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7"/>
  </p:notesMasterIdLst>
  <p:sldIdLst>
    <p:sldId id="490" r:id="rId3"/>
    <p:sldId id="531" r:id="rId4"/>
    <p:sldId id="532" r:id="rId5"/>
    <p:sldId id="533" r:id="rId6"/>
    <p:sldId id="559" r:id="rId7"/>
    <p:sldId id="560" r:id="rId8"/>
    <p:sldId id="561" r:id="rId9"/>
    <p:sldId id="562" r:id="rId10"/>
    <p:sldId id="563" r:id="rId11"/>
    <p:sldId id="564" r:id="rId12"/>
    <p:sldId id="565" r:id="rId13"/>
    <p:sldId id="566" r:id="rId14"/>
    <p:sldId id="567" r:id="rId15"/>
    <p:sldId id="568" r:id="rId16"/>
    <p:sldId id="569" r:id="rId17"/>
    <p:sldId id="570" r:id="rId18"/>
    <p:sldId id="571" r:id="rId19"/>
    <p:sldId id="572" r:id="rId20"/>
    <p:sldId id="573" r:id="rId21"/>
    <p:sldId id="574" r:id="rId22"/>
    <p:sldId id="575" r:id="rId23"/>
    <p:sldId id="576" r:id="rId24"/>
    <p:sldId id="577" r:id="rId25"/>
    <p:sldId id="558" r:id="rId26"/>
  </p:sldIdLst>
  <p:sldSz cx="9144000" cy="5143500" type="screen16x9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E228"/>
    <a:srgbClr val="3A8F96"/>
    <a:srgbClr val="80CFE8"/>
    <a:srgbClr val="1E4B4E"/>
    <a:srgbClr val="E44BA6"/>
    <a:srgbClr val="C1E6EF"/>
    <a:srgbClr val="10575C"/>
    <a:srgbClr val="0D2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4"/>
    <p:restoredTop sz="95119"/>
  </p:normalViewPr>
  <p:slideViewPr>
    <p:cSldViewPr showGuides="1">
      <p:cViewPr>
        <p:scale>
          <a:sx n="78" d="100"/>
          <a:sy n="78" d="100"/>
        </p:scale>
        <p:origin x="-1134" y="-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85942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00463"/>
            <a:ext cx="9144000" cy="1463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8CD9F9-72C8-4589-8A77-E0EAAC1A944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5097463"/>
            <a:ext cx="9144000" cy="460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B8CD9F9-72C8-4589-8A77-E0EAAC1A9441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4025" y="1854200"/>
            <a:ext cx="4802188" cy="646113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在这里填写课件的标题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1071563" y="2552700"/>
            <a:ext cx="3311525" cy="306388"/>
          </a:xfrm>
          <a:prstGeom prst="rect">
            <a:avLst/>
          </a:prstGeom>
          <a:noFill/>
          <a:ln>
            <a:noFill/>
          </a:ln>
          <a:effectLst>
            <a:outerShdw blurRad="12700" dist="12700" dir="2700000" algn="tl" rotWithShape="0">
              <a:prstClr val="black">
                <a:alpha val="22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环保工作</a:t>
            </a:r>
            <a:r>
              <a:rPr kumimoji="0" lang="en-US" altLang="zh-CN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绿化工作</a:t>
            </a:r>
            <a:r>
              <a:rPr kumimoji="0" lang="en-US" altLang="zh-CN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总结汇报</a:t>
            </a:r>
            <a:r>
              <a:rPr kumimoji="0" lang="en-US" altLang="zh-CN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演讲会展</a:t>
            </a:r>
          </a:p>
        </p:txBody>
      </p:sp>
      <p:sp>
        <p:nvSpPr>
          <p:cNvPr id="11" name="矩形 10"/>
          <p:cNvSpPr/>
          <p:nvPr/>
        </p:nvSpPr>
        <p:spPr>
          <a:xfrm>
            <a:off x="323850" y="268288"/>
            <a:ext cx="576263" cy="5746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5513" y="279400"/>
            <a:ext cx="1900238" cy="4000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建设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绿色家园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1863" y="609600"/>
            <a:ext cx="2303463" cy="2460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The construction of green homes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 animBg="1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76375" y="1203325"/>
            <a:ext cx="6551613" cy="2520950"/>
          </a:xfrm>
          <a:prstGeom prst="rect">
            <a:avLst/>
          </a:prstGeom>
          <a:solidFill>
            <a:schemeClr val="tx2">
              <a:alpha val="47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913" y="1347788"/>
            <a:ext cx="6551613" cy="2592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5888" y="339725"/>
            <a:ext cx="1363663" cy="70802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 言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 Box 11"/>
          <p:cNvSpPr txBox="1"/>
          <p:nvPr/>
        </p:nvSpPr>
        <p:spPr>
          <a:xfrm>
            <a:off x="1692275" y="1554163"/>
            <a:ext cx="5903913" cy="2170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ts val="18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的发展存在着一个时代价值观的问题，即什么是设计？为什么而设计？围绕这个问题，不同的时期就会形成不同的设计面貌。对于多元化的今天，如何找到设计自身的演绎趋势，符合现代社会的发展，这就需要设计师赋予设计以生命，能动地给予设计以人性化的体验，建立起设计与人与自然的新融合；其次结合时代的特征创造出符合艺术品位，体现科学价值和推动经济发展这三重意义的设计，完成着从构思到表现到实现其价值的创造性过程。设计的发展存在着一个时代价值观的问题，即什么是设计？为什么而设计？围绕这个问题，不同的时期就会形成不同的设计面貌。对于多元化的今天，如何找到设计自身的演绎趋势，符合现代社会的发展，这就需要设计师赋予设计以生命，能动地给予设计以人性化的体验，建立起设计与人与自然的新融合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2890838" y="527050"/>
            <a:ext cx="2041525" cy="1108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  <a:endParaRPr kumimoji="0" lang="en-US" altLang="zh-CN" sz="6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05350" y="1081088"/>
            <a:ext cx="4438650" cy="3667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050" y="590550"/>
            <a:ext cx="1682750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contents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-34925" y="-77787"/>
            <a:ext cx="4633913" cy="5253038"/>
          </a:xfrm>
          <a:custGeom>
            <a:avLst/>
            <a:gdLst>
              <a:gd name="connsiteX0" fmla="*/ 0 w 4608512"/>
              <a:gd name="connsiteY0" fmla="*/ 5452070 h 5452070"/>
              <a:gd name="connsiteX1" fmla="*/ 2304256 w 4608512"/>
              <a:gd name="connsiteY1" fmla="*/ 0 h 5452070"/>
              <a:gd name="connsiteX2" fmla="*/ 4608512 w 4608512"/>
              <a:gd name="connsiteY2" fmla="*/ 5452070 h 5452070"/>
              <a:gd name="connsiteX3" fmla="*/ 0 w 4608512"/>
              <a:gd name="connsiteY3" fmla="*/ 5452070 h 5452070"/>
              <a:gd name="connsiteX0-1" fmla="*/ 0 w 4608512"/>
              <a:gd name="connsiteY0-2" fmla="*/ 5547320 h 5547320"/>
              <a:gd name="connsiteX1-3" fmla="*/ 94456 w 4608512"/>
              <a:gd name="connsiteY1-4" fmla="*/ 0 h 5547320"/>
              <a:gd name="connsiteX2-5" fmla="*/ 4608512 w 4608512"/>
              <a:gd name="connsiteY2-6" fmla="*/ 5547320 h 5547320"/>
              <a:gd name="connsiteX3-7" fmla="*/ 0 w 4608512"/>
              <a:gd name="connsiteY3-8" fmla="*/ 5547320 h 5547320"/>
              <a:gd name="connsiteX0-9" fmla="*/ 1486694 w 4514056"/>
              <a:gd name="connsiteY0-10" fmla="*/ 5804495 h 5804495"/>
              <a:gd name="connsiteX1-11" fmla="*/ 0 w 4514056"/>
              <a:gd name="connsiteY1-12" fmla="*/ 0 h 5804495"/>
              <a:gd name="connsiteX2-13" fmla="*/ 4514056 w 4514056"/>
              <a:gd name="connsiteY2-14" fmla="*/ 5547320 h 5804495"/>
              <a:gd name="connsiteX3-15" fmla="*/ 1486694 w 4514056"/>
              <a:gd name="connsiteY3-16" fmla="*/ 5804495 h 5804495"/>
              <a:gd name="connsiteX0-17" fmla="*/ 1381919 w 4514056"/>
              <a:gd name="connsiteY0-18" fmla="*/ 5290145 h 5547320"/>
              <a:gd name="connsiteX1-19" fmla="*/ 0 w 4514056"/>
              <a:gd name="connsiteY1-20" fmla="*/ 0 h 5547320"/>
              <a:gd name="connsiteX2-21" fmla="*/ 4514056 w 4514056"/>
              <a:gd name="connsiteY2-22" fmla="*/ 5547320 h 5547320"/>
              <a:gd name="connsiteX3-23" fmla="*/ 1381919 w 4514056"/>
              <a:gd name="connsiteY3-24" fmla="*/ 5290145 h 5547320"/>
              <a:gd name="connsiteX0-25" fmla="*/ 1381919 w 4475956"/>
              <a:gd name="connsiteY0-26" fmla="*/ 5290145 h 5299670"/>
              <a:gd name="connsiteX1-27" fmla="*/ 0 w 4475956"/>
              <a:gd name="connsiteY1-28" fmla="*/ 0 h 5299670"/>
              <a:gd name="connsiteX2-29" fmla="*/ 4475956 w 4475956"/>
              <a:gd name="connsiteY2-30" fmla="*/ 5299670 h 5299670"/>
              <a:gd name="connsiteX3-31" fmla="*/ 1381919 w 4475956"/>
              <a:gd name="connsiteY3-32" fmla="*/ 5290145 h 52996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475956" h="5299670">
                <a:moveTo>
                  <a:pt x="1381919" y="5290145"/>
                </a:moveTo>
                <a:lnTo>
                  <a:pt x="0" y="0"/>
                </a:lnTo>
                <a:lnTo>
                  <a:pt x="4475956" y="5299670"/>
                </a:lnTo>
                <a:lnTo>
                  <a:pt x="1381919" y="5290145"/>
                </a:lnTo>
                <a:close/>
              </a:path>
            </a:pathLst>
          </a:cu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1635125"/>
            <a:ext cx="2765425" cy="28781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6" name="组合 35"/>
          <p:cNvGrpSpPr/>
          <p:nvPr/>
        </p:nvGrpSpPr>
        <p:grpSpPr>
          <a:xfrm>
            <a:off x="4356100" y="2041525"/>
            <a:ext cx="479425" cy="431800"/>
            <a:chOff x="2681095" y="1086464"/>
            <a:chExt cx="478842" cy="432036"/>
          </a:xfrm>
        </p:grpSpPr>
        <p:grpSp>
          <p:nvGrpSpPr>
            <p:cNvPr id="11309" name="组合 36"/>
            <p:cNvGrpSpPr/>
            <p:nvPr/>
          </p:nvGrpSpPr>
          <p:grpSpPr>
            <a:xfrm>
              <a:off x="2681095" y="1086464"/>
              <a:ext cx="478842" cy="432036"/>
              <a:chOff x="2843856" y="1131630"/>
              <a:chExt cx="432036" cy="360030"/>
            </a:xfrm>
          </p:grpSpPr>
          <p:sp>
            <p:nvSpPr>
              <p:cNvPr id="39" name="圆角矩形 38"/>
              <p:cNvSpPr/>
              <p:nvPr/>
            </p:nvSpPr>
            <p:spPr bwMode="auto">
              <a:xfrm>
                <a:off x="2843856" y="1131630"/>
                <a:ext cx="432036" cy="360030"/>
              </a:xfrm>
              <a:prstGeom prst="roundRect">
                <a:avLst>
                  <a:gd name="adj" fmla="val 30079"/>
                </a:avLst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r="2700000" algn="ctr" rotWithShape="0">
                  <a:sysClr val="windowText" lastClr="000000">
                    <a:alpha val="59000"/>
                  </a:sys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圆角矩形 9"/>
              <p:cNvSpPr/>
              <p:nvPr/>
            </p:nvSpPr>
            <p:spPr bwMode="auto">
              <a:xfrm>
                <a:off x="2843856" y="1131630"/>
                <a:ext cx="342030" cy="349226"/>
              </a:xfrm>
              <a:custGeom>
                <a:avLst/>
                <a:gdLst/>
                <a:ahLst/>
                <a:cxnLst/>
                <a:rect l="l" t="t" r="r" b="b"/>
                <a:pathLst>
                  <a:path w="342030" h="349226">
                    <a:moveTo>
                      <a:pt x="108293" y="0"/>
                    </a:moveTo>
                    <a:lnTo>
                      <a:pt x="323743" y="0"/>
                    </a:lnTo>
                    <a:lnTo>
                      <a:pt x="342030" y="3692"/>
                    </a:lnTo>
                    <a:lnTo>
                      <a:pt x="62738" y="349226"/>
                    </a:lnTo>
                    <a:cubicBezTo>
                      <a:pt x="25551" y="332604"/>
                      <a:pt x="0" y="295155"/>
                      <a:pt x="0" y="251737"/>
                    </a:cubicBezTo>
                    <a:lnTo>
                      <a:pt x="0" y="108293"/>
                    </a:lnTo>
                    <a:cubicBezTo>
                      <a:pt x="0" y="48484"/>
                      <a:pt x="48484" y="0"/>
                      <a:pt x="108293" y="0"/>
                    </a:cubicBezTo>
                    <a:close/>
                  </a:path>
                </a:pathLst>
              </a:custGeom>
              <a:gradFill flip="none" rotWithShape="1">
                <a:gsLst>
                  <a:gs pos="7000">
                    <a:sysClr val="window" lastClr="FFFFFF">
                      <a:alpha val="52000"/>
                    </a:sysClr>
                  </a:gs>
                  <a:gs pos="93000">
                    <a:sysClr val="window" lastClr="FFFFFF">
                      <a:alpha val="0"/>
                    </a:sysClr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8" name="标题层"/>
            <p:cNvSpPr txBox="1"/>
            <p:nvPr/>
          </p:nvSpPr>
          <p:spPr bwMode="auto">
            <a:xfrm>
              <a:off x="2681096" y="1111333"/>
              <a:ext cx="478840" cy="369332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22850" y="2087563"/>
            <a:ext cx="3240088" cy="358775"/>
            <a:chOff x="3347898" y="1132026"/>
            <a:chExt cx="3240270" cy="360092"/>
          </a:xfrm>
        </p:grpSpPr>
        <p:sp>
          <p:nvSpPr>
            <p:cNvPr id="42" name="矩形 41"/>
            <p:cNvSpPr/>
            <p:nvPr/>
          </p:nvSpPr>
          <p:spPr bwMode="auto">
            <a:xfrm>
              <a:off x="3347898" y="1132088"/>
              <a:ext cx="3240270" cy="360030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76200" dir="2700000" algn="ctr" rotWithShape="0">
                <a:sysClr val="windowText" lastClr="000000">
                  <a:alpha val="59000"/>
                </a:sys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椭圆 14"/>
            <p:cNvSpPr/>
            <p:nvPr/>
          </p:nvSpPr>
          <p:spPr bwMode="auto">
            <a:xfrm>
              <a:off x="3401991" y="1132026"/>
              <a:ext cx="3122612" cy="285750"/>
            </a:xfrm>
            <a:custGeom>
              <a:avLst/>
              <a:gdLst/>
              <a:ahLst/>
              <a:cxnLst/>
              <a:rect l="l" t="t" r="r" b="b"/>
              <a:pathLst>
                <a:path w="3024336" h="288032">
                  <a:moveTo>
                    <a:pt x="57791" y="0"/>
                  </a:moveTo>
                  <a:lnTo>
                    <a:pt x="2966545" y="0"/>
                  </a:lnTo>
                  <a:cubicBezTo>
                    <a:pt x="2998462" y="0"/>
                    <a:pt x="3024336" y="25874"/>
                    <a:pt x="3024336" y="57791"/>
                  </a:cubicBezTo>
                  <a:lnTo>
                    <a:pt x="3024336" y="141731"/>
                  </a:lnTo>
                  <a:cubicBezTo>
                    <a:pt x="2725568" y="229254"/>
                    <a:pt x="2160294" y="288032"/>
                    <a:pt x="1512169" y="288032"/>
                  </a:cubicBezTo>
                  <a:cubicBezTo>
                    <a:pt x="864044" y="288032"/>
                    <a:pt x="298767" y="229254"/>
                    <a:pt x="0" y="141731"/>
                  </a:cubicBezTo>
                  <a:lnTo>
                    <a:pt x="0" y="57791"/>
                  </a:lnTo>
                  <a:cubicBezTo>
                    <a:pt x="0" y="25874"/>
                    <a:pt x="25874" y="0"/>
                    <a:pt x="57791" y="0"/>
                  </a:cubicBezTo>
                  <a:close/>
                </a:path>
              </a:pathLst>
            </a:custGeom>
            <a:solidFill>
              <a:sysClr val="window" lastClr="FFFFFF">
                <a:alpha val="14000"/>
              </a:sys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标题层"/>
            <p:cNvSpPr txBox="1"/>
            <p:nvPr/>
          </p:nvSpPr>
          <p:spPr bwMode="auto">
            <a:xfrm>
              <a:off x="3347898" y="1164190"/>
              <a:ext cx="3240269" cy="309563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点击此处添加目录标题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356100" y="2706688"/>
            <a:ext cx="479425" cy="431800"/>
            <a:chOff x="2681095" y="1086464"/>
            <a:chExt cx="478842" cy="432036"/>
          </a:xfrm>
        </p:grpSpPr>
        <p:grpSp>
          <p:nvGrpSpPr>
            <p:cNvPr id="11300" name="组合 45"/>
            <p:cNvGrpSpPr/>
            <p:nvPr/>
          </p:nvGrpSpPr>
          <p:grpSpPr>
            <a:xfrm>
              <a:off x="2681095" y="1086464"/>
              <a:ext cx="478842" cy="432036"/>
              <a:chOff x="2843856" y="1131630"/>
              <a:chExt cx="432036" cy="360030"/>
            </a:xfrm>
          </p:grpSpPr>
          <p:sp>
            <p:nvSpPr>
              <p:cNvPr id="70" name="圆角矩形 69"/>
              <p:cNvSpPr/>
              <p:nvPr/>
            </p:nvSpPr>
            <p:spPr bwMode="auto">
              <a:xfrm>
                <a:off x="2843856" y="1131630"/>
                <a:ext cx="432036" cy="360030"/>
              </a:xfrm>
              <a:prstGeom prst="roundRect">
                <a:avLst>
                  <a:gd name="adj" fmla="val 30079"/>
                </a:avLst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r="2700000" algn="ctr" rotWithShape="0">
                  <a:sysClr val="windowText" lastClr="000000">
                    <a:alpha val="59000"/>
                  </a:sys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圆角矩形 9"/>
              <p:cNvSpPr/>
              <p:nvPr/>
            </p:nvSpPr>
            <p:spPr bwMode="auto">
              <a:xfrm>
                <a:off x="2843856" y="1131630"/>
                <a:ext cx="342030" cy="349226"/>
              </a:xfrm>
              <a:custGeom>
                <a:avLst/>
                <a:gdLst/>
                <a:ahLst/>
                <a:cxnLst/>
                <a:rect l="l" t="t" r="r" b="b"/>
                <a:pathLst>
                  <a:path w="342030" h="349226">
                    <a:moveTo>
                      <a:pt x="108293" y="0"/>
                    </a:moveTo>
                    <a:lnTo>
                      <a:pt x="323743" y="0"/>
                    </a:lnTo>
                    <a:lnTo>
                      <a:pt x="342030" y="3692"/>
                    </a:lnTo>
                    <a:lnTo>
                      <a:pt x="62738" y="349226"/>
                    </a:lnTo>
                    <a:cubicBezTo>
                      <a:pt x="25551" y="332604"/>
                      <a:pt x="0" y="295155"/>
                      <a:pt x="0" y="251737"/>
                    </a:cubicBezTo>
                    <a:lnTo>
                      <a:pt x="0" y="108293"/>
                    </a:lnTo>
                    <a:cubicBezTo>
                      <a:pt x="0" y="48484"/>
                      <a:pt x="48484" y="0"/>
                      <a:pt x="108293" y="0"/>
                    </a:cubicBezTo>
                    <a:close/>
                  </a:path>
                </a:pathLst>
              </a:custGeom>
              <a:gradFill flip="none" rotWithShape="1">
                <a:gsLst>
                  <a:gs pos="7000">
                    <a:sysClr val="window" lastClr="FFFFFF">
                      <a:alpha val="52000"/>
                    </a:sysClr>
                  </a:gs>
                  <a:gs pos="93000">
                    <a:sysClr val="window" lastClr="FFFFFF">
                      <a:alpha val="0"/>
                    </a:sysClr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9" name="标题层"/>
            <p:cNvSpPr txBox="1"/>
            <p:nvPr/>
          </p:nvSpPr>
          <p:spPr bwMode="auto">
            <a:xfrm>
              <a:off x="2681095" y="1111333"/>
              <a:ext cx="478841" cy="369332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022850" y="2752725"/>
            <a:ext cx="3240088" cy="358775"/>
            <a:chOff x="3347898" y="1132026"/>
            <a:chExt cx="3240270" cy="360092"/>
          </a:xfrm>
        </p:grpSpPr>
        <p:sp>
          <p:nvSpPr>
            <p:cNvPr id="73" name="矩形 72"/>
            <p:cNvSpPr/>
            <p:nvPr/>
          </p:nvSpPr>
          <p:spPr bwMode="auto">
            <a:xfrm>
              <a:off x="3347898" y="1132088"/>
              <a:ext cx="3240270" cy="360030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76200" dir="2700000" algn="ctr" rotWithShape="0">
                <a:sysClr val="windowText" lastClr="000000">
                  <a:alpha val="59000"/>
                </a:sys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4" name="椭圆 14"/>
            <p:cNvSpPr/>
            <p:nvPr/>
          </p:nvSpPr>
          <p:spPr bwMode="auto">
            <a:xfrm>
              <a:off x="3401991" y="1132026"/>
              <a:ext cx="3122612" cy="285750"/>
            </a:xfrm>
            <a:custGeom>
              <a:avLst/>
              <a:gdLst/>
              <a:ahLst/>
              <a:cxnLst/>
              <a:rect l="l" t="t" r="r" b="b"/>
              <a:pathLst>
                <a:path w="3024336" h="288032">
                  <a:moveTo>
                    <a:pt x="57791" y="0"/>
                  </a:moveTo>
                  <a:lnTo>
                    <a:pt x="2966545" y="0"/>
                  </a:lnTo>
                  <a:cubicBezTo>
                    <a:pt x="2998462" y="0"/>
                    <a:pt x="3024336" y="25874"/>
                    <a:pt x="3024336" y="57791"/>
                  </a:cubicBezTo>
                  <a:lnTo>
                    <a:pt x="3024336" y="141731"/>
                  </a:lnTo>
                  <a:cubicBezTo>
                    <a:pt x="2725568" y="229254"/>
                    <a:pt x="2160294" y="288032"/>
                    <a:pt x="1512169" y="288032"/>
                  </a:cubicBezTo>
                  <a:cubicBezTo>
                    <a:pt x="864044" y="288032"/>
                    <a:pt x="298767" y="229254"/>
                    <a:pt x="0" y="141731"/>
                  </a:cubicBezTo>
                  <a:lnTo>
                    <a:pt x="0" y="57791"/>
                  </a:lnTo>
                  <a:cubicBezTo>
                    <a:pt x="0" y="25874"/>
                    <a:pt x="25874" y="0"/>
                    <a:pt x="57791" y="0"/>
                  </a:cubicBezTo>
                  <a:close/>
                </a:path>
              </a:pathLst>
            </a:custGeom>
            <a:solidFill>
              <a:sysClr val="window" lastClr="FFFFFF">
                <a:alpha val="14000"/>
              </a:sys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标题层"/>
            <p:cNvSpPr txBox="1"/>
            <p:nvPr/>
          </p:nvSpPr>
          <p:spPr bwMode="auto">
            <a:xfrm>
              <a:off x="3347898" y="1164190"/>
              <a:ext cx="3240269" cy="309563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点击此处添加目录标题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356100" y="3365500"/>
            <a:ext cx="479425" cy="431800"/>
            <a:chOff x="2681095" y="1086464"/>
            <a:chExt cx="478842" cy="432036"/>
          </a:xfrm>
        </p:grpSpPr>
        <p:grpSp>
          <p:nvGrpSpPr>
            <p:cNvPr id="11291" name="组合 76"/>
            <p:cNvGrpSpPr/>
            <p:nvPr/>
          </p:nvGrpSpPr>
          <p:grpSpPr>
            <a:xfrm>
              <a:off x="2681095" y="1086464"/>
              <a:ext cx="478842" cy="432036"/>
              <a:chOff x="2843856" y="1131630"/>
              <a:chExt cx="432036" cy="360030"/>
            </a:xfrm>
          </p:grpSpPr>
          <p:sp>
            <p:nvSpPr>
              <p:cNvPr id="79" name="圆角矩形 78"/>
              <p:cNvSpPr/>
              <p:nvPr/>
            </p:nvSpPr>
            <p:spPr bwMode="auto">
              <a:xfrm>
                <a:off x="2843856" y="1131630"/>
                <a:ext cx="432036" cy="360030"/>
              </a:xfrm>
              <a:prstGeom prst="roundRect">
                <a:avLst>
                  <a:gd name="adj" fmla="val 30079"/>
                </a:avLst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r="2700000" algn="ctr" rotWithShape="0">
                  <a:sysClr val="windowText" lastClr="000000">
                    <a:alpha val="59000"/>
                  </a:sys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圆角矩形 9"/>
              <p:cNvSpPr/>
              <p:nvPr/>
            </p:nvSpPr>
            <p:spPr bwMode="auto">
              <a:xfrm>
                <a:off x="2843856" y="1131630"/>
                <a:ext cx="342030" cy="349226"/>
              </a:xfrm>
              <a:custGeom>
                <a:avLst/>
                <a:gdLst/>
                <a:ahLst/>
                <a:cxnLst/>
                <a:rect l="l" t="t" r="r" b="b"/>
                <a:pathLst>
                  <a:path w="342030" h="349226">
                    <a:moveTo>
                      <a:pt x="108293" y="0"/>
                    </a:moveTo>
                    <a:lnTo>
                      <a:pt x="323743" y="0"/>
                    </a:lnTo>
                    <a:lnTo>
                      <a:pt x="342030" y="3692"/>
                    </a:lnTo>
                    <a:lnTo>
                      <a:pt x="62738" y="349226"/>
                    </a:lnTo>
                    <a:cubicBezTo>
                      <a:pt x="25551" y="332604"/>
                      <a:pt x="0" y="295155"/>
                      <a:pt x="0" y="251737"/>
                    </a:cubicBezTo>
                    <a:lnTo>
                      <a:pt x="0" y="108293"/>
                    </a:lnTo>
                    <a:cubicBezTo>
                      <a:pt x="0" y="48484"/>
                      <a:pt x="48484" y="0"/>
                      <a:pt x="108293" y="0"/>
                    </a:cubicBezTo>
                    <a:close/>
                  </a:path>
                </a:pathLst>
              </a:custGeom>
              <a:gradFill flip="none" rotWithShape="1">
                <a:gsLst>
                  <a:gs pos="7000">
                    <a:sysClr val="window" lastClr="FFFFFF">
                      <a:alpha val="52000"/>
                    </a:sysClr>
                  </a:gs>
                  <a:gs pos="93000">
                    <a:sysClr val="window" lastClr="FFFFFF">
                      <a:alpha val="0"/>
                    </a:sysClr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8" name="标题层"/>
            <p:cNvSpPr txBox="1"/>
            <p:nvPr/>
          </p:nvSpPr>
          <p:spPr bwMode="auto">
            <a:xfrm>
              <a:off x="2681095" y="1111333"/>
              <a:ext cx="478841" cy="369332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022850" y="3409950"/>
            <a:ext cx="3240088" cy="360363"/>
            <a:chOff x="3347898" y="1132026"/>
            <a:chExt cx="3240270" cy="360092"/>
          </a:xfrm>
        </p:grpSpPr>
        <p:sp>
          <p:nvSpPr>
            <p:cNvPr id="82" name="矩形 81"/>
            <p:cNvSpPr/>
            <p:nvPr/>
          </p:nvSpPr>
          <p:spPr bwMode="auto">
            <a:xfrm>
              <a:off x="3347898" y="1132088"/>
              <a:ext cx="3240270" cy="360030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76200" dir="2700000" algn="ctr" rotWithShape="0">
                <a:sysClr val="windowText" lastClr="000000">
                  <a:alpha val="59000"/>
                </a:sys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" name="椭圆 14"/>
            <p:cNvSpPr/>
            <p:nvPr/>
          </p:nvSpPr>
          <p:spPr bwMode="auto">
            <a:xfrm>
              <a:off x="3401991" y="1132026"/>
              <a:ext cx="3122612" cy="285750"/>
            </a:xfrm>
            <a:custGeom>
              <a:avLst/>
              <a:gdLst/>
              <a:ahLst/>
              <a:cxnLst/>
              <a:rect l="l" t="t" r="r" b="b"/>
              <a:pathLst>
                <a:path w="3024336" h="288032">
                  <a:moveTo>
                    <a:pt x="57791" y="0"/>
                  </a:moveTo>
                  <a:lnTo>
                    <a:pt x="2966545" y="0"/>
                  </a:lnTo>
                  <a:cubicBezTo>
                    <a:pt x="2998462" y="0"/>
                    <a:pt x="3024336" y="25874"/>
                    <a:pt x="3024336" y="57791"/>
                  </a:cubicBezTo>
                  <a:lnTo>
                    <a:pt x="3024336" y="141731"/>
                  </a:lnTo>
                  <a:cubicBezTo>
                    <a:pt x="2725568" y="229254"/>
                    <a:pt x="2160294" y="288032"/>
                    <a:pt x="1512169" y="288032"/>
                  </a:cubicBezTo>
                  <a:cubicBezTo>
                    <a:pt x="864044" y="288032"/>
                    <a:pt x="298767" y="229254"/>
                    <a:pt x="0" y="141731"/>
                  </a:cubicBezTo>
                  <a:lnTo>
                    <a:pt x="0" y="57791"/>
                  </a:lnTo>
                  <a:cubicBezTo>
                    <a:pt x="0" y="25874"/>
                    <a:pt x="25874" y="0"/>
                    <a:pt x="57791" y="0"/>
                  </a:cubicBezTo>
                  <a:close/>
                </a:path>
              </a:pathLst>
            </a:custGeom>
            <a:solidFill>
              <a:sysClr val="window" lastClr="FFFFFF">
                <a:alpha val="14000"/>
              </a:sys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标题层"/>
            <p:cNvSpPr txBox="1"/>
            <p:nvPr/>
          </p:nvSpPr>
          <p:spPr bwMode="auto">
            <a:xfrm>
              <a:off x="3347898" y="1164190"/>
              <a:ext cx="3240269" cy="309563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点击此处添加目录标题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356100" y="4011613"/>
            <a:ext cx="479425" cy="431800"/>
            <a:chOff x="2681095" y="1086464"/>
            <a:chExt cx="478842" cy="432036"/>
          </a:xfrm>
        </p:grpSpPr>
        <p:grpSp>
          <p:nvGrpSpPr>
            <p:cNvPr id="11282" name="组合 85"/>
            <p:cNvGrpSpPr/>
            <p:nvPr/>
          </p:nvGrpSpPr>
          <p:grpSpPr>
            <a:xfrm>
              <a:off x="2681095" y="1086464"/>
              <a:ext cx="478842" cy="432036"/>
              <a:chOff x="2843856" y="1131630"/>
              <a:chExt cx="432036" cy="360030"/>
            </a:xfrm>
          </p:grpSpPr>
          <p:sp>
            <p:nvSpPr>
              <p:cNvPr id="88" name="圆角矩形 87"/>
              <p:cNvSpPr/>
              <p:nvPr/>
            </p:nvSpPr>
            <p:spPr bwMode="auto">
              <a:xfrm>
                <a:off x="2843856" y="1131630"/>
                <a:ext cx="432036" cy="360030"/>
              </a:xfrm>
              <a:prstGeom prst="roundRect">
                <a:avLst>
                  <a:gd name="adj" fmla="val 30079"/>
                </a:avLst>
              </a:prstGeom>
              <a:solidFill>
                <a:schemeClr val="tx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76200" dir="2700000" algn="ctr" rotWithShape="0">
                  <a:sysClr val="windowText" lastClr="000000">
                    <a:alpha val="59000"/>
                  </a:sys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圆角矩形 9"/>
              <p:cNvSpPr/>
              <p:nvPr/>
            </p:nvSpPr>
            <p:spPr bwMode="auto">
              <a:xfrm>
                <a:off x="2843856" y="1131630"/>
                <a:ext cx="342030" cy="349226"/>
              </a:xfrm>
              <a:custGeom>
                <a:avLst/>
                <a:gdLst/>
                <a:ahLst/>
                <a:cxnLst/>
                <a:rect l="l" t="t" r="r" b="b"/>
                <a:pathLst>
                  <a:path w="342030" h="349226">
                    <a:moveTo>
                      <a:pt x="108293" y="0"/>
                    </a:moveTo>
                    <a:lnTo>
                      <a:pt x="323743" y="0"/>
                    </a:lnTo>
                    <a:lnTo>
                      <a:pt x="342030" y="3692"/>
                    </a:lnTo>
                    <a:lnTo>
                      <a:pt x="62738" y="349226"/>
                    </a:lnTo>
                    <a:cubicBezTo>
                      <a:pt x="25551" y="332604"/>
                      <a:pt x="0" y="295155"/>
                      <a:pt x="0" y="251737"/>
                    </a:cubicBezTo>
                    <a:lnTo>
                      <a:pt x="0" y="108293"/>
                    </a:lnTo>
                    <a:cubicBezTo>
                      <a:pt x="0" y="48484"/>
                      <a:pt x="48484" y="0"/>
                      <a:pt x="108293" y="0"/>
                    </a:cubicBezTo>
                    <a:close/>
                  </a:path>
                </a:pathLst>
              </a:custGeom>
              <a:gradFill flip="none" rotWithShape="1">
                <a:gsLst>
                  <a:gs pos="7000">
                    <a:sysClr val="window" lastClr="FFFFFF">
                      <a:alpha val="52000"/>
                    </a:sysClr>
                  </a:gs>
                  <a:gs pos="93000">
                    <a:sysClr val="window" lastClr="FFFFFF">
                      <a:alpha val="0"/>
                    </a:sysClr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7" name="标题层"/>
            <p:cNvSpPr txBox="1"/>
            <p:nvPr/>
          </p:nvSpPr>
          <p:spPr bwMode="auto">
            <a:xfrm>
              <a:off x="2681095" y="1111333"/>
              <a:ext cx="478841" cy="369332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022850" y="4057650"/>
            <a:ext cx="3240088" cy="360363"/>
            <a:chOff x="3347898" y="1132026"/>
            <a:chExt cx="3240270" cy="360092"/>
          </a:xfrm>
        </p:grpSpPr>
        <p:sp>
          <p:nvSpPr>
            <p:cNvPr id="91" name="矩形 90"/>
            <p:cNvSpPr/>
            <p:nvPr/>
          </p:nvSpPr>
          <p:spPr bwMode="auto">
            <a:xfrm>
              <a:off x="3347898" y="1132088"/>
              <a:ext cx="3240270" cy="360030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76200" dir="2700000" algn="ctr" rotWithShape="0">
                <a:sysClr val="windowText" lastClr="000000">
                  <a:alpha val="59000"/>
                </a:sys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" name="椭圆 14"/>
            <p:cNvSpPr/>
            <p:nvPr/>
          </p:nvSpPr>
          <p:spPr bwMode="auto">
            <a:xfrm>
              <a:off x="3401991" y="1132026"/>
              <a:ext cx="3122612" cy="285750"/>
            </a:xfrm>
            <a:custGeom>
              <a:avLst/>
              <a:gdLst/>
              <a:ahLst/>
              <a:cxnLst/>
              <a:rect l="l" t="t" r="r" b="b"/>
              <a:pathLst>
                <a:path w="3024336" h="288032">
                  <a:moveTo>
                    <a:pt x="57791" y="0"/>
                  </a:moveTo>
                  <a:lnTo>
                    <a:pt x="2966545" y="0"/>
                  </a:lnTo>
                  <a:cubicBezTo>
                    <a:pt x="2998462" y="0"/>
                    <a:pt x="3024336" y="25874"/>
                    <a:pt x="3024336" y="57791"/>
                  </a:cubicBezTo>
                  <a:lnTo>
                    <a:pt x="3024336" y="141731"/>
                  </a:lnTo>
                  <a:cubicBezTo>
                    <a:pt x="2725568" y="229254"/>
                    <a:pt x="2160294" y="288032"/>
                    <a:pt x="1512169" y="288032"/>
                  </a:cubicBezTo>
                  <a:cubicBezTo>
                    <a:pt x="864044" y="288032"/>
                    <a:pt x="298767" y="229254"/>
                    <a:pt x="0" y="141731"/>
                  </a:cubicBezTo>
                  <a:lnTo>
                    <a:pt x="0" y="57791"/>
                  </a:lnTo>
                  <a:cubicBezTo>
                    <a:pt x="0" y="25874"/>
                    <a:pt x="25874" y="0"/>
                    <a:pt x="57791" y="0"/>
                  </a:cubicBezTo>
                  <a:close/>
                </a:path>
              </a:pathLst>
            </a:custGeom>
            <a:solidFill>
              <a:sysClr val="window" lastClr="FFFFFF">
                <a:alpha val="14000"/>
              </a:sys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标题层"/>
            <p:cNvSpPr txBox="1"/>
            <p:nvPr/>
          </p:nvSpPr>
          <p:spPr bwMode="auto">
            <a:xfrm>
              <a:off x="3347898" y="1164190"/>
              <a:ext cx="3240269" cy="309563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点击此处添加目录标题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" name="平行四边形 42"/>
          <p:cNvSpPr/>
          <p:nvPr/>
        </p:nvSpPr>
        <p:spPr>
          <a:xfrm flipH="1">
            <a:off x="1335088" y="1741488"/>
            <a:ext cx="2439988" cy="1335088"/>
          </a:xfrm>
          <a:prstGeom prst="parallelogram">
            <a:avLst>
              <a:gd name="adj" fmla="val 7172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平行四边形 45"/>
          <p:cNvSpPr/>
          <p:nvPr/>
        </p:nvSpPr>
        <p:spPr>
          <a:xfrm flipH="1">
            <a:off x="3268663" y="1741488"/>
            <a:ext cx="2439988" cy="1335088"/>
          </a:xfrm>
          <a:prstGeom prst="parallelogram">
            <a:avLst>
              <a:gd name="adj" fmla="val 7172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358775" y="1741488"/>
            <a:ext cx="2441575" cy="1335088"/>
          </a:xfrm>
          <a:prstGeom prst="parallelogram">
            <a:avLst>
              <a:gd name="adj" fmla="val 71721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平行四边形 43"/>
          <p:cNvSpPr/>
          <p:nvPr/>
        </p:nvSpPr>
        <p:spPr>
          <a:xfrm>
            <a:off x="2297113" y="1741488"/>
            <a:ext cx="2439988" cy="1335088"/>
          </a:xfrm>
          <a:prstGeom prst="parallelogram">
            <a:avLst>
              <a:gd name="adj" fmla="val 71721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平行四边形 47"/>
          <p:cNvSpPr/>
          <p:nvPr/>
        </p:nvSpPr>
        <p:spPr>
          <a:xfrm flipH="1">
            <a:off x="5202238" y="1741488"/>
            <a:ext cx="2441575" cy="1335088"/>
          </a:xfrm>
          <a:prstGeom prst="parallelogram">
            <a:avLst>
              <a:gd name="adj" fmla="val 7172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平行四边形 46"/>
          <p:cNvSpPr/>
          <p:nvPr/>
        </p:nvSpPr>
        <p:spPr>
          <a:xfrm>
            <a:off x="4233863" y="1741488"/>
            <a:ext cx="2439988" cy="1335088"/>
          </a:xfrm>
          <a:prstGeom prst="parallelogram">
            <a:avLst>
              <a:gd name="adj" fmla="val 71721"/>
            </a:avLst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平行四边形 48"/>
          <p:cNvSpPr/>
          <p:nvPr/>
        </p:nvSpPr>
        <p:spPr>
          <a:xfrm>
            <a:off x="6235700" y="1741488"/>
            <a:ext cx="2439988" cy="1335088"/>
          </a:xfrm>
          <a:prstGeom prst="parallelogram">
            <a:avLst>
              <a:gd name="adj" fmla="val 71721"/>
            </a:avLst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50800" dist="381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Text Box 11"/>
          <p:cNvSpPr txBox="1"/>
          <p:nvPr/>
        </p:nvSpPr>
        <p:spPr>
          <a:xfrm>
            <a:off x="611188" y="3363913"/>
            <a:ext cx="7961312" cy="78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ts val="18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的发展存在着一个时代价值观的问题，即什么是设计？为什么而设计？围绕这个问题，不同的时期就会形成不同的设计面貌。对于多元化的今天，如何找到设计自身的演绎趋势，符合现代社会的发展，这就需要设计师赋予设计以生命，能动地给予设计以人性化的体验，建立起设计与人与自然的新融合；其次结合时代的特征创造出符合艺术品位。</a:t>
            </a:r>
          </a:p>
        </p:txBody>
      </p:sp>
      <p:sp>
        <p:nvSpPr>
          <p:cNvPr id="51" name="矩形 50"/>
          <p:cNvSpPr/>
          <p:nvPr/>
        </p:nvSpPr>
        <p:spPr>
          <a:xfrm>
            <a:off x="3519488" y="1193800"/>
            <a:ext cx="2492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点击这里填写标题内容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43" grpId="0" animBg="1"/>
      <p:bldP spid="46" grpId="0" animBg="1"/>
      <p:bldP spid="7" grpId="0" animBg="1"/>
      <p:bldP spid="44" grpId="0" animBg="1"/>
      <p:bldP spid="48" grpId="0" animBg="1"/>
      <p:bldP spid="47" grpId="0" animBg="1"/>
      <p:bldP spid="49" grpId="0" animBg="1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6704430" y="2067694"/>
            <a:ext cx="1493681" cy="1440160"/>
            <a:chOff x="6776437" y="1563638"/>
            <a:chExt cx="149368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6776437" y="1563638"/>
              <a:ext cx="1493681" cy="1440160"/>
              <a:chOff x="6776437" y="1563638"/>
              <a:chExt cx="1493681" cy="1440160"/>
            </a:xfrm>
          </p:grpSpPr>
          <p:sp>
            <p:nvSpPr>
              <p:cNvPr id="7" name="圆角矩形 2"/>
              <p:cNvSpPr/>
              <p:nvPr/>
            </p:nvSpPr>
            <p:spPr>
              <a:xfrm>
                <a:off x="6776437" y="1563638"/>
                <a:ext cx="1493680" cy="1440160"/>
              </a:xfrm>
              <a:custGeom>
                <a:avLst/>
                <a:gdLst/>
                <a:ahLst/>
                <a:cxnLst/>
                <a:rect l="l" t="t" r="r" b="b"/>
                <a:pathLst>
                  <a:path w="1493680" h="1440160">
                    <a:moveTo>
                      <a:pt x="240031" y="0"/>
                    </a:moveTo>
                    <a:lnTo>
                      <a:pt x="1261248" y="0"/>
                    </a:lnTo>
                    <a:cubicBezTo>
                      <a:pt x="1374059" y="0"/>
                      <a:pt x="1468693" y="77824"/>
                      <a:pt x="1493680" y="182886"/>
                    </a:cubicBezTo>
                    <a:lnTo>
                      <a:pt x="1493680" y="1257274"/>
                    </a:lnTo>
                    <a:cubicBezTo>
                      <a:pt x="1468693" y="1362336"/>
                      <a:pt x="1374059" y="1440160"/>
                      <a:pt x="1261248" y="1440160"/>
                    </a:cubicBezTo>
                    <a:lnTo>
                      <a:pt x="240031" y="1440160"/>
                    </a:lnTo>
                    <a:cubicBezTo>
                      <a:pt x="107466" y="1440160"/>
                      <a:pt x="0" y="1332694"/>
                      <a:pt x="0" y="1200129"/>
                    </a:cubicBezTo>
                    <a:lnTo>
                      <a:pt x="0" y="240031"/>
                    </a:lnTo>
                    <a:cubicBezTo>
                      <a:pt x="0" y="107466"/>
                      <a:pt x="107466" y="0"/>
                      <a:pt x="24003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圆角矩形 2"/>
              <p:cNvSpPr/>
              <p:nvPr/>
            </p:nvSpPr>
            <p:spPr>
              <a:xfrm>
                <a:off x="7784551" y="1563638"/>
                <a:ext cx="485567" cy="1440160"/>
              </a:xfrm>
              <a:custGeom>
                <a:avLst/>
                <a:gdLst/>
                <a:ahLst/>
                <a:cxnLst/>
                <a:rect l="l" t="t" r="r" b="b"/>
                <a:pathLst>
                  <a:path w="485567" h="1440160">
                    <a:moveTo>
                      <a:pt x="0" y="0"/>
                    </a:moveTo>
                    <a:lnTo>
                      <a:pt x="253135" y="0"/>
                    </a:lnTo>
                    <a:cubicBezTo>
                      <a:pt x="365946" y="0"/>
                      <a:pt x="460580" y="77824"/>
                      <a:pt x="485567" y="182886"/>
                    </a:cubicBezTo>
                    <a:lnTo>
                      <a:pt x="485567" y="1257274"/>
                    </a:lnTo>
                    <a:cubicBezTo>
                      <a:pt x="460580" y="1362336"/>
                      <a:pt x="365946" y="1440160"/>
                      <a:pt x="253135" y="1440160"/>
                    </a:cubicBezTo>
                    <a:lnTo>
                      <a:pt x="0" y="1440160"/>
                    </a:ln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 rot="16200000">
                <a:off x="7574477" y="2129829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KEY WORD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6" name="Freeform 71"/>
            <p:cNvSpPr>
              <a:spLocks noChangeAspect="1" noEditPoints="1"/>
            </p:cNvSpPr>
            <p:nvPr/>
          </p:nvSpPr>
          <p:spPr bwMode="auto">
            <a:xfrm>
              <a:off x="7038081" y="2013718"/>
              <a:ext cx="540000" cy="540000"/>
            </a:xfrm>
            <a:custGeom>
              <a:avLst/>
              <a:gdLst/>
              <a:ahLst/>
              <a:cxnLst>
                <a:cxn ang="0">
                  <a:pos x="228" y="58"/>
                </a:cxn>
                <a:cxn ang="0">
                  <a:pos x="224" y="16"/>
                </a:cxn>
                <a:cxn ang="0">
                  <a:pos x="214" y="2"/>
                </a:cxn>
                <a:cxn ang="0">
                  <a:pos x="48" y="0"/>
                </a:cxn>
                <a:cxn ang="0">
                  <a:pos x="34" y="10"/>
                </a:cxn>
                <a:cxn ang="0">
                  <a:pos x="32" y="54"/>
                </a:cxn>
                <a:cxn ang="0">
                  <a:pos x="4" y="90"/>
                </a:cxn>
                <a:cxn ang="0">
                  <a:pos x="0" y="112"/>
                </a:cxn>
                <a:cxn ang="0">
                  <a:pos x="8" y="128"/>
                </a:cxn>
                <a:cxn ang="0">
                  <a:pos x="24" y="240"/>
                </a:cxn>
                <a:cxn ang="0">
                  <a:pos x="28" y="252"/>
                </a:cxn>
                <a:cxn ang="0">
                  <a:pos x="216" y="256"/>
                </a:cxn>
                <a:cxn ang="0">
                  <a:pos x="228" y="252"/>
                </a:cxn>
                <a:cxn ang="0">
                  <a:pos x="232" y="136"/>
                </a:cxn>
                <a:cxn ang="0">
                  <a:pos x="248" y="128"/>
                </a:cxn>
                <a:cxn ang="0">
                  <a:pos x="256" y="104"/>
                </a:cxn>
                <a:cxn ang="0">
                  <a:pos x="252" y="90"/>
                </a:cxn>
                <a:cxn ang="0">
                  <a:pos x="48" y="48"/>
                </a:cxn>
                <a:cxn ang="0">
                  <a:pos x="82" y="120"/>
                </a:cxn>
                <a:cxn ang="0">
                  <a:pos x="98" y="64"/>
                </a:cxn>
                <a:cxn ang="0">
                  <a:pos x="124" y="64"/>
                </a:cxn>
                <a:cxn ang="0">
                  <a:pos x="106" y="64"/>
                </a:cxn>
                <a:cxn ang="0">
                  <a:pos x="166" y="120"/>
                </a:cxn>
                <a:cxn ang="0">
                  <a:pos x="158" y="64"/>
                </a:cxn>
                <a:cxn ang="0">
                  <a:pos x="174" y="120"/>
                </a:cxn>
                <a:cxn ang="0">
                  <a:pos x="16" y="104"/>
                </a:cxn>
                <a:cxn ang="0">
                  <a:pos x="42" y="68"/>
                </a:cxn>
                <a:cxn ang="0">
                  <a:pos x="48" y="64"/>
                </a:cxn>
                <a:cxn ang="0">
                  <a:pos x="24" y="120"/>
                </a:cxn>
                <a:cxn ang="0">
                  <a:pos x="18" y="118"/>
                </a:cxn>
                <a:cxn ang="0">
                  <a:pos x="160" y="240"/>
                </a:cxn>
                <a:cxn ang="0">
                  <a:pos x="160" y="160"/>
                </a:cxn>
                <a:cxn ang="0">
                  <a:pos x="168" y="240"/>
                </a:cxn>
                <a:cxn ang="0">
                  <a:pos x="168" y="156"/>
                </a:cxn>
                <a:cxn ang="0">
                  <a:pos x="160" y="152"/>
                </a:cxn>
                <a:cxn ang="0">
                  <a:pos x="96" y="152"/>
                </a:cxn>
                <a:cxn ang="0">
                  <a:pos x="92" y="160"/>
                </a:cxn>
                <a:cxn ang="0">
                  <a:pos x="40" y="136"/>
                </a:cxn>
                <a:cxn ang="0">
                  <a:pos x="240" y="112"/>
                </a:cxn>
                <a:cxn ang="0">
                  <a:pos x="238" y="118"/>
                </a:cxn>
                <a:cxn ang="0">
                  <a:pos x="218" y="120"/>
                </a:cxn>
                <a:cxn ang="0">
                  <a:pos x="208" y="64"/>
                </a:cxn>
                <a:cxn ang="0">
                  <a:pos x="238" y="100"/>
                </a:cxn>
                <a:cxn ang="0">
                  <a:pos x="240" y="112"/>
                </a:cxn>
              </a:cxnLst>
              <a:rect l="0" t="0" r="r" b="b"/>
              <a:pathLst>
                <a:path w="256" h="256">
                  <a:moveTo>
                    <a:pt x="252" y="90"/>
                  </a:moveTo>
                  <a:lnTo>
                    <a:pt x="228" y="58"/>
                  </a:lnTo>
                  <a:lnTo>
                    <a:pt x="228" y="58"/>
                  </a:lnTo>
                  <a:lnTo>
                    <a:pt x="224" y="54"/>
                  </a:lnTo>
                  <a:lnTo>
                    <a:pt x="224" y="16"/>
                  </a:lnTo>
                  <a:lnTo>
                    <a:pt x="224" y="16"/>
                  </a:lnTo>
                  <a:lnTo>
                    <a:pt x="222" y="10"/>
                  </a:lnTo>
                  <a:lnTo>
                    <a:pt x="220" y="4"/>
                  </a:lnTo>
                  <a:lnTo>
                    <a:pt x="214" y="2"/>
                  </a:lnTo>
                  <a:lnTo>
                    <a:pt x="20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2" y="2"/>
                  </a:lnTo>
                  <a:lnTo>
                    <a:pt x="36" y="4"/>
                  </a:lnTo>
                  <a:lnTo>
                    <a:pt x="34" y="10"/>
                  </a:lnTo>
                  <a:lnTo>
                    <a:pt x="32" y="16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28" y="58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2" y="96"/>
                  </a:lnTo>
                  <a:lnTo>
                    <a:pt x="0" y="10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2" y="122"/>
                  </a:lnTo>
                  <a:lnTo>
                    <a:pt x="8" y="128"/>
                  </a:lnTo>
                  <a:lnTo>
                    <a:pt x="14" y="134"/>
                  </a:lnTo>
                  <a:lnTo>
                    <a:pt x="24" y="136"/>
                  </a:lnTo>
                  <a:lnTo>
                    <a:pt x="24" y="240"/>
                  </a:lnTo>
                  <a:lnTo>
                    <a:pt x="24" y="240"/>
                  </a:lnTo>
                  <a:lnTo>
                    <a:pt x="26" y="246"/>
                  </a:lnTo>
                  <a:lnTo>
                    <a:pt x="28" y="252"/>
                  </a:lnTo>
                  <a:lnTo>
                    <a:pt x="34" y="254"/>
                  </a:lnTo>
                  <a:lnTo>
                    <a:pt x="40" y="256"/>
                  </a:lnTo>
                  <a:lnTo>
                    <a:pt x="216" y="256"/>
                  </a:lnTo>
                  <a:lnTo>
                    <a:pt x="216" y="256"/>
                  </a:lnTo>
                  <a:lnTo>
                    <a:pt x="222" y="254"/>
                  </a:lnTo>
                  <a:lnTo>
                    <a:pt x="228" y="252"/>
                  </a:lnTo>
                  <a:lnTo>
                    <a:pt x="230" y="246"/>
                  </a:lnTo>
                  <a:lnTo>
                    <a:pt x="232" y="240"/>
                  </a:lnTo>
                  <a:lnTo>
                    <a:pt x="232" y="136"/>
                  </a:lnTo>
                  <a:lnTo>
                    <a:pt x="232" y="136"/>
                  </a:lnTo>
                  <a:lnTo>
                    <a:pt x="242" y="134"/>
                  </a:lnTo>
                  <a:lnTo>
                    <a:pt x="248" y="128"/>
                  </a:lnTo>
                  <a:lnTo>
                    <a:pt x="254" y="122"/>
                  </a:lnTo>
                  <a:lnTo>
                    <a:pt x="256" y="112"/>
                  </a:lnTo>
                  <a:lnTo>
                    <a:pt x="256" y="104"/>
                  </a:lnTo>
                  <a:lnTo>
                    <a:pt x="256" y="104"/>
                  </a:lnTo>
                  <a:lnTo>
                    <a:pt x="254" y="96"/>
                  </a:lnTo>
                  <a:lnTo>
                    <a:pt x="252" y="90"/>
                  </a:lnTo>
                  <a:close/>
                  <a:moveTo>
                    <a:pt x="208" y="16"/>
                  </a:moveTo>
                  <a:lnTo>
                    <a:pt x="208" y="48"/>
                  </a:lnTo>
                  <a:lnTo>
                    <a:pt x="48" y="48"/>
                  </a:lnTo>
                  <a:lnTo>
                    <a:pt x="48" y="16"/>
                  </a:lnTo>
                  <a:lnTo>
                    <a:pt x="208" y="16"/>
                  </a:lnTo>
                  <a:close/>
                  <a:moveTo>
                    <a:pt x="82" y="120"/>
                  </a:moveTo>
                  <a:lnTo>
                    <a:pt x="48" y="120"/>
                  </a:lnTo>
                  <a:lnTo>
                    <a:pt x="80" y="64"/>
                  </a:lnTo>
                  <a:lnTo>
                    <a:pt x="98" y="64"/>
                  </a:lnTo>
                  <a:lnTo>
                    <a:pt x="82" y="120"/>
                  </a:lnTo>
                  <a:close/>
                  <a:moveTo>
                    <a:pt x="106" y="64"/>
                  </a:moveTo>
                  <a:lnTo>
                    <a:pt x="124" y="64"/>
                  </a:lnTo>
                  <a:lnTo>
                    <a:pt x="124" y="120"/>
                  </a:lnTo>
                  <a:lnTo>
                    <a:pt x="90" y="120"/>
                  </a:lnTo>
                  <a:lnTo>
                    <a:pt x="106" y="64"/>
                  </a:lnTo>
                  <a:close/>
                  <a:moveTo>
                    <a:pt x="132" y="64"/>
                  </a:moveTo>
                  <a:lnTo>
                    <a:pt x="150" y="64"/>
                  </a:lnTo>
                  <a:lnTo>
                    <a:pt x="166" y="120"/>
                  </a:lnTo>
                  <a:lnTo>
                    <a:pt x="132" y="120"/>
                  </a:lnTo>
                  <a:lnTo>
                    <a:pt x="132" y="64"/>
                  </a:lnTo>
                  <a:close/>
                  <a:moveTo>
                    <a:pt x="158" y="64"/>
                  </a:moveTo>
                  <a:lnTo>
                    <a:pt x="176" y="64"/>
                  </a:lnTo>
                  <a:lnTo>
                    <a:pt x="208" y="120"/>
                  </a:lnTo>
                  <a:lnTo>
                    <a:pt x="174" y="120"/>
                  </a:lnTo>
                  <a:lnTo>
                    <a:pt x="158" y="64"/>
                  </a:lnTo>
                  <a:close/>
                  <a:moveTo>
                    <a:pt x="16" y="112"/>
                  </a:moveTo>
                  <a:lnTo>
                    <a:pt x="16" y="104"/>
                  </a:lnTo>
                  <a:lnTo>
                    <a:pt x="16" y="104"/>
                  </a:lnTo>
                  <a:lnTo>
                    <a:pt x="18" y="100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4" y="64"/>
                  </a:lnTo>
                  <a:lnTo>
                    <a:pt x="48" y="64"/>
                  </a:lnTo>
                  <a:lnTo>
                    <a:pt x="70" y="64"/>
                  </a:lnTo>
                  <a:lnTo>
                    <a:pt x="38" y="120"/>
                  </a:lnTo>
                  <a:lnTo>
                    <a:pt x="24" y="120"/>
                  </a:lnTo>
                  <a:lnTo>
                    <a:pt x="24" y="120"/>
                  </a:lnTo>
                  <a:lnTo>
                    <a:pt x="20" y="120"/>
                  </a:lnTo>
                  <a:lnTo>
                    <a:pt x="18" y="118"/>
                  </a:lnTo>
                  <a:lnTo>
                    <a:pt x="16" y="116"/>
                  </a:lnTo>
                  <a:lnTo>
                    <a:pt x="16" y="112"/>
                  </a:lnTo>
                  <a:close/>
                  <a:moveTo>
                    <a:pt x="160" y="240"/>
                  </a:moveTo>
                  <a:lnTo>
                    <a:pt x="100" y="240"/>
                  </a:lnTo>
                  <a:lnTo>
                    <a:pt x="100" y="160"/>
                  </a:lnTo>
                  <a:lnTo>
                    <a:pt x="160" y="160"/>
                  </a:lnTo>
                  <a:lnTo>
                    <a:pt x="160" y="240"/>
                  </a:lnTo>
                  <a:close/>
                  <a:moveTo>
                    <a:pt x="216" y="240"/>
                  </a:moveTo>
                  <a:lnTo>
                    <a:pt x="168" y="240"/>
                  </a:lnTo>
                  <a:lnTo>
                    <a:pt x="168" y="160"/>
                  </a:lnTo>
                  <a:lnTo>
                    <a:pt x="168" y="160"/>
                  </a:lnTo>
                  <a:lnTo>
                    <a:pt x="168" y="156"/>
                  </a:lnTo>
                  <a:lnTo>
                    <a:pt x="166" y="154"/>
                  </a:lnTo>
                  <a:lnTo>
                    <a:pt x="164" y="152"/>
                  </a:lnTo>
                  <a:lnTo>
                    <a:pt x="160" y="152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4" y="154"/>
                  </a:lnTo>
                  <a:lnTo>
                    <a:pt x="92" y="156"/>
                  </a:lnTo>
                  <a:lnTo>
                    <a:pt x="92" y="160"/>
                  </a:lnTo>
                  <a:lnTo>
                    <a:pt x="92" y="240"/>
                  </a:lnTo>
                  <a:lnTo>
                    <a:pt x="40" y="240"/>
                  </a:lnTo>
                  <a:lnTo>
                    <a:pt x="40" y="136"/>
                  </a:lnTo>
                  <a:lnTo>
                    <a:pt x="216" y="136"/>
                  </a:lnTo>
                  <a:lnTo>
                    <a:pt x="216" y="240"/>
                  </a:lnTo>
                  <a:close/>
                  <a:moveTo>
                    <a:pt x="240" y="112"/>
                  </a:moveTo>
                  <a:lnTo>
                    <a:pt x="240" y="112"/>
                  </a:lnTo>
                  <a:lnTo>
                    <a:pt x="240" y="116"/>
                  </a:lnTo>
                  <a:lnTo>
                    <a:pt x="238" y="118"/>
                  </a:lnTo>
                  <a:lnTo>
                    <a:pt x="236" y="120"/>
                  </a:lnTo>
                  <a:lnTo>
                    <a:pt x="232" y="120"/>
                  </a:lnTo>
                  <a:lnTo>
                    <a:pt x="218" y="120"/>
                  </a:lnTo>
                  <a:lnTo>
                    <a:pt x="186" y="64"/>
                  </a:lnTo>
                  <a:lnTo>
                    <a:pt x="208" y="64"/>
                  </a:lnTo>
                  <a:lnTo>
                    <a:pt x="208" y="64"/>
                  </a:lnTo>
                  <a:lnTo>
                    <a:pt x="212" y="64"/>
                  </a:lnTo>
                  <a:lnTo>
                    <a:pt x="214" y="68"/>
                  </a:lnTo>
                  <a:lnTo>
                    <a:pt x="238" y="100"/>
                  </a:lnTo>
                  <a:lnTo>
                    <a:pt x="238" y="100"/>
                  </a:lnTo>
                  <a:lnTo>
                    <a:pt x="240" y="104"/>
                  </a:lnTo>
                  <a:lnTo>
                    <a:pt x="240" y="1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20073" y="2067694"/>
            <a:ext cx="1693841" cy="1440160"/>
            <a:chOff x="5292080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5292080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22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 rot="16200000">
                <a:off x="1625623" y="2129829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KEY WORD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2" name="Group 14"/>
            <p:cNvGrpSpPr>
              <a:grpSpLocks noChangeAspect="1"/>
            </p:cNvGrpSpPr>
            <p:nvPr/>
          </p:nvGrpSpPr>
          <p:grpSpPr>
            <a:xfrm>
              <a:off x="5592581" y="2013718"/>
              <a:ext cx="472500" cy="540000"/>
              <a:chOff x="4800600" y="1962150"/>
              <a:chExt cx="355600" cy="406400"/>
            </a:xfrm>
            <a:solidFill>
              <a:schemeClr val="bg1"/>
            </a:solidFill>
          </p:grpSpPr>
          <p:sp>
            <p:nvSpPr>
              <p:cNvPr id="13" name="Freeform 15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Freeform 16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Freeform 17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Freeform 18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19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Freeform 20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Freeform 143"/>
              <p:cNvSpPr>
                <a:spLocks noEditPoints="1"/>
              </p:cNvSpPr>
              <p:nvPr/>
            </p:nvSpPr>
            <p:spPr bwMode="auto">
              <a:xfrm>
                <a:off x="4800600" y="1962150"/>
                <a:ext cx="355600" cy="406400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10" y="28"/>
                  </a:cxn>
                  <a:cxn ang="0">
                    <a:pos x="0" y="204"/>
                  </a:cxn>
                  <a:cxn ang="0">
                    <a:pos x="10" y="228"/>
                  </a:cxn>
                  <a:cxn ang="0">
                    <a:pos x="72" y="252"/>
                  </a:cxn>
                  <a:cxn ang="0">
                    <a:pos x="132" y="256"/>
                  </a:cxn>
                  <a:cxn ang="0">
                    <a:pos x="202" y="236"/>
                  </a:cxn>
                  <a:cxn ang="0">
                    <a:pos x="224" y="204"/>
                  </a:cxn>
                  <a:cxn ang="0">
                    <a:pos x="222" y="40"/>
                  </a:cxn>
                  <a:cxn ang="0">
                    <a:pos x="172" y="8"/>
                  </a:cxn>
                  <a:cxn ang="0">
                    <a:pos x="208" y="204"/>
                  </a:cxn>
                  <a:cxn ang="0">
                    <a:pos x="192" y="224"/>
                  </a:cxn>
                  <a:cxn ang="0">
                    <a:pos x="132" y="240"/>
                  </a:cxn>
                  <a:cxn ang="0">
                    <a:pos x="74" y="238"/>
                  </a:cxn>
                  <a:cxn ang="0">
                    <a:pos x="24" y="218"/>
                  </a:cxn>
                  <a:cxn ang="0">
                    <a:pos x="16" y="174"/>
                  </a:cxn>
                  <a:cxn ang="0">
                    <a:pos x="56" y="194"/>
                  </a:cxn>
                  <a:cxn ang="0">
                    <a:pos x="142" y="198"/>
                  </a:cxn>
                  <a:cxn ang="0">
                    <a:pos x="200" y="180"/>
                  </a:cxn>
                  <a:cxn ang="0">
                    <a:pos x="208" y="156"/>
                  </a:cxn>
                  <a:cxn ang="0">
                    <a:pos x="206" y="164"/>
                  </a:cxn>
                  <a:cxn ang="0">
                    <a:pos x="166" y="186"/>
                  </a:cxn>
                  <a:cxn ang="0">
                    <a:pos x="112" y="192"/>
                  </a:cxn>
                  <a:cxn ang="0">
                    <a:pos x="44" y="182"/>
                  </a:cxn>
                  <a:cxn ang="0">
                    <a:pos x="16" y="156"/>
                  </a:cxn>
                  <a:cxn ang="0">
                    <a:pos x="16" y="126"/>
                  </a:cxn>
                  <a:cxn ang="0">
                    <a:pos x="44" y="142"/>
                  </a:cxn>
                  <a:cxn ang="0">
                    <a:pos x="112" y="152"/>
                  </a:cxn>
                  <a:cxn ang="0">
                    <a:pos x="192" y="138"/>
                  </a:cxn>
                  <a:cxn ang="0">
                    <a:pos x="208" y="108"/>
                  </a:cxn>
                  <a:cxn ang="0">
                    <a:pos x="208" y="108"/>
                  </a:cxn>
                  <a:cxn ang="0">
                    <a:pos x="180" y="134"/>
                  </a:cxn>
                  <a:cxn ang="0">
                    <a:pos x="112" y="144"/>
                  </a:cxn>
                  <a:cxn ang="0">
                    <a:pos x="58" y="138"/>
                  </a:cxn>
                  <a:cxn ang="0">
                    <a:pos x="18" y="116"/>
                  </a:cxn>
                  <a:cxn ang="0">
                    <a:pos x="16" y="108"/>
                  </a:cxn>
                  <a:cxn ang="0">
                    <a:pos x="34" y="90"/>
                  </a:cxn>
                  <a:cxn ang="0">
                    <a:pos x="112" y="104"/>
                  </a:cxn>
                  <a:cxn ang="0">
                    <a:pos x="200" y="86"/>
                  </a:cxn>
                  <a:cxn ang="0">
                    <a:pos x="112" y="88"/>
                  </a:cxn>
                  <a:cxn ang="0">
                    <a:pos x="44" y="78"/>
                  </a:cxn>
                  <a:cxn ang="0">
                    <a:pos x="16" y="52"/>
                  </a:cxn>
                  <a:cxn ang="0">
                    <a:pos x="32" y="32"/>
                  </a:cxn>
                  <a:cxn ang="0">
                    <a:pos x="92" y="16"/>
                  </a:cxn>
                  <a:cxn ang="0">
                    <a:pos x="150" y="18"/>
                  </a:cxn>
                  <a:cxn ang="0">
                    <a:pos x="200" y="38"/>
                  </a:cxn>
                  <a:cxn ang="0">
                    <a:pos x="206" y="60"/>
                  </a:cxn>
                  <a:cxn ang="0">
                    <a:pos x="166" y="82"/>
                  </a:cxn>
                </a:cxnLst>
                <a:rect l="0" t="0" r="r" b="b"/>
                <a:pathLst>
                  <a:path w="224" h="256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2" y="4"/>
                    </a:lnTo>
                    <a:lnTo>
                      <a:pt x="52" y="8"/>
                    </a:lnTo>
                    <a:lnTo>
                      <a:pt x="36" y="12"/>
                    </a:lnTo>
                    <a:lnTo>
                      <a:pt x="22" y="20"/>
                    </a:lnTo>
                    <a:lnTo>
                      <a:pt x="10" y="28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0"/>
                    </a:lnTo>
                    <a:lnTo>
                      <a:pt x="2" y="216"/>
                    </a:lnTo>
                    <a:lnTo>
                      <a:pt x="10" y="228"/>
                    </a:lnTo>
                    <a:lnTo>
                      <a:pt x="22" y="236"/>
                    </a:lnTo>
                    <a:lnTo>
                      <a:pt x="36" y="244"/>
                    </a:lnTo>
                    <a:lnTo>
                      <a:pt x="52" y="248"/>
                    </a:lnTo>
                    <a:lnTo>
                      <a:pt x="72" y="252"/>
                    </a:lnTo>
                    <a:lnTo>
                      <a:pt x="92" y="256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32" y="256"/>
                    </a:lnTo>
                    <a:lnTo>
                      <a:pt x="152" y="252"/>
                    </a:lnTo>
                    <a:lnTo>
                      <a:pt x="172" y="248"/>
                    </a:lnTo>
                    <a:lnTo>
                      <a:pt x="188" y="244"/>
                    </a:lnTo>
                    <a:lnTo>
                      <a:pt x="202" y="236"/>
                    </a:lnTo>
                    <a:lnTo>
                      <a:pt x="214" y="228"/>
                    </a:lnTo>
                    <a:lnTo>
                      <a:pt x="222" y="216"/>
                    </a:lnTo>
                    <a:lnTo>
                      <a:pt x="224" y="210"/>
                    </a:lnTo>
                    <a:lnTo>
                      <a:pt x="224" y="204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24" y="46"/>
                    </a:lnTo>
                    <a:lnTo>
                      <a:pt x="222" y="40"/>
                    </a:lnTo>
                    <a:lnTo>
                      <a:pt x="214" y="28"/>
                    </a:lnTo>
                    <a:lnTo>
                      <a:pt x="202" y="20"/>
                    </a:lnTo>
                    <a:lnTo>
                      <a:pt x="188" y="12"/>
                    </a:lnTo>
                    <a:lnTo>
                      <a:pt x="172" y="8"/>
                    </a:lnTo>
                    <a:lnTo>
                      <a:pt x="152" y="4"/>
                    </a:lnTo>
                    <a:lnTo>
                      <a:pt x="132" y="0"/>
                    </a:lnTo>
                    <a:lnTo>
                      <a:pt x="112" y="0"/>
                    </a:lnTo>
                    <a:close/>
                    <a:moveTo>
                      <a:pt x="208" y="204"/>
                    </a:moveTo>
                    <a:lnTo>
                      <a:pt x="208" y="204"/>
                    </a:lnTo>
                    <a:lnTo>
                      <a:pt x="206" y="212"/>
                    </a:lnTo>
                    <a:lnTo>
                      <a:pt x="200" y="218"/>
                    </a:lnTo>
                    <a:lnTo>
                      <a:pt x="192" y="224"/>
                    </a:lnTo>
                    <a:lnTo>
                      <a:pt x="180" y="230"/>
                    </a:lnTo>
                    <a:lnTo>
                      <a:pt x="166" y="234"/>
                    </a:lnTo>
                    <a:lnTo>
                      <a:pt x="150" y="238"/>
                    </a:lnTo>
                    <a:lnTo>
                      <a:pt x="132" y="240"/>
                    </a:lnTo>
                    <a:lnTo>
                      <a:pt x="112" y="240"/>
                    </a:lnTo>
                    <a:lnTo>
                      <a:pt x="112" y="240"/>
                    </a:lnTo>
                    <a:lnTo>
                      <a:pt x="92" y="240"/>
                    </a:lnTo>
                    <a:lnTo>
                      <a:pt x="74" y="238"/>
                    </a:lnTo>
                    <a:lnTo>
                      <a:pt x="58" y="234"/>
                    </a:lnTo>
                    <a:lnTo>
                      <a:pt x="44" y="230"/>
                    </a:lnTo>
                    <a:lnTo>
                      <a:pt x="32" y="224"/>
                    </a:lnTo>
                    <a:lnTo>
                      <a:pt x="24" y="218"/>
                    </a:lnTo>
                    <a:lnTo>
                      <a:pt x="18" y="212"/>
                    </a:lnTo>
                    <a:lnTo>
                      <a:pt x="16" y="204"/>
                    </a:lnTo>
                    <a:lnTo>
                      <a:pt x="16" y="174"/>
                    </a:lnTo>
                    <a:lnTo>
                      <a:pt x="16" y="174"/>
                    </a:lnTo>
                    <a:lnTo>
                      <a:pt x="24" y="180"/>
                    </a:lnTo>
                    <a:lnTo>
                      <a:pt x="32" y="186"/>
                    </a:lnTo>
                    <a:lnTo>
                      <a:pt x="44" y="190"/>
                    </a:lnTo>
                    <a:lnTo>
                      <a:pt x="56" y="194"/>
                    </a:lnTo>
                    <a:lnTo>
                      <a:pt x="82" y="198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142" y="198"/>
                    </a:lnTo>
                    <a:lnTo>
                      <a:pt x="168" y="194"/>
                    </a:lnTo>
                    <a:lnTo>
                      <a:pt x="180" y="190"/>
                    </a:lnTo>
                    <a:lnTo>
                      <a:pt x="192" y="186"/>
                    </a:lnTo>
                    <a:lnTo>
                      <a:pt x="200" y="180"/>
                    </a:lnTo>
                    <a:lnTo>
                      <a:pt x="208" y="174"/>
                    </a:lnTo>
                    <a:lnTo>
                      <a:pt x="208" y="204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6" y="164"/>
                    </a:lnTo>
                    <a:lnTo>
                      <a:pt x="200" y="170"/>
                    </a:lnTo>
                    <a:lnTo>
                      <a:pt x="192" y="176"/>
                    </a:lnTo>
                    <a:lnTo>
                      <a:pt x="180" y="182"/>
                    </a:lnTo>
                    <a:lnTo>
                      <a:pt x="166" y="186"/>
                    </a:lnTo>
                    <a:lnTo>
                      <a:pt x="150" y="190"/>
                    </a:lnTo>
                    <a:lnTo>
                      <a:pt x="132" y="192"/>
                    </a:lnTo>
                    <a:lnTo>
                      <a:pt x="112" y="192"/>
                    </a:lnTo>
                    <a:lnTo>
                      <a:pt x="112" y="192"/>
                    </a:lnTo>
                    <a:lnTo>
                      <a:pt x="92" y="192"/>
                    </a:lnTo>
                    <a:lnTo>
                      <a:pt x="74" y="190"/>
                    </a:lnTo>
                    <a:lnTo>
                      <a:pt x="58" y="186"/>
                    </a:lnTo>
                    <a:lnTo>
                      <a:pt x="44" y="182"/>
                    </a:lnTo>
                    <a:lnTo>
                      <a:pt x="32" y="176"/>
                    </a:lnTo>
                    <a:lnTo>
                      <a:pt x="24" y="170"/>
                    </a:lnTo>
                    <a:lnTo>
                      <a:pt x="18" y="164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24" y="132"/>
                    </a:lnTo>
                    <a:lnTo>
                      <a:pt x="32" y="138"/>
                    </a:lnTo>
                    <a:lnTo>
                      <a:pt x="44" y="142"/>
                    </a:lnTo>
                    <a:lnTo>
                      <a:pt x="56" y="146"/>
                    </a:lnTo>
                    <a:lnTo>
                      <a:pt x="82" y="150"/>
                    </a:lnTo>
                    <a:lnTo>
                      <a:pt x="112" y="152"/>
                    </a:lnTo>
                    <a:lnTo>
                      <a:pt x="112" y="152"/>
                    </a:lnTo>
                    <a:lnTo>
                      <a:pt x="142" y="150"/>
                    </a:lnTo>
                    <a:lnTo>
                      <a:pt x="168" y="146"/>
                    </a:lnTo>
                    <a:lnTo>
                      <a:pt x="180" y="142"/>
                    </a:lnTo>
                    <a:lnTo>
                      <a:pt x="192" y="138"/>
                    </a:lnTo>
                    <a:lnTo>
                      <a:pt x="200" y="132"/>
                    </a:lnTo>
                    <a:lnTo>
                      <a:pt x="208" y="126"/>
                    </a:lnTo>
                    <a:lnTo>
                      <a:pt x="208" y="156"/>
                    </a:lnTo>
                    <a:close/>
                    <a:moveTo>
                      <a:pt x="208" y="108"/>
                    </a:move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6" y="116"/>
                    </a:lnTo>
                    <a:lnTo>
                      <a:pt x="200" y="122"/>
                    </a:lnTo>
                    <a:lnTo>
                      <a:pt x="192" y="128"/>
                    </a:lnTo>
                    <a:lnTo>
                      <a:pt x="180" y="134"/>
                    </a:lnTo>
                    <a:lnTo>
                      <a:pt x="166" y="138"/>
                    </a:lnTo>
                    <a:lnTo>
                      <a:pt x="150" y="142"/>
                    </a:lnTo>
                    <a:lnTo>
                      <a:pt x="132" y="144"/>
                    </a:lnTo>
                    <a:lnTo>
                      <a:pt x="112" y="144"/>
                    </a:lnTo>
                    <a:lnTo>
                      <a:pt x="112" y="144"/>
                    </a:lnTo>
                    <a:lnTo>
                      <a:pt x="92" y="144"/>
                    </a:lnTo>
                    <a:lnTo>
                      <a:pt x="74" y="142"/>
                    </a:lnTo>
                    <a:lnTo>
                      <a:pt x="58" y="138"/>
                    </a:lnTo>
                    <a:lnTo>
                      <a:pt x="44" y="134"/>
                    </a:lnTo>
                    <a:lnTo>
                      <a:pt x="32" y="128"/>
                    </a:lnTo>
                    <a:lnTo>
                      <a:pt x="24" y="122"/>
                    </a:lnTo>
                    <a:lnTo>
                      <a:pt x="18" y="116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24" y="86"/>
                    </a:lnTo>
                    <a:lnTo>
                      <a:pt x="34" y="90"/>
                    </a:lnTo>
                    <a:lnTo>
                      <a:pt x="58" y="98"/>
                    </a:lnTo>
                    <a:lnTo>
                      <a:pt x="84" y="10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40" y="102"/>
                    </a:lnTo>
                    <a:lnTo>
                      <a:pt x="166" y="98"/>
                    </a:lnTo>
                    <a:lnTo>
                      <a:pt x="190" y="90"/>
                    </a:lnTo>
                    <a:lnTo>
                      <a:pt x="200" y="86"/>
                    </a:lnTo>
                    <a:lnTo>
                      <a:pt x="208" y="80"/>
                    </a:lnTo>
                    <a:lnTo>
                      <a:pt x="208" y="108"/>
                    </a:lnTo>
                    <a:close/>
                    <a:moveTo>
                      <a:pt x="112" y="88"/>
                    </a:moveTo>
                    <a:lnTo>
                      <a:pt x="112" y="88"/>
                    </a:lnTo>
                    <a:lnTo>
                      <a:pt x="92" y="88"/>
                    </a:lnTo>
                    <a:lnTo>
                      <a:pt x="74" y="86"/>
                    </a:lnTo>
                    <a:lnTo>
                      <a:pt x="58" y="82"/>
                    </a:lnTo>
                    <a:lnTo>
                      <a:pt x="44" y="78"/>
                    </a:lnTo>
                    <a:lnTo>
                      <a:pt x="32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8" y="44"/>
                    </a:lnTo>
                    <a:lnTo>
                      <a:pt x="24" y="38"/>
                    </a:lnTo>
                    <a:lnTo>
                      <a:pt x="32" y="32"/>
                    </a:lnTo>
                    <a:lnTo>
                      <a:pt x="44" y="26"/>
                    </a:lnTo>
                    <a:lnTo>
                      <a:pt x="58" y="22"/>
                    </a:lnTo>
                    <a:lnTo>
                      <a:pt x="74" y="18"/>
                    </a:lnTo>
                    <a:lnTo>
                      <a:pt x="92" y="16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32" y="16"/>
                    </a:lnTo>
                    <a:lnTo>
                      <a:pt x="150" y="18"/>
                    </a:lnTo>
                    <a:lnTo>
                      <a:pt x="166" y="22"/>
                    </a:lnTo>
                    <a:lnTo>
                      <a:pt x="180" y="26"/>
                    </a:lnTo>
                    <a:lnTo>
                      <a:pt x="192" y="32"/>
                    </a:lnTo>
                    <a:lnTo>
                      <a:pt x="200" y="38"/>
                    </a:lnTo>
                    <a:lnTo>
                      <a:pt x="206" y="44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6" y="60"/>
                    </a:lnTo>
                    <a:lnTo>
                      <a:pt x="200" y="66"/>
                    </a:lnTo>
                    <a:lnTo>
                      <a:pt x="192" y="72"/>
                    </a:lnTo>
                    <a:lnTo>
                      <a:pt x="180" y="78"/>
                    </a:lnTo>
                    <a:lnTo>
                      <a:pt x="166" y="82"/>
                    </a:lnTo>
                    <a:lnTo>
                      <a:pt x="150" y="86"/>
                    </a:lnTo>
                    <a:lnTo>
                      <a:pt x="132" y="88"/>
                    </a:lnTo>
                    <a:lnTo>
                      <a:pt x="112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3742256" y="2067694"/>
            <a:ext cx="1693841" cy="1440160"/>
            <a:chOff x="3851920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3851920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29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 rot="16200000">
                <a:off x="1625623" y="2129829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KEY WORD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6" name="Freeform 131"/>
            <p:cNvSpPr>
              <a:spLocks noChangeAspect="1" noEditPoints="1"/>
            </p:cNvSpPr>
            <p:nvPr/>
          </p:nvSpPr>
          <p:spPr bwMode="auto">
            <a:xfrm>
              <a:off x="4128447" y="2062074"/>
              <a:ext cx="540000" cy="540000"/>
            </a:xfrm>
            <a:custGeom>
              <a:avLst/>
              <a:gdLst/>
              <a:ahLst/>
              <a:cxnLst>
                <a:cxn ang="0">
                  <a:pos x="178" y="8"/>
                </a:cxn>
                <a:cxn ang="0">
                  <a:pos x="162" y="28"/>
                </a:cxn>
                <a:cxn ang="0">
                  <a:pos x="122" y="68"/>
                </a:cxn>
                <a:cxn ang="0">
                  <a:pos x="66" y="72"/>
                </a:cxn>
                <a:cxn ang="0">
                  <a:pos x="20" y="76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14" y="146"/>
                </a:cxn>
                <a:cxn ang="0">
                  <a:pos x="32" y="152"/>
                </a:cxn>
                <a:cxn ang="0">
                  <a:pos x="48" y="168"/>
                </a:cxn>
                <a:cxn ang="0">
                  <a:pos x="52" y="252"/>
                </a:cxn>
                <a:cxn ang="0">
                  <a:pos x="96" y="256"/>
                </a:cxn>
                <a:cxn ang="0">
                  <a:pos x="112" y="240"/>
                </a:cxn>
                <a:cxn ang="0">
                  <a:pos x="108" y="222"/>
                </a:cxn>
                <a:cxn ang="0">
                  <a:pos x="104" y="160"/>
                </a:cxn>
                <a:cxn ang="0">
                  <a:pos x="106" y="156"/>
                </a:cxn>
                <a:cxn ang="0">
                  <a:pos x="108" y="154"/>
                </a:cxn>
                <a:cxn ang="0">
                  <a:pos x="108" y="154"/>
                </a:cxn>
                <a:cxn ang="0">
                  <a:pos x="124" y="156"/>
                </a:cxn>
                <a:cxn ang="0">
                  <a:pos x="162" y="196"/>
                </a:cxn>
                <a:cxn ang="0">
                  <a:pos x="188" y="222"/>
                </a:cxn>
                <a:cxn ang="0">
                  <a:pos x="212" y="222"/>
                </a:cxn>
                <a:cxn ang="0">
                  <a:pos x="248" y="172"/>
                </a:cxn>
                <a:cxn ang="0">
                  <a:pos x="256" y="112"/>
                </a:cxn>
                <a:cxn ang="0">
                  <a:pos x="242" y="36"/>
                </a:cxn>
                <a:cxn ang="0">
                  <a:pos x="206" y="0"/>
                </a:cxn>
                <a:cxn ang="0">
                  <a:pos x="162" y="88"/>
                </a:cxn>
                <a:cxn ang="0">
                  <a:pos x="196" y="96"/>
                </a:cxn>
                <a:cxn ang="0">
                  <a:pos x="198" y="122"/>
                </a:cxn>
                <a:cxn ang="0">
                  <a:pos x="162" y="136"/>
                </a:cxn>
                <a:cxn ang="0">
                  <a:pos x="16" y="112"/>
                </a:cxn>
                <a:cxn ang="0">
                  <a:pos x="32" y="88"/>
                </a:cxn>
                <a:cxn ang="0">
                  <a:pos x="80" y="112"/>
                </a:cxn>
                <a:cxn ang="0">
                  <a:pos x="32" y="136"/>
                </a:cxn>
                <a:cxn ang="0">
                  <a:pos x="18" y="122"/>
                </a:cxn>
                <a:cxn ang="0">
                  <a:pos x="64" y="168"/>
                </a:cxn>
                <a:cxn ang="0">
                  <a:pos x="66" y="152"/>
                </a:cxn>
                <a:cxn ang="0">
                  <a:pos x="88" y="160"/>
                </a:cxn>
                <a:cxn ang="0">
                  <a:pos x="90" y="226"/>
                </a:cxn>
                <a:cxn ang="0">
                  <a:pos x="96" y="240"/>
                </a:cxn>
                <a:cxn ang="0">
                  <a:pos x="104" y="136"/>
                </a:cxn>
                <a:cxn ang="0">
                  <a:pos x="88" y="112"/>
                </a:cxn>
                <a:cxn ang="0">
                  <a:pos x="98" y="90"/>
                </a:cxn>
                <a:cxn ang="0">
                  <a:pos x="116" y="86"/>
                </a:cxn>
                <a:cxn ang="0">
                  <a:pos x="148" y="72"/>
                </a:cxn>
                <a:cxn ang="0">
                  <a:pos x="144" y="132"/>
                </a:cxn>
                <a:cxn ang="0">
                  <a:pos x="128" y="140"/>
                </a:cxn>
                <a:cxn ang="0">
                  <a:pos x="200" y="208"/>
                </a:cxn>
                <a:cxn ang="0">
                  <a:pos x="178" y="192"/>
                </a:cxn>
                <a:cxn ang="0">
                  <a:pos x="184" y="152"/>
                </a:cxn>
                <a:cxn ang="0">
                  <a:pos x="206" y="140"/>
                </a:cxn>
                <a:cxn ang="0">
                  <a:pos x="216" y="112"/>
                </a:cxn>
                <a:cxn ang="0">
                  <a:pos x="210" y="90"/>
                </a:cxn>
                <a:cxn ang="0">
                  <a:pos x="190" y="72"/>
                </a:cxn>
                <a:cxn ang="0">
                  <a:pos x="170" y="50"/>
                </a:cxn>
                <a:cxn ang="0">
                  <a:pos x="194" y="18"/>
                </a:cxn>
                <a:cxn ang="0">
                  <a:pos x="216" y="24"/>
                </a:cxn>
                <a:cxn ang="0">
                  <a:pos x="236" y="74"/>
                </a:cxn>
                <a:cxn ang="0">
                  <a:pos x="240" y="132"/>
                </a:cxn>
                <a:cxn ang="0">
                  <a:pos x="222" y="192"/>
                </a:cxn>
              </a:cxnLst>
              <a:rect l="0" t="0" r="r" b="b"/>
              <a:pathLst>
                <a:path w="256" h="256">
                  <a:moveTo>
                    <a:pt x="200" y="0"/>
                  </a:moveTo>
                  <a:lnTo>
                    <a:pt x="200" y="0"/>
                  </a:lnTo>
                  <a:lnTo>
                    <a:pt x="188" y="2"/>
                  </a:lnTo>
                  <a:lnTo>
                    <a:pt x="178" y="8"/>
                  </a:lnTo>
                  <a:lnTo>
                    <a:pt x="170" y="16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50" y="46"/>
                  </a:lnTo>
                  <a:lnTo>
                    <a:pt x="136" y="60"/>
                  </a:lnTo>
                  <a:lnTo>
                    <a:pt x="130" y="66"/>
                  </a:lnTo>
                  <a:lnTo>
                    <a:pt x="122" y="68"/>
                  </a:lnTo>
                  <a:lnTo>
                    <a:pt x="114" y="72"/>
                  </a:lnTo>
                  <a:lnTo>
                    <a:pt x="106" y="72"/>
                  </a:lnTo>
                  <a:lnTo>
                    <a:pt x="100" y="72"/>
                  </a:lnTo>
                  <a:lnTo>
                    <a:pt x="66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6" y="72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0" y="84"/>
                  </a:lnTo>
                  <a:lnTo>
                    <a:pt x="6" y="90"/>
                  </a:lnTo>
                  <a:lnTo>
                    <a:pt x="2" y="96"/>
                  </a:lnTo>
                  <a:lnTo>
                    <a:pt x="0" y="10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20"/>
                  </a:lnTo>
                  <a:lnTo>
                    <a:pt x="2" y="128"/>
                  </a:lnTo>
                  <a:lnTo>
                    <a:pt x="6" y="134"/>
                  </a:lnTo>
                  <a:lnTo>
                    <a:pt x="10" y="140"/>
                  </a:lnTo>
                  <a:lnTo>
                    <a:pt x="14" y="146"/>
                  </a:lnTo>
                  <a:lnTo>
                    <a:pt x="20" y="148"/>
                  </a:lnTo>
                  <a:lnTo>
                    <a:pt x="26" y="152"/>
                  </a:lnTo>
                  <a:lnTo>
                    <a:pt x="32" y="152"/>
                  </a:lnTo>
                  <a:lnTo>
                    <a:pt x="32" y="152"/>
                  </a:lnTo>
                  <a:lnTo>
                    <a:pt x="38" y="154"/>
                  </a:lnTo>
                  <a:lnTo>
                    <a:pt x="44" y="156"/>
                  </a:lnTo>
                  <a:lnTo>
                    <a:pt x="46" y="162"/>
                  </a:lnTo>
                  <a:lnTo>
                    <a:pt x="48" y="168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50" y="246"/>
                  </a:lnTo>
                  <a:lnTo>
                    <a:pt x="52" y="252"/>
                  </a:lnTo>
                  <a:lnTo>
                    <a:pt x="58" y="254"/>
                  </a:lnTo>
                  <a:lnTo>
                    <a:pt x="64" y="256"/>
                  </a:lnTo>
                  <a:lnTo>
                    <a:pt x="96" y="256"/>
                  </a:lnTo>
                  <a:lnTo>
                    <a:pt x="96" y="256"/>
                  </a:lnTo>
                  <a:lnTo>
                    <a:pt x="102" y="254"/>
                  </a:lnTo>
                  <a:lnTo>
                    <a:pt x="108" y="252"/>
                  </a:lnTo>
                  <a:lnTo>
                    <a:pt x="110" y="246"/>
                  </a:lnTo>
                  <a:lnTo>
                    <a:pt x="112" y="240"/>
                  </a:lnTo>
                  <a:lnTo>
                    <a:pt x="112" y="232"/>
                  </a:lnTo>
                  <a:lnTo>
                    <a:pt x="112" y="232"/>
                  </a:lnTo>
                  <a:lnTo>
                    <a:pt x="110" y="226"/>
                  </a:lnTo>
                  <a:lnTo>
                    <a:pt x="108" y="222"/>
                  </a:lnTo>
                  <a:lnTo>
                    <a:pt x="106" y="220"/>
                  </a:lnTo>
                  <a:lnTo>
                    <a:pt x="104" y="216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10" y="152"/>
                  </a:lnTo>
                  <a:lnTo>
                    <a:pt x="110" y="152"/>
                  </a:lnTo>
                  <a:lnTo>
                    <a:pt x="118" y="154"/>
                  </a:lnTo>
                  <a:lnTo>
                    <a:pt x="124" y="156"/>
                  </a:lnTo>
                  <a:lnTo>
                    <a:pt x="138" y="166"/>
                  </a:lnTo>
                  <a:lnTo>
                    <a:pt x="150" y="178"/>
                  </a:lnTo>
                  <a:lnTo>
                    <a:pt x="162" y="196"/>
                  </a:lnTo>
                  <a:lnTo>
                    <a:pt x="162" y="196"/>
                  </a:lnTo>
                  <a:lnTo>
                    <a:pt x="162" y="196"/>
                  </a:lnTo>
                  <a:lnTo>
                    <a:pt x="170" y="208"/>
                  </a:lnTo>
                  <a:lnTo>
                    <a:pt x="178" y="216"/>
                  </a:lnTo>
                  <a:lnTo>
                    <a:pt x="188" y="222"/>
                  </a:lnTo>
                  <a:lnTo>
                    <a:pt x="200" y="224"/>
                  </a:lnTo>
                  <a:lnTo>
                    <a:pt x="200" y="224"/>
                  </a:lnTo>
                  <a:lnTo>
                    <a:pt x="206" y="224"/>
                  </a:lnTo>
                  <a:lnTo>
                    <a:pt x="212" y="222"/>
                  </a:lnTo>
                  <a:lnTo>
                    <a:pt x="224" y="214"/>
                  </a:lnTo>
                  <a:lnTo>
                    <a:pt x="234" y="204"/>
                  </a:lnTo>
                  <a:lnTo>
                    <a:pt x="242" y="188"/>
                  </a:lnTo>
                  <a:lnTo>
                    <a:pt x="248" y="172"/>
                  </a:lnTo>
                  <a:lnTo>
                    <a:pt x="252" y="152"/>
                  </a:lnTo>
                  <a:lnTo>
                    <a:pt x="256" y="132"/>
                  </a:lnTo>
                  <a:lnTo>
                    <a:pt x="256" y="112"/>
                  </a:lnTo>
                  <a:lnTo>
                    <a:pt x="256" y="112"/>
                  </a:lnTo>
                  <a:lnTo>
                    <a:pt x="256" y="92"/>
                  </a:lnTo>
                  <a:lnTo>
                    <a:pt x="252" y="72"/>
                  </a:lnTo>
                  <a:lnTo>
                    <a:pt x="248" y="52"/>
                  </a:lnTo>
                  <a:lnTo>
                    <a:pt x="242" y="36"/>
                  </a:lnTo>
                  <a:lnTo>
                    <a:pt x="234" y="20"/>
                  </a:lnTo>
                  <a:lnTo>
                    <a:pt x="224" y="10"/>
                  </a:lnTo>
                  <a:lnTo>
                    <a:pt x="212" y="2"/>
                  </a:lnTo>
                  <a:lnTo>
                    <a:pt x="206" y="0"/>
                  </a:lnTo>
                  <a:lnTo>
                    <a:pt x="200" y="0"/>
                  </a:lnTo>
                  <a:close/>
                  <a:moveTo>
                    <a:pt x="160" y="112"/>
                  </a:moveTo>
                  <a:lnTo>
                    <a:pt x="160" y="112"/>
                  </a:lnTo>
                  <a:lnTo>
                    <a:pt x="162" y="88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90" y="90"/>
                  </a:lnTo>
                  <a:lnTo>
                    <a:pt x="196" y="96"/>
                  </a:lnTo>
                  <a:lnTo>
                    <a:pt x="198" y="102"/>
                  </a:lnTo>
                  <a:lnTo>
                    <a:pt x="200" y="112"/>
                  </a:lnTo>
                  <a:lnTo>
                    <a:pt x="200" y="112"/>
                  </a:lnTo>
                  <a:lnTo>
                    <a:pt x="198" y="122"/>
                  </a:lnTo>
                  <a:lnTo>
                    <a:pt x="196" y="128"/>
                  </a:lnTo>
                  <a:lnTo>
                    <a:pt x="190" y="134"/>
                  </a:lnTo>
                  <a:lnTo>
                    <a:pt x="184" y="136"/>
                  </a:lnTo>
                  <a:lnTo>
                    <a:pt x="162" y="136"/>
                  </a:lnTo>
                  <a:lnTo>
                    <a:pt x="162" y="136"/>
                  </a:lnTo>
                  <a:lnTo>
                    <a:pt x="160" y="112"/>
                  </a:lnTo>
                  <a:close/>
                  <a:moveTo>
                    <a:pt x="16" y="112"/>
                  </a:moveTo>
                  <a:lnTo>
                    <a:pt x="16" y="112"/>
                  </a:lnTo>
                  <a:lnTo>
                    <a:pt x="18" y="102"/>
                  </a:lnTo>
                  <a:lnTo>
                    <a:pt x="20" y="96"/>
                  </a:lnTo>
                  <a:lnTo>
                    <a:pt x="26" y="90"/>
                  </a:lnTo>
                  <a:lnTo>
                    <a:pt x="32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2" y="98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2" y="126"/>
                  </a:lnTo>
                  <a:lnTo>
                    <a:pt x="88" y="136"/>
                  </a:lnTo>
                  <a:lnTo>
                    <a:pt x="32" y="136"/>
                  </a:lnTo>
                  <a:lnTo>
                    <a:pt x="32" y="136"/>
                  </a:lnTo>
                  <a:lnTo>
                    <a:pt x="26" y="134"/>
                  </a:lnTo>
                  <a:lnTo>
                    <a:pt x="20" y="128"/>
                  </a:lnTo>
                  <a:lnTo>
                    <a:pt x="18" y="122"/>
                  </a:lnTo>
                  <a:lnTo>
                    <a:pt x="16" y="112"/>
                  </a:lnTo>
                  <a:close/>
                  <a:moveTo>
                    <a:pt x="96" y="240"/>
                  </a:moveTo>
                  <a:lnTo>
                    <a:pt x="64" y="240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2" y="160"/>
                  </a:lnTo>
                  <a:lnTo>
                    <a:pt x="60" y="152"/>
                  </a:lnTo>
                  <a:lnTo>
                    <a:pt x="66" y="152"/>
                  </a:lnTo>
                  <a:lnTo>
                    <a:pt x="66" y="152"/>
                  </a:lnTo>
                  <a:lnTo>
                    <a:pt x="90" y="152"/>
                  </a:lnTo>
                  <a:lnTo>
                    <a:pt x="90" y="152"/>
                  </a:lnTo>
                  <a:lnTo>
                    <a:pt x="88" y="160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22"/>
                  </a:lnTo>
                  <a:lnTo>
                    <a:pt x="90" y="226"/>
                  </a:lnTo>
                  <a:lnTo>
                    <a:pt x="94" y="232"/>
                  </a:lnTo>
                  <a:lnTo>
                    <a:pt x="94" y="232"/>
                  </a:lnTo>
                  <a:lnTo>
                    <a:pt x="96" y="234"/>
                  </a:lnTo>
                  <a:lnTo>
                    <a:pt x="96" y="240"/>
                  </a:lnTo>
                  <a:close/>
                  <a:moveTo>
                    <a:pt x="106" y="136"/>
                  </a:move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98" y="134"/>
                  </a:lnTo>
                  <a:lnTo>
                    <a:pt x="92" y="128"/>
                  </a:lnTo>
                  <a:lnTo>
                    <a:pt x="90" y="12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02"/>
                  </a:lnTo>
                  <a:lnTo>
                    <a:pt x="92" y="96"/>
                  </a:lnTo>
                  <a:lnTo>
                    <a:pt x="98" y="90"/>
                  </a:lnTo>
                  <a:lnTo>
                    <a:pt x="104" y="88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16" y="86"/>
                  </a:lnTo>
                  <a:lnTo>
                    <a:pt x="128" y="84"/>
                  </a:lnTo>
                  <a:lnTo>
                    <a:pt x="138" y="78"/>
                  </a:lnTo>
                  <a:lnTo>
                    <a:pt x="148" y="72"/>
                  </a:lnTo>
                  <a:lnTo>
                    <a:pt x="148" y="72"/>
                  </a:lnTo>
                  <a:lnTo>
                    <a:pt x="144" y="9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32"/>
                  </a:lnTo>
                  <a:lnTo>
                    <a:pt x="148" y="152"/>
                  </a:lnTo>
                  <a:lnTo>
                    <a:pt x="148" y="152"/>
                  </a:lnTo>
                  <a:lnTo>
                    <a:pt x="138" y="146"/>
                  </a:lnTo>
                  <a:lnTo>
                    <a:pt x="128" y="140"/>
                  </a:lnTo>
                  <a:lnTo>
                    <a:pt x="116" y="138"/>
                  </a:lnTo>
                  <a:lnTo>
                    <a:pt x="106" y="136"/>
                  </a:lnTo>
                  <a:close/>
                  <a:moveTo>
                    <a:pt x="200" y="208"/>
                  </a:moveTo>
                  <a:lnTo>
                    <a:pt x="200" y="208"/>
                  </a:lnTo>
                  <a:lnTo>
                    <a:pt x="194" y="206"/>
                  </a:lnTo>
                  <a:lnTo>
                    <a:pt x="188" y="204"/>
                  </a:lnTo>
                  <a:lnTo>
                    <a:pt x="184" y="198"/>
                  </a:lnTo>
                  <a:lnTo>
                    <a:pt x="178" y="192"/>
                  </a:lnTo>
                  <a:lnTo>
                    <a:pt x="170" y="174"/>
                  </a:lnTo>
                  <a:lnTo>
                    <a:pt x="164" y="152"/>
                  </a:lnTo>
                  <a:lnTo>
                    <a:pt x="184" y="152"/>
                  </a:lnTo>
                  <a:lnTo>
                    <a:pt x="184" y="152"/>
                  </a:lnTo>
                  <a:lnTo>
                    <a:pt x="190" y="152"/>
                  </a:lnTo>
                  <a:lnTo>
                    <a:pt x="196" y="148"/>
                  </a:lnTo>
                  <a:lnTo>
                    <a:pt x="202" y="146"/>
                  </a:lnTo>
                  <a:lnTo>
                    <a:pt x="206" y="140"/>
                  </a:lnTo>
                  <a:lnTo>
                    <a:pt x="210" y="134"/>
                  </a:lnTo>
                  <a:lnTo>
                    <a:pt x="214" y="128"/>
                  </a:lnTo>
                  <a:lnTo>
                    <a:pt x="216" y="120"/>
                  </a:lnTo>
                  <a:lnTo>
                    <a:pt x="216" y="112"/>
                  </a:lnTo>
                  <a:lnTo>
                    <a:pt x="216" y="112"/>
                  </a:lnTo>
                  <a:lnTo>
                    <a:pt x="216" y="104"/>
                  </a:lnTo>
                  <a:lnTo>
                    <a:pt x="214" y="96"/>
                  </a:lnTo>
                  <a:lnTo>
                    <a:pt x="210" y="90"/>
                  </a:lnTo>
                  <a:lnTo>
                    <a:pt x="206" y="84"/>
                  </a:lnTo>
                  <a:lnTo>
                    <a:pt x="202" y="78"/>
                  </a:lnTo>
                  <a:lnTo>
                    <a:pt x="196" y="76"/>
                  </a:lnTo>
                  <a:lnTo>
                    <a:pt x="190" y="72"/>
                  </a:lnTo>
                  <a:lnTo>
                    <a:pt x="18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70" y="50"/>
                  </a:lnTo>
                  <a:lnTo>
                    <a:pt x="178" y="32"/>
                  </a:lnTo>
                  <a:lnTo>
                    <a:pt x="184" y="26"/>
                  </a:lnTo>
                  <a:lnTo>
                    <a:pt x="188" y="20"/>
                  </a:lnTo>
                  <a:lnTo>
                    <a:pt x="194" y="18"/>
                  </a:lnTo>
                  <a:lnTo>
                    <a:pt x="200" y="16"/>
                  </a:lnTo>
                  <a:lnTo>
                    <a:pt x="200" y="16"/>
                  </a:lnTo>
                  <a:lnTo>
                    <a:pt x="208" y="18"/>
                  </a:lnTo>
                  <a:lnTo>
                    <a:pt x="216" y="24"/>
                  </a:lnTo>
                  <a:lnTo>
                    <a:pt x="222" y="32"/>
                  </a:lnTo>
                  <a:lnTo>
                    <a:pt x="228" y="44"/>
                  </a:lnTo>
                  <a:lnTo>
                    <a:pt x="234" y="58"/>
                  </a:lnTo>
                  <a:lnTo>
                    <a:pt x="236" y="74"/>
                  </a:lnTo>
                  <a:lnTo>
                    <a:pt x="240" y="9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32"/>
                  </a:lnTo>
                  <a:lnTo>
                    <a:pt x="236" y="150"/>
                  </a:lnTo>
                  <a:lnTo>
                    <a:pt x="234" y="166"/>
                  </a:lnTo>
                  <a:lnTo>
                    <a:pt x="228" y="180"/>
                  </a:lnTo>
                  <a:lnTo>
                    <a:pt x="222" y="192"/>
                  </a:lnTo>
                  <a:lnTo>
                    <a:pt x="216" y="200"/>
                  </a:lnTo>
                  <a:lnTo>
                    <a:pt x="208" y="206"/>
                  </a:lnTo>
                  <a:lnTo>
                    <a:pt x="200" y="2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267745" y="2067694"/>
            <a:ext cx="1693841" cy="1440160"/>
            <a:chOff x="2339752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2" name="组合 31"/>
            <p:cNvGrpSpPr/>
            <p:nvPr/>
          </p:nvGrpSpPr>
          <p:grpSpPr>
            <a:xfrm>
              <a:off x="2339752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40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 rot="16200000">
                <a:off x="1625623" y="2129829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KEY WORD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33" name="Group 22"/>
            <p:cNvGrpSpPr>
              <a:grpSpLocks noChangeAspect="1"/>
            </p:cNvGrpSpPr>
            <p:nvPr/>
          </p:nvGrpSpPr>
          <p:grpSpPr>
            <a:xfrm>
              <a:off x="2608306" y="2067694"/>
              <a:ext cx="540000" cy="540000"/>
              <a:chOff x="5588000" y="1962150"/>
              <a:chExt cx="406400" cy="406400"/>
            </a:xfrm>
            <a:solidFill>
              <a:schemeClr val="bg1"/>
            </a:solidFill>
          </p:grpSpPr>
          <p:sp>
            <p:nvSpPr>
              <p:cNvPr id="34" name="Freeform 106"/>
              <p:cNvSpPr>
                <a:spLocks noEditPoints="1"/>
              </p:cNvSpPr>
              <p:nvPr/>
            </p:nvSpPr>
            <p:spPr bwMode="auto">
              <a:xfrm>
                <a:off x="55880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214" y="86"/>
                  </a:cxn>
                  <a:cxn ang="0">
                    <a:pos x="230" y="54"/>
                  </a:cxn>
                  <a:cxn ang="0">
                    <a:pos x="210" y="30"/>
                  </a:cxn>
                  <a:cxn ang="0">
                    <a:pos x="194" y="26"/>
                  </a:cxn>
                  <a:cxn ang="0">
                    <a:pos x="160" y="38"/>
                  </a:cxn>
                  <a:cxn ang="0">
                    <a:pos x="150" y="4"/>
                  </a:cxn>
                  <a:cxn ang="0">
                    <a:pos x="118" y="0"/>
                  </a:cxn>
                  <a:cxn ang="0">
                    <a:pos x="102" y="12"/>
                  </a:cxn>
                  <a:cxn ang="0">
                    <a:pos x="66" y="28"/>
                  </a:cxn>
                  <a:cxn ang="0">
                    <a:pos x="56" y="26"/>
                  </a:cxn>
                  <a:cxn ang="0">
                    <a:pos x="30" y="46"/>
                  </a:cxn>
                  <a:cxn ang="0">
                    <a:pos x="28" y="66"/>
                  </a:cxn>
                  <a:cxn ang="0">
                    <a:pos x="12" y="102"/>
                  </a:cxn>
                  <a:cxn ang="0">
                    <a:pos x="0" y="112"/>
                  </a:cxn>
                  <a:cxn ang="0">
                    <a:pos x="0" y="144"/>
                  </a:cxn>
                  <a:cxn ang="0">
                    <a:pos x="38" y="160"/>
                  </a:cxn>
                  <a:cxn ang="0">
                    <a:pos x="28" y="190"/>
                  </a:cxn>
                  <a:cxn ang="0">
                    <a:pos x="30" y="210"/>
                  </a:cxn>
                  <a:cxn ang="0">
                    <a:pos x="56" y="230"/>
                  </a:cxn>
                  <a:cxn ang="0">
                    <a:pos x="86" y="214"/>
                  </a:cxn>
                  <a:cxn ang="0">
                    <a:pos x="102" y="244"/>
                  </a:cxn>
                  <a:cxn ang="0">
                    <a:pos x="118" y="256"/>
                  </a:cxn>
                  <a:cxn ang="0">
                    <a:pos x="150" y="252"/>
                  </a:cxn>
                  <a:cxn ang="0">
                    <a:pos x="160" y="218"/>
                  </a:cxn>
                  <a:cxn ang="0">
                    <a:pos x="194" y="230"/>
                  </a:cxn>
                  <a:cxn ang="0">
                    <a:pos x="210" y="226"/>
                  </a:cxn>
                  <a:cxn ang="0">
                    <a:pos x="230" y="202"/>
                  </a:cxn>
                  <a:cxn ang="0">
                    <a:pos x="214" y="170"/>
                  </a:cxn>
                  <a:cxn ang="0">
                    <a:pos x="248" y="152"/>
                  </a:cxn>
                  <a:cxn ang="0">
                    <a:pos x="256" y="118"/>
                  </a:cxn>
                  <a:cxn ang="0">
                    <a:pos x="248" y="104"/>
                  </a:cxn>
                  <a:cxn ang="0">
                    <a:pos x="208" y="148"/>
                  </a:cxn>
                  <a:cxn ang="0">
                    <a:pos x="200" y="162"/>
                  </a:cxn>
                  <a:cxn ang="0">
                    <a:pos x="200" y="214"/>
                  </a:cxn>
                  <a:cxn ang="0">
                    <a:pos x="170" y="198"/>
                  </a:cxn>
                  <a:cxn ang="0">
                    <a:pos x="154" y="204"/>
                  </a:cxn>
                  <a:cxn ang="0">
                    <a:pos x="138" y="240"/>
                  </a:cxn>
                  <a:cxn ang="0">
                    <a:pos x="108" y="208"/>
                  </a:cxn>
                  <a:cxn ang="0">
                    <a:pos x="94" y="200"/>
                  </a:cxn>
                  <a:cxn ang="0">
                    <a:pos x="78" y="202"/>
                  </a:cxn>
                  <a:cxn ang="0">
                    <a:pos x="54" y="178"/>
                  </a:cxn>
                  <a:cxn ang="0">
                    <a:pos x="52" y="154"/>
                  </a:cxn>
                  <a:cxn ang="0">
                    <a:pos x="16" y="138"/>
                  </a:cxn>
                  <a:cxn ang="0">
                    <a:pos x="48" y="108"/>
                  </a:cxn>
                  <a:cxn ang="0">
                    <a:pos x="56" y="94"/>
                  </a:cxn>
                  <a:cxn ang="0">
                    <a:pos x="56" y="42"/>
                  </a:cxn>
                  <a:cxn ang="0">
                    <a:pos x="86" y="58"/>
                  </a:cxn>
                  <a:cxn ang="0">
                    <a:pos x="102" y="52"/>
                  </a:cxn>
                  <a:cxn ang="0">
                    <a:pos x="118" y="16"/>
                  </a:cxn>
                  <a:cxn ang="0">
                    <a:pos x="148" y="48"/>
                  </a:cxn>
                  <a:cxn ang="0">
                    <a:pos x="162" y="56"/>
                  </a:cxn>
                  <a:cxn ang="0">
                    <a:pos x="178" y="54"/>
                  </a:cxn>
                  <a:cxn ang="0">
                    <a:pos x="202" y="78"/>
                  </a:cxn>
                  <a:cxn ang="0">
                    <a:pos x="204" y="102"/>
                  </a:cxn>
                  <a:cxn ang="0">
                    <a:pos x="240" y="118"/>
                  </a:cxn>
                </a:cxnLst>
                <a:rect l="0" t="0" r="r" b="b"/>
                <a:pathLst>
                  <a:path w="256" h="256">
                    <a:moveTo>
                      <a:pt x="244" y="102"/>
                    </a:moveTo>
                    <a:lnTo>
                      <a:pt x="218" y="96"/>
                    </a:lnTo>
                    <a:lnTo>
                      <a:pt x="218" y="96"/>
                    </a:lnTo>
                    <a:lnTo>
                      <a:pt x="214" y="86"/>
                    </a:lnTo>
                    <a:lnTo>
                      <a:pt x="228" y="66"/>
                    </a:lnTo>
                    <a:lnTo>
                      <a:pt x="228" y="66"/>
                    </a:lnTo>
                    <a:lnTo>
                      <a:pt x="230" y="60"/>
                    </a:lnTo>
                    <a:lnTo>
                      <a:pt x="230" y="54"/>
                    </a:lnTo>
                    <a:lnTo>
                      <a:pt x="230" y="50"/>
                    </a:lnTo>
                    <a:lnTo>
                      <a:pt x="226" y="46"/>
                    </a:lnTo>
                    <a:lnTo>
                      <a:pt x="210" y="30"/>
                    </a:lnTo>
                    <a:lnTo>
                      <a:pt x="210" y="30"/>
                    </a:lnTo>
                    <a:lnTo>
                      <a:pt x="206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194" y="26"/>
                    </a:lnTo>
                    <a:lnTo>
                      <a:pt x="190" y="28"/>
                    </a:lnTo>
                    <a:lnTo>
                      <a:pt x="170" y="42"/>
                    </a:lnTo>
                    <a:lnTo>
                      <a:pt x="170" y="42"/>
                    </a:lnTo>
                    <a:lnTo>
                      <a:pt x="160" y="38"/>
                    </a:lnTo>
                    <a:lnTo>
                      <a:pt x="154" y="12"/>
                    </a:lnTo>
                    <a:lnTo>
                      <a:pt x="154" y="12"/>
                    </a:lnTo>
                    <a:lnTo>
                      <a:pt x="152" y="8"/>
                    </a:lnTo>
                    <a:lnTo>
                      <a:pt x="150" y="4"/>
                    </a:lnTo>
                    <a:lnTo>
                      <a:pt x="144" y="0"/>
                    </a:lnTo>
                    <a:lnTo>
                      <a:pt x="138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06" y="4"/>
                    </a:lnTo>
                    <a:lnTo>
                      <a:pt x="104" y="8"/>
                    </a:lnTo>
                    <a:lnTo>
                      <a:pt x="102" y="12"/>
                    </a:lnTo>
                    <a:lnTo>
                      <a:pt x="96" y="38"/>
                    </a:lnTo>
                    <a:lnTo>
                      <a:pt x="96" y="38"/>
                    </a:lnTo>
                    <a:lnTo>
                      <a:pt x="86" y="42"/>
                    </a:lnTo>
                    <a:lnTo>
                      <a:pt x="66" y="28"/>
                    </a:lnTo>
                    <a:lnTo>
                      <a:pt x="66" y="28"/>
                    </a:lnTo>
                    <a:lnTo>
                      <a:pt x="62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46" y="30"/>
                    </a:lnTo>
                    <a:lnTo>
                      <a:pt x="30" y="46"/>
                    </a:lnTo>
                    <a:lnTo>
                      <a:pt x="30" y="46"/>
                    </a:lnTo>
                    <a:lnTo>
                      <a:pt x="26" y="50"/>
                    </a:lnTo>
                    <a:lnTo>
                      <a:pt x="26" y="54"/>
                    </a:lnTo>
                    <a:lnTo>
                      <a:pt x="26" y="60"/>
                    </a:lnTo>
                    <a:lnTo>
                      <a:pt x="28" y="66"/>
                    </a:lnTo>
                    <a:lnTo>
                      <a:pt x="42" y="86"/>
                    </a:lnTo>
                    <a:lnTo>
                      <a:pt x="42" y="86"/>
                    </a:lnTo>
                    <a:lnTo>
                      <a:pt x="38" y="96"/>
                    </a:lnTo>
                    <a:lnTo>
                      <a:pt x="12" y="102"/>
                    </a:lnTo>
                    <a:lnTo>
                      <a:pt x="12" y="102"/>
                    </a:lnTo>
                    <a:lnTo>
                      <a:pt x="8" y="104"/>
                    </a:lnTo>
                    <a:lnTo>
                      <a:pt x="4" y="106"/>
                    </a:lnTo>
                    <a:lnTo>
                      <a:pt x="0" y="112"/>
                    </a:lnTo>
                    <a:lnTo>
                      <a:pt x="0" y="11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44"/>
                    </a:lnTo>
                    <a:lnTo>
                      <a:pt x="4" y="150"/>
                    </a:lnTo>
                    <a:lnTo>
                      <a:pt x="8" y="152"/>
                    </a:lnTo>
                    <a:lnTo>
                      <a:pt x="12" y="154"/>
                    </a:lnTo>
                    <a:lnTo>
                      <a:pt x="38" y="160"/>
                    </a:lnTo>
                    <a:lnTo>
                      <a:pt x="38" y="160"/>
                    </a:lnTo>
                    <a:lnTo>
                      <a:pt x="42" y="170"/>
                    </a:lnTo>
                    <a:lnTo>
                      <a:pt x="28" y="190"/>
                    </a:lnTo>
                    <a:lnTo>
                      <a:pt x="28" y="190"/>
                    </a:lnTo>
                    <a:lnTo>
                      <a:pt x="26" y="196"/>
                    </a:lnTo>
                    <a:lnTo>
                      <a:pt x="26" y="202"/>
                    </a:lnTo>
                    <a:lnTo>
                      <a:pt x="26" y="206"/>
                    </a:lnTo>
                    <a:lnTo>
                      <a:pt x="30" y="210"/>
                    </a:lnTo>
                    <a:lnTo>
                      <a:pt x="46" y="226"/>
                    </a:lnTo>
                    <a:lnTo>
                      <a:pt x="46" y="226"/>
                    </a:lnTo>
                    <a:lnTo>
                      <a:pt x="50" y="230"/>
                    </a:lnTo>
                    <a:lnTo>
                      <a:pt x="56" y="230"/>
                    </a:lnTo>
                    <a:lnTo>
                      <a:pt x="56" y="230"/>
                    </a:lnTo>
                    <a:lnTo>
                      <a:pt x="62" y="230"/>
                    </a:lnTo>
                    <a:lnTo>
                      <a:pt x="66" y="228"/>
                    </a:lnTo>
                    <a:lnTo>
                      <a:pt x="86" y="214"/>
                    </a:lnTo>
                    <a:lnTo>
                      <a:pt x="86" y="214"/>
                    </a:lnTo>
                    <a:lnTo>
                      <a:pt x="96" y="218"/>
                    </a:lnTo>
                    <a:lnTo>
                      <a:pt x="102" y="244"/>
                    </a:lnTo>
                    <a:lnTo>
                      <a:pt x="102" y="244"/>
                    </a:lnTo>
                    <a:lnTo>
                      <a:pt x="104" y="248"/>
                    </a:lnTo>
                    <a:lnTo>
                      <a:pt x="106" y="252"/>
                    </a:lnTo>
                    <a:lnTo>
                      <a:pt x="112" y="256"/>
                    </a:lnTo>
                    <a:lnTo>
                      <a:pt x="118" y="256"/>
                    </a:lnTo>
                    <a:lnTo>
                      <a:pt x="138" y="256"/>
                    </a:lnTo>
                    <a:lnTo>
                      <a:pt x="138" y="256"/>
                    </a:lnTo>
                    <a:lnTo>
                      <a:pt x="144" y="256"/>
                    </a:lnTo>
                    <a:lnTo>
                      <a:pt x="150" y="252"/>
                    </a:lnTo>
                    <a:lnTo>
                      <a:pt x="152" y="248"/>
                    </a:lnTo>
                    <a:lnTo>
                      <a:pt x="154" y="244"/>
                    </a:lnTo>
                    <a:lnTo>
                      <a:pt x="160" y="218"/>
                    </a:lnTo>
                    <a:lnTo>
                      <a:pt x="160" y="218"/>
                    </a:lnTo>
                    <a:lnTo>
                      <a:pt x="170" y="214"/>
                    </a:lnTo>
                    <a:lnTo>
                      <a:pt x="190" y="228"/>
                    </a:lnTo>
                    <a:lnTo>
                      <a:pt x="190" y="228"/>
                    </a:lnTo>
                    <a:lnTo>
                      <a:pt x="194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206" y="230"/>
                    </a:lnTo>
                    <a:lnTo>
                      <a:pt x="210" y="226"/>
                    </a:lnTo>
                    <a:lnTo>
                      <a:pt x="226" y="210"/>
                    </a:lnTo>
                    <a:lnTo>
                      <a:pt x="226" y="210"/>
                    </a:lnTo>
                    <a:lnTo>
                      <a:pt x="230" y="206"/>
                    </a:lnTo>
                    <a:lnTo>
                      <a:pt x="230" y="202"/>
                    </a:lnTo>
                    <a:lnTo>
                      <a:pt x="230" y="196"/>
                    </a:lnTo>
                    <a:lnTo>
                      <a:pt x="228" y="190"/>
                    </a:lnTo>
                    <a:lnTo>
                      <a:pt x="214" y="170"/>
                    </a:lnTo>
                    <a:lnTo>
                      <a:pt x="214" y="170"/>
                    </a:lnTo>
                    <a:lnTo>
                      <a:pt x="218" y="160"/>
                    </a:lnTo>
                    <a:lnTo>
                      <a:pt x="244" y="154"/>
                    </a:lnTo>
                    <a:lnTo>
                      <a:pt x="244" y="154"/>
                    </a:lnTo>
                    <a:lnTo>
                      <a:pt x="248" y="152"/>
                    </a:lnTo>
                    <a:lnTo>
                      <a:pt x="252" y="150"/>
                    </a:lnTo>
                    <a:lnTo>
                      <a:pt x="256" y="144"/>
                    </a:lnTo>
                    <a:lnTo>
                      <a:pt x="256" y="138"/>
                    </a:lnTo>
                    <a:lnTo>
                      <a:pt x="256" y="118"/>
                    </a:lnTo>
                    <a:lnTo>
                      <a:pt x="256" y="118"/>
                    </a:lnTo>
                    <a:lnTo>
                      <a:pt x="256" y="112"/>
                    </a:lnTo>
                    <a:lnTo>
                      <a:pt x="252" y="106"/>
                    </a:lnTo>
                    <a:lnTo>
                      <a:pt x="248" y="104"/>
                    </a:lnTo>
                    <a:lnTo>
                      <a:pt x="244" y="102"/>
                    </a:lnTo>
                    <a:close/>
                    <a:moveTo>
                      <a:pt x="216" y="144"/>
                    </a:moveTo>
                    <a:lnTo>
                      <a:pt x="216" y="144"/>
                    </a:lnTo>
                    <a:lnTo>
                      <a:pt x="208" y="148"/>
                    </a:lnTo>
                    <a:lnTo>
                      <a:pt x="204" y="154"/>
                    </a:lnTo>
                    <a:lnTo>
                      <a:pt x="204" y="154"/>
                    </a:lnTo>
                    <a:lnTo>
                      <a:pt x="200" y="162"/>
                    </a:lnTo>
                    <a:lnTo>
                      <a:pt x="200" y="162"/>
                    </a:lnTo>
                    <a:lnTo>
                      <a:pt x="198" y="170"/>
                    </a:lnTo>
                    <a:lnTo>
                      <a:pt x="202" y="178"/>
                    </a:lnTo>
                    <a:lnTo>
                      <a:pt x="214" y="200"/>
                    </a:lnTo>
                    <a:lnTo>
                      <a:pt x="200" y="214"/>
                    </a:lnTo>
                    <a:lnTo>
                      <a:pt x="178" y="202"/>
                    </a:lnTo>
                    <a:lnTo>
                      <a:pt x="178" y="202"/>
                    </a:lnTo>
                    <a:lnTo>
                      <a:pt x="174" y="198"/>
                    </a:lnTo>
                    <a:lnTo>
                      <a:pt x="170" y="198"/>
                    </a:lnTo>
                    <a:lnTo>
                      <a:pt x="170" y="198"/>
                    </a:lnTo>
                    <a:lnTo>
                      <a:pt x="162" y="200"/>
                    </a:lnTo>
                    <a:lnTo>
                      <a:pt x="162" y="200"/>
                    </a:lnTo>
                    <a:lnTo>
                      <a:pt x="154" y="204"/>
                    </a:lnTo>
                    <a:lnTo>
                      <a:pt x="154" y="204"/>
                    </a:lnTo>
                    <a:lnTo>
                      <a:pt x="148" y="208"/>
                    </a:lnTo>
                    <a:lnTo>
                      <a:pt x="144" y="216"/>
                    </a:lnTo>
                    <a:lnTo>
                      <a:pt x="138" y="240"/>
                    </a:lnTo>
                    <a:lnTo>
                      <a:pt x="118" y="240"/>
                    </a:lnTo>
                    <a:lnTo>
                      <a:pt x="112" y="216"/>
                    </a:lnTo>
                    <a:lnTo>
                      <a:pt x="112" y="216"/>
                    </a:lnTo>
                    <a:lnTo>
                      <a:pt x="108" y="208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4" y="200"/>
                    </a:lnTo>
                    <a:lnTo>
                      <a:pt x="94" y="200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82" y="198"/>
                    </a:lnTo>
                    <a:lnTo>
                      <a:pt x="78" y="202"/>
                    </a:lnTo>
                    <a:lnTo>
                      <a:pt x="56" y="214"/>
                    </a:lnTo>
                    <a:lnTo>
                      <a:pt x="42" y="200"/>
                    </a:lnTo>
                    <a:lnTo>
                      <a:pt x="54" y="178"/>
                    </a:lnTo>
                    <a:lnTo>
                      <a:pt x="54" y="178"/>
                    </a:lnTo>
                    <a:lnTo>
                      <a:pt x="58" y="170"/>
                    </a:lnTo>
                    <a:lnTo>
                      <a:pt x="56" y="162"/>
                    </a:lnTo>
                    <a:lnTo>
                      <a:pt x="56" y="162"/>
                    </a:lnTo>
                    <a:lnTo>
                      <a:pt x="52" y="154"/>
                    </a:lnTo>
                    <a:lnTo>
                      <a:pt x="52" y="154"/>
                    </a:lnTo>
                    <a:lnTo>
                      <a:pt x="48" y="148"/>
                    </a:lnTo>
                    <a:lnTo>
                      <a:pt x="40" y="144"/>
                    </a:lnTo>
                    <a:lnTo>
                      <a:pt x="16" y="138"/>
                    </a:lnTo>
                    <a:lnTo>
                      <a:pt x="16" y="118"/>
                    </a:lnTo>
                    <a:lnTo>
                      <a:pt x="40" y="112"/>
                    </a:lnTo>
                    <a:lnTo>
                      <a:pt x="40" y="112"/>
                    </a:lnTo>
                    <a:lnTo>
                      <a:pt x="48" y="108"/>
                    </a:lnTo>
                    <a:lnTo>
                      <a:pt x="52" y="102"/>
                    </a:lnTo>
                    <a:lnTo>
                      <a:pt x="52" y="102"/>
                    </a:lnTo>
                    <a:lnTo>
                      <a:pt x="56" y="94"/>
                    </a:lnTo>
                    <a:lnTo>
                      <a:pt x="56" y="94"/>
                    </a:lnTo>
                    <a:lnTo>
                      <a:pt x="58" y="86"/>
                    </a:lnTo>
                    <a:lnTo>
                      <a:pt x="54" y="78"/>
                    </a:lnTo>
                    <a:lnTo>
                      <a:pt x="42" y="56"/>
                    </a:lnTo>
                    <a:lnTo>
                      <a:pt x="56" y="42"/>
                    </a:lnTo>
                    <a:lnTo>
                      <a:pt x="78" y="54"/>
                    </a:lnTo>
                    <a:lnTo>
                      <a:pt x="78" y="54"/>
                    </a:lnTo>
                    <a:lnTo>
                      <a:pt x="82" y="58"/>
                    </a:lnTo>
                    <a:lnTo>
                      <a:pt x="86" y="58"/>
                    </a:lnTo>
                    <a:lnTo>
                      <a:pt x="86" y="58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102" y="52"/>
                    </a:lnTo>
                    <a:lnTo>
                      <a:pt x="102" y="52"/>
                    </a:lnTo>
                    <a:lnTo>
                      <a:pt x="108" y="48"/>
                    </a:lnTo>
                    <a:lnTo>
                      <a:pt x="112" y="40"/>
                    </a:lnTo>
                    <a:lnTo>
                      <a:pt x="118" y="16"/>
                    </a:lnTo>
                    <a:lnTo>
                      <a:pt x="138" y="16"/>
                    </a:lnTo>
                    <a:lnTo>
                      <a:pt x="144" y="40"/>
                    </a:lnTo>
                    <a:lnTo>
                      <a:pt x="144" y="40"/>
                    </a:lnTo>
                    <a:lnTo>
                      <a:pt x="148" y="48"/>
                    </a:lnTo>
                    <a:lnTo>
                      <a:pt x="154" y="52"/>
                    </a:lnTo>
                    <a:lnTo>
                      <a:pt x="154" y="52"/>
                    </a:lnTo>
                    <a:lnTo>
                      <a:pt x="162" y="56"/>
                    </a:lnTo>
                    <a:lnTo>
                      <a:pt x="162" y="56"/>
                    </a:lnTo>
                    <a:lnTo>
                      <a:pt x="170" y="58"/>
                    </a:lnTo>
                    <a:lnTo>
                      <a:pt x="170" y="58"/>
                    </a:lnTo>
                    <a:lnTo>
                      <a:pt x="174" y="58"/>
                    </a:lnTo>
                    <a:lnTo>
                      <a:pt x="178" y="54"/>
                    </a:lnTo>
                    <a:lnTo>
                      <a:pt x="200" y="42"/>
                    </a:lnTo>
                    <a:lnTo>
                      <a:pt x="214" y="56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198" y="86"/>
                    </a:lnTo>
                    <a:lnTo>
                      <a:pt x="200" y="94"/>
                    </a:lnTo>
                    <a:lnTo>
                      <a:pt x="200" y="94"/>
                    </a:lnTo>
                    <a:lnTo>
                      <a:pt x="204" y="102"/>
                    </a:lnTo>
                    <a:lnTo>
                      <a:pt x="204" y="102"/>
                    </a:lnTo>
                    <a:lnTo>
                      <a:pt x="208" y="108"/>
                    </a:lnTo>
                    <a:lnTo>
                      <a:pt x="216" y="112"/>
                    </a:lnTo>
                    <a:lnTo>
                      <a:pt x="240" y="118"/>
                    </a:lnTo>
                    <a:lnTo>
                      <a:pt x="240" y="138"/>
                    </a:lnTo>
                    <a:lnTo>
                      <a:pt x="216" y="1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Freeform 109"/>
              <p:cNvSpPr>
                <a:spLocks noEditPoints="1"/>
              </p:cNvSpPr>
              <p:nvPr/>
            </p:nvSpPr>
            <p:spPr bwMode="auto">
              <a:xfrm>
                <a:off x="5702300" y="2076450"/>
                <a:ext cx="177800" cy="17780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34" y="4"/>
                  </a:cxn>
                  <a:cxn ang="0">
                    <a:pos x="16" y="16"/>
                  </a:cxn>
                  <a:cxn ang="0">
                    <a:pos x="4" y="34"/>
                  </a:cxn>
                  <a:cxn ang="0">
                    <a:pos x="0" y="56"/>
                  </a:cxn>
                  <a:cxn ang="0">
                    <a:pos x="2" y="68"/>
                  </a:cxn>
                  <a:cxn ang="0">
                    <a:pos x="10" y="88"/>
                  </a:cxn>
                  <a:cxn ang="0">
                    <a:pos x="24" y="102"/>
                  </a:cxn>
                  <a:cxn ang="0">
                    <a:pos x="44" y="110"/>
                  </a:cxn>
                  <a:cxn ang="0">
                    <a:pos x="56" y="112"/>
                  </a:cxn>
                  <a:cxn ang="0">
                    <a:pos x="78" y="108"/>
                  </a:cxn>
                  <a:cxn ang="0">
                    <a:pos x="96" y="96"/>
                  </a:cxn>
                  <a:cxn ang="0">
                    <a:pos x="108" y="78"/>
                  </a:cxn>
                  <a:cxn ang="0">
                    <a:pos x="112" y="56"/>
                  </a:cxn>
                  <a:cxn ang="0">
                    <a:pos x="110" y="44"/>
                  </a:cxn>
                  <a:cxn ang="0">
                    <a:pos x="102" y="24"/>
                  </a:cxn>
                  <a:cxn ang="0">
                    <a:pos x="88" y="10"/>
                  </a:cxn>
                  <a:cxn ang="0">
                    <a:pos x="68" y="2"/>
                  </a:cxn>
                  <a:cxn ang="0">
                    <a:pos x="56" y="104"/>
                  </a:cxn>
                  <a:cxn ang="0">
                    <a:pos x="46" y="104"/>
                  </a:cxn>
                  <a:cxn ang="0">
                    <a:pos x="28" y="96"/>
                  </a:cxn>
                  <a:cxn ang="0">
                    <a:pos x="16" y="84"/>
                  </a:cxn>
                  <a:cxn ang="0">
                    <a:pos x="8" y="66"/>
                  </a:cxn>
                  <a:cxn ang="0">
                    <a:pos x="8" y="56"/>
                  </a:cxn>
                  <a:cxn ang="0">
                    <a:pos x="10" y="36"/>
                  </a:cxn>
                  <a:cxn ang="0">
                    <a:pos x="22" y="22"/>
                  </a:cxn>
                  <a:cxn ang="0">
                    <a:pos x="36" y="10"/>
                  </a:cxn>
                  <a:cxn ang="0">
                    <a:pos x="56" y="6"/>
                  </a:cxn>
                  <a:cxn ang="0">
                    <a:pos x="66" y="8"/>
                  </a:cxn>
                  <a:cxn ang="0">
                    <a:pos x="84" y="16"/>
                  </a:cxn>
                  <a:cxn ang="0">
                    <a:pos x="96" y="28"/>
                  </a:cxn>
                  <a:cxn ang="0">
                    <a:pos x="104" y="46"/>
                  </a:cxn>
                  <a:cxn ang="0">
                    <a:pos x="106" y="56"/>
                  </a:cxn>
                  <a:cxn ang="0">
                    <a:pos x="102" y="76"/>
                  </a:cxn>
                  <a:cxn ang="0">
                    <a:pos x="90" y="90"/>
                  </a:cxn>
                  <a:cxn ang="0">
                    <a:pos x="76" y="102"/>
                  </a:cxn>
                  <a:cxn ang="0">
                    <a:pos x="56" y="104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68"/>
                    </a:lnTo>
                    <a:lnTo>
                      <a:pt x="4" y="78"/>
                    </a:lnTo>
                    <a:lnTo>
                      <a:pt x="10" y="88"/>
                    </a:lnTo>
                    <a:lnTo>
                      <a:pt x="16" y="96"/>
                    </a:lnTo>
                    <a:lnTo>
                      <a:pt x="24" y="102"/>
                    </a:lnTo>
                    <a:lnTo>
                      <a:pt x="34" y="108"/>
                    </a:lnTo>
                    <a:lnTo>
                      <a:pt x="44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68" y="110"/>
                    </a:lnTo>
                    <a:lnTo>
                      <a:pt x="78" y="108"/>
                    </a:lnTo>
                    <a:lnTo>
                      <a:pt x="88" y="102"/>
                    </a:lnTo>
                    <a:lnTo>
                      <a:pt x="96" y="96"/>
                    </a:lnTo>
                    <a:lnTo>
                      <a:pt x="102" y="88"/>
                    </a:lnTo>
                    <a:lnTo>
                      <a:pt x="108" y="78"/>
                    </a:lnTo>
                    <a:lnTo>
                      <a:pt x="110" y="68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2"/>
                    </a:lnTo>
                    <a:lnTo>
                      <a:pt x="56" y="0"/>
                    </a:lnTo>
                    <a:close/>
                    <a:moveTo>
                      <a:pt x="56" y="104"/>
                    </a:moveTo>
                    <a:lnTo>
                      <a:pt x="56" y="104"/>
                    </a:lnTo>
                    <a:lnTo>
                      <a:pt x="46" y="104"/>
                    </a:lnTo>
                    <a:lnTo>
                      <a:pt x="36" y="102"/>
                    </a:lnTo>
                    <a:lnTo>
                      <a:pt x="28" y="96"/>
                    </a:lnTo>
                    <a:lnTo>
                      <a:pt x="22" y="90"/>
                    </a:lnTo>
                    <a:lnTo>
                      <a:pt x="16" y="84"/>
                    </a:lnTo>
                    <a:lnTo>
                      <a:pt x="10" y="76"/>
                    </a:lnTo>
                    <a:lnTo>
                      <a:pt x="8" y="6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0" y="36"/>
                    </a:lnTo>
                    <a:lnTo>
                      <a:pt x="16" y="28"/>
                    </a:lnTo>
                    <a:lnTo>
                      <a:pt x="22" y="22"/>
                    </a:lnTo>
                    <a:lnTo>
                      <a:pt x="28" y="16"/>
                    </a:lnTo>
                    <a:lnTo>
                      <a:pt x="36" y="10"/>
                    </a:lnTo>
                    <a:lnTo>
                      <a:pt x="46" y="8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66" y="8"/>
                    </a:lnTo>
                    <a:lnTo>
                      <a:pt x="76" y="10"/>
                    </a:lnTo>
                    <a:lnTo>
                      <a:pt x="84" y="16"/>
                    </a:lnTo>
                    <a:lnTo>
                      <a:pt x="90" y="22"/>
                    </a:lnTo>
                    <a:lnTo>
                      <a:pt x="96" y="28"/>
                    </a:lnTo>
                    <a:lnTo>
                      <a:pt x="102" y="36"/>
                    </a:lnTo>
                    <a:lnTo>
                      <a:pt x="104" y="46"/>
                    </a:lnTo>
                    <a:lnTo>
                      <a:pt x="106" y="56"/>
                    </a:lnTo>
                    <a:lnTo>
                      <a:pt x="106" y="56"/>
                    </a:lnTo>
                    <a:lnTo>
                      <a:pt x="104" y="66"/>
                    </a:lnTo>
                    <a:lnTo>
                      <a:pt x="102" y="76"/>
                    </a:lnTo>
                    <a:lnTo>
                      <a:pt x="96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76" y="102"/>
                    </a:lnTo>
                    <a:lnTo>
                      <a:pt x="66" y="104"/>
                    </a:lnTo>
                    <a:lnTo>
                      <a:pt x="56" y="10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Freeform 112"/>
              <p:cNvSpPr>
                <a:spLocks noEditPoints="1"/>
              </p:cNvSpPr>
              <p:nvPr/>
            </p:nvSpPr>
            <p:spPr bwMode="auto">
              <a:xfrm>
                <a:off x="5740400" y="2114550"/>
                <a:ext cx="101600" cy="10160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0" y="2"/>
                  </a:cxn>
                  <a:cxn ang="0">
                    <a:pos x="10" y="10"/>
                  </a:cxn>
                  <a:cxn ang="0">
                    <a:pos x="2" y="20"/>
                  </a:cxn>
                  <a:cxn ang="0">
                    <a:pos x="0" y="26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0" y="38"/>
                  </a:cxn>
                  <a:cxn ang="0">
                    <a:pos x="2" y="44"/>
                  </a:cxn>
                  <a:cxn ang="0">
                    <a:pos x="10" y="54"/>
                  </a:cxn>
                  <a:cxn ang="0">
                    <a:pos x="20" y="62"/>
                  </a:cxn>
                  <a:cxn ang="0">
                    <a:pos x="26" y="64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8" y="64"/>
                  </a:cxn>
                  <a:cxn ang="0">
                    <a:pos x="44" y="62"/>
                  </a:cxn>
                  <a:cxn ang="0">
                    <a:pos x="54" y="54"/>
                  </a:cxn>
                  <a:cxn ang="0">
                    <a:pos x="62" y="44"/>
                  </a:cxn>
                  <a:cxn ang="0">
                    <a:pos x="64" y="38"/>
                  </a:cxn>
                  <a:cxn ang="0">
                    <a:pos x="64" y="32"/>
                  </a:cxn>
                  <a:cxn ang="0">
                    <a:pos x="64" y="32"/>
                  </a:cxn>
                  <a:cxn ang="0">
                    <a:pos x="64" y="26"/>
                  </a:cxn>
                  <a:cxn ang="0">
                    <a:pos x="62" y="20"/>
                  </a:cxn>
                  <a:cxn ang="0">
                    <a:pos x="54" y="10"/>
                  </a:cxn>
                  <a:cxn ang="0">
                    <a:pos x="44" y="2"/>
                  </a:cxn>
                  <a:cxn ang="0">
                    <a:pos x="38" y="0"/>
                  </a:cxn>
                  <a:cxn ang="0">
                    <a:pos x="32" y="0"/>
                  </a:cxn>
                  <a:cxn ang="0">
                    <a:pos x="32" y="56"/>
                  </a:cxn>
                  <a:cxn ang="0">
                    <a:pos x="32" y="56"/>
                  </a:cxn>
                  <a:cxn ang="0">
                    <a:pos x="22" y="54"/>
                  </a:cxn>
                  <a:cxn ang="0">
                    <a:pos x="16" y="48"/>
                  </a:cxn>
                  <a:cxn ang="0">
                    <a:pos x="10" y="42"/>
                  </a:cxn>
                  <a:cxn ang="0">
                    <a:pos x="8" y="32"/>
                  </a:cxn>
                  <a:cxn ang="0">
                    <a:pos x="8" y="32"/>
                  </a:cxn>
                  <a:cxn ang="0">
                    <a:pos x="10" y="22"/>
                  </a:cxn>
                  <a:cxn ang="0">
                    <a:pos x="16" y="16"/>
                  </a:cxn>
                  <a:cxn ang="0">
                    <a:pos x="22" y="10"/>
                  </a:cxn>
                  <a:cxn ang="0">
                    <a:pos x="32" y="8"/>
                  </a:cxn>
                  <a:cxn ang="0">
                    <a:pos x="32" y="8"/>
                  </a:cxn>
                  <a:cxn ang="0">
                    <a:pos x="42" y="10"/>
                  </a:cxn>
                  <a:cxn ang="0">
                    <a:pos x="48" y="16"/>
                  </a:cxn>
                  <a:cxn ang="0">
                    <a:pos x="54" y="22"/>
                  </a:cxn>
                  <a:cxn ang="0">
                    <a:pos x="56" y="32"/>
                  </a:cxn>
                  <a:cxn ang="0">
                    <a:pos x="56" y="32"/>
                  </a:cxn>
                  <a:cxn ang="0">
                    <a:pos x="54" y="42"/>
                  </a:cxn>
                  <a:cxn ang="0">
                    <a:pos x="48" y="48"/>
                  </a:cxn>
                  <a:cxn ang="0">
                    <a:pos x="42" y="54"/>
                  </a:cxn>
                  <a:cxn ang="0">
                    <a:pos x="32" y="56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lnTo>
                      <a:pt x="32" y="0"/>
                    </a:lnTo>
                    <a:lnTo>
                      <a:pt x="26" y="0"/>
                    </a:lnTo>
                    <a:lnTo>
                      <a:pt x="20" y="2"/>
                    </a:lnTo>
                    <a:lnTo>
                      <a:pt x="10" y="10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2" y="44"/>
                    </a:lnTo>
                    <a:lnTo>
                      <a:pt x="10" y="54"/>
                    </a:lnTo>
                    <a:lnTo>
                      <a:pt x="20" y="62"/>
                    </a:lnTo>
                    <a:lnTo>
                      <a:pt x="26" y="64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38" y="64"/>
                    </a:lnTo>
                    <a:lnTo>
                      <a:pt x="44" y="62"/>
                    </a:lnTo>
                    <a:lnTo>
                      <a:pt x="54" y="54"/>
                    </a:lnTo>
                    <a:lnTo>
                      <a:pt x="62" y="44"/>
                    </a:lnTo>
                    <a:lnTo>
                      <a:pt x="64" y="38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4" y="26"/>
                    </a:lnTo>
                    <a:lnTo>
                      <a:pt x="62" y="20"/>
                    </a:lnTo>
                    <a:lnTo>
                      <a:pt x="54" y="10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2" y="0"/>
                    </a:lnTo>
                    <a:close/>
                    <a:moveTo>
                      <a:pt x="32" y="56"/>
                    </a:moveTo>
                    <a:lnTo>
                      <a:pt x="32" y="56"/>
                    </a:lnTo>
                    <a:lnTo>
                      <a:pt x="22" y="54"/>
                    </a:lnTo>
                    <a:lnTo>
                      <a:pt x="16" y="48"/>
                    </a:lnTo>
                    <a:lnTo>
                      <a:pt x="10" y="4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0" y="22"/>
                    </a:lnTo>
                    <a:lnTo>
                      <a:pt x="16" y="16"/>
                    </a:lnTo>
                    <a:lnTo>
                      <a:pt x="22" y="1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2" y="10"/>
                    </a:lnTo>
                    <a:lnTo>
                      <a:pt x="48" y="16"/>
                    </a:lnTo>
                    <a:lnTo>
                      <a:pt x="54" y="22"/>
                    </a:lnTo>
                    <a:lnTo>
                      <a:pt x="56" y="32"/>
                    </a:lnTo>
                    <a:lnTo>
                      <a:pt x="56" y="32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54"/>
                    </a:lnTo>
                    <a:lnTo>
                      <a:pt x="32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755576" y="2067694"/>
            <a:ext cx="1693841" cy="1440160"/>
            <a:chOff x="827583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3" name="组合 42"/>
            <p:cNvGrpSpPr/>
            <p:nvPr/>
          </p:nvGrpSpPr>
          <p:grpSpPr>
            <a:xfrm>
              <a:off x="827583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50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 rot="16200000">
                <a:off x="1625623" y="2129829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KEY WORD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4" name="Group 26"/>
            <p:cNvGrpSpPr>
              <a:grpSpLocks noChangeAspect="1"/>
            </p:cNvGrpSpPr>
            <p:nvPr/>
          </p:nvGrpSpPr>
          <p:grpSpPr>
            <a:xfrm>
              <a:off x="1079672" y="2067694"/>
              <a:ext cx="540000" cy="540000"/>
              <a:chOff x="4775200" y="1962150"/>
              <a:chExt cx="406400" cy="406400"/>
            </a:xfrm>
            <a:solidFill>
              <a:schemeClr val="bg1"/>
            </a:solidFill>
          </p:grpSpPr>
          <p:sp>
            <p:nvSpPr>
              <p:cNvPr id="45" name="Freeform 115"/>
              <p:cNvSpPr>
                <a:spLocks noEditPoints="1"/>
              </p:cNvSpPr>
              <p:nvPr/>
            </p:nvSpPr>
            <p:spPr bwMode="auto">
              <a:xfrm>
                <a:off x="47752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2" y="8"/>
                  </a:cxn>
                  <a:cxn ang="0">
                    <a:pos x="92" y="28"/>
                  </a:cxn>
                  <a:cxn ang="0">
                    <a:pos x="72" y="58"/>
                  </a:cxn>
                  <a:cxn ang="0">
                    <a:pos x="64" y="96"/>
                  </a:cxn>
                  <a:cxn ang="0">
                    <a:pos x="64" y="108"/>
                  </a:cxn>
                  <a:cxn ang="0">
                    <a:pos x="70" y="130"/>
                  </a:cxn>
                  <a:cxn ang="0">
                    <a:pos x="8" y="208"/>
                  </a:cxn>
                  <a:cxn ang="0">
                    <a:pos x="8" y="208"/>
                  </a:cxn>
                  <a:cxn ang="0">
                    <a:pos x="0" y="228"/>
                  </a:cxn>
                  <a:cxn ang="0">
                    <a:pos x="2" y="238"/>
                  </a:cxn>
                  <a:cxn ang="0">
                    <a:pos x="18" y="254"/>
                  </a:cxn>
                  <a:cxn ang="0">
                    <a:pos x="28" y="256"/>
                  </a:cxn>
                  <a:cxn ang="0">
                    <a:pos x="48" y="248"/>
                  </a:cxn>
                  <a:cxn ang="0">
                    <a:pos x="116" y="180"/>
                  </a:cxn>
                  <a:cxn ang="0">
                    <a:pos x="126" y="186"/>
                  </a:cxn>
                  <a:cxn ang="0">
                    <a:pos x="148" y="192"/>
                  </a:cxn>
                  <a:cxn ang="0">
                    <a:pos x="160" y="192"/>
                  </a:cxn>
                  <a:cxn ang="0">
                    <a:pos x="198" y="184"/>
                  </a:cxn>
                  <a:cxn ang="0">
                    <a:pos x="228" y="164"/>
                  </a:cxn>
                  <a:cxn ang="0">
                    <a:pos x="248" y="134"/>
                  </a:cxn>
                  <a:cxn ang="0">
                    <a:pos x="256" y="96"/>
                  </a:cxn>
                  <a:cxn ang="0">
                    <a:pos x="254" y="76"/>
                  </a:cxn>
                  <a:cxn ang="0">
                    <a:pos x="240" y="42"/>
                  </a:cxn>
                  <a:cxn ang="0">
                    <a:pos x="214" y="16"/>
                  </a:cxn>
                  <a:cxn ang="0">
                    <a:pos x="180" y="2"/>
                  </a:cxn>
                  <a:cxn ang="0">
                    <a:pos x="38" y="238"/>
                  </a:cxn>
                  <a:cxn ang="0">
                    <a:pos x="34" y="240"/>
                  </a:cxn>
                  <a:cxn ang="0">
                    <a:pos x="28" y="242"/>
                  </a:cxn>
                  <a:cxn ang="0">
                    <a:pos x="18" y="238"/>
                  </a:cxn>
                  <a:cxn ang="0">
                    <a:pos x="14" y="228"/>
                  </a:cxn>
                  <a:cxn ang="0">
                    <a:pos x="16" y="222"/>
                  </a:cxn>
                  <a:cxn ang="0">
                    <a:pos x="18" y="218"/>
                  </a:cxn>
                  <a:cxn ang="0">
                    <a:pos x="82" y="154"/>
                  </a:cxn>
                  <a:cxn ang="0">
                    <a:pos x="102" y="174"/>
                  </a:cxn>
                  <a:cxn ang="0">
                    <a:pos x="160" y="176"/>
                  </a:cxn>
                  <a:cxn ang="0">
                    <a:pos x="144" y="174"/>
                  </a:cxn>
                  <a:cxn ang="0">
                    <a:pos x="116" y="162"/>
                  </a:cxn>
                  <a:cxn ang="0">
                    <a:pos x="94" y="140"/>
                  </a:cxn>
                  <a:cxn ang="0">
                    <a:pos x="82" y="112"/>
                  </a:cxn>
                  <a:cxn ang="0">
                    <a:pos x="80" y="96"/>
                  </a:cxn>
                  <a:cxn ang="0">
                    <a:pos x="86" y="64"/>
                  </a:cxn>
                  <a:cxn ang="0">
                    <a:pos x="104" y="40"/>
                  </a:cxn>
                  <a:cxn ang="0">
                    <a:pos x="128" y="22"/>
                  </a:cxn>
                  <a:cxn ang="0">
                    <a:pos x="160" y="16"/>
                  </a:cxn>
                  <a:cxn ang="0">
                    <a:pos x="176" y="18"/>
                  </a:cxn>
                  <a:cxn ang="0">
                    <a:pos x="204" y="30"/>
                  </a:cxn>
                  <a:cxn ang="0">
                    <a:pos x="226" y="52"/>
                  </a:cxn>
                  <a:cxn ang="0">
                    <a:pos x="238" y="80"/>
                  </a:cxn>
                  <a:cxn ang="0">
                    <a:pos x="240" y="96"/>
                  </a:cxn>
                  <a:cxn ang="0">
                    <a:pos x="234" y="128"/>
                  </a:cxn>
                  <a:cxn ang="0">
                    <a:pos x="216" y="152"/>
                  </a:cxn>
                  <a:cxn ang="0">
                    <a:pos x="192" y="170"/>
                  </a:cxn>
                  <a:cxn ang="0">
                    <a:pos x="160" y="176"/>
                  </a:cxn>
                </a:cxnLst>
                <a:rect l="0" t="0" r="r" b="b"/>
                <a:pathLst>
                  <a:path w="256" h="256">
                    <a:moveTo>
                      <a:pt x="160" y="0"/>
                    </a:moveTo>
                    <a:lnTo>
                      <a:pt x="160" y="0"/>
                    </a:lnTo>
                    <a:lnTo>
                      <a:pt x="140" y="2"/>
                    </a:lnTo>
                    <a:lnTo>
                      <a:pt x="122" y="8"/>
                    </a:lnTo>
                    <a:lnTo>
                      <a:pt x="106" y="16"/>
                    </a:lnTo>
                    <a:lnTo>
                      <a:pt x="92" y="28"/>
                    </a:lnTo>
                    <a:lnTo>
                      <a:pt x="80" y="42"/>
                    </a:lnTo>
                    <a:lnTo>
                      <a:pt x="72" y="58"/>
                    </a:lnTo>
                    <a:lnTo>
                      <a:pt x="66" y="76"/>
                    </a:lnTo>
                    <a:lnTo>
                      <a:pt x="64" y="96"/>
                    </a:lnTo>
                    <a:lnTo>
                      <a:pt x="64" y="96"/>
                    </a:lnTo>
                    <a:lnTo>
                      <a:pt x="64" y="108"/>
                    </a:lnTo>
                    <a:lnTo>
                      <a:pt x="66" y="120"/>
                    </a:lnTo>
                    <a:lnTo>
                      <a:pt x="70" y="130"/>
                    </a:lnTo>
                    <a:lnTo>
                      <a:pt x="76" y="140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2" y="216"/>
                    </a:lnTo>
                    <a:lnTo>
                      <a:pt x="0" y="228"/>
                    </a:lnTo>
                    <a:lnTo>
                      <a:pt x="0" y="228"/>
                    </a:lnTo>
                    <a:lnTo>
                      <a:pt x="2" y="238"/>
                    </a:lnTo>
                    <a:lnTo>
                      <a:pt x="8" y="248"/>
                    </a:lnTo>
                    <a:lnTo>
                      <a:pt x="18" y="254"/>
                    </a:lnTo>
                    <a:lnTo>
                      <a:pt x="28" y="256"/>
                    </a:lnTo>
                    <a:lnTo>
                      <a:pt x="28" y="256"/>
                    </a:lnTo>
                    <a:lnTo>
                      <a:pt x="40" y="254"/>
                    </a:lnTo>
                    <a:lnTo>
                      <a:pt x="48" y="248"/>
                    </a:lnTo>
                    <a:lnTo>
                      <a:pt x="48" y="248"/>
                    </a:lnTo>
                    <a:lnTo>
                      <a:pt x="116" y="180"/>
                    </a:lnTo>
                    <a:lnTo>
                      <a:pt x="116" y="180"/>
                    </a:lnTo>
                    <a:lnTo>
                      <a:pt x="126" y="186"/>
                    </a:lnTo>
                    <a:lnTo>
                      <a:pt x="136" y="190"/>
                    </a:lnTo>
                    <a:lnTo>
                      <a:pt x="148" y="192"/>
                    </a:lnTo>
                    <a:lnTo>
                      <a:pt x="160" y="192"/>
                    </a:lnTo>
                    <a:lnTo>
                      <a:pt x="160" y="192"/>
                    </a:lnTo>
                    <a:lnTo>
                      <a:pt x="180" y="190"/>
                    </a:lnTo>
                    <a:lnTo>
                      <a:pt x="198" y="184"/>
                    </a:lnTo>
                    <a:lnTo>
                      <a:pt x="214" y="176"/>
                    </a:lnTo>
                    <a:lnTo>
                      <a:pt x="228" y="164"/>
                    </a:lnTo>
                    <a:lnTo>
                      <a:pt x="240" y="150"/>
                    </a:lnTo>
                    <a:lnTo>
                      <a:pt x="248" y="134"/>
                    </a:lnTo>
                    <a:lnTo>
                      <a:pt x="254" y="116"/>
                    </a:lnTo>
                    <a:lnTo>
                      <a:pt x="256" y="96"/>
                    </a:lnTo>
                    <a:lnTo>
                      <a:pt x="256" y="96"/>
                    </a:lnTo>
                    <a:lnTo>
                      <a:pt x="254" y="76"/>
                    </a:lnTo>
                    <a:lnTo>
                      <a:pt x="248" y="58"/>
                    </a:lnTo>
                    <a:lnTo>
                      <a:pt x="240" y="42"/>
                    </a:lnTo>
                    <a:lnTo>
                      <a:pt x="228" y="28"/>
                    </a:lnTo>
                    <a:lnTo>
                      <a:pt x="214" y="16"/>
                    </a:lnTo>
                    <a:lnTo>
                      <a:pt x="198" y="8"/>
                    </a:lnTo>
                    <a:lnTo>
                      <a:pt x="180" y="2"/>
                    </a:lnTo>
                    <a:lnTo>
                      <a:pt x="160" y="0"/>
                    </a:lnTo>
                    <a:close/>
                    <a:moveTo>
                      <a:pt x="38" y="238"/>
                    </a:moveTo>
                    <a:lnTo>
                      <a:pt x="38" y="238"/>
                    </a:lnTo>
                    <a:lnTo>
                      <a:pt x="34" y="240"/>
                    </a:lnTo>
                    <a:lnTo>
                      <a:pt x="28" y="242"/>
                    </a:lnTo>
                    <a:lnTo>
                      <a:pt x="28" y="242"/>
                    </a:lnTo>
                    <a:lnTo>
                      <a:pt x="22" y="240"/>
                    </a:lnTo>
                    <a:lnTo>
                      <a:pt x="18" y="238"/>
                    </a:lnTo>
                    <a:lnTo>
                      <a:pt x="16" y="234"/>
                    </a:lnTo>
                    <a:lnTo>
                      <a:pt x="14" y="228"/>
                    </a:lnTo>
                    <a:lnTo>
                      <a:pt x="14" y="228"/>
                    </a:lnTo>
                    <a:lnTo>
                      <a:pt x="16" y="222"/>
                    </a:lnTo>
                    <a:lnTo>
                      <a:pt x="18" y="218"/>
                    </a:lnTo>
                    <a:lnTo>
                      <a:pt x="18" y="218"/>
                    </a:lnTo>
                    <a:lnTo>
                      <a:pt x="82" y="154"/>
                    </a:lnTo>
                    <a:lnTo>
                      <a:pt x="82" y="154"/>
                    </a:lnTo>
                    <a:lnTo>
                      <a:pt x="92" y="164"/>
                    </a:lnTo>
                    <a:lnTo>
                      <a:pt x="102" y="174"/>
                    </a:lnTo>
                    <a:lnTo>
                      <a:pt x="38" y="238"/>
                    </a:lnTo>
                    <a:close/>
                    <a:moveTo>
                      <a:pt x="160" y="176"/>
                    </a:moveTo>
                    <a:lnTo>
                      <a:pt x="160" y="176"/>
                    </a:lnTo>
                    <a:lnTo>
                      <a:pt x="144" y="174"/>
                    </a:lnTo>
                    <a:lnTo>
                      <a:pt x="128" y="170"/>
                    </a:lnTo>
                    <a:lnTo>
                      <a:pt x="116" y="162"/>
                    </a:lnTo>
                    <a:lnTo>
                      <a:pt x="104" y="152"/>
                    </a:lnTo>
                    <a:lnTo>
                      <a:pt x="94" y="140"/>
                    </a:lnTo>
                    <a:lnTo>
                      <a:pt x="86" y="128"/>
                    </a:lnTo>
                    <a:lnTo>
                      <a:pt x="82" y="11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2" y="80"/>
                    </a:lnTo>
                    <a:lnTo>
                      <a:pt x="86" y="64"/>
                    </a:lnTo>
                    <a:lnTo>
                      <a:pt x="94" y="52"/>
                    </a:lnTo>
                    <a:lnTo>
                      <a:pt x="104" y="40"/>
                    </a:lnTo>
                    <a:lnTo>
                      <a:pt x="116" y="30"/>
                    </a:lnTo>
                    <a:lnTo>
                      <a:pt x="128" y="22"/>
                    </a:lnTo>
                    <a:lnTo>
                      <a:pt x="144" y="18"/>
                    </a:lnTo>
                    <a:lnTo>
                      <a:pt x="160" y="16"/>
                    </a:lnTo>
                    <a:lnTo>
                      <a:pt x="160" y="16"/>
                    </a:lnTo>
                    <a:lnTo>
                      <a:pt x="176" y="18"/>
                    </a:lnTo>
                    <a:lnTo>
                      <a:pt x="192" y="22"/>
                    </a:lnTo>
                    <a:lnTo>
                      <a:pt x="204" y="30"/>
                    </a:lnTo>
                    <a:lnTo>
                      <a:pt x="216" y="40"/>
                    </a:lnTo>
                    <a:lnTo>
                      <a:pt x="226" y="52"/>
                    </a:lnTo>
                    <a:lnTo>
                      <a:pt x="234" y="64"/>
                    </a:lnTo>
                    <a:lnTo>
                      <a:pt x="238" y="80"/>
                    </a:lnTo>
                    <a:lnTo>
                      <a:pt x="240" y="96"/>
                    </a:lnTo>
                    <a:lnTo>
                      <a:pt x="240" y="96"/>
                    </a:lnTo>
                    <a:lnTo>
                      <a:pt x="238" y="112"/>
                    </a:lnTo>
                    <a:lnTo>
                      <a:pt x="234" y="128"/>
                    </a:lnTo>
                    <a:lnTo>
                      <a:pt x="226" y="140"/>
                    </a:lnTo>
                    <a:lnTo>
                      <a:pt x="216" y="152"/>
                    </a:lnTo>
                    <a:lnTo>
                      <a:pt x="204" y="162"/>
                    </a:lnTo>
                    <a:lnTo>
                      <a:pt x="192" y="170"/>
                    </a:lnTo>
                    <a:lnTo>
                      <a:pt x="176" y="174"/>
                    </a:lnTo>
                    <a:lnTo>
                      <a:pt x="160" y="1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119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" name="Freeform 120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52" name="矩形 1"/>
          <p:cNvSpPr>
            <a:spLocks noChangeArrowheads="1"/>
          </p:cNvSpPr>
          <p:nvPr/>
        </p:nvSpPr>
        <p:spPr bwMode="auto">
          <a:xfrm>
            <a:off x="555625" y="3817938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2036763" y="105886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54" name="矩形 1"/>
          <p:cNvSpPr>
            <a:spLocks noChangeArrowheads="1"/>
          </p:cNvSpPr>
          <p:nvPr/>
        </p:nvSpPr>
        <p:spPr bwMode="auto">
          <a:xfrm>
            <a:off x="3516313" y="3817938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55" name="矩形 1"/>
          <p:cNvSpPr>
            <a:spLocks noChangeArrowheads="1"/>
          </p:cNvSpPr>
          <p:nvPr/>
        </p:nvSpPr>
        <p:spPr bwMode="auto">
          <a:xfrm>
            <a:off x="6503988" y="3817938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56" name="矩形 1"/>
          <p:cNvSpPr>
            <a:spLocks noChangeArrowheads="1"/>
          </p:cNvSpPr>
          <p:nvPr/>
        </p:nvSpPr>
        <p:spPr bwMode="auto">
          <a:xfrm>
            <a:off x="4962525" y="1058863"/>
            <a:ext cx="1892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47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475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475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475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475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52" grpId="0"/>
      <p:bldP spid="53" grpId="0"/>
      <p:bldP spid="54" grpId="0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3305175" y="1435100"/>
            <a:ext cx="2773363" cy="2703513"/>
            <a:chOff x="3305146" y="981730"/>
            <a:chExt cx="2772843" cy="2704677"/>
          </a:xfrm>
        </p:grpSpPr>
        <p:sp>
          <p:nvSpPr>
            <p:cNvPr id="5" name="等腰三角形 4"/>
            <p:cNvSpPr/>
            <p:nvPr/>
          </p:nvSpPr>
          <p:spPr>
            <a:xfrm rot="201936">
              <a:off x="3305146" y="2196934"/>
              <a:ext cx="1253434" cy="1489473"/>
            </a:xfrm>
            <a:custGeom>
              <a:avLst/>
              <a:gdLst>
                <a:gd name="connsiteX0" fmla="*/ 0 w 1296144"/>
                <a:gd name="connsiteY0" fmla="*/ 1080120 h 1080120"/>
                <a:gd name="connsiteX1" fmla="*/ 648072 w 1296144"/>
                <a:gd name="connsiteY1" fmla="*/ 0 h 1080120"/>
                <a:gd name="connsiteX2" fmla="*/ 1296144 w 1296144"/>
                <a:gd name="connsiteY2" fmla="*/ 1080120 h 1080120"/>
                <a:gd name="connsiteX3" fmla="*/ 0 w 1296144"/>
                <a:gd name="connsiteY3" fmla="*/ 1080120 h 1080120"/>
                <a:gd name="connsiteX0-1" fmla="*/ 0 w 1296144"/>
                <a:gd name="connsiteY0-2" fmla="*/ 1337959 h 1337959"/>
                <a:gd name="connsiteX1-3" fmla="*/ 719841 w 1296144"/>
                <a:gd name="connsiteY1-4" fmla="*/ 0 h 1337959"/>
                <a:gd name="connsiteX2-5" fmla="*/ 1296144 w 1296144"/>
                <a:gd name="connsiteY2-6" fmla="*/ 1337959 h 1337959"/>
                <a:gd name="connsiteX3-7" fmla="*/ 0 w 1296144"/>
                <a:gd name="connsiteY3-8" fmla="*/ 1337959 h 1337959"/>
                <a:gd name="connsiteX0-9" fmla="*/ 0 w 668823"/>
                <a:gd name="connsiteY0-10" fmla="*/ 1492131 h 1492131"/>
                <a:gd name="connsiteX1-11" fmla="*/ 92520 w 668823"/>
                <a:gd name="connsiteY1-12" fmla="*/ 0 h 1492131"/>
                <a:gd name="connsiteX2-13" fmla="*/ 668823 w 668823"/>
                <a:gd name="connsiteY2-14" fmla="*/ 1337959 h 1492131"/>
                <a:gd name="connsiteX3-15" fmla="*/ 0 w 668823"/>
                <a:gd name="connsiteY3-16" fmla="*/ 1492131 h 1492131"/>
                <a:gd name="connsiteX0-17" fmla="*/ 0 w 913372"/>
                <a:gd name="connsiteY0-18" fmla="*/ 1492131 h 1492131"/>
                <a:gd name="connsiteX1-19" fmla="*/ 92520 w 913372"/>
                <a:gd name="connsiteY1-20" fmla="*/ 0 h 1492131"/>
                <a:gd name="connsiteX2-21" fmla="*/ 913372 w 913372"/>
                <a:gd name="connsiteY2-22" fmla="*/ 976452 h 1492131"/>
                <a:gd name="connsiteX3-23" fmla="*/ 0 w 913372"/>
                <a:gd name="connsiteY3-24" fmla="*/ 1492131 h 1492131"/>
                <a:gd name="connsiteX0-25" fmla="*/ 300721 w 1214093"/>
                <a:gd name="connsiteY0-26" fmla="*/ 1492131 h 1492131"/>
                <a:gd name="connsiteX1-27" fmla="*/ 393241 w 1214093"/>
                <a:gd name="connsiteY1-28" fmla="*/ 0 h 1492131"/>
                <a:gd name="connsiteX2-29" fmla="*/ 1214093 w 1214093"/>
                <a:gd name="connsiteY2-30" fmla="*/ 976452 h 1492131"/>
                <a:gd name="connsiteX3-31" fmla="*/ 300721 w 1214093"/>
                <a:gd name="connsiteY3-32" fmla="*/ 1492131 h 1492131"/>
                <a:gd name="connsiteX0-33" fmla="*/ 350270 w 1263642"/>
                <a:gd name="connsiteY0-34" fmla="*/ 1492131 h 1492131"/>
                <a:gd name="connsiteX1-35" fmla="*/ 442790 w 1263642"/>
                <a:gd name="connsiteY1-36" fmla="*/ 0 h 1492131"/>
                <a:gd name="connsiteX2-37" fmla="*/ 1263642 w 1263642"/>
                <a:gd name="connsiteY2-38" fmla="*/ 976452 h 1492131"/>
                <a:gd name="connsiteX3-39" fmla="*/ 350270 w 1263642"/>
                <a:gd name="connsiteY3-40" fmla="*/ 1492131 h 1492131"/>
                <a:gd name="connsiteX0-41" fmla="*/ 353757 w 1267129"/>
                <a:gd name="connsiteY0-42" fmla="*/ 1489473 h 1489473"/>
                <a:gd name="connsiteX1-43" fmla="*/ 440961 w 1267129"/>
                <a:gd name="connsiteY1-44" fmla="*/ 0 h 1489473"/>
                <a:gd name="connsiteX2-45" fmla="*/ 1267129 w 1267129"/>
                <a:gd name="connsiteY2-46" fmla="*/ 973794 h 1489473"/>
                <a:gd name="connsiteX3-47" fmla="*/ 353757 w 1267129"/>
                <a:gd name="connsiteY3-48" fmla="*/ 1489473 h 1489473"/>
                <a:gd name="connsiteX0-49" fmla="*/ 345683 w 1259055"/>
                <a:gd name="connsiteY0-50" fmla="*/ 1489473 h 1489473"/>
                <a:gd name="connsiteX1-51" fmla="*/ 432887 w 1259055"/>
                <a:gd name="connsiteY1-52" fmla="*/ 0 h 1489473"/>
                <a:gd name="connsiteX2-53" fmla="*/ 1259055 w 1259055"/>
                <a:gd name="connsiteY2-54" fmla="*/ 973794 h 1489473"/>
                <a:gd name="connsiteX3-55" fmla="*/ 345683 w 1259055"/>
                <a:gd name="connsiteY3-56" fmla="*/ 1489473 h 1489473"/>
                <a:gd name="connsiteX0-57" fmla="*/ 365005 w 1278377"/>
                <a:gd name="connsiteY0-58" fmla="*/ 1489473 h 1489473"/>
                <a:gd name="connsiteX1-59" fmla="*/ 452209 w 1278377"/>
                <a:gd name="connsiteY1-60" fmla="*/ 0 h 1489473"/>
                <a:gd name="connsiteX2-61" fmla="*/ 1278377 w 1278377"/>
                <a:gd name="connsiteY2-62" fmla="*/ 973794 h 1489473"/>
                <a:gd name="connsiteX3-63" fmla="*/ 365005 w 1278377"/>
                <a:gd name="connsiteY3-64" fmla="*/ 1489473 h 1489473"/>
                <a:gd name="connsiteX0-65" fmla="*/ 340062 w 1253434"/>
                <a:gd name="connsiteY0-66" fmla="*/ 1489473 h 1489473"/>
                <a:gd name="connsiteX1-67" fmla="*/ 427266 w 1253434"/>
                <a:gd name="connsiteY1-68" fmla="*/ 0 h 1489473"/>
                <a:gd name="connsiteX2-69" fmla="*/ 1253434 w 1253434"/>
                <a:gd name="connsiteY2-70" fmla="*/ 973794 h 1489473"/>
                <a:gd name="connsiteX3-71" fmla="*/ 340062 w 1253434"/>
                <a:gd name="connsiteY3-72" fmla="*/ 1489473 h 1489473"/>
                <a:gd name="connsiteX0-73" fmla="*/ 340062 w 1253434"/>
                <a:gd name="connsiteY0-74" fmla="*/ 1489473 h 1489473"/>
                <a:gd name="connsiteX1-75" fmla="*/ 427266 w 1253434"/>
                <a:gd name="connsiteY1-76" fmla="*/ 0 h 1489473"/>
                <a:gd name="connsiteX2-77" fmla="*/ 1253434 w 1253434"/>
                <a:gd name="connsiteY2-78" fmla="*/ 973794 h 1489473"/>
                <a:gd name="connsiteX3-79" fmla="*/ 340062 w 1253434"/>
                <a:gd name="connsiteY3-80" fmla="*/ 1489473 h 1489473"/>
                <a:gd name="connsiteX0-81" fmla="*/ 340062 w 1253434"/>
                <a:gd name="connsiteY0-82" fmla="*/ 1489473 h 1489473"/>
                <a:gd name="connsiteX1-83" fmla="*/ 427266 w 1253434"/>
                <a:gd name="connsiteY1-84" fmla="*/ 0 h 1489473"/>
                <a:gd name="connsiteX2-85" fmla="*/ 1253434 w 1253434"/>
                <a:gd name="connsiteY2-86" fmla="*/ 973794 h 1489473"/>
                <a:gd name="connsiteX3-87" fmla="*/ 340062 w 1253434"/>
                <a:gd name="connsiteY3-88" fmla="*/ 1489473 h 1489473"/>
                <a:gd name="connsiteX0-89" fmla="*/ 340062 w 1253434"/>
                <a:gd name="connsiteY0-90" fmla="*/ 1489473 h 1489473"/>
                <a:gd name="connsiteX1-91" fmla="*/ 427266 w 1253434"/>
                <a:gd name="connsiteY1-92" fmla="*/ 0 h 1489473"/>
                <a:gd name="connsiteX2-93" fmla="*/ 1253434 w 1253434"/>
                <a:gd name="connsiteY2-94" fmla="*/ 973794 h 1489473"/>
                <a:gd name="connsiteX3-95" fmla="*/ 340062 w 1253434"/>
                <a:gd name="connsiteY3-96" fmla="*/ 1489473 h 1489473"/>
                <a:gd name="connsiteX0-97" fmla="*/ 340062 w 1253434"/>
                <a:gd name="connsiteY0-98" fmla="*/ 1489473 h 1489473"/>
                <a:gd name="connsiteX1-99" fmla="*/ 427266 w 1253434"/>
                <a:gd name="connsiteY1-100" fmla="*/ 0 h 1489473"/>
                <a:gd name="connsiteX2-101" fmla="*/ 1253434 w 1253434"/>
                <a:gd name="connsiteY2-102" fmla="*/ 973794 h 1489473"/>
                <a:gd name="connsiteX3-103" fmla="*/ 340062 w 1253434"/>
                <a:gd name="connsiteY3-104" fmla="*/ 1489473 h 1489473"/>
                <a:gd name="connsiteX0-105" fmla="*/ 340062 w 1253434"/>
                <a:gd name="connsiteY0-106" fmla="*/ 1489473 h 1489473"/>
                <a:gd name="connsiteX1-107" fmla="*/ 427266 w 1253434"/>
                <a:gd name="connsiteY1-108" fmla="*/ 0 h 1489473"/>
                <a:gd name="connsiteX2-109" fmla="*/ 1253434 w 1253434"/>
                <a:gd name="connsiteY2-110" fmla="*/ 973794 h 1489473"/>
                <a:gd name="connsiteX3-111" fmla="*/ 340062 w 1253434"/>
                <a:gd name="connsiteY3-112" fmla="*/ 1489473 h 1489473"/>
                <a:gd name="connsiteX0-113" fmla="*/ 340062 w 1253434"/>
                <a:gd name="connsiteY0-114" fmla="*/ 1489473 h 1489473"/>
                <a:gd name="connsiteX1-115" fmla="*/ 427266 w 1253434"/>
                <a:gd name="connsiteY1-116" fmla="*/ 0 h 1489473"/>
                <a:gd name="connsiteX2-117" fmla="*/ 1253434 w 1253434"/>
                <a:gd name="connsiteY2-118" fmla="*/ 973794 h 1489473"/>
                <a:gd name="connsiteX3-119" fmla="*/ 340062 w 1253434"/>
                <a:gd name="connsiteY3-120" fmla="*/ 1489473 h 1489473"/>
                <a:gd name="connsiteX0-121" fmla="*/ 340062 w 1253434"/>
                <a:gd name="connsiteY0-122" fmla="*/ 1489473 h 1489473"/>
                <a:gd name="connsiteX1-123" fmla="*/ 427266 w 1253434"/>
                <a:gd name="connsiteY1-124" fmla="*/ 0 h 1489473"/>
                <a:gd name="connsiteX2-125" fmla="*/ 1253434 w 1253434"/>
                <a:gd name="connsiteY2-126" fmla="*/ 973794 h 1489473"/>
                <a:gd name="connsiteX3-127" fmla="*/ 340062 w 1253434"/>
                <a:gd name="connsiteY3-128" fmla="*/ 1489473 h 1489473"/>
                <a:gd name="connsiteX0-129" fmla="*/ 340062 w 1253434"/>
                <a:gd name="connsiteY0-130" fmla="*/ 1489473 h 1489473"/>
                <a:gd name="connsiteX1-131" fmla="*/ 427266 w 1253434"/>
                <a:gd name="connsiteY1-132" fmla="*/ 0 h 1489473"/>
                <a:gd name="connsiteX2-133" fmla="*/ 1253434 w 1253434"/>
                <a:gd name="connsiteY2-134" fmla="*/ 973794 h 1489473"/>
                <a:gd name="connsiteX3-135" fmla="*/ 340062 w 1253434"/>
                <a:gd name="connsiteY3-136" fmla="*/ 1489473 h 14894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53434" h="1489473">
                  <a:moveTo>
                    <a:pt x="340062" y="1489473"/>
                  </a:moveTo>
                  <a:cubicBezTo>
                    <a:pt x="115721" y="965514"/>
                    <a:pt x="-339879" y="449530"/>
                    <a:pt x="427266" y="0"/>
                  </a:cubicBezTo>
                  <a:cubicBezTo>
                    <a:pt x="378362" y="542565"/>
                    <a:pt x="629829" y="930959"/>
                    <a:pt x="1253434" y="973794"/>
                  </a:cubicBezTo>
                  <a:cubicBezTo>
                    <a:pt x="996824" y="1347706"/>
                    <a:pt x="748187" y="1296315"/>
                    <a:pt x="340062" y="14894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等腰三角形 4"/>
            <p:cNvSpPr/>
            <p:nvPr/>
          </p:nvSpPr>
          <p:spPr>
            <a:xfrm rot="7375138">
              <a:off x="3775785" y="863711"/>
              <a:ext cx="1253434" cy="1489473"/>
            </a:xfrm>
            <a:custGeom>
              <a:avLst/>
              <a:gdLst>
                <a:gd name="connsiteX0" fmla="*/ 0 w 1296144"/>
                <a:gd name="connsiteY0" fmla="*/ 1080120 h 1080120"/>
                <a:gd name="connsiteX1" fmla="*/ 648072 w 1296144"/>
                <a:gd name="connsiteY1" fmla="*/ 0 h 1080120"/>
                <a:gd name="connsiteX2" fmla="*/ 1296144 w 1296144"/>
                <a:gd name="connsiteY2" fmla="*/ 1080120 h 1080120"/>
                <a:gd name="connsiteX3" fmla="*/ 0 w 1296144"/>
                <a:gd name="connsiteY3" fmla="*/ 1080120 h 1080120"/>
                <a:gd name="connsiteX0-1" fmla="*/ 0 w 1296144"/>
                <a:gd name="connsiteY0-2" fmla="*/ 1337959 h 1337959"/>
                <a:gd name="connsiteX1-3" fmla="*/ 719841 w 1296144"/>
                <a:gd name="connsiteY1-4" fmla="*/ 0 h 1337959"/>
                <a:gd name="connsiteX2-5" fmla="*/ 1296144 w 1296144"/>
                <a:gd name="connsiteY2-6" fmla="*/ 1337959 h 1337959"/>
                <a:gd name="connsiteX3-7" fmla="*/ 0 w 1296144"/>
                <a:gd name="connsiteY3-8" fmla="*/ 1337959 h 1337959"/>
                <a:gd name="connsiteX0-9" fmla="*/ 0 w 668823"/>
                <a:gd name="connsiteY0-10" fmla="*/ 1492131 h 1492131"/>
                <a:gd name="connsiteX1-11" fmla="*/ 92520 w 668823"/>
                <a:gd name="connsiteY1-12" fmla="*/ 0 h 1492131"/>
                <a:gd name="connsiteX2-13" fmla="*/ 668823 w 668823"/>
                <a:gd name="connsiteY2-14" fmla="*/ 1337959 h 1492131"/>
                <a:gd name="connsiteX3-15" fmla="*/ 0 w 668823"/>
                <a:gd name="connsiteY3-16" fmla="*/ 1492131 h 1492131"/>
                <a:gd name="connsiteX0-17" fmla="*/ 0 w 913372"/>
                <a:gd name="connsiteY0-18" fmla="*/ 1492131 h 1492131"/>
                <a:gd name="connsiteX1-19" fmla="*/ 92520 w 913372"/>
                <a:gd name="connsiteY1-20" fmla="*/ 0 h 1492131"/>
                <a:gd name="connsiteX2-21" fmla="*/ 913372 w 913372"/>
                <a:gd name="connsiteY2-22" fmla="*/ 976452 h 1492131"/>
                <a:gd name="connsiteX3-23" fmla="*/ 0 w 913372"/>
                <a:gd name="connsiteY3-24" fmla="*/ 1492131 h 1492131"/>
                <a:gd name="connsiteX0-25" fmla="*/ 300721 w 1214093"/>
                <a:gd name="connsiteY0-26" fmla="*/ 1492131 h 1492131"/>
                <a:gd name="connsiteX1-27" fmla="*/ 393241 w 1214093"/>
                <a:gd name="connsiteY1-28" fmla="*/ 0 h 1492131"/>
                <a:gd name="connsiteX2-29" fmla="*/ 1214093 w 1214093"/>
                <a:gd name="connsiteY2-30" fmla="*/ 976452 h 1492131"/>
                <a:gd name="connsiteX3-31" fmla="*/ 300721 w 1214093"/>
                <a:gd name="connsiteY3-32" fmla="*/ 1492131 h 1492131"/>
                <a:gd name="connsiteX0-33" fmla="*/ 350270 w 1263642"/>
                <a:gd name="connsiteY0-34" fmla="*/ 1492131 h 1492131"/>
                <a:gd name="connsiteX1-35" fmla="*/ 442790 w 1263642"/>
                <a:gd name="connsiteY1-36" fmla="*/ 0 h 1492131"/>
                <a:gd name="connsiteX2-37" fmla="*/ 1263642 w 1263642"/>
                <a:gd name="connsiteY2-38" fmla="*/ 976452 h 1492131"/>
                <a:gd name="connsiteX3-39" fmla="*/ 350270 w 1263642"/>
                <a:gd name="connsiteY3-40" fmla="*/ 1492131 h 1492131"/>
                <a:gd name="connsiteX0-41" fmla="*/ 353757 w 1267129"/>
                <a:gd name="connsiteY0-42" fmla="*/ 1489473 h 1489473"/>
                <a:gd name="connsiteX1-43" fmla="*/ 440961 w 1267129"/>
                <a:gd name="connsiteY1-44" fmla="*/ 0 h 1489473"/>
                <a:gd name="connsiteX2-45" fmla="*/ 1267129 w 1267129"/>
                <a:gd name="connsiteY2-46" fmla="*/ 973794 h 1489473"/>
                <a:gd name="connsiteX3-47" fmla="*/ 353757 w 1267129"/>
                <a:gd name="connsiteY3-48" fmla="*/ 1489473 h 1489473"/>
                <a:gd name="connsiteX0-49" fmla="*/ 345683 w 1259055"/>
                <a:gd name="connsiteY0-50" fmla="*/ 1489473 h 1489473"/>
                <a:gd name="connsiteX1-51" fmla="*/ 432887 w 1259055"/>
                <a:gd name="connsiteY1-52" fmla="*/ 0 h 1489473"/>
                <a:gd name="connsiteX2-53" fmla="*/ 1259055 w 1259055"/>
                <a:gd name="connsiteY2-54" fmla="*/ 973794 h 1489473"/>
                <a:gd name="connsiteX3-55" fmla="*/ 345683 w 1259055"/>
                <a:gd name="connsiteY3-56" fmla="*/ 1489473 h 1489473"/>
                <a:gd name="connsiteX0-57" fmla="*/ 365005 w 1278377"/>
                <a:gd name="connsiteY0-58" fmla="*/ 1489473 h 1489473"/>
                <a:gd name="connsiteX1-59" fmla="*/ 452209 w 1278377"/>
                <a:gd name="connsiteY1-60" fmla="*/ 0 h 1489473"/>
                <a:gd name="connsiteX2-61" fmla="*/ 1278377 w 1278377"/>
                <a:gd name="connsiteY2-62" fmla="*/ 973794 h 1489473"/>
                <a:gd name="connsiteX3-63" fmla="*/ 365005 w 1278377"/>
                <a:gd name="connsiteY3-64" fmla="*/ 1489473 h 1489473"/>
                <a:gd name="connsiteX0-65" fmla="*/ 340062 w 1253434"/>
                <a:gd name="connsiteY0-66" fmla="*/ 1489473 h 1489473"/>
                <a:gd name="connsiteX1-67" fmla="*/ 427266 w 1253434"/>
                <a:gd name="connsiteY1-68" fmla="*/ 0 h 1489473"/>
                <a:gd name="connsiteX2-69" fmla="*/ 1253434 w 1253434"/>
                <a:gd name="connsiteY2-70" fmla="*/ 973794 h 1489473"/>
                <a:gd name="connsiteX3-71" fmla="*/ 340062 w 1253434"/>
                <a:gd name="connsiteY3-72" fmla="*/ 1489473 h 1489473"/>
                <a:gd name="connsiteX0-73" fmla="*/ 340062 w 1253434"/>
                <a:gd name="connsiteY0-74" fmla="*/ 1489473 h 1489473"/>
                <a:gd name="connsiteX1-75" fmla="*/ 427266 w 1253434"/>
                <a:gd name="connsiteY1-76" fmla="*/ 0 h 1489473"/>
                <a:gd name="connsiteX2-77" fmla="*/ 1253434 w 1253434"/>
                <a:gd name="connsiteY2-78" fmla="*/ 973794 h 1489473"/>
                <a:gd name="connsiteX3-79" fmla="*/ 340062 w 1253434"/>
                <a:gd name="connsiteY3-80" fmla="*/ 1489473 h 1489473"/>
                <a:gd name="connsiteX0-81" fmla="*/ 340062 w 1253434"/>
                <a:gd name="connsiteY0-82" fmla="*/ 1489473 h 1489473"/>
                <a:gd name="connsiteX1-83" fmla="*/ 427266 w 1253434"/>
                <a:gd name="connsiteY1-84" fmla="*/ 0 h 1489473"/>
                <a:gd name="connsiteX2-85" fmla="*/ 1253434 w 1253434"/>
                <a:gd name="connsiteY2-86" fmla="*/ 973794 h 1489473"/>
                <a:gd name="connsiteX3-87" fmla="*/ 340062 w 1253434"/>
                <a:gd name="connsiteY3-88" fmla="*/ 1489473 h 1489473"/>
                <a:gd name="connsiteX0-89" fmla="*/ 340062 w 1253434"/>
                <a:gd name="connsiteY0-90" fmla="*/ 1489473 h 1489473"/>
                <a:gd name="connsiteX1-91" fmla="*/ 427266 w 1253434"/>
                <a:gd name="connsiteY1-92" fmla="*/ 0 h 1489473"/>
                <a:gd name="connsiteX2-93" fmla="*/ 1253434 w 1253434"/>
                <a:gd name="connsiteY2-94" fmla="*/ 973794 h 1489473"/>
                <a:gd name="connsiteX3-95" fmla="*/ 340062 w 1253434"/>
                <a:gd name="connsiteY3-96" fmla="*/ 1489473 h 1489473"/>
                <a:gd name="connsiteX0-97" fmla="*/ 340062 w 1253434"/>
                <a:gd name="connsiteY0-98" fmla="*/ 1489473 h 1489473"/>
                <a:gd name="connsiteX1-99" fmla="*/ 427266 w 1253434"/>
                <a:gd name="connsiteY1-100" fmla="*/ 0 h 1489473"/>
                <a:gd name="connsiteX2-101" fmla="*/ 1253434 w 1253434"/>
                <a:gd name="connsiteY2-102" fmla="*/ 973794 h 1489473"/>
                <a:gd name="connsiteX3-103" fmla="*/ 340062 w 1253434"/>
                <a:gd name="connsiteY3-104" fmla="*/ 1489473 h 1489473"/>
                <a:gd name="connsiteX0-105" fmla="*/ 340062 w 1253434"/>
                <a:gd name="connsiteY0-106" fmla="*/ 1489473 h 1489473"/>
                <a:gd name="connsiteX1-107" fmla="*/ 427266 w 1253434"/>
                <a:gd name="connsiteY1-108" fmla="*/ 0 h 1489473"/>
                <a:gd name="connsiteX2-109" fmla="*/ 1253434 w 1253434"/>
                <a:gd name="connsiteY2-110" fmla="*/ 973794 h 1489473"/>
                <a:gd name="connsiteX3-111" fmla="*/ 340062 w 1253434"/>
                <a:gd name="connsiteY3-112" fmla="*/ 1489473 h 1489473"/>
                <a:gd name="connsiteX0-113" fmla="*/ 340062 w 1253434"/>
                <a:gd name="connsiteY0-114" fmla="*/ 1489473 h 1489473"/>
                <a:gd name="connsiteX1-115" fmla="*/ 427266 w 1253434"/>
                <a:gd name="connsiteY1-116" fmla="*/ 0 h 1489473"/>
                <a:gd name="connsiteX2-117" fmla="*/ 1253434 w 1253434"/>
                <a:gd name="connsiteY2-118" fmla="*/ 973794 h 1489473"/>
                <a:gd name="connsiteX3-119" fmla="*/ 340062 w 1253434"/>
                <a:gd name="connsiteY3-120" fmla="*/ 1489473 h 1489473"/>
                <a:gd name="connsiteX0-121" fmla="*/ 340062 w 1253434"/>
                <a:gd name="connsiteY0-122" fmla="*/ 1489473 h 1489473"/>
                <a:gd name="connsiteX1-123" fmla="*/ 427266 w 1253434"/>
                <a:gd name="connsiteY1-124" fmla="*/ 0 h 1489473"/>
                <a:gd name="connsiteX2-125" fmla="*/ 1253434 w 1253434"/>
                <a:gd name="connsiteY2-126" fmla="*/ 973794 h 1489473"/>
                <a:gd name="connsiteX3-127" fmla="*/ 340062 w 1253434"/>
                <a:gd name="connsiteY3-128" fmla="*/ 1489473 h 1489473"/>
                <a:gd name="connsiteX0-129" fmla="*/ 340062 w 1253434"/>
                <a:gd name="connsiteY0-130" fmla="*/ 1489473 h 1489473"/>
                <a:gd name="connsiteX1-131" fmla="*/ 427266 w 1253434"/>
                <a:gd name="connsiteY1-132" fmla="*/ 0 h 1489473"/>
                <a:gd name="connsiteX2-133" fmla="*/ 1253434 w 1253434"/>
                <a:gd name="connsiteY2-134" fmla="*/ 973794 h 1489473"/>
                <a:gd name="connsiteX3-135" fmla="*/ 340062 w 1253434"/>
                <a:gd name="connsiteY3-136" fmla="*/ 1489473 h 14894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53434" h="1489473">
                  <a:moveTo>
                    <a:pt x="340062" y="1489473"/>
                  </a:moveTo>
                  <a:cubicBezTo>
                    <a:pt x="115721" y="965514"/>
                    <a:pt x="-339879" y="449530"/>
                    <a:pt x="427266" y="0"/>
                  </a:cubicBezTo>
                  <a:cubicBezTo>
                    <a:pt x="378362" y="542565"/>
                    <a:pt x="629829" y="930959"/>
                    <a:pt x="1253434" y="973794"/>
                  </a:cubicBezTo>
                  <a:cubicBezTo>
                    <a:pt x="996824" y="1347706"/>
                    <a:pt x="748187" y="1296315"/>
                    <a:pt x="340062" y="14894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等腰三角形 4"/>
            <p:cNvSpPr/>
            <p:nvPr/>
          </p:nvSpPr>
          <p:spPr>
            <a:xfrm rot="14729637">
              <a:off x="4706536" y="1964742"/>
              <a:ext cx="1253434" cy="1489473"/>
            </a:xfrm>
            <a:custGeom>
              <a:avLst/>
              <a:gdLst>
                <a:gd name="connsiteX0" fmla="*/ 0 w 1296144"/>
                <a:gd name="connsiteY0" fmla="*/ 1080120 h 1080120"/>
                <a:gd name="connsiteX1" fmla="*/ 648072 w 1296144"/>
                <a:gd name="connsiteY1" fmla="*/ 0 h 1080120"/>
                <a:gd name="connsiteX2" fmla="*/ 1296144 w 1296144"/>
                <a:gd name="connsiteY2" fmla="*/ 1080120 h 1080120"/>
                <a:gd name="connsiteX3" fmla="*/ 0 w 1296144"/>
                <a:gd name="connsiteY3" fmla="*/ 1080120 h 1080120"/>
                <a:gd name="connsiteX0-1" fmla="*/ 0 w 1296144"/>
                <a:gd name="connsiteY0-2" fmla="*/ 1337959 h 1337959"/>
                <a:gd name="connsiteX1-3" fmla="*/ 719841 w 1296144"/>
                <a:gd name="connsiteY1-4" fmla="*/ 0 h 1337959"/>
                <a:gd name="connsiteX2-5" fmla="*/ 1296144 w 1296144"/>
                <a:gd name="connsiteY2-6" fmla="*/ 1337959 h 1337959"/>
                <a:gd name="connsiteX3-7" fmla="*/ 0 w 1296144"/>
                <a:gd name="connsiteY3-8" fmla="*/ 1337959 h 1337959"/>
                <a:gd name="connsiteX0-9" fmla="*/ 0 w 668823"/>
                <a:gd name="connsiteY0-10" fmla="*/ 1492131 h 1492131"/>
                <a:gd name="connsiteX1-11" fmla="*/ 92520 w 668823"/>
                <a:gd name="connsiteY1-12" fmla="*/ 0 h 1492131"/>
                <a:gd name="connsiteX2-13" fmla="*/ 668823 w 668823"/>
                <a:gd name="connsiteY2-14" fmla="*/ 1337959 h 1492131"/>
                <a:gd name="connsiteX3-15" fmla="*/ 0 w 668823"/>
                <a:gd name="connsiteY3-16" fmla="*/ 1492131 h 1492131"/>
                <a:gd name="connsiteX0-17" fmla="*/ 0 w 913372"/>
                <a:gd name="connsiteY0-18" fmla="*/ 1492131 h 1492131"/>
                <a:gd name="connsiteX1-19" fmla="*/ 92520 w 913372"/>
                <a:gd name="connsiteY1-20" fmla="*/ 0 h 1492131"/>
                <a:gd name="connsiteX2-21" fmla="*/ 913372 w 913372"/>
                <a:gd name="connsiteY2-22" fmla="*/ 976452 h 1492131"/>
                <a:gd name="connsiteX3-23" fmla="*/ 0 w 913372"/>
                <a:gd name="connsiteY3-24" fmla="*/ 1492131 h 1492131"/>
                <a:gd name="connsiteX0-25" fmla="*/ 300721 w 1214093"/>
                <a:gd name="connsiteY0-26" fmla="*/ 1492131 h 1492131"/>
                <a:gd name="connsiteX1-27" fmla="*/ 393241 w 1214093"/>
                <a:gd name="connsiteY1-28" fmla="*/ 0 h 1492131"/>
                <a:gd name="connsiteX2-29" fmla="*/ 1214093 w 1214093"/>
                <a:gd name="connsiteY2-30" fmla="*/ 976452 h 1492131"/>
                <a:gd name="connsiteX3-31" fmla="*/ 300721 w 1214093"/>
                <a:gd name="connsiteY3-32" fmla="*/ 1492131 h 1492131"/>
                <a:gd name="connsiteX0-33" fmla="*/ 350270 w 1263642"/>
                <a:gd name="connsiteY0-34" fmla="*/ 1492131 h 1492131"/>
                <a:gd name="connsiteX1-35" fmla="*/ 442790 w 1263642"/>
                <a:gd name="connsiteY1-36" fmla="*/ 0 h 1492131"/>
                <a:gd name="connsiteX2-37" fmla="*/ 1263642 w 1263642"/>
                <a:gd name="connsiteY2-38" fmla="*/ 976452 h 1492131"/>
                <a:gd name="connsiteX3-39" fmla="*/ 350270 w 1263642"/>
                <a:gd name="connsiteY3-40" fmla="*/ 1492131 h 1492131"/>
                <a:gd name="connsiteX0-41" fmla="*/ 353757 w 1267129"/>
                <a:gd name="connsiteY0-42" fmla="*/ 1489473 h 1489473"/>
                <a:gd name="connsiteX1-43" fmla="*/ 440961 w 1267129"/>
                <a:gd name="connsiteY1-44" fmla="*/ 0 h 1489473"/>
                <a:gd name="connsiteX2-45" fmla="*/ 1267129 w 1267129"/>
                <a:gd name="connsiteY2-46" fmla="*/ 973794 h 1489473"/>
                <a:gd name="connsiteX3-47" fmla="*/ 353757 w 1267129"/>
                <a:gd name="connsiteY3-48" fmla="*/ 1489473 h 1489473"/>
                <a:gd name="connsiteX0-49" fmla="*/ 345683 w 1259055"/>
                <a:gd name="connsiteY0-50" fmla="*/ 1489473 h 1489473"/>
                <a:gd name="connsiteX1-51" fmla="*/ 432887 w 1259055"/>
                <a:gd name="connsiteY1-52" fmla="*/ 0 h 1489473"/>
                <a:gd name="connsiteX2-53" fmla="*/ 1259055 w 1259055"/>
                <a:gd name="connsiteY2-54" fmla="*/ 973794 h 1489473"/>
                <a:gd name="connsiteX3-55" fmla="*/ 345683 w 1259055"/>
                <a:gd name="connsiteY3-56" fmla="*/ 1489473 h 1489473"/>
                <a:gd name="connsiteX0-57" fmla="*/ 365005 w 1278377"/>
                <a:gd name="connsiteY0-58" fmla="*/ 1489473 h 1489473"/>
                <a:gd name="connsiteX1-59" fmla="*/ 452209 w 1278377"/>
                <a:gd name="connsiteY1-60" fmla="*/ 0 h 1489473"/>
                <a:gd name="connsiteX2-61" fmla="*/ 1278377 w 1278377"/>
                <a:gd name="connsiteY2-62" fmla="*/ 973794 h 1489473"/>
                <a:gd name="connsiteX3-63" fmla="*/ 365005 w 1278377"/>
                <a:gd name="connsiteY3-64" fmla="*/ 1489473 h 1489473"/>
                <a:gd name="connsiteX0-65" fmla="*/ 340062 w 1253434"/>
                <a:gd name="connsiteY0-66" fmla="*/ 1489473 h 1489473"/>
                <a:gd name="connsiteX1-67" fmla="*/ 427266 w 1253434"/>
                <a:gd name="connsiteY1-68" fmla="*/ 0 h 1489473"/>
                <a:gd name="connsiteX2-69" fmla="*/ 1253434 w 1253434"/>
                <a:gd name="connsiteY2-70" fmla="*/ 973794 h 1489473"/>
                <a:gd name="connsiteX3-71" fmla="*/ 340062 w 1253434"/>
                <a:gd name="connsiteY3-72" fmla="*/ 1489473 h 1489473"/>
                <a:gd name="connsiteX0-73" fmla="*/ 340062 w 1253434"/>
                <a:gd name="connsiteY0-74" fmla="*/ 1489473 h 1489473"/>
                <a:gd name="connsiteX1-75" fmla="*/ 427266 w 1253434"/>
                <a:gd name="connsiteY1-76" fmla="*/ 0 h 1489473"/>
                <a:gd name="connsiteX2-77" fmla="*/ 1253434 w 1253434"/>
                <a:gd name="connsiteY2-78" fmla="*/ 973794 h 1489473"/>
                <a:gd name="connsiteX3-79" fmla="*/ 340062 w 1253434"/>
                <a:gd name="connsiteY3-80" fmla="*/ 1489473 h 1489473"/>
                <a:gd name="connsiteX0-81" fmla="*/ 340062 w 1253434"/>
                <a:gd name="connsiteY0-82" fmla="*/ 1489473 h 1489473"/>
                <a:gd name="connsiteX1-83" fmla="*/ 427266 w 1253434"/>
                <a:gd name="connsiteY1-84" fmla="*/ 0 h 1489473"/>
                <a:gd name="connsiteX2-85" fmla="*/ 1253434 w 1253434"/>
                <a:gd name="connsiteY2-86" fmla="*/ 973794 h 1489473"/>
                <a:gd name="connsiteX3-87" fmla="*/ 340062 w 1253434"/>
                <a:gd name="connsiteY3-88" fmla="*/ 1489473 h 1489473"/>
                <a:gd name="connsiteX0-89" fmla="*/ 340062 w 1253434"/>
                <a:gd name="connsiteY0-90" fmla="*/ 1489473 h 1489473"/>
                <a:gd name="connsiteX1-91" fmla="*/ 427266 w 1253434"/>
                <a:gd name="connsiteY1-92" fmla="*/ 0 h 1489473"/>
                <a:gd name="connsiteX2-93" fmla="*/ 1253434 w 1253434"/>
                <a:gd name="connsiteY2-94" fmla="*/ 973794 h 1489473"/>
                <a:gd name="connsiteX3-95" fmla="*/ 340062 w 1253434"/>
                <a:gd name="connsiteY3-96" fmla="*/ 1489473 h 1489473"/>
                <a:gd name="connsiteX0-97" fmla="*/ 340062 w 1253434"/>
                <a:gd name="connsiteY0-98" fmla="*/ 1489473 h 1489473"/>
                <a:gd name="connsiteX1-99" fmla="*/ 427266 w 1253434"/>
                <a:gd name="connsiteY1-100" fmla="*/ 0 h 1489473"/>
                <a:gd name="connsiteX2-101" fmla="*/ 1253434 w 1253434"/>
                <a:gd name="connsiteY2-102" fmla="*/ 973794 h 1489473"/>
                <a:gd name="connsiteX3-103" fmla="*/ 340062 w 1253434"/>
                <a:gd name="connsiteY3-104" fmla="*/ 1489473 h 1489473"/>
                <a:gd name="connsiteX0-105" fmla="*/ 340062 w 1253434"/>
                <a:gd name="connsiteY0-106" fmla="*/ 1489473 h 1489473"/>
                <a:gd name="connsiteX1-107" fmla="*/ 427266 w 1253434"/>
                <a:gd name="connsiteY1-108" fmla="*/ 0 h 1489473"/>
                <a:gd name="connsiteX2-109" fmla="*/ 1253434 w 1253434"/>
                <a:gd name="connsiteY2-110" fmla="*/ 973794 h 1489473"/>
                <a:gd name="connsiteX3-111" fmla="*/ 340062 w 1253434"/>
                <a:gd name="connsiteY3-112" fmla="*/ 1489473 h 1489473"/>
                <a:gd name="connsiteX0-113" fmla="*/ 340062 w 1253434"/>
                <a:gd name="connsiteY0-114" fmla="*/ 1489473 h 1489473"/>
                <a:gd name="connsiteX1-115" fmla="*/ 427266 w 1253434"/>
                <a:gd name="connsiteY1-116" fmla="*/ 0 h 1489473"/>
                <a:gd name="connsiteX2-117" fmla="*/ 1253434 w 1253434"/>
                <a:gd name="connsiteY2-118" fmla="*/ 973794 h 1489473"/>
                <a:gd name="connsiteX3-119" fmla="*/ 340062 w 1253434"/>
                <a:gd name="connsiteY3-120" fmla="*/ 1489473 h 1489473"/>
                <a:gd name="connsiteX0-121" fmla="*/ 340062 w 1253434"/>
                <a:gd name="connsiteY0-122" fmla="*/ 1489473 h 1489473"/>
                <a:gd name="connsiteX1-123" fmla="*/ 427266 w 1253434"/>
                <a:gd name="connsiteY1-124" fmla="*/ 0 h 1489473"/>
                <a:gd name="connsiteX2-125" fmla="*/ 1253434 w 1253434"/>
                <a:gd name="connsiteY2-126" fmla="*/ 973794 h 1489473"/>
                <a:gd name="connsiteX3-127" fmla="*/ 340062 w 1253434"/>
                <a:gd name="connsiteY3-128" fmla="*/ 1489473 h 1489473"/>
                <a:gd name="connsiteX0-129" fmla="*/ 340062 w 1253434"/>
                <a:gd name="connsiteY0-130" fmla="*/ 1489473 h 1489473"/>
                <a:gd name="connsiteX1-131" fmla="*/ 427266 w 1253434"/>
                <a:gd name="connsiteY1-132" fmla="*/ 0 h 1489473"/>
                <a:gd name="connsiteX2-133" fmla="*/ 1253434 w 1253434"/>
                <a:gd name="connsiteY2-134" fmla="*/ 973794 h 1489473"/>
                <a:gd name="connsiteX3-135" fmla="*/ 340062 w 1253434"/>
                <a:gd name="connsiteY3-136" fmla="*/ 1489473 h 14894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53434" h="1489473">
                  <a:moveTo>
                    <a:pt x="340062" y="1489473"/>
                  </a:moveTo>
                  <a:cubicBezTo>
                    <a:pt x="115721" y="965514"/>
                    <a:pt x="-339879" y="449530"/>
                    <a:pt x="427266" y="0"/>
                  </a:cubicBezTo>
                  <a:cubicBezTo>
                    <a:pt x="378362" y="542565"/>
                    <a:pt x="629829" y="930959"/>
                    <a:pt x="1253434" y="973794"/>
                  </a:cubicBezTo>
                  <a:cubicBezTo>
                    <a:pt x="996824" y="1347706"/>
                    <a:pt x="748187" y="1296315"/>
                    <a:pt x="340062" y="14894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87788" y="2184400"/>
            <a:ext cx="1368425" cy="1366838"/>
            <a:chOff x="3887874" y="1731081"/>
            <a:chExt cx="1368152" cy="1368152"/>
          </a:xfrm>
        </p:grpSpPr>
        <p:sp>
          <p:nvSpPr>
            <p:cNvPr id="9" name="椭圆 8"/>
            <p:cNvSpPr/>
            <p:nvPr/>
          </p:nvSpPr>
          <p:spPr>
            <a:xfrm>
              <a:off x="3887874" y="1731081"/>
              <a:ext cx="1368152" cy="136815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" name="Group 22"/>
            <p:cNvGrpSpPr/>
            <p:nvPr/>
          </p:nvGrpSpPr>
          <p:grpSpPr>
            <a:xfrm>
              <a:off x="4186297" y="2029504"/>
              <a:ext cx="771306" cy="771306"/>
              <a:chOff x="5588000" y="1962150"/>
              <a:chExt cx="406400" cy="406400"/>
            </a:xfrm>
            <a:solidFill>
              <a:schemeClr val="bg1"/>
            </a:solidFill>
          </p:grpSpPr>
          <p:sp>
            <p:nvSpPr>
              <p:cNvPr id="11" name="Freeform 106"/>
              <p:cNvSpPr>
                <a:spLocks noEditPoints="1"/>
              </p:cNvSpPr>
              <p:nvPr/>
            </p:nvSpPr>
            <p:spPr bwMode="auto">
              <a:xfrm>
                <a:off x="55880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214" y="86"/>
                  </a:cxn>
                  <a:cxn ang="0">
                    <a:pos x="230" y="54"/>
                  </a:cxn>
                  <a:cxn ang="0">
                    <a:pos x="210" y="30"/>
                  </a:cxn>
                  <a:cxn ang="0">
                    <a:pos x="194" y="26"/>
                  </a:cxn>
                  <a:cxn ang="0">
                    <a:pos x="160" y="38"/>
                  </a:cxn>
                  <a:cxn ang="0">
                    <a:pos x="150" y="4"/>
                  </a:cxn>
                  <a:cxn ang="0">
                    <a:pos x="118" y="0"/>
                  </a:cxn>
                  <a:cxn ang="0">
                    <a:pos x="102" y="12"/>
                  </a:cxn>
                  <a:cxn ang="0">
                    <a:pos x="66" y="28"/>
                  </a:cxn>
                  <a:cxn ang="0">
                    <a:pos x="56" y="26"/>
                  </a:cxn>
                  <a:cxn ang="0">
                    <a:pos x="30" y="46"/>
                  </a:cxn>
                  <a:cxn ang="0">
                    <a:pos x="28" y="66"/>
                  </a:cxn>
                  <a:cxn ang="0">
                    <a:pos x="12" y="102"/>
                  </a:cxn>
                  <a:cxn ang="0">
                    <a:pos x="0" y="112"/>
                  </a:cxn>
                  <a:cxn ang="0">
                    <a:pos x="0" y="144"/>
                  </a:cxn>
                  <a:cxn ang="0">
                    <a:pos x="38" y="160"/>
                  </a:cxn>
                  <a:cxn ang="0">
                    <a:pos x="28" y="190"/>
                  </a:cxn>
                  <a:cxn ang="0">
                    <a:pos x="30" y="210"/>
                  </a:cxn>
                  <a:cxn ang="0">
                    <a:pos x="56" y="230"/>
                  </a:cxn>
                  <a:cxn ang="0">
                    <a:pos x="86" y="214"/>
                  </a:cxn>
                  <a:cxn ang="0">
                    <a:pos x="102" y="244"/>
                  </a:cxn>
                  <a:cxn ang="0">
                    <a:pos x="118" y="256"/>
                  </a:cxn>
                  <a:cxn ang="0">
                    <a:pos x="150" y="252"/>
                  </a:cxn>
                  <a:cxn ang="0">
                    <a:pos x="160" y="218"/>
                  </a:cxn>
                  <a:cxn ang="0">
                    <a:pos x="194" y="230"/>
                  </a:cxn>
                  <a:cxn ang="0">
                    <a:pos x="210" y="226"/>
                  </a:cxn>
                  <a:cxn ang="0">
                    <a:pos x="230" y="202"/>
                  </a:cxn>
                  <a:cxn ang="0">
                    <a:pos x="214" y="170"/>
                  </a:cxn>
                  <a:cxn ang="0">
                    <a:pos x="248" y="152"/>
                  </a:cxn>
                  <a:cxn ang="0">
                    <a:pos x="256" y="118"/>
                  </a:cxn>
                  <a:cxn ang="0">
                    <a:pos x="248" y="104"/>
                  </a:cxn>
                  <a:cxn ang="0">
                    <a:pos x="208" y="148"/>
                  </a:cxn>
                  <a:cxn ang="0">
                    <a:pos x="200" y="162"/>
                  </a:cxn>
                  <a:cxn ang="0">
                    <a:pos x="200" y="214"/>
                  </a:cxn>
                  <a:cxn ang="0">
                    <a:pos x="170" y="198"/>
                  </a:cxn>
                  <a:cxn ang="0">
                    <a:pos x="154" y="204"/>
                  </a:cxn>
                  <a:cxn ang="0">
                    <a:pos x="138" y="240"/>
                  </a:cxn>
                  <a:cxn ang="0">
                    <a:pos x="108" y="208"/>
                  </a:cxn>
                  <a:cxn ang="0">
                    <a:pos x="94" y="200"/>
                  </a:cxn>
                  <a:cxn ang="0">
                    <a:pos x="78" y="202"/>
                  </a:cxn>
                  <a:cxn ang="0">
                    <a:pos x="54" y="178"/>
                  </a:cxn>
                  <a:cxn ang="0">
                    <a:pos x="52" y="154"/>
                  </a:cxn>
                  <a:cxn ang="0">
                    <a:pos x="16" y="138"/>
                  </a:cxn>
                  <a:cxn ang="0">
                    <a:pos x="48" y="108"/>
                  </a:cxn>
                  <a:cxn ang="0">
                    <a:pos x="56" y="94"/>
                  </a:cxn>
                  <a:cxn ang="0">
                    <a:pos x="56" y="42"/>
                  </a:cxn>
                  <a:cxn ang="0">
                    <a:pos x="86" y="58"/>
                  </a:cxn>
                  <a:cxn ang="0">
                    <a:pos x="102" y="52"/>
                  </a:cxn>
                  <a:cxn ang="0">
                    <a:pos x="118" y="16"/>
                  </a:cxn>
                  <a:cxn ang="0">
                    <a:pos x="148" y="48"/>
                  </a:cxn>
                  <a:cxn ang="0">
                    <a:pos x="162" y="56"/>
                  </a:cxn>
                  <a:cxn ang="0">
                    <a:pos x="178" y="54"/>
                  </a:cxn>
                  <a:cxn ang="0">
                    <a:pos x="202" y="78"/>
                  </a:cxn>
                  <a:cxn ang="0">
                    <a:pos x="204" y="102"/>
                  </a:cxn>
                  <a:cxn ang="0">
                    <a:pos x="240" y="118"/>
                  </a:cxn>
                </a:cxnLst>
                <a:rect l="0" t="0" r="r" b="b"/>
                <a:pathLst>
                  <a:path w="256" h="256">
                    <a:moveTo>
                      <a:pt x="244" y="102"/>
                    </a:moveTo>
                    <a:lnTo>
                      <a:pt x="218" y="96"/>
                    </a:lnTo>
                    <a:lnTo>
                      <a:pt x="218" y="96"/>
                    </a:lnTo>
                    <a:lnTo>
                      <a:pt x="214" y="86"/>
                    </a:lnTo>
                    <a:lnTo>
                      <a:pt x="228" y="66"/>
                    </a:lnTo>
                    <a:lnTo>
                      <a:pt x="228" y="66"/>
                    </a:lnTo>
                    <a:lnTo>
                      <a:pt x="230" y="60"/>
                    </a:lnTo>
                    <a:lnTo>
                      <a:pt x="230" y="54"/>
                    </a:lnTo>
                    <a:lnTo>
                      <a:pt x="230" y="50"/>
                    </a:lnTo>
                    <a:lnTo>
                      <a:pt x="226" y="46"/>
                    </a:lnTo>
                    <a:lnTo>
                      <a:pt x="210" y="30"/>
                    </a:lnTo>
                    <a:lnTo>
                      <a:pt x="210" y="30"/>
                    </a:lnTo>
                    <a:lnTo>
                      <a:pt x="206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194" y="26"/>
                    </a:lnTo>
                    <a:lnTo>
                      <a:pt x="190" y="28"/>
                    </a:lnTo>
                    <a:lnTo>
                      <a:pt x="170" y="42"/>
                    </a:lnTo>
                    <a:lnTo>
                      <a:pt x="170" y="42"/>
                    </a:lnTo>
                    <a:lnTo>
                      <a:pt x="160" y="38"/>
                    </a:lnTo>
                    <a:lnTo>
                      <a:pt x="154" y="12"/>
                    </a:lnTo>
                    <a:lnTo>
                      <a:pt x="154" y="12"/>
                    </a:lnTo>
                    <a:lnTo>
                      <a:pt x="152" y="8"/>
                    </a:lnTo>
                    <a:lnTo>
                      <a:pt x="150" y="4"/>
                    </a:lnTo>
                    <a:lnTo>
                      <a:pt x="144" y="0"/>
                    </a:lnTo>
                    <a:lnTo>
                      <a:pt x="138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06" y="4"/>
                    </a:lnTo>
                    <a:lnTo>
                      <a:pt x="104" y="8"/>
                    </a:lnTo>
                    <a:lnTo>
                      <a:pt x="102" y="12"/>
                    </a:lnTo>
                    <a:lnTo>
                      <a:pt x="96" y="38"/>
                    </a:lnTo>
                    <a:lnTo>
                      <a:pt x="96" y="38"/>
                    </a:lnTo>
                    <a:lnTo>
                      <a:pt x="86" y="42"/>
                    </a:lnTo>
                    <a:lnTo>
                      <a:pt x="66" y="28"/>
                    </a:lnTo>
                    <a:lnTo>
                      <a:pt x="66" y="28"/>
                    </a:lnTo>
                    <a:lnTo>
                      <a:pt x="62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46" y="30"/>
                    </a:lnTo>
                    <a:lnTo>
                      <a:pt x="30" y="46"/>
                    </a:lnTo>
                    <a:lnTo>
                      <a:pt x="30" y="46"/>
                    </a:lnTo>
                    <a:lnTo>
                      <a:pt x="26" y="50"/>
                    </a:lnTo>
                    <a:lnTo>
                      <a:pt x="26" y="54"/>
                    </a:lnTo>
                    <a:lnTo>
                      <a:pt x="26" y="60"/>
                    </a:lnTo>
                    <a:lnTo>
                      <a:pt x="28" y="66"/>
                    </a:lnTo>
                    <a:lnTo>
                      <a:pt x="42" y="86"/>
                    </a:lnTo>
                    <a:lnTo>
                      <a:pt x="42" y="86"/>
                    </a:lnTo>
                    <a:lnTo>
                      <a:pt x="38" y="96"/>
                    </a:lnTo>
                    <a:lnTo>
                      <a:pt x="12" y="102"/>
                    </a:lnTo>
                    <a:lnTo>
                      <a:pt x="12" y="102"/>
                    </a:lnTo>
                    <a:lnTo>
                      <a:pt x="8" y="104"/>
                    </a:lnTo>
                    <a:lnTo>
                      <a:pt x="4" y="106"/>
                    </a:lnTo>
                    <a:lnTo>
                      <a:pt x="0" y="112"/>
                    </a:lnTo>
                    <a:lnTo>
                      <a:pt x="0" y="11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44"/>
                    </a:lnTo>
                    <a:lnTo>
                      <a:pt x="4" y="150"/>
                    </a:lnTo>
                    <a:lnTo>
                      <a:pt x="8" y="152"/>
                    </a:lnTo>
                    <a:lnTo>
                      <a:pt x="12" y="154"/>
                    </a:lnTo>
                    <a:lnTo>
                      <a:pt x="38" y="160"/>
                    </a:lnTo>
                    <a:lnTo>
                      <a:pt x="38" y="160"/>
                    </a:lnTo>
                    <a:lnTo>
                      <a:pt x="42" y="170"/>
                    </a:lnTo>
                    <a:lnTo>
                      <a:pt x="28" y="190"/>
                    </a:lnTo>
                    <a:lnTo>
                      <a:pt x="28" y="190"/>
                    </a:lnTo>
                    <a:lnTo>
                      <a:pt x="26" y="196"/>
                    </a:lnTo>
                    <a:lnTo>
                      <a:pt x="26" y="202"/>
                    </a:lnTo>
                    <a:lnTo>
                      <a:pt x="26" y="206"/>
                    </a:lnTo>
                    <a:lnTo>
                      <a:pt x="30" y="210"/>
                    </a:lnTo>
                    <a:lnTo>
                      <a:pt x="46" y="226"/>
                    </a:lnTo>
                    <a:lnTo>
                      <a:pt x="46" y="226"/>
                    </a:lnTo>
                    <a:lnTo>
                      <a:pt x="50" y="230"/>
                    </a:lnTo>
                    <a:lnTo>
                      <a:pt x="56" y="230"/>
                    </a:lnTo>
                    <a:lnTo>
                      <a:pt x="56" y="230"/>
                    </a:lnTo>
                    <a:lnTo>
                      <a:pt x="62" y="230"/>
                    </a:lnTo>
                    <a:lnTo>
                      <a:pt x="66" y="228"/>
                    </a:lnTo>
                    <a:lnTo>
                      <a:pt x="86" y="214"/>
                    </a:lnTo>
                    <a:lnTo>
                      <a:pt x="86" y="214"/>
                    </a:lnTo>
                    <a:lnTo>
                      <a:pt x="96" y="218"/>
                    </a:lnTo>
                    <a:lnTo>
                      <a:pt x="102" y="244"/>
                    </a:lnTo>
                    <a:lnTo>
                      <a:pt x="102" y="244"/>
                    </a:lnTo>
                    <a:lnTo>
                      <a:pt x="104" y="248"/>
                    </a:lnTo>
                    <a:lnTo>
                      <a:pt x="106" y="252"/>
                    </a:lnTo>
                    <a:lnTo>
                      <a:pt x="112" y="256"/>
                    </a:lnTo>
                    <a:lnTo>
                      <a:pt x="118" y="256"/>
                    </a:lnTo>
                    <a:lnTo>
                      <a:pt x="138" y="256"/>
                    </a:lnTo>
                    <a:lnTo>
                      <a:pt x="138" y="256"/>
                    </a:lnTo>
                    <a:lnTo>
                      <a:pt x="144" y="256"/>
                    </a:lnTo>
                    <a:lnTo>
                      <a:pt x="150" y="252"/>
                    </a:lnTo>
                    <a:lnTo>
                      <a:pt x="152" y="248"/>
                    </a:lnTo>
                    <a:lnTo>
                      <a:pt x="154" y="244"/>
                    </a:lnTo>
                    <a:lnTo>
                      <a:pt x="160" y="218"/>
                    </a:lnTo>
                    <a:lnTo>
                      <a:pt x="160" y="218"/>
                    </a:lnTo>
                    <a:lnTo>
                      <a:pt x="170" y="214"/>
                    </a:lnTo>
                    <a:lnTo>
                      <a:pt x="190" y="228"/>
                    </a:lnTo>
                    <a:lnTo>
                      <a:pt x="190" y="228"/>
                    </a:lnTo>
                    <a:lnTo>
                      <a:pt x="194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206" y="230"/>
                    </a:lnTo>
                    <a:lnTo>
                      <a:pt x="210" y="226"/>
                    </a:lnTo>
                    <a:lnTo>
                      <a:pt x="226" y="210"/>
                    </a:lnTo>
                    <a:lnTo>
                      <a:pt x="226" y="210"/>
                    </a:lnTo>
                    <a:lnTo>
                      <a:pt x="230" y="206"/>
                    </a:lnTo>
                    <a:lnTo>
                      <a:pt x="230" y="202"/>
                    </a:lnTo>
                    <a:lnTo>
                      <a:pt x="230" y="196"/>
                    </a:lnTo>
                    <a:lnTo>
                      <a:pt x="228" y="190"/>
                    </a:lnTo>
                    <a:lnTo>
                      <a:pt x="214" y="170"/>
                    </a:lnTo>
                    <a:lnTo>
                      <a:pt x="214" y="170"/>
                    </a:lnTo>
                    <a:lnTo>
                      <a:pt x="218" y="160"/>
                    </a:lnTo>
                    <a:lnTo>
                      <a:pt x="244" y="154"/>
                    </a:lnTo>
                    <a:lnTo>
                      <a:pt x="244" y="154"/>
                    </a:lnTo>
                    <a:lnTo>
                      <a:pt x="248" y="152"/>
                    </a:lnTo>
                    <a:lnTo>
                      <a:pt x="252" y="150"/>
                    </a:lnTo>
                    <a:lnTo>
                      <a:pt x="256" y="144"/>
                    </a:lnTo>
                    <a:lnTo>
                      <a:pt x="256" y="138"/>
                    </a:lnTo>
                    <a:lnTo>
                      <a:pt x="256" y="118"/>
                    </a:lnTo>
                    <a:lnTo>
                      <a:pt x="256" y="118"/>
                    </a:lnTo>
                    <a:lnTo>
                      <a:pt x="256" y="112"/>
                    </a:lnTo>
                    <a:lnTo>
                      <a:pt x="252" y="106"/>
                    </a:lnTo>
                    <a:lnTo>
                      <a:pt x="248" y="104"/>
                    </a:lnTo>
                    <a:lnTo>
                      <a:pt x="244" y="102"/>
                    </a:lnTo>
                    <a:close/>
                    <a:moveTo>
                      <a:pt x="216" y="144"/>
                    </a:moveTo>
                    <a:lnTo>
                      <a:pt x="216" y="144"/>
                    </a:lnTo>
                    <a:lnTo>
                      <a:pt x="208" y="148"/>
                    </a:lnTo>
                    <a:lnTo>
                      <a:pt x="204" y="154"/>
                    </a:lnTo>
                    <a:lnTo>
                      <a:pt x="204" y="154"/>
                    </a:lnTo>
                    <a:lnTo>
                      <a:pt x="200" y="162"/>
                    </a:lnTo>
                    <a:lnTo>
                      <a:pt x="200" y="162"/>
                    </a:lnTo>
                    <a:lnTo>
                      <a:pt x="198" y="170"/>
                    </a:lnTo>
                    <a:lnTo>
                      <a:pt x="202" y="178"/>
                    </a:lnTo>
                    <a:lnTo>
                      <a:pt x="214" y="200"/>
                    </a:lnTo>
                    <a:lnTo>
                      <a:pt x="200" y="214"/>
                    </a:lnTo>
                    <a:lnTo>
                      <a:pt x="178" y="202"/>
                    </a:lnTo>
                    <a:lnTo>
                      <a:pt x="178" y="202"/>
                    </a:lnTo>
                    <a:lnTo>
                      <a:pt x="174" y="198"/>
                    </a:lnTo>
                    <a:lnTo>
                      <a:pt x="170" y="198"/>
                    </a:lnTo>
                    <a:lnTo>
                      <a:pt x="170" y="198"/>
                    </a:lnTo>
                    <a:lnTo>
                      <a:pt x="162" y="200"/>
                    </a:lnTo>
                    <a:lnTo>
                      <a:pt x="162" y="200"/>
                    </a:lnTo>
                    <a:lnTo>
                      <a:pt x="154" y="204"/>
                    </a:lnTo>
                    <a:lnTo>
                      <a:pt x="154" y="204"/>
                    </a:lnTo>
                    <a:lnTo>
                      <a:pt x="148" y="208"/>
                    </a:lnTo>
                    <a:lnTo>
                      <a:pt x="144" y="216"/>
                    </a:lnTo>
                    <a:lnTo>
                      <a:pt x="138" y="240"/>
                    </a:lnTo>
                    <a:lnTo>
                      <a:pt x="118" y="240"/>
                    </a:lnTo>
                    <a:lnTo>
                      <a:pt x="112" y="216"/>
                    </a:lnTo>
                    <a:lnTo>
                      <a:pt x="112" y="216"/>
                    </a:lnTo>
                    <a:lnTo>
                      <a:pt x="108" y="208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4" y="200"/>
                    </a:lnTo>
                    <a:lnTo>
                      <a:pt x="94" y="200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82" y="198"/>
                    </a:lnTo>
                    <a:lnTo>
                      <a:pt x="78" y="202"/>
                    </a:lnTo>
                    <a:lnTo>
                      <a:pt x="56" y="214"/>
                    </a:lnTo>
                    <a:lnTo>
                      <a:pt x="42" y="200"/>
                    </a:lnTo>
                    <a:lnTo>
                      <a:pt x="54" y="178"/>
                    </a:lnTo>
                    <a:lnTo>
                      <a:pt x="54" y="178"/>
                    </a:lnTo>
                    <a:lnTo>
                      <a:pt x="58" y="170"/>
                    </a:lnTo>
                    <a:lnTo>
                      <a:pt x="56" y="162"/>
                    </a:lnTo>
                    <a:lnTo>
                      <a:pt x="56" y="162"/>
                    </a:lnTo>
                    <a:lnTo>
                      <a:pt x="52" y="154"/>
                    </a:lnTo>
                    <a:lnTo>
                      <a:pt x="52" y="154"/>
                    </a:lnTo>
                    <a:lnTo>
                      <a:pt x="48" y="148"/>
                    </a:lnTo>
                    <a:lnTo>
                      <a:pt x="40" y="144"/>
                    </a:lnTo>
                    <a:lnTo>
                      <a:pt x="16" y="138"/>
                    </a:lnTo>
                    <a:lnTo>
                      <a:pt x="16" y="118"/>
                    </a:lnTo>
                    <a:lnTo>
                      <a:pt x="40" y="112"/>
                    </a:lnTo>
                    <a:lnTo>
                      <a:pt x="40" y="112"/>
                    </a:lnTo>
                    <a:lnTo>
                      <a:pt x="48" y="108"/>
                    </a:lnTo>
                    <a:lnTo>
                      <a:pt x="52" y="102"/>
                    </a:lnTo>
                    <a:lnTo>
                      <a:pt x="52" y="102"/>
                    </a:lnTo>
                    <a:lnTo>
                      <a:pt x="56" y="94"/>
                    </a:lnTo>
                    <a:lnTo>
                      <a:pt x="56" y="94"/>
                    </a:lnTo>
                    <a:lnTo>
                      <a:pt x="58" y="86"/>
                    </a:lnTo>
                    <a:lnTo>
                      <a:pt x="54" y="78"/>
                    </a:lnTo>
                    <a:lnTo>
                      <a:pt x="42" y="56"/>
                    </a:lnTo>
                    <a:lnTo>
                      <a:pt x="56" y="42"/>
                    </a:lnTo>
                    <a:lnTo>
                      <a:pt x="78" y="54"/>
                    </a:lnTo>
                    <a:lnTo>
                      <a:pt x="78" y="54"/>
                    </a:lnTo>
                    <a:lnTo>
                      <a:pt x="82" y="58"/>
                    </a:lnTo>
                    <a:lnTo>
                      <a:pt x="86" y="58"/>
                    </a:lnTo>
                    <a:lnTo>
                      <a:pt x="86" y="58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102" y="52"/>
                    </a:lnTo>
                    <a:lnTo>
                      <a:pt x="102" y="52"/>
                    </a:lnTo>
                    <a:lnTo>
                      <a:pt x="108" y="48"/>
                    </a:lnTo>
                    <a:lnTo>
                      <a:pt x="112" y="40"/>
                    </a:lnTo>
                    <a:lnTo>
                      <a:pt x="118" y="16"/>
                    </a:lnTo>
                    <a:lnTo>
                      <a:pt x="138" y="16"/>
                    </a:lnTo>
                    <a:lnTo>
                      <a:pt x="144" y="40"/>
                    </a:lnTo>
                    <a:lnTo>
                      <a:pt x="144" y="40"/>
                    </a:lnTo>
                    <a:lnTo>
                      <a:pt x="148" y="48"/>
                    </a:lnTo>
                    <a:lnTo>
                      <a:pt x="154" y="52"/>
                    </a:lnTo>
                    <a:lnTo>
                      <a:pt x="154" y="52"/>
                    </a:lnTo>
                    <a:lnTo>
                      <a:pt x="162" y="56"/>
                    </a:lnTo>
                    <a:lnTo>
                      <a:pt x="162" y="56"/>
                    </a:lnTo>
                    <a:lnTo>
                      <a:pt x="170" y="58"/>
                    </a:lnTo>
                    <a:lnTo>
                      <a:pt x="170" y="58"/>
                    </a:lnTo>
                    <a:lnTo>
                      <a:pt x="174" y="58"/>
                    </a:lnTo>
                    <a:lnTo>
                      <a:pt x="178" y="54"/>
                    </a:lnTo>
                    <a:lnTo>
                      <a:pt x="200" y="42"/>
                    </a:lnTo>
                    <a:lnTo>
                      <a:pt x="214" y="56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198" y="86"/>
                    </a:lnTo>
                    <a:lnTo>
                      <a:pt x="200" y="94"/>
                    </a:lnTo>
                    <a:lnTo>
                      <a:pt x="200" y="94"/>
                    </a:lnTo>
                    <a:lnTo>
                      <a:pt x="204" y="102"/>
                    </a:lnTo>
                    <a:lnTo>
                      <a:pt x="204" y="102"/>
                    </a:lnTo>
                    <a:lnTo>
                      <a:pt x="208" y="108"/>
                    </a:lnTo>
                    <a:lnTo>
                      <a:pt x="216" y="112"/>
                    </a:lnTo>
                    <a:lnTo>
                      <a:pt x="240" y="118"/>
                    </a:lnTo>
                    <a:lnTo>
                      <a:pt x="240" y="138"/>
                    </a:lnTo>
                    <a:lnTo>
                      <a:pt x="216" y="1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Freeform 109"/>
              <p:cNvSpPr>
                <a:spLocks noEditPoints="1"/>
              </p:cNvSpPr>
              <p:nvPr/>
            </p:nvSpPr>
            <p:spPr bwMode="auto">
              <a:xfrm>
                <a:off x="5702300" y="2076450"/>
                <a:ext cx="177800" cy="17780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34" y="4"/>
                  </a:cxn>
                  <a:cxn ang="0">
                    <a:pos x="16" y="16"/>
                  </a:cxn>
                  <a:cxn ang="0">
                    <a:pos x="4" y="34"/>
                  </a:cxn>
                  <a:cxn ang="0">
                    <a:pos x="0" y="56"/>
                  </a:cxn>
                  <a:cxn ang="0">
                    <a:pos x="2" y="68"/>
                  </a:cxn>
                  <a:cxn ang="0">
                    <a:pos x="10" y="88"/>
                  </a:cxn>
                  <a:cxn ang="0">
                    <a:pos x="24" y="102"/>
                  </a:cxn>
                  <a:cxn ang="0">
                    <a:pos x="44" y="110"/>
                  </a:cxn>
                  <a:cxn ang="0">
                    <a:pos x="56" y="112"/>
                  </a:cxn>
                  <a:cxn ang="0">
                    <a:pos x="78" y="108"/>
                  </a:cxn>
                  <a:cxn ang="0">
                    <a:pos x="96" y="96"/>
                  </a:cxn>
                  <a:cxn ang="0">
                    <a:pos x="108" y="78"/>
                  </a:cxn>
                  <a:cxn ang="0">
                    <a:pos x="112" y="56"/>
                  </a:cxn>
                  <a:cxn ang="0">
                    <a:pos x="110" y="44"/>
                  </a:cxn>
                  <a:cxn ang="0">
                    <a:pos x="102" y="24"/>
                  </a:cxn>
                  <a:cxn ang="0">
                    <a:pos x="88" y="10"/>
                  </a:cxn>
                  <a:cxn ang="0">
                    <a:pos x="68" y="2"/>
                  </a:cxn>
                  <a:cxn ang="0">
                    <a:pos x="56" y="104"/>
                  </a:cxn>
                  <a:cxn ang="0">
                    <a:pos x="46" y="104"/>
                  </a:cxn>
                  <a:cxn ang="0">
                    <a:pos x="28" y="96"/>
                  </a:cxn>
                  <a:cxn ang="0">
                    <a:pos x="16" y="84"/>
                  </a:cxn>
                  <a:cxn ang="0">
                    <a:pos x="8" y="66"/>
                  </a:cxn>
                  <a:cxn ang="0">
                    <a:pos x="8" y="56"/>
                  </a:cxn>
                  <a:cxn ang="0">
                    <a:pos x="10" y="36"/>
                  </a:cxn>
                  <a:cxn ang="0">
                    <a:pos x="22" y="22"/>
                  </a:cxn>
                  <a:cxn ang="0">
                    <a:pos x="36" y="10"/>
                  </a:cxn>
                  <a:cxn ang="0">
                    <a:pos x="56" y="6"/>
                  </a:cxn>
                  <a:cxn ang="0">
                    <a:pos x="66" y="8"/>
                  </a:cxn>
                  <a:cxn ang="0">
                    <a:pos x="84" y="16"/>
                  </a:cxn>
                  <a:cxn ang="0">
                    <a:pos x="96" y="28"/>
                  </a:cxn>
                  <a:cxn ang="0">
                    <a:pos x="104" y="46"/>
                  </a:cxn>
                  <a:cxn ang="0">
                    <a:pos x="106" y="56"/>
                  </a:cxn>
                  <a:cxn ang="0">
                    <a:pos x="102" y="76"/>
                  </a:cxn>
                  <a:cxn ang="0">
                    <a:pos x="90" y="90"/>
                  </a:cxn>
                  <a:cxn ang="0">
                    <a:pos x="76" y="102"/>
                  </a:cxn>
                  <a:cxn ang="0">
                    <a:pos x="56" y="104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68"/>
                    </a:lnTo>
                    <a:lnTo>
                      <a:pt x="4" y="78"/>
                    </a:lnTo>
                    <a:lnTo>
                      <a:pt x="10" y="88"/>
                    </a:lnTo>
                    <a:lnTo>
                      <a:pt x="16" y="96"/>
                    </a:lnTo>
                    <a:lnTo>
                      <a:pt x="24" y="102"/>
                    </a:lnTo>
                    <a:lnTo>
                      <a:pt x="34" y="108"/>
                    </a:lnTo>
                    <a:lnTo>
                      <a:pt x="44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68" y="110"/>
                    </a:lnTo>
                    <a:lnTo>
                      <a:pt x="78" y="108"/>
                    </a:lnTo>
                    <a:lnTo>
                      <a:pt x="88" y="102"/>
                    </a:lnTo>
                    <a:lnTo>
                      <a:pt x="96" y="96"/>
                    </a:lnTo>
                    <a:lnTo>
                      <a:pt x="102" y="88"/>
                    </a:lnTo>
                    <a:lnTo>
                      <a:pt x="108" y="78"/>
                    </a:lnTo>
                    <a:lnTo>
                      <a:pt x="110" y="68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2"/>
                    </a:lnTo>
                    <a:lnTo>
                      <a:pt x="56" y="0"/>
                    </a:lnTo>
                    <a:close/>
                    <a:moveTo>
                      <a:pt x="56" y="104"/>
                    </a:moveTo>
                    <a:lnTo>
                      <a:pt x="56" y="104"/>
                    </a:lnTo>
                    <a:lnTo>
                      <a:pt x="46" y="104"/>
                    </a:lnTo>
                    <a:lnTo>
                      <a:pt x="36" y="102"/>
                    </a:lnTo>
                    <a:lnTo>
                      <a:pt x="28" y="96"/>
                    </a:lnTo>
                    <a:lnTo>
                      <a:pt x="22" y="90"/>
                    </a:lnTo>
                    <a:lnTo>
                      <a:pt x="16" y="84"/>
                    </a:lnTo>
                    <a:lnTo>
                      <a:pt x="10" y="76"/>
                    </a:lnTo>
                    <a:lnTo>
                      <a:pt x="8" y="6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0" y="36"/>
                    </a:lnTo>
                    <a:lnTo>
                      <a:pt x="16" y="28"/>
                    </a:lnTo>
                    <a:lnTo>
                      <a:pt x="22" y="22"/>
                    </a:lnTo>
                    <a:lnTo>
                      <a:pt x="28" y="16"/>
                    </a:lnTo>
                    <a:lnTo>
                      <a:pt x="36" y="10"/>
                    </a:lnTo>
                    <a:lnTo>
                      <a:pt x="46" y="8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66" y="8"/>
                    </a:lnTo>
                    <a:lnTo>
                      <a:pt x="76" y="10"/>
                    </a:lnTo>
                    <a:lnTo>
                      <a:pt x="84" y="16"/>
                    </a:lnTo>
                    <a:lnTo>
                      <a:pt x="90" y="22"/>
                    </a:lnTo>
                    <a:lnTo>
                      <a:pt x="96" y="28"/>
                    </a:lnTo>
                    <a:lnTo>
                      <a:pt x="102" y="36"/>
                    </a:lnTo>
                    <a:lnTo>
                      <a:pt x="104" y="46"/>
                    </a:lnTo>
                    <a:lnTo>
                      <a:pt x="106" y="56"/>
                    </a:lnTo>
                    <a:lnTo>
                      <a:pt x="106" y="56"/>
                    </a:lnTo>
                    <a:lnTo>
                      <a:pt x="104" y="66"/>
                    </a:lnTo>
                    <a:lnTo>
                      <a:pt x="102" y="76"/>
                    </a:lnTo>
                    <a:lnTo>
                      <a:pt x="96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76" y="102"/>
                    </a:lnTo>
                    <a:lnTo>
                      <a:pt x="66" y="104"/>
                    </a:lnTo>
                    <a:lnTo>
                      <a:pt x="56" y="10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Freeform 112"/>
              <p:cNvSpPr>
                <a:spLocks noEditPoints="1"/>
              </p:cNvSpPr>
              <p:nvPr/>
            </p:nvSpPr>
            <p:spPr bwMode="auto">
              <a:xfrm>
                <a:off x="5740400" y="2114550"/>
                <a:ext cx="101600" cy="10160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0" y="2"/>
                  </a:cxn>
                  <a:cxn ang="0">
                    <a:pos x="10" y="10"/>
                  </a:cxn>
                  <a:cxn ang="0">
                    <a:pos x="2" y="20"/>
                  </a:cxn>
                  <a:cxn ang="0">
                    <a:pos x="0" y="26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0" y="38"/>
                  </a:cxn>
                  <a:cxn ang="0">
                    <a:pos x="2" y="44"/>
                  </a:cxn>
                  <a:cxn ang="0">
                    <a:pos x="10" y="54"/>
                  </a:cxn>
                  <a:cxn ang="0">
                    <a:pos x="20" y="62"/>
                  </a:cxn>
                  <a:cxn ang="0">
                    <a:pos x="26" y="64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8" y="64"/>
                  </a:cxn>
                  <a:cxn ang="0">
                    <a:pos x="44" y="62"/>
                  </a:cxn>
                  <a:cxn ang="0">
                    <a:pos x="54" y="54"/>
                  </a:cxn>
                  <a:cxn ang="0">
                    <a:pos x="62" y="44"/>
                  </a:cxn>
                  <a:cxn ang="0">
                    <a:pos x="64" y="38"/>
                  </a:cxn>
                  <a:cxn ang="0">
                    <a:pos x="64" y="32"/>
                  </a:cxn>
                  <a:cxn ang="0">
                    <a:pos x="64" y="32"/>
                  </a:cxn>
                  <a:cxn ang="0">
                    <a:pos x="64" y="26"/>
                  </a:cxn>
                  <a:cxn ang="0">
                    <a:pos x="62" y="20"/>
                  </a:cxn>
                  <a:cxn ang="0">
                    <a:pos x="54" y="10"/>
                  </a:cxn>
                  <a:cxn ang="0">
                    <a:pos x="44" y="2"/>
                  </a:cxn>
                  <a:cxn ang="0">
                    <a:pos x="38" y="0"/>
                  </a:cxn>
                  <a:cxn ang="0">
                    <a:pos x="32" y="0"/>
                  </a:cxn>
                  <a:cxn ang="0">
                    <a:pos x="32" y="56"/>
                  </a:cxn>
                  <a:cxn ang="0">
                    <a:pos x="32" y="56"/>
                  </a:cxn>
                  <a:cxn ang="0">
                    <a:pos x="22" y="54"/>
                  </a:cxn>
                  <a:cxn ang="0">
                    <a:pos x="16" y="48"/>
                  </a:cxn>
                  <a:cxn ang="0">
                    <a:pos x="10" y="42"/>
                  </a:cxn>
                  <a:cxn ang="0">
                    <a:pos x="8" y="32"/>
                  </a:cxn>
                  <a:cxn ang="0">
                    <a:pos x="8" y="32"/>
                  </a:cxn>
                  <a:cxn ang="0">
                    <a:pos x="10" y="22"/>
                  </a:cxn>
                  <a:cxn ang="0">
                    <a:pos x="16" y="16"/>
                  </a:cxn>
                  <a:cxn ang="0">
                    <a:pos x="22" y="10"/>
                  </a:cxn>
                  <a:cxn ang="0">
                    <a:pos x="32" y="8"/>
                  </a:cxn>
                  <a:cxn ang="0">
                    <a:pos x="32" y="8"/>
                  </a:cxn>
                  <a:cxn ang="0">
                    <a:pos x="42" y="10"/>
                  </a:cxn>
                  <a:cxn ang="0">
                    <a:pos x="48" y="16"/>
                  </a:cxn>
                  <a:cxn ang="0">
                    <a:pos x="54" y="22"/>
                  </a:cxn>
                  <a:cxn ang="0">
                    <a:pos x="56" y="32"/>
                  </a:cxn>
                  <a:cxn ang="0">
                    <a:pos x="56" y="32"/>
                  </a:cxn>
                  <a:cxn ang="0">
                    <a:pos x="54" y="42"/>
                  </a:cxn>
                  <a:cxn ang="0">
                    <a:pos x="48" y="48"/>
                  </a:cxn>
                  <a:cxn ang="0">
                    <a:pos x="42" y="54"/>
                  </a:cxn>
                  <a:cxn ang="0">
                    <a:pos x="32" y="56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lnTo>
                      <a:pt x="32" y="0"/>
                    </a:lnTo>
                    <a:lnTo>
                      <a:pt x="26" y="0"/>
                    </a:lnTo>
                    <a:lnTo>
                      <a:pt x="20" y="2"/>
                    </a:lnTo>
                    <a:lnTo>
                      <a:pt x="10" y="10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2" y="44"/>
                    </a:lnTo>
                    <a:lnTo>
                      <a:pt x="10" y="54"/>
                    </a:lnTo>
                    <a:lnTo>
                      <a:pt x="20" y="62"/>
                    </a:lnTo>
                    <a:lnTo>
                      <a:pt x="26" y="64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38" y="64"/>
                    </a:lnTo>
                    <a:lnTo>
                      <a:pt x="44" y="62"/>
                    </a:lnTo>
                    <a:lnTo>
                      <a:pt x="54" y="54"/>
                    </a:lnTo>
                    <a:lnTo>
                      <a:pt x="62" y="44"/>
                    </a:lnTo>
                    <a:lnTo>
                      <a:pt x="64" y="38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4" y="26"/>
                    </a:lnTo>
                    <a:lnTo>
                      <a:pt x="62" y="20"/>
                    </a:lnTo>
                    <a:lnTo>
                      <a:pt x="54" y="10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2" y="0"/>
                    </a:lnTo>
                    <a:close/>
                    <a:moveTo>
                      <a:pt x="32" y="56"/>
                    </a:moveTo>
                    <a:lnTo>
                      <a:pt x="32" y="56"/>
                    </a:lnTo>
                    <a:lnTo>
                      <a:pt x="22" y="54"/>
                    </a:lnTo>
                    <a:lnTo>
                      <a:pt x="16" y="48"/>
                    </a:lnTo>
                    <a:lnTo>
                      <a:pt x="10" y="4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0" y="22"/>
                    </a:lnTo>
                    <a:lnTo>
                      <a:pt x="16" y="16"/>
                    </a:lnTo>
                    <a:lnTo>
                      <a:pt x="22" y="1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2" y="10"/>
                    </a:lnTo>
                    <a:lnTo>
                      <a:pt x="48" y="16"/>
                    </a:lnTo>
                    <a:lnTo>
                      <a:pt x="54" y="22"/>
                    </a:lnTo>
                    <a:lnTo>
                      <a:pt x="56" y="32"/>
                    </a:lnTo>
                    <a:lnTo>
                      <a:pt x="56" y="32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54"/>
                    </a:lnTo>
                    <a:lnTo>
                      <a:pt x="32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14" name="单圆角矩形 13"/>
          <p:cNvSpPr/>
          <p:nvPr/>
        </p:nvSpPr>
        <p:spPr>
          <a:xfrm>
            <a:off x="4475163" y="3470275"/>
            <a:ext cx="193675" cy="1725613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7"/>
          <p:cNvSpPr/>
          <p:nvPr/>
        </p:nvSpPr>
        <p:spPr>
          <a:xfrm>
            <a:off x="3625850" y="4229100"/>
            <a:ext cx="847725" cy="527050"/>
          </a:xfrm>
          <a:custGeom>
            <a:avLst/>
            <a:gdLst>
              <a:gd name="connsiteX0" fmla="*/ 0 w 1008112"/>
              <a:gd name="connsiteY0" fmla="*/ 1022133 h 1022133"/>
              <a:gd name="connsiteX1" fmla="*/ 504056 w 1008112"/>
              <a:gd name="connsiteY1" fmla="*/ 0 h 1022133"/>
              <a:gd name="connsiteX2" fmla="*/ 1008112 w 1008112"/>
              <a:gd name="connsiteY2" fmla="*/ 1022133 h 1022133"/>
              <a:gd name="connsiteX3" fmla="*/ 0 w 1008112"/>
              <a:gd name="connsiteY3" fmla="*/ 1022133 h 1022133"/>
              <a:gd name="connsiteX0-1" fmla="*/ 0 w 1328954"/>
              <a:gd name="connsiteY0-2" fmla="*/ 540870 h 1022133"/>
              <a:gd name="connsiteX1-3" fmla="*/ 824898 w 1328954"/>
              <a:gd name="connsiteY1-4" fmla="*/ 0 h 1022133"/>
              <a:gd name="connsiteX2-5" fmla="*/ 1328954 w 1328954"/>
              <a:gd name="connsiteY2-6" fmla="*/ 1022133 h 1022133"/>
              <a:gd name="connsiteX3-7" fmla="*/ 0 w 1328954"/>
              <a:gd name="connsiteY3-8" fmla="*/ 540870 h 1022133"/>
              <a:gd name="connsiteX0-9" fmla="*/ 0 w 1328954"/>
              <a:gd name="connsiteY0-10" fmla="*/ 540870 h 1022133"/>
              <a:gd name="connsiteX1-11" fmla="*/ 824898 w 1328954"/>
              <a:gd name="connsiteY1-12" fmla="*/ 0 h 1022133"/>
              <a:gd name="connsiteX2-13" fmla="*/ 1328954 w 1328954"/>
              <a:gd name="connsiteY2-14" fmla="*/ 1022133 h 1022133"/>
              <a:gd name="connsiteX3-15" fmla="*/ 0 w 1328954"/>
              <a:gd name="connsiteY3-16" fmla="*/ 540870 h 1022133"/>
              <a:gd name="connsiteX0-17" fmla="*/ 0 w 1328954"/>
              <a:gd name="connsiteY0-18" fmla="*/ 0 h 481263"/>
              <a:gd name="connsiteX1-19" fmla="*/ 1328954 w 1328954"/>
              <a:gd name="connsiteY1-20" fmla="*/ 481263 h 481263"/>
              <a:gd name="connsiteX2-21" fmla="*/ 0 w 1328954"/>
              <a:gd name="connsiteY2-22" fmla="*/ 0 h 481263"/>
              <a:gd name="connsiteX0-23" fmla="*/ 0 w 1328954"/>
              <a:gd name="connsiteY0-24" fmla="*/ 95735 h 576998"/>
              <a:gd name="connsiteX1-25" fmla="*/ 1328954 w 1328954"/>
              <a:gd name="connsiteY1-26" fmla="*/ 576998 h 576998"/>
              <a:gd name="connsiteX2-27" fmla="*/ 0 w 1328954"/>
              <a:gd name="connsiteY2-28" fmla="*/ 95735 h 576998"/>
              <a:gd name="connsiteX0-29" fmla="*/ 0 w 1328954"/>
              <a:gd name="connsiteY0-30" fmla="*/ 95735 h 576998"/>
              <a:gd name="connsiteX1-31" fmla="*/ 1328954 w 1328954"/>
              <a:gd name="connsiteY1-32" fmla="*/ 576998 h 576998"/>
              <a:gd name="connsiteX2-33" fmla="*/ 0 w 1328954"/>
              <a:gd name="connsiteY2-34" fmla="*/ 95735 h 576998"/>
              <a:gd name="connsiteX0-35" fmla="*/ 0 w 1008112"/>
              <a:gd name="connsiteY0-36" fmla="*/ 10740 h 680940"/>
              <a:gd name="connsiteX1-37" fmla="*/ 1008112 w 1008112"/>
              <a:gd name="connsiteY1-38" fmla="*/ 652424 h 680940"/>
              <a:gd name="connsiteX2-39" fmla="*/ 0 w 1008112"/>
              <a:gd name="connsiteY2-40" fmla="*/ 10740 h 680940"/>
              <a:gd name="connsiteX0-41" fmla="*/ 0 w 1008112"/>
              <a:gd name="connsiteY0-42" fmla="*/ 10740 h 683988"/>
              <a:gd name="connsiteX1-43" fmla="*/ 1008112 w 1008112"/>
              <a:gd name="connsiteY1-44" fmla="*/ 652424 h 683988"/>
              <a:gd name="connsiteX2-45" fmla="*/ 0 w 1008112"/>
              <a:gd name="connsiteY2-46" fmla="*/ 10740 h 683988"/>
              <a:gd name="connsiteX0-47" fmla="*/ 0 w 1008112"/>
              <a:gd name="connsiteY0-48" fmla="*/ 0 h 673248"/>
              <a:gd name="connsiteX1-49" fmla="*/ 1008112 w 1008112"/>
              <a:gd name="connsiteY1-50" fmla="*/ 641684 h 673248"/>
              <a:gd name="connsiteX2-51" fmla="*/ 0 w 1008112"/>
              <a:gd name="connsiteY2-52" fmla="*/ 0 h 673248"/>
              <a:gd name="connsiteX0-53" fmla="*/ 0 w 1008112"/>
              <a:gd name="connsiteY0-54" fmla="*/ 0 h 673248"/>
              <a:gd name="connsiteX1-55" fmla="*/ 1008112 w 1008112"/>
              <a:gd name="connsiteY1-56" fmla="*/ 641684 h 673248"/>
              <a:gd name="connsiteX2-57" fmla="*/ 0 w 1008112"/>
              <a:gd name="connsiteY2-58" fmla="*/ 0 h 673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008112" h="673248">
                <a:moveTo>
                  <a:pt x="0" y="0"/>
                </a:moveTo>
                <a:cubicBezTo>
                  <a:pt x="378816" y="288758"/>
                  <a:pt x="629295" y="-192505"/>
                  <a:pt x="1008112" y="641684"/>
                </a:cubicBezTo>
                <a:cubicBezTo>
                  <a:pt x="581169" y="770021"/>
                  <a:pt x="234438" y="497305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等腰三角形 17"/>
          <p:cNvSpPr/>
          <p:nvPr/>
        </p:nvSpPr>
        <p:spPr>
          <a:xfrm flipH="1">
            <a:off x="4630738" y="4156075"/>
            <a:ext cx="847725" cy="527050"/>
          </a:xfrm>
          <a:custGeom>
            <a:avLst/>
            <a:gdLst>
              <a:gd name="connsiteX0" fmla="*/ 0 w 1008112"/>
              <a:gd name="connsiteY0" fmla="*/ 1022133 h 1022133"/>
              <a:gd name="connsiteX1" fmla="*/ 504056 w 1008112"/>
              <a:gd name="connsiteY1" fmla="*/ 0 h 1022133"/>
              <a:gd name="connsiteX2" fmla="*/ 1008112 w 1008112"/>
              <a:gd name="connsiteY2" fmla="*/ 1022133 h 1022133"/>
              <a:gd name="connsiteX3" fmla="*/ 0 w 1008112"/>
              <a:gd name="connsiteY3" fmla="*/ 1022133 h 1022133"/>
              <a:gd name="connsiteX0-1" fmla="*/ 0 w 1328954"/>
              <a:gd name="connsiteY0-2" fmla="*/ 540870 h 1022133"/>
              <a:gd name="connsiteX1-3" fmla="*/ 824898 w 1328954"/>
              <a:gd name="connsiteY1-4" fmla="*/ 0 h 1022133"/>
              <a:gd name="connsiteX2-5" fmla="*/ 1328954 w 1328954"/>
              <a:gd name="connsiteY2-6" fmla="*/ 1022133 h 1022133"/>
              <a:gd name="connsiteX3-7" fmla="*/ 0 w 1328954"/>
              <a:gd name="connsiteY3-8" fmla="*/ 540870 h 1022133"/>
              <a:gd name="connsiteX0-9" fmla="*/ 0 w 1328954"/>
              <a:gd name="connsiteY0-10" fmla="*/ 540870 h 1022133"/>
              <a:gd name="connsiteX1-11" fmla="*/ 824898 w 1328954"/>
              <a:gd name="connsiteY1-12" fmla="*/ 0 h 1022133"/>
              <a:gd name="connsiteX2-13" fmla="*/ 1328954 w 1328954"/>
              <a:gd name="connsiteY2-14" fmla="*/ 1022133 h 1022133"/>
              <a:gd name="connsiteX3-15" fmla="*/ 0 w 1328954"/>
              <a:gd name="connsiteY3-16" fmla="*/ 540870 h 1022133"/>
              <a:gd name="connsiteX0-17" fmla="*/ 0 w 1328954"/>
              <a:gd name="connsiteY0-18" fmla="*/ 0 h 481263"/>
              <a:gd name="connsiteX1-19" fmla="*/ 1328954 w 1328954"/>
              <a:gd name="connsiteY1-20" fmla="*/ 481263 h 481263"/>
              <a:gd name="connsiteX2-21" fmla="*/ 0 w 1328954"/>
              <a:gd name="connsiteY2-22" fmla="*/ 0 h 481263"/>
              <a:gd name="connsiteX0-23" fmla="*/ 0 w 1328954"/>
              <a:gd name="connsiteY0-24" fmla="*/ 95735 h 576998"/>
              <a:gd name="connsiteX1-25" fmla="*/ 1328954 w 1328954"/>
              <a:gd name="connsiteY1-26" fmla="*/ 576998 h 576998"/>
              <a:gd name="connsiteX2-27" fmla="*/ 0 w 1328954"/>
              <a:gd name="connsiteY2-28" fmla="*/ 95735 h 576998"/>
              <a:gd name="connsiteX0-29" fmla="*/ 0 w 1328954"/>
              <a:gd name="connsiteY0-30" fmla="*/ 95735 h 576998"/>
              <a:gd name="connsiteX1-31" fmla="*/ 1328954 w 1328954"/>
              <a:gd name="connsiteY1-32" fmla="*/ 576998 h 576998"/>
              <a:gd name="connsiteX2-33" fmla="*/ 0 w 1328954"/>
              <a:gd name="connsiteY2-34" fmla="*/ 95735 h 576998"/>
              <a:gd name="connsiteX0-35" fmla="*/ 0 w 1008112"/>
              <a:gd name="connsiteY0-36" fmla="*/ 10740 h 680940"/>
              <a:gd name="connsiteX1-37" fmla="*/ 1008112 w 1008112"/>
              <a:gd name="connsiteY1-38" fmla="*/ 652424 h 680940"/>
              <a:gd name="connsiteX2-39" fmla="*/ 0 w 1008112"/>
              <a:gd name="connsiteY2-40" fmla="*/ 10740 h 680940"/>
              <a:gd name="connsiteX0-41" fmla="*/ 0 w 1008112"/>
              <a:gd name="connsiteY0-42" fmla="*/ 10740 h 683988"/>
              <a:gd name="connsiteX1-43" fmla="*/ 1008112 w 1008112"/>
              <a:gd name="connsiteY1-44" fmla="*/ 652424 h 683988"/>
              <a:gd name="connsiteX2-45" fmla="*/ 0 w 1008112"/>
              <a:gd name="connsiteY2-46" fmla="*/ 10740 h 683988"/>
              <a:gd name="connsiteX0-47" fmla="*/ 0 w 1008112"/>
              <a:gd name="connsiteY0-48" fmla="*/ 0 h 673248"/>
              <a:gd name="connsiteX1-49" fmla="*/ 1008112 w 1008112"/>
              <a:gd name="connsiteY1-50" fmla="*/ 641684 h 673248"/>
              <a:gd name="connsiteX2-51" fmla="*/ 0 w 1008112"/>
              <a:gd name="connsiteY2-52" fmla="*/ 0 h 673248"/>
              <a:gd name="connsiteX0-53" fmla="*/ 0 w 1008112"/>
              <a:gd name="connsiteY0-54" fmla="*/ 0 h 673248"/>
              <a:gd name="connsiteX1-55" fmla="*/ 1008112 w 1008112"/>
              <a:gd name="connsiteY1-56" fmla="*/ 641684 h 673248"/>
              <a:gd name="connsiteX2-57" fmla="*/ 0 w 1008112"/>
              <a:gd name="connsiteY2-58" fmla="*/ 0 h 673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008112" h="673248">
                <a:moveTo>
                  <a:pt x="0" y="0"/>
                </a:moveTo>
                <a:cubicBezTo>
                  <a:pt x="378816" y="288758"/>
                  <a:pt x="629295" y="-192505"/>
                  <a:pt x="1008112" y="641684"/>
                </a:cubicBezTo>
                <a:cubicBezTo>
                  <a:pt x="581169" y="770021"/>
                  <a:pt x="234438" y="497305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직사각형 153"/>
          <p:cNvSpPr/>
          <p:nvPr/>
        </p:nvSpPr>
        <p:spPr bwMode="auto">
          <a:xfrm>
            <a:off x="4151313" y="1660525"/>
            <a:ext cx="4206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HY견고딕" pitchFamily="18" charset="-127"/>
                <a:cs typeface="Arial" panose="020B0604020202020204" pitchFamily="34" charset="0"/>
              </a:rPr>
              <a:t>01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18" name="직사각형 153"/>
          <p:cNvSpPr/>
          <p:nvPr/>
        </p:nvSpPr>
        <p:spPr bwMode="auto">
          <a:xfrm>
            <a:off x="3498850" y="3414713"/>
            <a:ext cx="4508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HY견고딕" pitchFamily="18" charset="-127"/>
                <a:cs typeface="Arial" panose="020B0604020202020204" pitchFamily="34" charset="0"/>
              </a:rPr>
              <a:t>02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19" name="직사각형 153"/>
          <p:cNvSpPr/>
          <p:nvPr/>
        </p:nvSpPr>
        <p:spPr bwMode="auto">
          <a:xfrm>
            <a:off x="5368925" y="2963863"/>
            <a:ext cx="458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HY견고딕" pitchFamily="18" charset="-127"/>
                <a:cs typeface="Arial" panose="020B0604020202020204" pitchFamily="34" charset="0"/>
              </a:rPr>
              <a:t>03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2946400" y="1833563"/>
            <a:ext cx="1017588" cy="9525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979488" y="152241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2946400" y="3871913"/>
            <a:ext cx="777875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979488" y="3551238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5597525" y="3436938"/>
            <a:ext cx="796925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6397625" y="311626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1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8" dur="100" fill="hold"/>
                                        <p:tgtEl>
                                          <p:spTgt spid="1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5" dur="100" fill="hold"/>
                                        <p:tgtEl>
                                          <p:spTgt spid="1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7" grpId="0"/>
      <p:bldP spid="17" grpId="1"/>
      <p:bldP spid="18" grpId="0"/>
      <p:bldP spid="18" grpId="1"/>
      <p:bldP spid="19" grpId="0"/>
      <p:bldP spid="19" grpId="1"/>
      <p:bldP spid="21" grpId="0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Freeform 5"/>
          <p:cNvSpPr/>
          <p:nvPr/>
        </p:nvSpPr>
        <p:spPr bwMode="auto">
          <a:xfrm>
            <a:off x="2614613" y="2968625"/>
            <a:ext cx="1535113" cy="835025"/>
          </a:xfrm>
          <a:custGeom>
            <a:avLst/>
            <a:gdLst/>
            <a:ahLst/>
            <a:cxnLst>
              <a:cxn ang="0">
                <a:pos x="2591" y="2548"/>
              </a:cxn>
              <a:cxn ang="0">
                <a:pos x="2937" y="2487"/>
              </a:cxn>
              <a:cxn ang="0">
                <a:pos x="3265" y="2375"/>
              </a:cxn>
              <a:cxn ang="0">
                <a:pos x="3569" y="2220"/>
              </a:cxn>
              <a:cxn ang="0">
                <a:pos x="3845" y="2022"/>
              </a:cxn>
              <a:cxn ang="0">
                <a:pos x="4090" y="1788"/>
              </a:cxn>
              <a:cxn ang="0">
                <a:pos x="4301" y="1521"/>
              </a:cxn>
              <a:cxn ang="0">
                <a:pos x="4471" y="1226"/>
              </a:cxn>
              <a:cxn ang="0">
                <a:pos x="4597" y="905"/>
              </a:cxn>
              <a:cxn ang="0">
                <a:pos x="4675" y="564"/>
              </a:cxn>
              <a:cxn ang="0">
                <a:pos x="4702" y="207"/>
              </a:cxn>
              <a:cxn ang="0">
                <a:pos x="4701" y="128"/>
              </a:cxn>
              <a:cxn ang="0">
                <a:pos x="4697" y="51"/>
              </a:cxn>
              <a:cxn ang="0">
                <a:pos x="3728" y="0"/>
              </a:cxn>
              <a:cxn ang="0">
                <a:pos x="3738" y="76"/>
              </a:cxn>
              <a:cxn ang="0">
                <a:pos x="3743" y="154"/>
              </a:cxn>
              <a:cxn ang="0">
                <a:pos x="3741" y="278"/>
              </a:cxn>
              <a:cxn ang="0">
                <a:pos x="3715" y="487"/>
              </a:cxn>
              <a:cxn ang="0">
                <a:pos x="3658" y="685"/>
              </a:cxn>
              <a:cxn ang="0">
                <a:pos x="3575" y="870"/>
              </a:cxn>
              <a:cxn ang="0">
                <a:pos x="3466" y="1040"/>
              </a:cxn>
              <a:cxn ang="0">
                <a:pos x="3335" y="1192"/>
              </a:cxn>
              <a:cxn ang="0">
                <a:pos x="3183" y="1323"/>
              </a:cxn>
              <a:cxn ang="0">
                <a:pos x="3013" y="1432"/>
              </a:cxn>
              <a:cxn ang="0">
                <a:pos x="2829" y="1515"/>
              </a:cxn>
              <a:cxn ang="0">
                <a:pos x="2631" y="1572"/>
              </a:cxn>
              <a:cxn ang="0">
                <a:pos x="2422" y="1599"/>
              </a:cxn>
              <a:cxn ang="0">
                <a:pos x="2209" y="1594"/>
              </a:cxn>
              <a:cxn ang="0">
                <a:pos x="2004" y="1557"/>
              </a:cxn>
              <a:cxn ang="0">
                <a:pos x="1810" y="1491"/>
              </a:cxn>
              <a:cxn ang="0">
                <a:pos x="1630" y="1398"/>
              </a:cxn>
              <a:cxn ang="0">
                <a:pos x="1466" y="1281"/>
              </a:cxn>
              <a:cxn ang="0">
                <a:pos x="1322" y="1143"/>
              </a:cxn>
              <a:cxn ang="0">
                <a:pos x="1197" y="985"/>
              </a:cxn>
              <a:cxn ang="0">
                <a:pos x="1097" y="809"/>
              </a:cxn>
              <a:cxn ang="0">
                <a:pos x="1022" y="621"/>
              </a:cxn>
              <a:cxn ang="0">
                <a:pos x="976" y="419"/>
              </a:cxn>
              <a:cxn ang="0">
                <a:pos x="960" y="207"/>
              </a:cxn>
              <a:cxn ang="0">
                <a:pos x="961" y="128"/>
              </a:cxn>
              <a:cxn ang="0">
                <a:pos x="968" y="50"/>
              </a:cxn>
              <a:cxn ang="0">
                <a:pos x="9" y="0"/>
              </a:cxn>
              <a:cxn ang="0">
                <a:pos x="4" y="77"/>
              </a:cxn>
              <a:cxn ang="0">
                <a:pos x="0" y="154"/>
              </a:cxn>
              <a:cxn ang="0">
                <a:pos x="3" y="328"/>
              </a:cxn>
              <a:cxn ang="0">
                <a:pos x="48" y="680"/>
              </a:cxn>
              <a:cxn ang="0">
                <a:pos x="144" y="1014"/>
              </a:cxn>
              <a:cxn ang="0">
                <a:pos x="284" y="1328"/>
              </a:cxn>
              <a:cxn ang="0">
                <a:pos x="468" y="1613"/>
              </a:cxn>
              <a:cxn ang="0">
                <a:pos x="691" y="1869"/>
              </a:cxn>
              <a:cxn ang="0">
                <a:pos x="946" y="2092"/>
              </a:cxn>
              <a:cxn ang="0">
                <a:pos x="1232" y="2276"/>
              </a:cxn>
              <a:cxn ang="0">
                <a:pos x="1545" y="2417"/>
              </a:cxn>
              <a:cxn ang="0">
                <a:pos x="1879" y="2513"/>
              </a:cxn>
              <a:cxn ang="0">
                <a:pos x="2230" y="2558"/>
              </a:cxn>
            </a:cxnLst>
            <a:rect l="0" t="0" r="r" b="b"/>
            <a:pathLst>
              <a:path w="4702" h="2560">
                <a:moveTo>
                  <a:pt x="2351" y="2560"/>
                </a:moveTo>
                <a:lnTo>
                  <a:pt x="2472" y="2558"/>
                </a:lnTo>
                <a:lnTo>
                  <a:pt x="2591" y="2548"/>
                </a:lnTo>
                <a:lnTo>
                  <a:pt x="2709" y="2533"/>
                </a:lnTo>
                <a:lnTo>
                  <a:pt x="2824" y="2513"/>
                </a:lnTo>
                <a:lnTo>
                  <a:pt x="2937" y="2487"/>
                </a:lnTo>
                <a:lnTo>
                  <a:pt x="3049" y="2455"/>
                </a:lnTo>
                <a:lnTo>
                  <a:pt x="3159" y="2417"/>
                </a:lnTo>
                <a:lnTo>
                  <a:pt x="3265" y="2375"/>
                </a:lnTo>
                <a:lnTo>
                  <a:pt x="3369" y="2328"/>
                </a:lnTo>
                <a:lnTo>
                  <a:pt x="3471" y="2276"/>
                </a:lnTo>
                <a:lnTo>
                  <a:pt x="3569" y="2220"/>
                </a:lnTo>
                <a:lnTo>
                  <a:pt x="3664" y="2157"/>
                </a:lnTo>
                <a:lnTo>
                  <a:pt x="3756" y="2092"/>
                </a:lnTo>
                <a:lnTo>
                  <a:pt x="3845" y="2022"/>
                </a:lnTo>
                <a:lnTo>
                  <a:pt x="3931" y="1948"/>
                </a:lnTo>
                <a:lnTo>
                  <a:pt x="4013" y="1869"/>
                </a:lnTo>
                <a:lnTo>
                  <a:pt x="4090" y="1788"/>
                </a:lnTo>
                <a:lnTo>
                  <a:pt x="4165" y="1703"/>
                </a:lnTo>
                <a:lnTo>
                  <a:pt x="4235" y="1613"/>
                </a:lnTo>
                <a:lnTo>
                  <a:pt x="4301" y="1521"/>
                </a:lnTo>
                <a:lnTo>
                  <a:pt x="4362" y="1426"/>
                </a:lnTo>
                <a:lnTo>
                  <a:pt x="4418" y="1328"/>
                </a:lnTo>
                <a:lnTo>
                  <a:pt x="4471" y="1226"/>
                </a:lnTo>
                <a:lnTo>
                  <a:pt x="4517" y="1122"/>
                </a:lnTo>
                <a:lnTo>
                  <a:pt x="4560" y="1014"/>
                </a:lnTo>
                <a:lnTo>
                  <a:pt x="4597" y="905"/>
                </a:lnTo>
                <a:lnTo>
                  <a:pt x="4629" y="794"/>
                </a:lnTo>
                <a:lnTo>
                  <a:pt x="4654" y="680"/>
                </a:lnTo>
                <a:lnTo>
                  <a:pt x="4675" y="564"/>
                </a:lnTo>
                <a:lnTo>
                  <a:pt x="4691" y="447"/>
                </a:lnTo>
                <a:lnTo>
                  <a:pt x="4700" y="328"/>
                </a:lnTo>
                <a:lnTo>
                  <a:pt x="4702" y="207"/>
                </a:lnTo>
                <a:lnTo>
                  <a:pt x="4702" y="181"/>
                </a:lnTo>
                <a:lnTo>
                  <a:pt x="4702" y="154"/>
                </a:lnTo>
                <a:lnTo>
                  <a:pt x="4701" y="128"/>
                </a:lnTo>
                <a:lnTo>
                  <a:pt x="4701" y="103"/>
                </a:lnTo>
                <a:lnTo>
                  <a:pt x="4698" y="77"/>
                </a:lnTo>
                <a:lnTo>
                  <a:pt x="4697" y="51"/>
                </a:lnTo>
                <a:lnTo>
                  <a:pt x="4696" y="24"/>
                </a:lnTo>
                <a:lnTo>
                  <a:pt x="4694" y="0"/>
                </a:lnTo>
                <a:lnTo>
                  <a:pt x="3728" y="0"/>
                </a:lnTo>
                <a:lnTo>
                  <a:pt x="3732" y="24"/>
                </a:lnTo>
                <a:lnTo>
                  <a:pt x="3734" y="50"/>
                </a:lnTo>
                <a:lnTo>
                  <a:pt x="3738" y="76"/>
                </a:lnTo>
                <a:lnTo>
                  <a:pt x="3739" y="101"/>
                </a:lnTo>
                <a:lnTo>
                  <a:pt x="3741" y="128"/>
                </a:lnTo>
                <a:lnTo>
                  <a:pt x="3743" y="154"/>
                </a:lnTo>
                <a:lnTo>
                  <a:pt x="3743" y="180"/>
                </a:lnTo>
                <a:lnTo>
                  <a:pt x="3744" y="207"/>
                </a:lnTo>
                <a:lnTo>
                  <a:pt x="3741" y="278"/>
                </a:lnTo>
                <a:lnTo>
                  <a:pt x="3737" y="349"/>
                </a:lnTo>
                <a:lnTo>
                  <a:pt x="3727" y="419"/>
                </a:lnTo>
                <a:lnTo>
                  <a:pt x="3715" y="487"/>
                </a:lnTo>
                <a:lnTo>
                  <a:pt x="3700" y="555"/>
                </a:lnTo>
                <a:lnTo>
                  <a:pt x="3680" y="621"/>
                </a:lnTo>
                <a:lnTo>
                  <a:pt x="3658" y="685"/>
                </a:lnTo>
                <a:lnTo>
                  <a:pt x="3634" y="748"/>
                </a:lnTo>
                <a:lnTo>
                  <a:pt x="3606" y="809"/>
                </a:lnTo>
                <a:lnTo>
                  <a:pt x="3575" y="870"/>
                </a:lnTo>
                <a:lnTo>
                  <a:pt x="3541" y="928"/>
                </a:lnTo>
                <a:lnTo>
                  <a:pt x="3505" y="985"/>
                </a:lnTo>
                <a:lnTo>
                  <a:pt x="3466" y="1040"/>
                </a:lnTo>
                <a:lnTo>
                  <a:pt x="3424" y="1093"/>
                </a:lnTo>
                <a:lnTo>
                  <a:pt x="3380" y="1143"/>
                </a:lnTo>
                <a:lnTo>
                  <a:pt x="3335" y="1192"/>
                </a:lnTo>
                <a:lnTo>
                  <a:pt x="3286" y="1237"/>
                </a:lnTo>
                <a:lnTo>
                  <a:pt x="3236" y="1281"/>
                </a:lnTo>
                <a:lnTo>
                  <a:pt x="3183" y="1323"/>
                </a:lnTo>
                <a:lnTo>
                  <a:pt x="3128" y="1362"/>
                </a:lnTo>
                <a:lnTo>
                  <a:pt x="3072" y="1398"/>
                </a:lnTo>
                <a:lnTo>
                  <a:pt x="3013" y="1432"/>
                </a:lnTo>
                <a:lnTo>
                  <a:pt x="2953" y="1463"/>
                </a:lnTo>
                <a:lnTo>
                  <a:pt x="2892" y="1491"/>
                </a:lnTo>
                <a:lnTo>
                  <a:pt x="2829" y="1515"/>
                </a:lnTo>
                <a:lnTo>
                  <a:pt x="2765" y="1537"/>
                </a:lnTo>
                <a:lnTo>
                  <a:pt x="2699" y="1557"/>
                </a:lnTo>
                <a:lnTo>
                  <a:pt x="2631" y="1572"/>
                </a:lnTo>
                <a:lnTo>
                  <a:pt x="2563" y="1584"/>
                </a:lnTo>
                <a:lnTo>
                  <a:pt x="2493" y="1594"/>
                </a:lnTo>
                <a:lnTo>
                  <a:pt x="2422" y="1599"/>
                </a:lnTo>
                <a:lnTo>
                  <a:pt x="2351" y="1600"/>
                </a:lnTo>
                <a:lnTo>
                  <a:pt x="2280" y="1599"/>
                </a:lnTo>
                <a:lnTo>
                  <a:pt x="2209" y="1594"/>
                </a:lnTo>
                <a:lnTo>
                  <a:pt x="2140" y="1584"/>
                </a:lnTo>
                <a:lnTo>
                  <a:pt x="2071" y="1572"/>
                </a:lnTo>
                <a:lnTo>
                  <a:pt x="2004" y="1557"/>
                </a:lnTo>
                <a:lnTo>
                  <a:pt x="1938" y="1537"/>
                </a:lnTo>
                <a:lnTo>
                  <a:pt x="1874" y="1515"/>
                </a:lnTo>
                <a:lnTo>
                  <a:pt x="1810" y="1491"/>
                </a:lnTo>
                <a:lnTo>
                  <a:pt x="1749" y="1463"/>
                </a:lnTo>
                <a:lnTo>
                  <a:pt x="1689" y="1432"/>
                </a:lnTo>
                <a:lnTo>
                  <a:pt x="1630" y="1398"/>
                </a:lnTo>
                <a:lnTo>
                  <a:pt x="1574" y="1362"/>
                </a:lnTo>
                <a:lnTo>
                  <a:pt x="1519" y="1323"/>
                </a:lnTo>
                <a:lnTo>
                  <a:pt x="1466" y="1281"/>
                </a:lnTo>
                <a:lnTo>
                  <a:pt x="1416" y="1237"/>
                </a:lnTo>
                <a:lnTo>
                  <a:pt x="1367" y="1192"/>
                </a:lnTo>
                <a:lnTo>
                  <a:pt x="1322" y="1143"/>
                </a:lnTo>
                <a:lnTo>
                  <a:pt x="1278" y="1093"/>
                </a:lnTo>
                <a:lnTo>
                  <a:pt x="1236" y="1040"/>
                </a:lnTo>
                <a:lnTo>
                  <a:pt x="1197" y="985"/>
                </a:lnTo>
                <a:lnTo>
                  <a:pt x="1162" y="928"/>
                </a:lnTo>
                <a:lnTo>
                  <a:pt x="1127" y="870"/>
                </a:lnTo>
                <a:lnTo>
                  <a:pt x="1097" y="809"/>
                </a:lnTo>
                <a:lnTo>
                  <a:pt x="1069" y="748"/>
                </a:lnTo>
                <a:lnTo>
                  <a:pt x="1044" y="685"/>
                </a:lnTo>
                <a:lnTo>
                  <a:pt x="1022" y="621"/>
                </a:lnTo>
                <a:lnTo>
                  <a:pt x="1003" y="555"/>
                </a:lnTo>
                <a:lnTo>
                  <a:pt x="988" y="487"/>
                </a:lnTo>
                <a:lnTo>
                  <a:pt x="976" y="419"/>
                </a:lnTo>
                <a:lnTo>
                  <a:pt x="966" y="349"/>
                </a:lnTo>
                <a:lnTo>
                  <a:pt x="961" y="278"/>
                </a:lnTo>
                <a:lnTo>
                  <a:pt x="960" y="207"/>
                </a:lnTo>
                <a:lnTo>
                  <a:pt x="960" y="180"/>
                </a:lnTo>
                <a:lnTo>
                  <a:pt x="960" y="154"/>
                </a:lnTo>
                <a:lnTo>
                  <a:pt x="961" y="128"/>
                </a:lnTo>
                <a:lnTo>
                  <a:pt x="964" y="101"/>
                </a:lnTo>
                <a:lnTo>
                  <a:pt x="966" y="76"/>
                </a:lnTo>
                <a:lnTo>
                  <a:pt x="968" y="50"/>
                </a:lnTo>
                <a:lnTo>
                  <a:pt x="971" y="24"/>
                </a:lnTo>
                <a:lnTo>
                  <a:pt x="975" y="0"/>
                </a:lnTo>
                <a:lnTo>
                  <a:pt x="9" y="0"/>
                </a:lnTo>
                <a:lnTo>
                  <a:pt x="8" y="24"/>
                </a:lnTo>
                <a:lnTo>
                  <a:pt x="5" y="51"/>
                </a:lnTo>
                <a:lnTo>
                  <a:pt x="4" y="77"/>
                </a:lnTo>
                <a:lnTo>
                  <a:pt x="3" y="103"/>
                </a:lnTo>
                <a:lnTo>
                  <a:pt x="2" y="128"/>
                </a:lnTo>
                <a:lnTo>
                  <a:pt x="0" y="154"/>
                </a:lnTo>
                <a:lnTo>
                  <a:pt x="0" y="181"/>
                </a:lnTo>
                <a:lnTo>
                  <a:pt x="0" y="207"/>
                </a:lnTo>
                <a:lnTo>
                  <a:pt x="3" y="328"/>
                </a:lnTo>
                <a:lnTo>
                  <a:pt x="13" y="447"/>
                </a:lnTo>
                <a:lnTo>
                  <a:pt x="27" y="564"/>
                </a:lnTo>
                <a:lnTo>
                  <a:pt x="48" y="680"/>
                </a:lnTo>
                <a:lnTo>
                  <a:pt x="74" y="794"/>
                </a:lnTo>
                <a:lnTo>
                  <a:pt x="106" y="905"/>
                </a:lnTo>
                <a:lnTo>
                  <a:pt x="144" y="1014"/>
                </a:lnTo>
                <a:lnTo>
                  <a:pt x="185" y="1122"/>
                </a:lnTo>
                <a:lnTo>
                  <a:pt x="233" y="1226"/>
                </a:lnTo>
                <a:lnTo>
                  <a:pt x="284" y="1328"/>
                </a:lnTo>
                <a:lnTo>
                  <a:pt x="341" y="1426"/>
                </a:lnTo>
                <a:lnTo>
                  <a:pt x="403" y="1521"/>
                </a:lnTo>
                <a:lnTo>
                  <a:pt x="468" y="1613"/>
                </a:lnTo>
                <a:lnTo>
                  <a:pt x="538" y="1703"/>
                </a:lnTo>
                <a:lnTo>
                  <a:pt x="612" y="1788"/>
                </a:lnTo>
                <a:lnTo>
                  <a:pt x="691" y="1869"/>
                </a:lnTo>
                <a:lnTo>
                  <a:pt x="771" y="1948"/>
                </a:lnTo>
                <a:lnTo>
                  <a:pt x="857" y="2022"/>
                </a:lnTo>
                <a:lnTo>
                  <a:pt x="946" y="2092"/>
                </a:lnTo>
                <a:lnTo>
                  <a:pt x="1038" y="2157"/>
                </a:lnTo>
                <a:lnTo>
                  <a:pt x="1134" y="2220"/>
                </a:lnTo>
                <a:lnTo>
                  <a:pt x="1232" y="2276"/>
                </a:lnTo>
                <a:lnTo>
                  <a:pt x="1333" y="2328"/>
                </a:lnTo>
                <a:lnTo>
                  <a:pt x="1437" y="2375"/>
                </a:lnTo>
                <a:lnTo>
                  <a:pt x="1545" y="2417"/>
                </a:lnTo>
                <a:lnTo>
                  <a:pt x="1654" y="2455"/>
                </a:lnTo>
                <a:lnTo>
                  <a:pt x="1765" y="2487"/>
                </a:lnTo>
                <a:lnTo>
                  <a:pt x="1879" y="2513"/>
                </a:lnTo>
                <a:lnTo>
                  <a:pt x="1994" y="2533"/>
                </a:lnTo>
                <a:lnTo>
                  <a:pt x="2111" y="2548"/>
                </a:lnTo>
                <a:lnTo>
                  <a:pt x="2230" y="2558"/>
                </a:lnTo>
                <a:lnTo>
                  <a:pt x="2351" y="2560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bg2"/>
              </a:gs>
            </a:gsLst>
            <a:lin ang="2700000" scaled="0"/>
          </a:gradFill>
          <a:ln w="12700">
            <a:solidFill>
              <a:schemeClr val="tx2"/>
            </a:solidFill>
          </a:ln>
          <a:effectLst>
            <a:outerShdw blurRad="127000" dist="25400" dir="486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3829050" y="2133600"/>
            <a:ext cx="1533525" cy="835025"/>
          </a:xfrm>
          <a:custGeom>
            <a:avLst/>
            <a:gdLst/>
            <a:ahLst/>
            <a:cxnLst>
              <a:cxn ang="0">
                <a:pos x="2111" y="12"/>
              </a:cxn>
              <a:cxn ang="0">
                <a:pos x="1765" y="73"/>
              </a:cxn>
              <a:cxn ang="0">
                <a:pos x="1437" y="185"/>
              </a:cxn>
              <a:cxn ang="0">
                <a:pos x="1133" y="342"/>
              </a:cxn>
              <a:cxn ang="0">
                <a:pos x="857" y="538"/>
              </a:cxn>
              <a:cxn ang="0">
                <a:pos x="612" y="772"/>
              </a:cxn>
              <a:cxn ang="0">
                <a:pos x="403" y="1039"/>
              </a:cxn>
              <a:cxn ang="0">
                <a:pos x="233" y="1334"/>
              </a:cxn>
              <a:cxn ang="0">
                <a:pos x="105" y="1655"/>
              </a:cxn>
              <a:cxn ang="0">
                <a:pos x="27" y="1996"/>
              </a:cxn>
              <a:cxn ang="0">
                <a:pos x="0" y="2353"/>
              </a:cxn>
              <a:cxn ang="0">
                <a:pos x="1" y="2432"/>
              </a:cxn>
              <a:cxn ang="0">
                <a:pos x="5" y="2509"/>
              </a:cxn>
              <a:cxn ang="0">
                <a:pos x="974" y="2562"/>
              </a:cxn>
              <a:cxn ang="0">
                <a:pos x="966" y="2484"/>
              </a:cxn>
              <a:cxn ang="0">
                <a:pos x="960" y="2406"/>
              </a:cxn>
              <a:cxn ang="0">
                <a:pos x="961" y="2282"/>
              </a:cxn>
              <a:cxn ang="0">
                <a:pos x="988" y="2073"/>
              </a:cxn>
              <a:cxn ang="0">
                <a:pos x="1044" y="1875"/>
              </a:cxn>
              <a:cxn ang="0">
                <a:pos x="1127" y="1690"/>
              </a:cxn>
              <a:cxn ang="0">
                <a:pos x="1236" y="1520"/>
              </a:cxn>
              <a:cxn ang="0">
                <a:pos x="1367" y="1368"/>
              </a:cxn>
              <a:cxn ang="0">
                <a:pos x="1519" y="1237"/>
              </a:cxn>
              <a:cxn ang="0">
                <a:pos x="1689" y="1128"/>
              </a:cxn>
              <a:cxn ang="0">
                <a:pos x="1874" y="1045"/>
              </a:cxn>
              <a:cxn ang="0">
                <a:pos x="2071" y="988"/>
              </a:cxn>
              <a:cxn ang="0">
                <a:pos x="2280" y="961"/>
              </a:cxn>
              <a:cxn ang="0">
                <a:pos x="2493" y="966"/>
              </a:cxn>
              <a:cxn ang="0">
                <a:pos x="2699" y="1003"/>
              </a:cxn>
              <a:cxn ang="0">
                <a:pos x="2892" y="1069"/>
              </a:cxn>
              <a:cxn ang="0">
                <a:pos x="3072" y="1162"/>
              </a:cxn>
              <a:cxn ang="0">
                <a:pos x="3236" y="1279"/>
              </a:cxn>
              <a:cxn ang="0">
                <a:pos x="3381" y="1417"/>
              </a:cxn>
              <a:cxn ang="0">
                <a:pos x="3505" y="1575"/>
              </a:cxn>
              <a:cxn ang="0">
                <a:pos x="3605" y="1751"/>
              </a:cxn>
              <a:cxn ang="0">
                <a:pos x="3680" y="1939"/>
              </a:cxn>
              <a:cxn ang="0">
                <a:pos x="3726" y="2141"/>
              </a:cxn>
              <a:cxn ang="0">
                <a:pos x="3744" y="2353"/>
              </a:cxn>
              <a:cxn ang="0">
                <a:pos x="3741" y="2432"/>
              </a:cxn>
              <a:cxn ang="0">
                <a:pos x="3734" y="2510"/>
              </a:cxn>
              <a:cxn ang="0">
                <a:pos x="4693" y="2562"/>
              </a:cxn>
              <a:cxn ang="0">
                <a:pos x="4699" y="2483"/>
              </a:cxn>
              <a:cxn ang="0">
                <a:pos x="4702" y="2406"/>
              </a:cxn>
              <a:cxn ang="0">
                <a:pos x="4699" y="2232"/>
              </a:cxn>
              <a:cxn ang="0">
                <a:pos x="4654" y="1880"/>
              </a:cxn>
              <a:cxn ang="0">
                <a:pos x="4560" y="1546"/>
              </a:cxn>
              <a:cxn ang="0">
                <a:pos x="4418" y="1232"/>
              </a:cxn>
              <a:cxn ang="0">
                <a:pos x="4234" y="947"/>
              </a:cxn>
              <a:cxn ang="0">
                <a:pos x="4013" y="691"/>
              </a:cxn>
              <a:cxn ang="0">
                <a:pos x="3756" y="468"/>
              </a:cxn>
              <a:cxn ang="0">
                <a:pos x="3471" y="284"/>
              </a:cxn>
              <a:cxn ang="0">
                <a:pos x="3159" y="143"/>
              </a:cxn>
              <a:cxn ang="0">
                <a:pos x="2825" y="47"/>
              </a:cxn>
              <a:cxn ang="0">
                <a:pos x="2472" y="2"/>
              </a:cxn>
            </a:cxnLst>
            <a:rect l="0" t="0" r="r" b="b"/>
            <a:pathLst>
              <a:path w="4703" h="2562">
                <a:moveTo>
                  <a:pt x="2351" y="0"/>
                </a:moveTo>
                <a:lnTo>
                  <a:pt x="2231" y="2"/>
                </a:lnTo>
                <a:lnTo>
                  <a:pt x="2111" y="12"/>
                </a:lnTo>
                <a:lnTo>
                  <a:pt x="1994" y="27"/>
                </a:lnTo>
                <a:lnTo>
                  <a:pt x="1879" y="47"/>
                </a:lnTo>
                <a:lnTo>
                  <a:pt x="1765" y="73"/>
                </a:lnTo>
                <a:lnTo>
                  <a:pt x="1653" y="105"/>
                </a:lnTo>
                <a:lnTo>
                  <a:pt x="1545" y="143"/>
                </a:lnTo>
                <a:lnTo>
                  <a:pt x="1437" y="185"/>
                </a:lnTo>
                <a:lnTo>
                  <a:pt x="1333" y="232"/>
                </a:lnTo>
                <a:lnTo>
                  <a:pt x="1232" y="284"/>
                </a:lnTo>
                <a:lnTo>
                  <a:pt x="1133" y="342"/>
                </a:lnTo>
                <a:lnTo>
                  <a:pt x="1038" y="403"/>
                </a:lnTo>
                <a:lnTo>
                  <a:pt x="946" y="468"/>
                </a:lnTo>
                <a:lnTo>
                  <a:pt x="857" y="538"/>
                </a:lnTo>
                <a:lnTo>
                  <a:pt x="771" y="612"/>
                </a:lnTo>
                <a:lnTo>
                  <a:pt x="690" y="691"/>
                </a:lnTo>
                <a:lnTo>
                  <a:pt x="612" y="772"/>
                </a:lnTo>
                <a:lnTo>
                  <a:pt x="537" y="857"/>
                </a:lnTo>
                <a:lnTo>
                  <a:pt x="468" y="947"/>
                </a:lnTo>
                <a:lnTo>
                  <a:pt x="403" y="1039"/>
                </a:lnTo>
                <a:lnTo>
                  <a:pt x="342" y="1134"/>
                </a:lnTo>
                <a:lnTo>
                  <a:pt x="284" y="1232"/>
                </a:lnTo>
                <a:lnTo>
                  <a:pt x="233" y="1334"/>
                </a:lnTo>
                <a:lnTo>
                  <a:pt x="185" y="1438"/>
                </a:lnTo>
                <a:lnTo>
                  <a:pt x="143" y="1546"/>
                </a:lnTo>
                <a:lnTo>
                  <a:pt x="105" y="1655"/>
                </a:lnTo>
                <a:lnTo>
                  <a:pt x="74" y="1766"/>
                </a:lnTo>
                <a:lnTo>
                  <a:pt x="48" y="1880"/>
                </a:lnTo>
                <a:lnTo>
                  <a:pt x="27" y="1996"/>
                </a:lnTo>
                <a:lnTo>
                  <a:pt x="12" y="2113"/>
                </a:lnTo>
                <a:lnTo>
                  <a:pt x="3" y="2232"/>
                </a:lnTo>
                <a:lnTo>
                  <a:pt x="0" y="2353"/>
                </a:lnTo>
                <a:lnTo>
                  <a:pt x="0" y="2379"/>
                </a:lnTo>
                <a:lnTo>
                  <a:pt x="0" y="2406"/>
                </a:lnTo>
                <a:lnTo>
                  <a:pt x="1" y="2432"/>
                </a:lnTo>
                <a:lnTo>
                  <a:pt x="3" y="2457"/>
                </a:lnTo>
                <a:lnTo>
                  <a:pt x="4" y="2483"/>
                </a:lnTo>
                <a:lnTo>
                  <a:pt x="5" y="2509"/>
                </a:lnTo>
                <a:lnTo>
                  <a:pt x="8" y="2536"/>
                </a:lnTo>
                <a:lnTo>
                  <a:pt x="9" y="2562"/>
                </a:lnTo>
                <a:lnTo>
                  <a:pt x="974" y="2562"/>
                </a:lnTo>
                <a:lnTo>
                  <a:pt x="971" y="2536"/>
                </a:lnTo>
                <a:lnTo>
                  <a:pt x="968" y="2510"/>
                </a:lnTo>
                <a:lnTo>
                  <a:pt x="966" y="2484"/>
                </a:lnTo>
                <a:lnTo>
                  <a:pt x="963" y="2459"/>
                </a:lnTo>
                <a:lnTo>
                  <a:pt x="961" y="2432"/>
                </a:lnTo>
                <a:lnTo>
                  <a:pt x="960" y="2406"/>
                </a:lnTo>
                <a:lnTo>
                  <a:pt x="960" y="2380"/>
                </a:lnTo>
                <a:lnTo>
                  <a:pt x="960" y="2353"/>
                </a:lnTo>
                <a:lnTo>
                  <a:pt x="961" y="2282"/>
                </a:lnTo>
                <a:lnTo>
                  <a:pt x="967" y="2211"/>
                </a:lnTo>
                <a:lnTo>
                  <a:pt x="976" y="2141"/>
                </a:lnTo>
                <a:lnTo>
                  <a:pt x="988" y="2073"/>
                </a:lnTo>
                <a:lnTo>
                  <a:pt x="1004" y="2005"/>
                </a:lnTo>
                <a:lnTo>
                  <a:pt x="1022" y="1939"/>
                </a:lnTo>
                <a:lnTo>
                  <a:pt x="1044" y="1875"/>
                </a:lnTo>
                <a:lnTo>
                  <a:pt x="1069" y="1812"/>
                </a:lnTo>
                <a:lnTo>
                  <a:pt x="1097" y="1751"/>
                </a:lnTo>
                <a:lnTo>
                  <a:pt x="1127" y="1690"/>
                </a:lnTo>
                <a:lnTo>
                  <a:pt x="1162" y="1632"/>
                </a:lnTo>
                <a:lnTo>
                  <a:pt x="1197" y="1575"/>
                </a:lnTo>
                <a:lnTo>
                  <a:pt x="1236" y="1520"/>
                </a:lnTo>
                <a:lnTo>
                  <a:pt x="1278" y="1467"/>
                </a:lnTo>
                <a:lnTo>
                  <a:pt x="1322" y="1417"/>
                </a:lnTo>
                <a:lnTo>
                  <a:pt x="1367" y="1368"/>
                </a:lnTo>
                <a:lnTo>
                  <a:pt x="1416" y="1323"/>
                </a:lnTo>
                <a:lnTo>
                  <a:pt x="1466" y="1279"/>
                </a:lnTo>
                <a:lnTo>
                  <a:pt x="1519" y="1237"/>
                </a:lnTo>
                <a:lnTo>
                  <a:pt x="1574" y="1198"/>
                </a:lnTo>
                <a:lnTo>
                  <a:pt x="1630" y="1162"/>
                </a:lnTo>
                <a:lnTo>
                  <a:pt x="1689" y="1128"/>
                </a:lnTo>
                <a:lnTo>
                  <a:pt x="1749" y="1097"/>
                </a:lnTo>
                <a:lnTo>
                  <a:pt x="1810" y="1069"/>
                </a:lnTo>
                <a:lnTo>
                  <a:pt x="1874" y="1045"/>
                </a:lnTo>
                <a:lnTo>
                  <a:pt x="1939" y="1023"/>
                </a:lnTo>
                <a:lnTo>
                  <a:pt x="2003" y="1003"/>
                </a:lnTo>
                <a:lnTo>
                  <a:pt x="2071" y="988"/>
                </a:lnTo>
                <a:lnTo>
                  <a:pt x="2139" y="976"/>
                </a:lnTo>
                <a:lnTo>
                  <a:pt x="2209" y="966"/>
                </a:lnTo>
                <a:lnTo>
                  <a:pt x="2280" y="961"/>
                </a:lnTo>
                <a:lnTo>
                  <a:pt x="2351" y="960"/>
                </a:lnTo>
                <a:lnTo>
                  <a:pt x="2423" y="961"/>
                </a:lnTo>
                <a:lnTo>
                  <a:pt x="2493" y="966"/>
                </a:lnTo>
                <a:lnTo>
                  <a:pt x="2563" y="976"/>
                </a:lnTo>
                <a:lnTo>
                  <a:pt x="2631" y="988"/>
                </a:lnTo>
                <a:lnTo>
                  <a:pt x="2699" y="1003"/>
                </a:lnTo>
                <a:lnTo>
                  <a:pt x="2765" y="1023"/>
                </a:lnTo>
                <a:lnTo>
                  <a:pt x="2829" y="1045"/>
                </a:lnTo>
                <a:lnTo>
                  <a:pt x="2892" y="1069"/>
                </a:lnTo>
                <a:lnTo>
                  <a:pt x="2954" y="1097"/>
                </a:lnTo>
                <a:lnTo>
                  <a:pt x="3014" y="1128"/>
                </a:lnTo>
                <a:lnTo>
                  <a:pt x="3072" y="1162"/>
                </a:lnTo>
                <a:lnTo>
                  <a:pt x="3128" y="1198"/>
                </a:lnTo>
                <a:lnTo>
                  <a:pt x="3183" y="1237"/>
                </a:lnTo>
                <a:lnTo>
                  <a:pt x="3236" y="1279"/>
                </a:lnTo>
                <a:lnTo>
                  <a:pt x="3286" y="1323"/>
                </a:lnTo>
                <a:lnTo>
                  <a:pt x="3335" y="1368"/>
                </a:lnTo>
                <a:lnTo>
                  <a:pt x="3381" y="1417"/>
                </a:lnTo>
                <a:lnTo>
                  <a:pt x="3424" y="1467"/>
                </a:lnTo>
                <a:lnTo>
                  <a:pt x="3466" y="1520"/>
                </a:lnTo>
                <a:lnTo>
                  <a:pt x="3505" y="1575"/>
                </a:lnTo>
                <a:lnTo>
                  <a:pt x="3542" y="1632"/>
                </a:lnTo>
                <a:lnTo>
                  <a:pt x="3575" y="1690"/>
                </a:lnTo>
                <a:lnTo>
                  <a:pt x="3605" y="1751"/>
                </a:lnTo>
                <a:lnTo>
                  <a:pt x="3633" y="1812"/>
                </a:lnTo>
                <a:lnTo>
                  <a:pt x="3658" y="1875"/>
                </a:lnTo>
                <a:lnTo>
                  <a:pt x="3680" y="1939"/>
                </a:lnTo>
                <a:lnTo>
                  <a:pt x="3700" y="2005"/>
                </a:lnTo>
                <a:lnTo>
                  <a:pt x="3714" y="2073"/>
                </a:lnTo>
                <a:lnTo>
                  <a:pt x="3726" y="2141"/>
                </a:lnTo>
                <a:lnTo>
                  <a:pt x="3736" y="2211"/>
                </a:lnTo>
                <a:lnTo>
                  <a:pt x="3741" y="2282"/>
                </a:lnTo>
                <a:lnTo>
                  <a:pt x="3744" y="2353"/>
                </a:lnTo>
                <a:lnTo>
                  <a:pt x="3742" y="2380"/>
                </a:lnTo>
                <a:lnTo>
                  <a:pt x="3742" y="2406"/>
                </a:lnTo>
                <a:lnTo>
                  <a:pt x="3741" y="2432"/>
                </a:lnTo>
                <a:lnTo>
                  <a:pt x="3739" y="2459"/>
                </a:lnTo>
                <a:lnTo>
                  <a:pt x="3738" y="2484"/>
                </a:lnTo>
                <a:lnTo>
                  <a:pt x="3734" y="2510"/>
                </a:lnTo>
                <a:lnTo>
                  <a:pt x="3731" y="2536"/>
                </a:lnTo>
                <a:lnTo>
                  <a:pt x="3728" y="2562"/>
                </a:lnTo>
                <a:lnTo>
                  <a:pt x="4693" y="2562"/>
                </a:lnTo>
                <a:lnTo>
                  <a:pt x="4696" y="2536"/>
                </a:lnTo>
                <a:lnTo>
                  <a:pt x="4697" y="2509"/>
                </a:lnTo>
                <a:lnTo>
                  <a:pt x="4699" y="2483"/>
                </a:lnTo>
                <a:lnTo>
                  <a:pt x="4701" y="2457"/>
                </a:lnTo>
                <a:lnTo>
                  <a:pt x="4701" y="2432"/>
                </a:lnTo>
                <a:lnTo>
                  <a:pt x="4702" y="2406"/>
                </a:lnTo>
                <a:lnTo>
                  <a:pt x="4702" y="2379"/>
                </a:lnTo>
                <a:lnTo>
                  <a:pt x="4703" y="2353"/>
                </a:lnTo>
                <a:lnTo>
                  <a:pt x="4699" y="2232"/>
                </a:lnTo>
                <a:lnTo>
                  <a:pt x="4691" y="2113"/>
                </a:lnTo>
                <a:lnTo>
                  <a:pt x="4675" y="1996"/>
                </a:lnTo>
                <a:lnTo>
                  <a:pt x="4654" y="1880"/>
                </a:lnTo>
                <a:lnTo>
                  <a:pt x="4628" y="1766"/>
                </a:lnTo>
                <a:lnTo>
                  <a:pt x="4597" y="1655"/>
                </a:lnTo>
                <a:lnTo>
                  <a:pt x="4560" y="1546"/>
                </a:lnTo>
                <a:lnTo>
                  <a:pt x="4517" y="1438"/>
                </a:lnTo>
                <a:lnTo>
                  <a:pt x="4471" y="1334"/>
                </a:lnTo>
                <a:lnTo>
                  <a:pt x="4418" y="1232"/>
                </a:lnTo>
                <a:lnTo>
                  <a:pt x="4362" y="1134"/>
                </a:lnTo>
                <a:lnTo>
                  <a:pt x="4300" y="1039"/>
                </a:lnTo>
                <a:lnTo>
                  <a:pt x="4234" y="947"/>
                </a:lnTo>
                <a:lnTo>
                  <a:pt x="4165" y="857"/>
                </a:lnTo>
                <a:lnTo>
                  <a:pt x="4090" y="772"/>
                </a:lnTo>
                <a:lnTo>
                  <a:pt x="4013" y="691"/>
                </a:lnTo>
                <a:lnTo>
                  <a:pt x="3931" y="612"/>
                </a:lnTo>
                <a:lnTo>
                  <a:pt x="3845" y="538"/>
                </a:lnTo>
                <a:lnTo>
                  <a:pt x="3756" y="468"/>
                </a:lnTo>
                <a:lnTo>
                  <a:pt x="3664" y="403"/>
                </a:lnTo>
                <a:lnTo>
                  <a:pt x="3569" y="342"/>
                </a:lnTo>
                <a:lnTo>
                  <a:pt x="3471" y="284"/>
                </a:lnTo>
                <a:lnTo>
                  <a:pt x="3369" y="232"/>
                </a:lnTo>
                <a:lnTo>
                  <a:pt x="3265" y="185"/>
                </a:lnTo>
                <a:lnTo>
                  <a:pt x="3159" y="143"/>
                </a:lnTo>
                <a:lnTo>
                  <a:pt x="3049" y="105"/>
                </a:lnTo>
                <a:lnTo>
                  <a:pt x="2937" y="73"/>
                </a:lnTo>
                <a:lnTo>
                  <a:pt x="2825" y="47"/>
                </a:lnTo>
                <a:lnTo>
                  <a:pt x="2708" y="27"/>
                </a:lnTo>
                <a:lnTo>
                  <a:pt x="2591" y="12"/>
                </a:lnTo>
                <a:lnTo>
                  <a:pt x="2472" y="2"/>
                </a:lnTo>
                <a:lnTo>
                  <a:pt x="2351" y="0"/>
                </a:lnTo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5040313" y="2968625"/>
            <a:ext cx="1535113" cy="835025"/>
          </a:xfrm>
          <a:custGeom>
            <a:avLst/>
            <a:gdLst/>
            <a:ahLst/>
            <a:cxnLst>
              <a:cxn ang="0">
                <a:pos x="2591" y="2548"/>
              </a:cxn>
              <a:cxn ang="0">
                <a:pos x="2937" y="2487"/>
              </a:cxn>
              <a:cxn ang="0">
                <a:pos x="3265" y="2375"/>
              </a:cxn>
              <a:cxn ang="0">
                <a:pos x="3568" y="2220"/>
              </a:cxn>
              <a:cxn ang="0">
                <a:pos x="3845" y="2022"/>
              </a:cxn>
              <a:cxn ang="0">
                <a:pos x="4090" y="1788"/>
              </a:cxn>
              <a:cxn ang="0">
                <a:pos x="4299" y="1521"/>
              </a:cxn>
              <a:cxn ang="0">
                <a:pos x="4469" y="1226"/>
              </a:cxn>
              <a:cxn ang="0">
                <a:pos x="4596" y="905"/>
              </a:cxn>
              <a:cxn ang="0">
                <a:pos x="4675" y="564"/>
              </a:cxn>
              <a:cxn ang="0">
                <a:pos x="4702" y="207"/>
              </a:cxn>
              <a:cxn ang="0">
                <a:pos x="4700" y="128"/>
              </a:cxn>
              <a:cxn ang="0">
                <a:pos x="4697" y="51"/>
              </a:cxn>
              <a:cxn ang="0">
                <a:pos x="3727" y="0"/>
              </a:cxn>
              <a:cxn ang="0">
                <a:pos x="3736" y="76"/>
              </a:cxn>
              <a:cxn ang="0">
                <a:pos x="3742" y="154"/>
              </a:cxn>
              <a:cxn ang="0">
                <a:pos x="3741" y="278"/>
              </a:cxn>
              <a:cxn ang="0">
                <a:pos x="3714" y="487"/>
              </a:cxn>
              <a:cxn ang="0">
                <a:pos x="3658" y="685"/>
              </a:cxn>
              <a:cxn ang="0">
                <a:pos x="3575" y="870"/>
              </a:cxn>
              <a:cxn ang="0">
                <a:pos x="3466" y="1040"/>
              </a:cxn>
              <a:cxn ang="0">
                <a:pos x="3335" y="1192"/>
              </a:cxn>
              <a:cxn ang="0">
                <a:pos x="3183" y="1323"/>
              </a:cxn>
              <a:cxn ang="0">
                <a:pos x="3013" y="1432"/>
              </a:cxn>
              <a:cxn ang="0">
                <a:pos x="2828" y="1515"/>
              </a:cxn>
              <a:cxn ang="0">
                <a:pos x="2631" y="1572"/>
              </a:cxn>
              <a:cxn ang="0">
                <a:pos x="2422" y="1599"/>
              </a:cxn>
              <a:cxn ang="0">
                <a:pos x="2209" y="1594"/>
              </a:cxn>
              <a:cxn ang="0">
                <a:pos x="2003" y="1557"/>
              </a:cxn>
              <a:cxn ang="0">
                <a:pos x="1810" y="1491"/>
              </a:cxn>
              <a:cxn ang="0">
                <a:pos x="1630" y="1398"/>
              </a:cxn>
              <a:cxn ang="0">
                <a:pos x="1466" y="1281"/>
              </a:cxn>
              <a:cxn ang="0">
                <a:pos x="1322" y="1143"/>
              </a:cxn>
              <a:cxn ang="0">
                <a:pos x="1197" y="985"/>
              </a:cxn>
              <a:cxn ang="0">
                <a:pos x="1096" y="809"/>
              </a:cxn>
              <a:cxn ang="0">
                <a:pos x="1022" y="621"/>
              </a:cxn>
              <a:cxn ang="0">
                <a:pos x="975" y="419"/>
              </a:cxn>
              <a:cxn ang="0">
                <a:pos x="959" y="207"/>
              </a:cxn>
              <a:cxn ang="0">
                <a:pos x="961" y="128"/>
              </a:cxn>
              <a:cxn ang="0">
                <a:pos x="968" y="50"/>
              </a:cxn>
              <a:cxn ang="0">
                <a:pos x="8" y="0"/>
              </a:cxn>
              <a:cxn ang="0">
                <a:pos x="4" y="77"/>
              </a:cxn>
              <a:cxn ang="0">
                <a:pos x="0" y="154"/>
              </a:cxn>
              <a:cxn ang="0">
                <a:pos x="2" y="328"/>
              </a:cxn>
              <a:cxn ang="0">
                <a:pos x="48" y="680"/>
              </a:cxn>
              <a:cxn ang="0">
                <a:pos x="142" y="1014"/>
              </a:cxn>
              <a:cxn ang="0">
                <a:pos x="284" y="1328"/>
              </a:cxn>
              <a:cxn ang="0">
                <a:pos x="467" y="1613"/>
              </a:cxn>
              <a:cxn ang="0">
                <a:pos x="689" y="1869"/>
              </a:cxn>
              <a:cxn ang="0">
                <a:pos x="946" y="2092"/>
              </a:cxn>
              <a:cxn ang="0">
                <a:pos x="1231" y="2276"/>
              </a:cxn>
              <a:cxn ang="0">
                <a:pos x="1543" y="2417"/>
              </a:cxn>
              <a:cxn ang="0">
                <a:pos x="1878" y="2513"/>
              </a:cxn>
              <a:cxn ang="0">
                <a:pos x="2230" y="2558"/>
              </a:cxn>
            </a:cxnLst>
            <a:rect l="0" t="0" r="r" b="b"/>
            <a:pathLst>
              <a:path w="4702" h="2560">
                <a:moveTo>
                  <a:pt x="2351" y="2560"/>
                </a:moveTo>
                <a:lnTo>
                  <a:pt x="2472" y="2558"/>
                </a:lnTo>
                <a:lnTo>
                  <a:pt x="2591" y="2548"/>
                </a:lnTo>
                <a:lnTo>
                  <a:pt x="2708" y="2533"/>
                </a:lnTo>
                <a:lnTo>
                  <a:pt x="2823" y="2513"/>
                </a:lnTo>
                <a:lnTo>
                  <a:pt x="2937" y="2487"/>
                </a:lnTo>
                <a:lnTo>
                  <a:pt x="3048" y="2455"/>
                </a:lnTo>
                <a:lnTo>
                  <a:pt x="3157" y="2417"/>
                </a:lnTo>
                <a:lnTo>
                  <a:pt x="3265" y="2375"/>
                </a:lnTo>
                <a:lnTo>
                  <a:pt x="3369" y="2328"/>
                </a:lnTo>
                <a:lnTo>
                  <a:pt x="3470" y="2276"/>
                </a:lnTo>
                <a:lnTo>
                  <a:pt x="3568" y="2220"/>
                </a:lnTo>
                <a:lnTo>
                  <a:pt x="3664" y="2157"/>
                </a:lnTo>
                <a:lnTo>
                  <a:pt x="3756" y="2092"/>
                </a:lnTo>
                <a:lnTo>
                  <a:pt x="3845" y="2022"/>
                </a:lnTo>
                <a:lnTo>
                  <a:pt x="3931" y="1948"/>
                </a:lnTo>
                <a:lnTo>
                  <a:pt x="4013" y="1869"/>
                </a:lnTo>
                <a:lnTo>
                  <a:pt x="4090" y="1788"/>
                </a:lnTo>
                <a:lnTo>
                  <a:pt x="4164" y="1703"/>
                </a:lnTo>
                <a:lnTo>
                  <a:pt x="4234" y="1613"/>
                </a:lnTo>
                <a:lnTo>
                  <a:pt x="4299" y="1521"/>
                </a:lnTo>
                <a:lnTo>
                  <a:pt x="4361" y="1426"/>
                </a:lnTo>
                <a:lnTo>
                  <a:pt x="4418" y="1328"/>
                </a:lnTo>
                <a:lnTo>
                  <a:pt x="4469" y="1226"/>
                </a:lnTo>
                <a:lnTo>
                  <a:pt x="4517" y="1122"/>
                </a:lnTo>
                <a:lnTo>
                  <a:pt x="4558" y="1014"/>
                </a:lnTo>
                <a:lnTo>
                  <a:pt x="4596" y="905"/>
                </a:lnTo>
                <a:lnTo>
                  <a:pt x="4628" y="794"/>
                </a:lnTo>
                <a:lnTo>
                  <a:pt x="4654" y="680"/>
                </a:lnTo>
                <a:lnTo>
                  <a:pt x="4675" y="564"/>
                </a:lnTo>
                <a:lnTo>
                  <a:pt x="4689" y="447"/>
                </a:lnTo>
                <a:lnTo>
                  <a:pt x="4699" y="328"/>
                </a:lnTo>
                <a:lnTo>
                  <a:pt x="4702" y="207"/>
                </a:lnTo>
                <a:lnTo>
                  <a:pt x="4702" y="181"/>
                </a:lnTo>
                <a:lnTo>
                  <a:pt x="4702" y="154"/>
                </a:lnTo>
                <a:lnTo>
                  <a:pt x="4700" y="128"/>
                </a:lnTo>
                <a:lnTo>
                  <a:pt x="4699" y="103"/>
                </a:lnTo>
                <a:lnTo>
                  <a:pt x="4698" y="77"/>
                </a:lnTo>
                <a:lnTo>
                  <a:pt x="4697" y="51"/>
                </a:lnTo>
                <a:lnTo>
                  <a:pt x="4695" y="24"/>
                </a:lnTo>
                <a:lnTo>
                  <a:pt x="4693" y="0"/>
                </a:lnTo>
                <a:lnTo>
                  <a:pt x="3727" y="0"/>
                </a:lnTo>
                <a:lnTo>
                  <a:pt x="3731" y="24"/>
                </a:lnTo>
                <a:lnTo>
                  <a:pt x="3734" y="50"/>
                </a:lnTo>
                <a:lnTo>
                  <a:pt x="3736" y="76"/>
                </a:lnTo>
                <a:lnTo>
                  <a:pt x="3738" y="101"/>
                </a:lnTo>
                <a:lnTo>
                  <a:pt x="3741" y="128"/>
                </a:lnTo>
                <a:lnTo>
                  <a:pt x="3742" y="154"/>
                </a:lnTo>
                <a:lnTo>
                  <a:pt x="3742" y="180"/>
                </a:lnTo>
                <a:lnTo>
                  <a:pt x="3742" y="207"/>
                </a:lnTo>
                <a:lnTo>
                  <a:pt x="3741" y="278"/>
                </a:lnTo>
                <a:lnTo>
                  <a:pt x="3736" y="349"/>
                </a:lnTo>
                <a:lnTo>
                  <a:pt x="3726" y="419"/>
                </a:lnTo>
                <a:lnTo>
                  <a:pt x="3714" y="487"/>
                </a:lnTo>
                <a:lnTo>
                  <a:pt x="3699" y="555"/>
                </a:lnTo>
                <a:lnTo>
                  <a:pt x="3680" y="621"/>
                </a:lnTo>
                <a:lnTo>
                  <a:pt x="3658" y="685"/>
                </a:lnTo>
                <a:lnTo>
                  <a:pt x="3633" y="748"/>
                </a:lnTo>
                <a:lnTo>
                  <a:pt x="3605" y="809"/>
                </a:lnTo>
                <a:lnTo>
                  <a:pt x="3575" y="870"/>
                </a:lnTo>
                <a:lnTo>
                  <a:pt x="3540" y="928"/>
                </a:lnTo>
                <a:lnTo>
                  <a:pt x="3505" y="985"/>
                </a:lnTo>
                <a:lnTo>
                  <a:pt x="3466" y="1040"/>
                </a:lnTo>
                <a:lnTo>
                  <a:pt x="3424" y="1093"/>
                </a:lnTo>
                <a:lnTo>
                  <a:pt x="3380" y="1143"/>
                </a:lnTo>
                <a:lnTo>
                  <a:pt x="3335" y="1192"/>
                </a:lnTo>
                <a:lnTo>
                  <a:pt x="3286" y="1237"/>
                </a:lnTo>
                <a:lnTo>
                  <a:pt x="3236" y="1281"/>
                </a:lnTo>
                <a:lnTo>
                  <a:pt x="3183" y="1323"/>
                </a:lnTo>
                <a:lnTo>
                  <a:pt x="3128" y="1362"/>
                </a:lnTo>
                <a:lnTo>
                  <a:pt x="3072" y="1398"/>
                </a:lnTo>
                <a:lnTo>
                  <a:pt x="3013" y="1432"/>
                </a:lnTo>
                <a:lnTo>
                  <a:pt x="2953" y="1463"/>
                </a:lnTo>
                <a:lnTo>
                  <a:pt x="2892" y="1491"/>
                </a:lnTo>
                <a:lnTo>
                  <a:pt x="2828" y="1515"/>
                </a:lnTo>
                <a:lnTo>
                  <a:pt x="2764" y="1537"/>
                </a:lnTo>
                <a:lnTo>
                  <a:pt x="2698" y="1557"/>
                </a:lnTo>
                <a:lnTo>
                  <a:pt x="2631" y="1572"/>
                </a:lnTo>
                <a:lnTo>
                  <a:pt x="2562" y="1584"/>
                </a:lnTo>
                <a:lnTo>
                  <a:pt x="2493" y="1594"/>
                </a:lnTo>
                <a:lnTo>
                  <a:pt x="2422" y="1599"/>
                </a:lnTo>
                <a:lnTo>
                  <a:pt x="2351" y="1600"/>
                </a:lnTo>
                <a:lnTo>
                  <a:pt x="2280" y="1599"/>
                </a:lnTo>
                <a:lnTo>
                  <a:pt x="2209" y="1594"/>
                </a:lnTo>
                <a:lnTo>
                  <a:pt x="2139" y="1584"/>
                </a:lnTo>
                <a:lnTo>
                  <a:pt x="2071" y="1572"/>
                </a:lnTo>
                <a:lnTo>
                  <a:pt x="2003" y="1557"/>
                </a:lnTo>
                <a:lnTo>
                  <a:pt x="1937" y="1537"/>
                </a:lnTo>
                <a:lnTo>
                  <a:pt x="1873" y="1515"/>
                </a:lnTo>
                <a:lnTo>
                  <a:pt x="1810" y="1491"/>
                </a:lnTo>
                <a:lnTo>
                  <a:pt x="1749" y="1463"/>
                </a:lnTo>
                <a:lnTo>
                  <a:pt x="1689" y="1432"/>
                </a:lnTo>
                <a:lnTo>
                  <a:pt x="1630" y="1398"/>
                </a:lnTo>
                <a:lnTo>
                  <a:pt x="1574" y="1362"/>
                </a:lnTo>
                <a:lnTo>
                  <a:pt x="1519" y="1323"/>
                </a:lnTo>
                <a:lnTo>
                  <a:pt x="1466" y="1281"/>
                </a:lnTo>
                <a:lnTo>
                  <a:pt x="1416" y="1237"/>
                </a:lnTo>
                <a:lnTo>
                  <a:pt x="1367" y="1192"/>
                </a:lnTo>
                <a:lnTo>
                  <a:pt x="1322" y="1143"/>
                </a:lnTo>
                <a:lnTo>
                  <a:pt x="1278" y="1093"/>
                </a:lnTo>
                <a:lnTo>
                  <a:pt x="1236" y="1040"/>
                </a:lnTo>
                <a:lnTo>
                  <a:pt x="1197" y="985"/>
                </a:lnTo>
                <a:lnTo>
                  <a:pt x="1161" y="928"/>
                </a:lnTo>
                <a:lnTo>
                  <a:pt x="1127" y="870"/>
                </a:lnTo>
                <a:lnTo>
                  <a:pt x="1096" y="809"/>
                </a:lnTo>
                <a:lnTo>
                  <a:pt x="1068" y="748"/>
                </a:lnTo>
                <a:lnTo>
                  <a:pt x="1044" y="685"/>
                </a:lnTo>
                <a:lnTo>
                  <a:pt x="1022" y="621"/>
                </a:lnTo>
                <a:lnTo>
                  <a:pt x="1002" y="555"/>
                </a:lnTo>
                <a:lnTo>
                  <a:pt x="987" y="487"/>
                </a:lnTo>
                <a:lnTo>
                  <a:pt x="975" y="419"/>
                </a:lnTo>
                <a:lnTo>
                  <a:pt x="965" y="349"/>
                </a:lnTo>
                <a:lnTo>
                  <a:pt x="961" y="278"/>
                </a:lnTo>
                <a:lnTo>
                  <a:pt x="959" y="207"/>
                </a:lnTo>
                <a:lnTo>
                  <a:pt x="959" y="180"/>
                </a:lnTo>
                <a:lnTo>
                  <a:pt x="959" y="154"/>
                </a:lnTo>
                <a:lnTo>
                  <a:pt x="961" y="128"/>
                </a:lnTo>
                <a:lnTo>
                  <a:pt x="963" y="101"/>
                </a:lnTo>
                <a:lnTo>
                  <a:pt x="965" y="76"/>
                </a:lnTo>
                <a:lnTo>
                  <a:pt x="968" y="50"/>
                </a:lnTo>
                <a:lnTo>
                  <a:pt x="970" y="24"/>
                </a:lnTo>
                <a:lnTo>
                  <a:pt x="974" y="0"/>
                </a:lnTo>
                <a:lnTo>
                  <a:pt x="8" y="0"/>
                </a:lnTo>
                <a:lnTo>
                  <a:pt x="6" y="24"/>
                </a:lnTo>
                <a:lnTo>
                  <a:pt x="5" y="51"/>
                </a:lnTo>
                <a:lnTo>
                  <a:pt x="4" y="77"/>
                </a:lnTo>
                <a:lnTo>
                  <a:pt x="2" y="103"/>
                </a:lnTo>
                <a:lnTo>
                  <a:pt x="1" y="128"/>
                </a:lnTo>
                <a:lnTo>
                  <a:pt x="0" y="154"/>
                </a:lnTo>
                <a:lnTo>
                  <a:pt x="0" y="181"/>
                </a:lnTo>
                <a:lnTo>
                  <a:pt x="0" y="207"/>
                </a:lnTo>
                <a:lnTo>
                  <a:pt x="2" y="328"/>
                </a:lnTo>
                <a:lnTo>
                  <a:pt x="12" y="447"/>
                </a:lnTo>
                <a:lnTo>
                  <a:pt x="27" y="564"/>
                </a:lnTo>
                <a:lnTo>
                  <a:pt x="48" y="680"/>
                </a:lnTo>
                <a:lnTo>
                  <a:pt x="73" y="794"/>
                </a:lnTo>
                <a:lnTo>
                  <a:pt x="105" y="905"/>
                </a:lnTo>
                <a:lnTo>
                  <a:pt x="142" y="1014"/>
                </a:lnTo>
                <a:lnTo>
                  <a:pt x="185" y="1122"/>
                </a:lnTo>
                <a:lnTo>
                  <a:pt x="232" y="1226"/>
                </a:lnTo>
                <a:lnTo>
                  <a:pt x="284" y="1328"/>
                </a:lnTo>
                <a:lnTo>
                  <a:pt x="340" y="1426"/>
                </a:lnTo>
                <a:lnTo>
                  <a:pt x="401" y="1521"/>
                </a:lnTo>
                <a:lnTo>
                  <a:pt x="467" y="1613"/>
                </a:lnTo>
                <a:lnTo>
                  <a:pt x="537" y="1703"/>
                </a:lnTo>
                <a:lnTo>
                  <a:pt x="612" y="1788"/>
                </a:lnTo>
                <a:lnTo>
                  <a:pt x="689" y="1869"/>
                </a:lnTo>
                <a:lnTo>
                  <a:pt x="771" y="1948"/>
                </a:lnTo>
                <a:lnTo>
                  <a:pt x="857" y="2022"/>
                </a:lnTo>
                <a:lnTo>
                  <a:pt x="946" y="2092"/>
                </a:lnTo>
                <a:lnTo>
                  <a:pt x="1038" y="2157"/>
                </a:lnTo>
                <a:lnTo>
                  <a:pt x="1133" y="2220"/>
                </a:lnTo>
                <a:lnTo>
                  <a:pt x="1231" y="2276"/>
                </a:lnTo>
                <a:lnTo>
                  <a:pt x="1333" y="2328"/>
                </a:lnTo>
                <a:lnTo>
                  <a:pt x="1437" y="2375"/>
                </a:lnTo>
                <a:lnTo>
                  <a:pt x="1543" y="2417"/>
                </a:lnTo>
                <a:lnTo>
                  <a:pt x="1653" y="2455"/>
                </a:lnTo>
                <a:lnTo>
                  <a:pt x="1765" y="2487"/>
                </a:lnTo>
                <a:lnTo>
                  <a:pt x="1878" y="2513"/>
                </a:lnTo>
                <a:lnTo>
                  <a:pt x="1993" y="2533"/>
                </a:lnTo>
                <a:lnTo>
                  <a:pt x="2111" y="2548"/>
                </a:lnTo>
                <a:lnTo>
                  <a:pt x="2230" y="2558"/>
                </a:lnTo>
                <a:lnTo>
                  <a:pt x="2351" y="2560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bg2"/>
              </a:gs>
            </a:gsLst>
            <a:lin ang="2700000" scaled="0"/>
          </a:gradFill>
          <a:ln w="12700">
            <a:solidFill>
              <a:schemeClr val="tx2"/>
            </a:solidFill>
          </a:ln>
          <a:effectLst>
            <a:outerShdw blurRad="127000" dist="25400" dir="486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6254750" y="2133600"/>
            <a:ext cx="1533525" cy="1127125"/>
          </a:xfrm>
          <a:custGeom>
            <a:avLst/>
            <a:gdLst/>
            <a:ahLst/>
            <a:cxnLst>
              <a:cxn ang="0">
                <a:pos x="2710" y="27"/>
              </a:cxn>
              <a:cxn ang="0">
                <a:pos x="3159" y="143"/>
              </a:cxn>
              <a:cxn ang="0">
                <a:pos x="3570" y="342"/>
              </a:cxn>
              <a:cxn ang="0">
                <a:pos x="3932" y="612"/>
              </a:cxn>
              <a:cxn ang="0">
                <a:pos x="4236" y="947"/>
              </a:cxn>
              <a:cxn ang="0">
                <a:pos x="4471" y="1334"/>
              </a:cxn>
              <a:cxn ang="0">
                <a:pos x="4630" y="1766"/>
              </a:cxn>
              <a:cxn ang="0">
                <a:pos x="4701" y="2232"/>
              </a:cxn>
              <a:cxn ang="0">
                <a:pos x="4702" y="2976"/>
              </a:cxn>
              <a:cxn ang="0">
                <a:pos x="4692" y="3073"/>
              </a:cxn>
              <a:cxn ang="0">
                <a:pos x="4664" y="3163"/>
              </a:cxn>
              <a:cxn ang="0">
                <a:pos x="4620" y="3244"/>
              </a:cxn>
              <a:cxn ang="0">
                <a:pos x="4561" y="3315"/>
              </a:cxn>
              <a:cxn ang="0">
                <a:pos x="4490" y="3374"/>
              </a:cxn>
              <a:cxn ang="0">
                <a:pos x="4410" y="3419"/>
              </a:cxn>
              <a:cxn ang="0">
                <a:pos x="4319" y="3447"/>
              </a:cxn>
              <a:cxn ang="0">
                <a:pos x="4224" y="3457"/>
              </a:cxn>
              <a:cxn ang="0">
                <a:pos x="4150" y="3451"/>
              </a:cxn>
              <a:cxn ang="0">
                <a:pos x="4058" y="3428"/>
              </a:cxn>
              <a:cxn ang="0">
                <a:pos x="3975" y="3387"/>
              </a:cxn>
              <a:cxn ang="0">
                <a:pos x="3902" y="3331"/>
              </a:cxn>
              <a:cxn ang="0">
                <a:pos x="3839" y="3264"/>
              </a:cxn>
              <a:cxn ang="0">
                <a:pos x="3792" y="3184"/>
              </a:cxn>
              <a:cxn ang="0">
                <a:pos x="3760" y="3096"/>
              </a:cxn>
              <a:cxn ang="0">
                <a:pos x="3745" y="3000"/>
              </a:cxn>
              <a:cxn ang="0">
                <a:pos x="3744" y="2353"/>
              </a:cxn>
              <a:cxn ang="0">
                <a:pos x="3716" y="2073"/>
              </a:cxn>
              <a:cxn ang="0">
                <a:pos x="3635" y="1812"/>
              </a:cxn>
              <a:cxn ang="0">
                <a:pos x="3507" y="1575"/>
              </a:cxn>
              <a:cxn ang="0">
                <a:pos x="3336" y="1368"/>
              </a:cxn>
              <a:cxn ang="0">
                <a:pos x="3130" y="1198"/>
              </a:cxn>
              <a:cxn ang="0">
                <a:pos x="2893" y="1069"/>
              </a:cxn>
              <a:cxn ang="0">
                <a:pos x="2633" y="988"/>
              </a:cxn>
              <a:cxn ang="0">
                <a:pos x="2353" y="960"/>
              </a:cxn>
              <a:cxn ang="0">
                <a:pos x="2072" y="988"/>
              </a:cxn>
              <a:cxn ang="0">
                <a:pos x="1812" y="1069"/>
              </a:cxn>
              <a:cxn ang="0">
                <a:pos x="1575" y="1198"/>
              </a:cxn>
              <a:cxn ang="0">
                <a:pos x="1369" y="1368"/>
              </a:cxn>
              <a:cxn ang="0">
                <a:pos x="1199" y="1575"/>
              </a:cxn>
              <a:cxn ang="0">
                <a:pos x="1070" y="1812"/>
              </a:cxn>
              <a:cxn ang="0">
                <a:pos x="989" y="2073"/>
              </a:cxn>
              <a:cxn ang="0">
                <a:pos x="960" y="2353"/>
              </a:cxn>
              <a:cxn ang="0">
                <a:pos x="965" y="2459"/>
              </a:cxn>
              <a:cxn ang="0">
                <a:pos x="976" y="2562"/>
              </a:cxn>
              <a:cxn ang="0">
                <a:pos x="5" y="2483"/>
              </a:cxn>
              <a:cxn ang="0">
                <a:pos x="2" y="2379"/>
              </a:cxn>
              <a:cxn ang="0">
                <a:pos x="29" y="1996"/>
              </a:cxn>
              <a:cxn ang="0">
                <a:pos x="144" y="1546"/>
              </a:cxn>
              <a:cxn ang="0">
                <a:pos x="342" y="1134"/>
              </a:cxn>
              <a:cxn ang="0">
                <a:pos x="614" y="772"/>
              </a:cxn>
              <a:cxn ang="0">
                <a:pos x="948" y="468"/>
              </a:cxn>
              <a:cxn ang="0">
                <a:pos x="1334" y="232"/>
              </a:cxn>
              <a:cxn ang="0">
                <a:pos x="1766" y="73"/>
              </a:cxn>
              <a:cxn ang="0">
                <a:pos x="2231" y="2"/>
              </a:cxn>
            </a:cxnLst>
            <a:rect l="0" t="0" r="r" b="b"/>
            <a:pathLst>
              <a:path w="4703" h="3457">
                <a:moveTo>
                  <a:pt x="2353" y="0"/>
                </a:moveTo>
                <a:lnTo>
                  <a:pt x="2474" y="2"/>
                </a:lnTo>
                <a:lnTo>
                  <a:pt x="2592" y="12"/>
                </a:lnTo>
                <a:lnTo>
                  <a:pt x="2710" y="27"/>
                </a:lnTo>
                <a:lnTo>
                  <a:pt x="2825" y="47"/>
                </a:lnTo>
                <a:lnTo>
                  <a:pt x="2939" y="73"/>
                </a:lnTo>
                <a:lnTo>
                  <a:pt x="3050" y="105"/>
                </a:lnTo>
                <a:lnTo>
                  <a:pt x="3159" y="143"/>
                </a:lnTo>
                <a:lnTo>
                  <a:pt x="3267" y="185"/>
                </a:lnTo>
                <a:lnTo>
                  <a:pt x="3371" y="232"/>
                </a:lnTo>
                <a:lnTo>
                  <a:pt x="3471" y="284"/>
                </a:lnTo>
                <a:lnTo>
                  <a:pt x="3570" y="342"/>
                </a:lnTo>
                <a:lnTo>
                  <a:pt x="3666" y="403"/>
                </a:lnTo>
                <a:lnTo>
                  <a:pt x="3757" y="468"/>
                </a:lnTo>
                <a:lnTo>
                  <a:pt x="3847" y="538"/>
                </a:lnTo>
                <a:lnTo>
                  <a:pt x="3932" y="612"/>
                </a:lnTo>
                <a:lnTo>
                  <a:pt x="4013" y="691"/>
                </a:lnTo>
                <a:lnTo>
                  <a:pt x="4091" y="772"/>
                </a:lnTo>
                <a:lnTo>
                  <a:pt x="4166" y="857"/>
                </a:lnTo>
                <a:lnTo>
                  <a:pt x="4236" y="947"/>
                </a:lnTo>
                <a:lnTo>
                  <a:pt x="4301" y="1039"/>
                </a:lnTo>
                <a:lnTo>
                  <a:pt x="4362" y="1134"/>
                </a:lnTo>
                <a:lnTo>
                  <a:pt x="4419" y="1232"/>
                </a:lnTo>
                <a:lnTo>
                  <a:pt x="4471" y="1334"/>
                </a:lnTo>
                <a:lnTo>
                  <a:pt x="4519" y="1438"/>
                </a:lnTo>
                <a:lnTo>
                  <a:pt x="4560" y="1546"/>
                </a:lnTo>
                <a:lnTo>
                  <a:pt x="4598" y="1655"/>
                </a:lnTo>
                <a:lnTo>
                  <a:pt x="4630" y="1766"/>
                </a:lnTo>
                <a:lnTo>
                  <a:pt x="4656" y="1880"/>
                </a:lnTo>
                <a:lnTo>
                  <a:pt x="4676" y="1996"/>
                </a:lnTo>
                <a:lnTo>
                  <a:pt x="4691" y="2113"/>
                </a:lnTo>
                <a:lnTo>
                  <a:pt x="4701" y="2232"/>
                </a:lnTo>
                <a:lnTo>
                  <a:pt x="4703" y="2353"/>
                </a:lnTo>
                <a:lnTo>
                  <a:pt x="4703" y="2353"/>
                </a:lnTo>
                <a:lnTo>
                  <a:pt x="4703" y="2353"/>
                </a:lnTo>
                <a:lnTo>
                  <a:pt x="4702" y="2976"/>
                </a:lnTo>
                <a:lnTo>
                  <a:pt x="4701" y="3000"/>
                </a:lnTo>
                <a:lnTo>
                  <a:pt x="4700" y="3025"/>
                </a:lnTo>
                <a:lnTo>
                  <a:pt x="4696" y="3049"/>
                </a:lnTo>
                <a:lnTo>
                  <a:pt x="4692" y="3073"/>
                </a:lnTo>
                <a:lnTo>
                  <a:pt x="4687" y="3096"/>
                </a:lnTo>
                <a:lnTo>
                  <a:pt x="4680" y="3119"/>
                </a:lnTo>
                <a:lnTo>
                  <a:pt x="4673" y="3141"/>
                </a:lnTo>
                <a:lnTo>
                  <a:pt x="4664" y="3163"/>
                </a:lnTo>
                <a:lnTo>
                  <a:pt x="4654" y="3184"/>
                </a:lnTo>
                <a:lnTo>
                  <a:pt x="4643" y="3205"/>
                </a:lnTo>
                <a:lnTo>
                  <a:pt x="4632" y="3224"/>
                </a:lnTo>
                <a:lnTo>
                  <a:pt x="4620" y="3244"/>
                </a:lnTo>
                <a:lnTo>
                  <a:pt x="4607" y="3264"/>
                </a:lnTo>
                <a:lnTo>
                  <a:pt x="4592" y="3282"/>
                </a:lnTo>
                <a:lnTo>
                  <a:pt x="4577" y="3299"/>
                </a:lnTo>
                <a:lnTo>
                  <a:pt x="4561" y="3315"/>
                </a:lnTo>
                <a:lnTo>
                  <a:pt x="4544" y="3331"/>
                </a:lnTo>
                <a:lnTo>
                  <a:pt x="4527" y="3347"/>
                </a:lnTo>
                <a:lnTo>
                  <a:pt x="4509" y="3362"/>
                </a:lnTo>
                <a:lnTo>
                  <a:pt x="4490" y="3374"/>
                </a:lnTo>
                <a:lnTo>
                  <a:pt x="4471" y="3387"/>
                </a:lnTo>
                <a:lnTo>
                  <a:pt x="4451" y="3398"/>
                </a:lnTo>
                <a:lnTo>
                  <a:pt x="4430" y="3409"/>
                </a:lnTo>
                <a:lnTo>
                  <a:pt x="4410" y="3419"/>
                </a:lnTo>
                <a:lnTo>
                  <a:pt x="4388" y="3428"/>
                </a:lnTo>
                <a:lnTo>
                  <a:pt x="4366" y="3435"/>
                </a:lnTo>
                <a:lnTo>
                  <a:pt x="4342" y="3441"/>
                </a:lnTo>
                <a:lnTo>
                  <a:pt x="4319" y="3447"/>
                </a:lnTo>
                <a:lnTo>
                  <a:pt x="4296" y="3451"/>
                </a:lnTo>
                <a:lnTo>
                  <a:pt x="4271" y="3455"/>
                </a:lnTo>
                <a:lnTo>
                  <a:pt x="4248" y="3456"/>
                </a:lnTo>
                <a:lnTo>
                  <a:pt x="4224" y="3457"/>
                </a:lnTo>
                <a:lnTo>
                  <a:pt x="4224" y="3457"/>
                </a:lnTo>
                <a:lnTo>
                  <a:pt x="4199" y="3456"/>
                </a:lnTo>
                <a:lnTo>
                  <a:pt x="4175" y="3455"/>
                </a:lnTo>
                <a:lnTo>
                  <a:pt x="4150" y="3451"/>
                </a:lnTo>
                <a:lnTo>
                  <a:pt x="4127" y="3447"/>
                </a:lnTo>
                <a:lnTo>
                  <a:pt x="4104" y="3441"/>
                </a:lnTo>
                <a:lnTo>
                  <a:pt x="4082" y="3435"/>
                </a:lnTo>
                <a:lnTo>
                  <a:pt x="4058" y="3428"/>
                </a:lnTo>
                <a:lnTo>
                  <a:pt x="4038" y="3419"/>
                </a:lnTo>
                <a:lnTo>
                  <a:pt x="4016" y="3409"/>
                </a:lnTo>
                <a:lnTo>
                  <a:pt x="3996" y="3398"/>
                </a:lnTo>
                <a:lnTo>
                  <a:pt x="3975" y="3387"/>
                </a:lnTo>
                <a:lnTo>
                  <a:pt x="3956" y="3374"/>
                </a:lnTo>
                <a:lnTo>
                  <a:pt x="3937" y="3362"/>
                </a:lnTo>
                <a:lnTo>
                  <a:pt x="3919" y="3347"/>
                </a:lnTo>
                <a:lnTo>
                  <a:pt x="3902" y="3331"/>
                </a:lnTo>
                <a:lnTo>
                  <a:pt x="3885" y="3315"/>
                </a:lnTo>
                <a:lnTo>
                  <a:pt x="3869" y="3299"/>
                </a:lnTo>
                <a:lnTo>
                  <a:pt x="3854" y="3282"/>
                </a:lnTo>
                <a:lnTo>
                  <a:pt x="3839" y="3264"/>
                </a:lnTo>
                <a:lnTo>
                  <a:pt x="3826" y="3244"/>
                </a:lnTo>
                <a:lnTo>
                  <a:pt x="3814" y="3224"/>
                </a:lnTo>
                <a:lnTo>
                  <a:pt x="3803" y="3205"/>
                </a:lnTo>
                <a:lnTo>
                  <a:pt x="3792" y="3184"/>
                </a:lnTo>
                <a:lnTo>
                  <a:pt x="3782" y="3163"/>
                </a:lnTo>
                <a:lnTo>
                  <a:pt x="3773" y="3141"/>
                </a:lnTo>
                <a:lnTo>
                  <a:pt x="3766" y="3119"/>
                </a:lnTo>
                <a:lnTo>
                  <a:pt x="3760" y="3096"/>
                </a:lnTo>
                <a:lnTo>
                  <a:pt x="3754" y="3073"/>
                </a:lnTo>
                <a:lnTo>
                  <a:pt x="3750" y="3049"/>
                </a:lnTo>
                <a:lnTo>
                  <a:pt x="3746" y="3025"/>
                </a:lnTo>
                <a:lnTo>
                  <a:pt x="3745" y="3000"/>
                </a:lnTo>
                <a:lnTo>
                  <a:pt x="3744" y="2976"/>
                </a:lnTo>
                <a:lnTo>
                  <a:pt x="3744" y="2353"/>
                </a:lnTo>
                <a:lnTo>
                  <a:pt x="3744" y="2353"/>
                </a:lnTo>
                <a:lnTo>
                  <a:pt x="3744" y="2353"/>
                </a:lnTo>
                <a:lnTo>
                  <a:pt x="3743" y="2282"/>
                </a:lnTo>
                <a:lnTo>
                  <a:pt x="3737" y="2211"/>
                </a:lnTo>
                <a:lnTo>
                  <a:pt x="3728" y="2141"/>
                </a:lnTo>
                <a:lnTo>
                  <a:pt x="3716" y="2073"/>
                </a:lnTo>
                <a:lnTo>
                  <a:pt x="3700" y="2005"/>
                </a:lnTo>
                <a:lnTo>
                  <a:pt x="3681" y="1939"/>
                </a:lnTo>
                <a:lnTo>
                  <a:pt x="3659" y="1875"/>
                </a:lnTo>
                <a:lnTo>
                  <a:pt x="3635" y="1812"/>
                </a:lnTo>
                <a:lnTo>
                  <a:pt x="3607" y="1751"/>
                </a:lnTo>
                <a:lnTo>
                  <a:pt x="3576" y="1690"/>
                </a:lnTo>
                <a:lnTo>
                  <a:pt x="3542" y="1632"/>
                </a:lnTo>
                <a:lnTo>
                  <a:pt x="3507" y="1575"/>
                </a:lnTo>
                <a:lnTo>
                  <a:pt x="3467" y="1520"/>
                </a:lnTo>
                <a:lnTo>
                  <a:pt x="3426" y="1467"/>
                </a:lnTo>
                <a:lnTo>
                  <a:pt x="3382" y="1417"/>
                </a:lnTo>
                <a:lnTo>
                  <a:pt x="3336" y="1368"/>
                </a:lnTo>
                <a:lnTo>
                  <a:pt x="3287" y="1323"/>
                </a:lnTo>
                <a:lnTo>
                  <a:pt x="3237" y="1279"/>
                </a:lnTo>
                <a:lnTo>
                  <a:pt x="3185" y="1237"/>
                </a:lnTo>
                <a:lnTo>
                  <a:pt x="3130" y="1198"/>
                </a:lnTo>
                <a:lnTo>
                  <a:pt x="3073" y="1162"/>
                </a:lnTo>
                <a:lnTo>
                  <a:pt x="3015" y="1128"/>
                </a:lnTo>
                <a:lnTo>
                  <a:pt x="2955" y="1097"/>
                </a:lnTo>
                <a:lnTo>
                  <a:pt x="2893" y="1069"/>
                </a:lnTo>
                <a:lnTo>
                  <a:pt x="2830" y="1045"/>
                </a:lnTo>
                <a:lnTo>
                  <a:pt x="2766" y="1023"/>
                </a:lnTo>
                <a:lnTo>
                  <a:pt x="2700" y="1003"/>
                </a:lnTo>
                <a:lnTo>
                  <a:pt x="2633" y="988"/>
                </a:lnTo>
                <a:lnTo>
                  <a:pt x="2564" y="976"/>
                </a:lnTo>
                <a:lnTo>
                  <a:pt x="2494" y="966"/>
                </a:lnTo>
                <a:lnTo>
                  <a:pt x="2423" y="961"/>
                </a:lnTo>
                <a:lnTo>
                  <a:pt x="2353" y="960"/>
                </a:lnTo>
                <a:lnTo>
                  <a:pt x="2282" y="961"/>
                </a:lnTo>
                <a:lnTo>
                  <a:pt x="2211" y="966"/>
                </a:lnTo>
                <a:lnTo>
                  <a:pt x="2141" y="976"/>
                </a:lnTo>
                <a:lnTo>
                  <a:pt x="2072" y="988"/>
                </a:lnTo>
                <a:lnTo>
                  <a:pt x="2005" y="1003"/>
                </a:lnTo>
                <a:lnTo>
                  <a:pt x="1939" y="1023"/>
                </a:lnTo>
                <a:lnTo>
                  <a:pt x="1874" y="1045"/>
                </a:lnTo>
                <a:lnTo>
                  <a:pt x="1812" y="1069"/>
                </a:lnTo>
                <a:lnTo>
                  <a:pt x="1750" y="1097"/>
                </a:lnTo>
                <a:lnTo>
                  <a:pt x="1689" y="1128"/>
                </a:lnTo>
                <a:lnTo>
                  <a:pt x="1632" y="1162"/>
                </a:lnTo>
                <a:lnTo>
                  <a:pt x="1575" y="1198"/>
                </a:lnTo>
                <a:lnTo>
                  <a:pt x="1520" y="1237"/>
                </a:lnTo>
                <a:lnTo>
                  <a:pt x="1468" y="1279"/>
                </a:lnTo>
                <a:lnTo>
                  <a:pt x="1418" y="1323"/>
                </a:lnTo>
                <a:lnTo>
                  <a:pt x="1369" y="1368"/>
                </a:lnTo>
                <a:lnTo>
                  <a:pt x="1323" y="1417"/>
                </a:lnTo>
                <a:lnTo>
                  <a:pt x="1279" y="1467"/>
                </a:lnTo>
                <a:lnTo>
                  <a:pt x="1238" y="1520"/>
                </a:lnTo>
                <a:lnTo>
                  <a:pt x="1199" y="1575"/>
                </a:lnTo>
                <a:lnTo>
                  <a:pt x="1163" y="1632"/>
                </a:lnTo>
                <a:lnTo>
                  <a:pt x="1129" y="1690"/>
                </a:lnTo>
                <a:lnTo>
                  <a:pt x="1098" y="1751"/>
                </a:lnTo>
                <a:lnTo>
                  <a:pt x="1070" y="1812"/>
                </a:lnTo>
                <a:lnTo>
                  <a:pt x="1046" y="1875"/>
                </a:lnTo>
                <a:lnTo>
                  <a:pt x="1024" y="1939"/>
                </a:lnTo>
                <a:lnTo>
                  <a:pt x="1004" y="2005"/>
                </a:lnTo>
                <a:lnTo>
                  <a:pt x="989" y="2073"/>
                </a:lnTo>
                <a:lnTo>
                  <a:pt x="977" y="2141"/>
                </a:lnTo>
                <a:lnTo>
                  <a:pt x="967" y="2211"/>
                </a:lnTo>
                <a:lnTo>
                  <a:pt x="962" y="2282"/>
                </a:lnTo>
                <a:lnTo>
                  <a:pt x="960" y="2353"/>
                </a:lnTo>
                <a:lnTo>
                  <a:pt x="961" y="2380"/>
                </a:lnTo>
                <a:lnTo>
                  <a:pt x="961" y="2406"/>
                </a:lnTo>
                <a:lnTo>
                  <a:pt x="962" y="2432"/>
                </a:lnTo>
                <a:lnTo>
                  <a:pt x="965" y="2459"/>
                </a:lnTo>
                <a:lnTo>
                  <a:pt x="966" y="2484"/>
                </a:lnTo>
                <a:lnTo>
                  <a:pt x="970" y="2510"/>
                </a:lnTo>
                <a:lnTo>
                  <a:pt x="972" y="2536"/>
                </a:lnTo>
                <a:lnTo>
                  <a:pt x="976" y="2562"/>
                </a:lnTo>
                <a:lnTo>
                  <a:pt x="10" y="2562"/>
                </a:lnTo>
                <a:lnTo>
                  <a:pt x="8" y="2536"/>
                </a:lnTo>
                <a:lnTo>
                  <a:pt x="7" y="2509"/>
                </a:lnTo>
                <a:lnTo>
                  <a:pt x="5" y="2483"/>
                </a:lnTo>
                <a:lnTo>
                  <a:pt x="3" y="2457"/>
                </a:lnTo>
                <a:lnTo>
                  <a:pt x="3" y="2432"/>
                </a:lnTo>
                <a:lnTo>
                  <a:pt x="2" y="2406"/>
                </a:lnTo>
                <a:lnTo>
                  <a:pt x="2" y="2379"/>
                </a:lnTo>
                <a:lnTo>
                  <a:pt x="0" y="2353"/>
                </a:lnTo>
                <a:lnTo>
                  <a:pt x="4" y="2232"/>
                </a:lnTo>
                <a:lnTo>
                  <a:pt x="13" y="2113"/>
                </a:lnTo>
                <a:lnTo>
                  <a:pt x="29" y="1996"/>
                </a:lnTo>
                <a:lnTo>
                  <a:pt x="49" y="1880"/>
                </a:lnTo>
                <a:lnTo>
                  <a:pt x="75" y="1766"/>
                </a:lnTo>
                <a:lnTo>
                  <a:pt x="107" y="1655"/>
                </a:lnTo>
                <a:lnTo>
                  <a:pt x="144" y="1546"/>
                </a:lnTo>
                <a:lnTo>
                  <a:pt x="186" y="1438"/>
                </a:lnTo>
                <a:lnTo>
                  <a:pt x="233" y="1334"/>
                </a:lnTo>
                <a:lnTo>
                  <a:pt x="286" y="1232"/>
                </a:lnTo>
                <a:lnTo>
                  <a:pt x="342" y="1134"/>
                </a:lnTo>
                <a:lnTo>
                  <a:pt x="403" y="1039"/>
                </a:lnTo>
                <a:lnTo>
                  <a:pt x="469" y="947"/>
                </a:lnTo>
                <a:lnTo>
                  <a:pt x="539" y="857"/>
                </a:lnTo>
                <a:lnTo>
                  <a:pt x="614" y="772"/>
                </a:lnTo>
                <a:lnTo>
                  <a:pt x="691" y="691"/>
                </a:lnTo>
                <a:lnTo>
                  <a:pt x="773" y="612"/>
                </a:lnTo>
                <a:lnTo>
                  <a:pt x="858" y="538"/>
                </a:lnTo>
                <a:lnTo>
                  <a:pt x="948" y="468"/>
                </a:lnTo>
                <a:lnTo>
                  <a:pt x="1039" y="403"/>
                </a:lnTo>
                <a:lnTo>
                  <a:pt x="1135" y="342"/>
                </a:lnTo>
                <a:lnTo>
                  <a:pt x="1233" y="284"/>
                </a:lnTo>
                <a:lnTo>
                  <a:pt x="1334" y="232"/>
                </a:lnTo>
                <a:lnTo>
                  <a:pt x="1438" y="185"/>
                </a:lnTo>
                <a:lnTo>
                  <a:pt x="1545" y="143"/>
                </a:lnTo>
                <a:lnTo>
                  <a:pt x="1655" y="105"/>
                </a:lnTo>
                <a:lnTo>
                  <a:pt x="1766" y="73"/>
                </a:lnTo>
                <a:lnTo>
                  <a:pt x="1880" y="47"/>
                </a:lnTo>
                <a:lnTo>
                  <a:pt x="1995" y="27"/>
                </a:lnTo>
                <a:lnTo>
                  <a:pt x="2113" y="12"/>
                </a:lnTo>
                <a:lnTo>
                  <a:pt x="2231" y="2"/>
                </a:lnTo>
                <a:lnTo>
                  <a:pt x="2353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1403350" y="2133600"/>
            <a:ext cx="1533525" cy="1125538"/>
          </a:xfrm>
          <a:custGeom>
            <a:avLst/>
            <a:gdLst/>
            <a:ahLst/>
            <a:cxnLst>
              <a:cxn ang="0">
                <a:pos x="2708" y="27"/>
              </a:cxn>
              <a:cxn ang="0">
                <a:pos x="3158" y="143"/>
              </a:cxn>
              <a:cxn ang="0">
                <a:pos x="3568" y="342"/>
              </a:cxn>
              <a:cxn ang="0">
                <a:pos x="3930" y="612"/>
              </a:cxn>
              <a:cxn ang="0">
                <a:pos x="4234" y="947"/>
              </a:cxn>
              <a:cxn ang="0">
                <a:pos x="4470" y="1334"/>
              </a:cxn>
              <a:cxn ang="0">
                <a:pos x="4628" y="1766"/>
              </a:cxn>
              <a:cxn ang="0">
                <a:pos x="4699" y="2232"/>
              </a:cxn>
              <a:cxn ang="0">
                <a:pos x="4700" y="2432"/>
              </a:cxn>
              <a:cxn ang="0">
                <a:pos x="4695" y="2536"/>
              </a:cxn>
              <a:cxn ang="0">
                <a:pos x="3733" y="2510"/>
              </a:cxn>
              <a:cxn ang="0">
                <a:pos x="3742" y="2406"/>
              </a:cxn>
              <a:cxn ang="0">
                <a:pos x="3736" y="2211"/>
              </a:cxn>
              <a:cxn ang="0">
                <a:pos x="3679" y="1939"/>
              </a:cxn>
              <a:cxn ang="0">
                <a:pos x="3574" y="1690"/>
              </a:cxn>
              <a:cxn ang="0">
                <a:pos x="3424" y="1467"/>
              </a:cxn>
              <a:cxn ang="0">
                <a:pos x="3235" y="1279"/>
              </a:cxn>
              <a:cxn ang="0">
                <a:pos x="3013" y="1128"/>
              </a:cxn>
              <a:cxn ang="0">
                <a:pos x="2764" y="1023"/>
              </a:cxn>
              <a:cxn ang="0">
                <a:pos x="2492" y="966"/>
              </a:cxn>
              <a:cxn ang="0">
                <a:pos x="2209" y="966"/>
              </a:cxn>
              <a:cxn ang="0">
                <a:pos x="1937" y="1023"/>
              </a:cxn>
              <a:cxn ang="0">
                <a:pos x="1688" y="1128"/>
              </a:cxn>
              <a:cxn ang="0">
                <a:pos x="1466" y="1279"/>
              </a:cxn>
              <a:cxn ang="0">
                <a:pos x="1277" y="1467"/>
              </a:cxn>
              <a:cxn ang="0">
                <a:pos x="1127" y="1690"/>
              </a:cxn>
              <a:cxn ang="0">
                <a:pos x="1022" y="1939"/>
              </a:cxn>
              <a:cxn ang="0">
                <a:pos x="965" y="2211"/>
              </a:cxn>
              <a:cxn ang="0">
                <a:pos x="959" y="2353"/>
              </a:cxn>
              <a:cxn ang="0">
                <a:pos x="952" y="3041"/>
              </a:cxn>
              <a:cxn ang="0">
                <a:pos x="928" y="3134"/>
              </a:cxn>
              <a:cxn ang="0">
                <a:pos x="888" y="3217"/>
              </a:cxn>
              <a:cxn ang="0">
                <a:pos x="832" y="3292"/>
              </a:cxn>
              <a:cxn ang="0">
                <a:pos x="765" y="3353"/>
              </a:cxn>
              <a:cxn ang="0">
                <a:pos x="685" y="3402"/>
              </a:cxn>
              <a:cxn ang="0">
                <a:pos x="598" y="3434"/>
              </a:cxn>
              <a:cxn ang="0">
                <a:pos x="503" y="3449"/>
              </a:cxn>
              <a:cxn ang="0">
                <a:pos x="429" y="3446"/>
              </a:cxn>
              <a:cxn ang="0">
                <a:pos x="336" y="3428"/>
              </a:cxn>
              <a:cxn ang="0">
                <a:pos x="251" y="3391"/>
              </a:cxn>
              <a:cxn ang="0">
                <a:pos x="175" y="3340"/>
              </a:cxn>
              <a:cxn ang="0">
                <a:pos x="110" y="3273"/>
              </a:cxn>
              <a:cxn ang="0">
                <a:pos x="57" y="3198"/>
              </a:cxn>
              <a:cxn ang="0">
                <a:pos x="22" y="3111"/>
              </a:cxn>
              <a:cxn ang="0">
                <a:pos x="2" y="3017"/>
              </a:cxn>
              <a:cxn ang="0">
                <a:pos x="0" y="2353"/>
              </a:cxn>
              <a:cxn ang="0">
                <a:pos x="12" y="2113"/>
              </a:cxn>
              <a:cxn ang="0">
                <a:pos x="105" y="1655"/>
              </a:cxn>
              <a:cxn ang="0">
                <a:pos x="284" y="1232"/>
              </a:cxn>
              <a:cxn ang="0">
                <a:pos x="537" y="857"/>
              </a:cxn>
              <a:cxn ang="0">
                <a:pos x="856" y="538"/>
              </a:cxn>
              <a:cxn ang="0">
                <a:pos x="1232" y="284"/>
              </a:cxn>
              <a:cxn ang="0">
                <a:pos x="1653" y="105"/>
              </a:cxn>
              <a:cxn ang="0">
                <a:pos x="2111" y="12"/>
              </a:cxn>
            </a:cxnLst>
            <a:rect l="0" t="0" r="r" b="b"/>
            <a:pathLst>
              <a:path w="4703" h="3450">
                <a:moveTo>
                  <a:pt x="2350" y="0"/>
                </a:moveTo>
                <a:lnTo>
                  <a:pt x="2472" y="2"/>
                </a:lnTo>
                <a:lnTo>
                  <a:pt x="2590" y="12"/>
                </a:lnTo>
                <a:lnTo>
                  <a:pt x="2708" y="27"/>
                </a:lnTo>
                <a:lnTo>
                  <a:pt x="2823" y="47"/>
                </a:lnTo>
                <a:lnTo>
                  <a:pt x="2937" y="73"/>
                </a:lnTo>
                <a:lnTo>
                  <a:pt x="3048" y="105"/>
                </a:lnTo>
                <a:lnTo>
                  <a:pt x="3158" y="143"/>
                </a:lnTo>
                <a:lnTo>
                  <a:pt x="3265" y="185"/>
                </a:lnTo>
                <a:lnTo>
                  <a:pt x="3369" y="232"/>
                </a:lnTo>
                <a:lnTo>
                  <a:pt x="3470" y="284"/>
                </a:lnTo>
                <a:lnTo>
                  <a:pt x="3568" y="342"/>
                </a:lnTo>
                <a:lnTo>
                  <a:pt x="3664" y="403"/>
                </a:lnTo>
                <a:lnTo>
                  <a:pt x="3755" y="468"/>
                </a:lnTo>
                <a:lnTo>
                  <a:pt x="3845" y="538"/>
                </a:lnTo>
                <a:lnTo>
                  <a:pt x="3930" y="612"/>
                </a:lnTo>
                <a:lnTo>
                  <a:pt x="4012" y="691"/>
                </a:lnTo>
                <a:lnTo>
                  <a:pt x="4089" y="772"/>
                </a:lnTo>
                <a:lnTo>
                  <a:pt x="4164" y="857"/>
                </a:lnTo>
                <a:lnTo>
                  <a:pt x="4234" y="947"/>
                </a:lnTo>
                <a:lnTo>
                  <a:pt x="4300" y="1039"/>
                </a:lnTo>
                <a:lnTo>
                  <a:pt x="4361" y="1134"/>
                </a:lnTo>
                <a:lnTo>
                  <a:pt x="4417" y="1232"/>
                </a:lnTo>
                <a:lnTo>
                  <a:pt x="4470" y="1334"/>
                </a:lnTo>
                <a:lnTo>
                  <a:pt x="4517" y="1438"/>
                </a:lnTo>
                <a:lnTo>
                  <a:pt x="4559" y="1546"/>
                </a:lnTo>
                <a:lnTo>
                  <a:pt x="4596" y="1655"/>
                </a:lnTo>
                <a:lnTo>
                  <a:pt x="4628" y="1766"/>
                </a:lnTo>
                <a:lnTo>
                  <a:pt x="4654" y="1880"/>
                </a:lnTo>
                <a:lnTo>
                  <a:pt x="4674" y="1996"/>
                </a:lnTo>
                <a:lnTo>
                  <a:pt x="4690" y="2113"/>
                </a:lnTo>
                <a:lnTo>
                  <a:pt x="4699" y="2232"/>
                </a:lnTo>
                <a:lnTo>
                  <a:pt x="4703" y="2353"/>
                </a:lnTo>
                <a:lnTo>
                  <a:pt x="4701" y="2379"/>
                </a:lnTo>
                <a:lnTo>
                  <a:pt x="4701" y="2406"/>
                </a:lnTo>
                <a:lnTo>
                  <a:pt x="4700" y="2432"/>
                </a:lnTo>
                <a:lnTo>
                  <a:pt x="4700" y="2457"/>
                </a:lnTo>
                <a:lnTo>
                  <a:pt x="4698" y="2483"/>
                </a:lnTo>
                <a:lnTo>
                  <a:pt x="4696" y="2509"/>
                </a:lnTo>
                <a:lnTo>
                  <a:pt x="4695" y="2536"/>
                </a:lnTo>
                <a:lnTo>
                  <a:pt x="4693" y="2562"/>
                </a:lnTo>
                <a:lnTo>
                  <a:pt x="3727" y="2562"/>
                </a:lnTo>
                <a:lnTo>
                  <a:pt x="3731" y="2536"/>
                </a:lnTo>
                <a:lnTo>
                  <a:pt x="3733" y="2510"/>
                </a:lnTo>
                <a:lnTo>
                  <a:pt x="3737" y="2484"/>
                </a:lnTo>
                <a:lnTo>
                  <a:pt x="3738" y="2459"/>
                </a:lnTo>
                <a:lnTo>
                  <a:pt x="3741" y="2432"/>
                </a:lnTo>
                <a:lnTo>
                  <a:pt x="3742" y="2406"/>
                </a:lnTo>
                <a:lnTo>
                  <a:pt x="3742" y="2380"/>
                </a:lnTo>
                <a:lnTo>
                  <a:pt x="3743" y="2353"/>
                </a:lnTo>
                <a:lnTo>
                  <a:pt x="3741" y="2282"/>
                </a:lnTo>
                <a:lnTo>
                  <a:pt x="3736" y="2211"/>
                </a:lnTo>
                <a:lnTo>
                  <a:pt x="3726" y="2141"/>
                </a:lnTo>
                <a:lnTo>
                  <a:pt x="3714" y="2073"/>
                </a:lnTo>
                <a:lnTo>
                  <a:pt x="3699" y="2005"/>
                </a:lnTo>
                <a:lnTo>
                  <a:pt x="3679" y="1939"/>
                </a:lnTo>
                <a:lnTo>
                  <a:pt x="3657" y="1875"/>
                </a:lnTo>
                <a:lnTo>
                  <a:pt x="3633" y="1812"/>
                </a:lnTo>
                <a:lnTo>
                  <a:pt x="3605" y="1751"/>
                </a:lnTo>
                <a:lnTo>
                  <a:pt x="3574" y="1690"/>
                </a:lnTo>
                <a:lnTo>
                  <a:pt x="3540" y="1632"/>
                </a:lnTo>
                <a:lnTo>
                  <a:pt x="3504" y="1575"/>
                </a:lnTo>
                <a:lnTo>
                  <a:pt x="3465" y="1520"/>
                </a:lnTo>
                <a:lnTo>
                  <a:pt x="3424" y="1467"/>
                </a:lnTo>
                <a:lnTo>
                  <a:pt x="3380" y="1417"/>
                </a:lnTo>
                <a:lnTo>
                  <a:pt x="3334" y="1368"/>
                </a:lnTo>
                <a:lnTo>
                  <a:pt x="3285" y="1323"/>
                </a:lnTo>
                <a:lnTo>
                  <a:pt x="3235" y="1279"/>
                </a:lnTo>
                <a:lnTo>
                  <a:pt x="3183" y="1237"/>
                </a:lnTo>
                <a:lnTo>
                  <a:pt x="3128" y="1198"/>
                </a:lnTo>
                <a:lnTo>
                  <a:pt x="3071" y="1162"/>
                </a:lnTo>
                <a:lnTo>
                  <a:pt x="3013" y="1128"/>
                </a:lnTo>
                <a:lnTo>
                  <a:pt x="2953" y="1097"/>
                </a:lnTo>
                <a:lnTo>
                  <a:pt x="2891" y="1069"/>
                </a:lnTo>
                <a:lnTo>
                  <a:pt x="2828" y="1045"/>
                </a:lnTo>
                <a:lnTo>
                  <a:pt x="2764" y="1023"/>
                </a:lnTo>
                <a:lnTo>
                  <a:pt x="2698" y="1003"/>
                </a:lnTo>
                <a:lnTo>
                  <a:pt x="2631" y="988"/>
                </a:lnTo>
                <a:lnTo>
                  <a:pt x="2562" y="976"/>
                </a:lnTo>
                <a:lnTo>
                  <a:pt x="2492" y="966"/>
                </a:lnTo>
                <a:lnTo>
                  <a:pt x="2421" y="961"/>
                </a:lnTo>
                <a:lnTo>
                  <a:pt x="2350" y="960"/>
                </a:lnTo>
                <a:lnTo>
                  <a:pt x="2280" y="961"/>
                </a:lnTo>
                <a:lnTo>
                  <a:pt x="2209" y="966"/>
                </a:lnTo>
                <a:lnTo>
                  <a:pt x="2139" y="976"/>
                </a:lnTo>
                <a:lnTo>
                  <a:pt x="2070" y="988"/>
                </a:lnTo>
                <a:lnTo>
                  <a:pt x="2003" y="1003"/>
                </a:lnTo>
                <a:lnTo>
                  <a:pt x="1937" y="1023"/>
                </a:lnTo>
                <a:lnTo>
                  <a:pt x="1873" y="1045"/>
                </a:lnTo>
                <a:lnTo>
                  <a:pt x="1810" y="1069"/>
                </a:lnTo>
                <a:lnTo>
                  <a:pt x="1748" y="1097"/>
                </a:lnTo>
                <a:lnTo>
                  <a:pt x="1688" y="1128"/>
                </a:lnTo>
                <a:lnTo>
                  <a:pt x="1630" y="1162"/>
                </a:lnTo>
                <a:lnTo>
                  <a:pt x="1573" y="1198"/>
                </a:lnTo>
                <a:lnTo>
                  <a:pt x="1518" y="1237"/>
                </a:lnTo>
                <a:lnTo>
                  <a:pt x="1466" y="1279"/>
                </a:lnTo>
                <a:lnTo>
                  <a:pt x="1416" y="1323"/>
                </a:lnTo>
                <a:lnTo>
                  <a:pt x="1367" y="1368"/>
                </a:lnTo>
                <a:lnTo>
                  <a:pt x="1321" y="1417"/>
                </a:lnTo>
                <a:lnTo>
                  <a:pt x="1277" y="1467"/>
                </a:lnTo>
                <a:lnTo>
                  <a:pt x="1236" y="1520"/>
                </a:lnTo>
                <a:lnTo>
                  <a:pt x="1196" y="1575"/>
                </a:lnTo>
                <a:lnTo>
                  <a:pt x="1161" y="1632"/>
                </a:lnTo>
                <a:lnTo>
                  <a:pt x="1127" y="1690"/>
                </a:lnTo>
                <a:lnTo>
                  <a:pt x="1096" y="1751"/>
                </a:lnTo>
                <a:lnTo>
                  <a:pt x="1068" y="1812"/>
                </a:lnTo>
                <a:lnTo>
                  <a:pt x="1044" y="1875"/>
                </a:lnTo>
                <a:lnTo>
                  <a:pt x="1022" y="1939"/>
                </a:lnTo>
                <a:lnTo>
                  <a:pt x="1003" y="2005"/>
                </a:lnTo>
                <a:lnTo>
                  <a:pt x="987" y="2073"/>
                </a:lnTo>
                <a:lnTo>
                  <a:pt x="975" y="2141"/>
                </a:lnTo>
                <a:lnTo>
                  <a:pt x="965" y="2211"/>
                </a:lnTo>
                <a:lnTo>
                  <a:pt x="960" y="2282"/>
                </a:lnTo>
                <a:lnTo>
                  <a:pt x="959" y="2353"/>
                </a:lnTo>
                <a:lnTo>
                  <a:pt x="959" y="2353"/>
                </a:lnTo>
                <a:lnTo>
                  <a:pt x="959" y="2353"/>
                </a:lnTo>
                <a:lnTo>
                  <a:pt x="957" y="2968"/>
                </a:lnTo>
                <a:lnTo>
                  <a:pt x="957" y="2993"/>
                </a:lnTo>
                <a:lnTo>
                  <a:pt x="954" y="3017"/>
                </a:lnTo>
                <a:lnTo>
                  <a:pt x="952" y="3041"/>
                </a:lnTo>
                <a:lnTo>
                  <a:pt x="947" y="3065"/>
                </a:lnTo>
                <a:lnTo>
                  <a:pt x="942" y="3088"/>
                </a:lnTo>
                <a:lnTo>
                  <a:pt x="936" y="3111"/>
                </a:lnTo>
                <a:lnTo>
                  <a:pt x="928" y="3134"/>
                </a:lnTo>
                <a:lnTo>
                  <a:pt x="920" y="3155"/>
                </a:lnTo>
                <a:lnTo>
                  <a:pt x="910" y="3177"/>
                </a:lnTo>
                <a:lnTo>
                  <a:pt x="899" y="3198"/>
                </a:lnTo>
                <a:lnTo>
                  <a:pt x="888" y="3217"/>
                </a:lnTo>
                <a:lnTo>
                  <a:pt x="875" y="3237"/>
                </a:lnTo>
                <a:lnTo>
                  <a:pt x="861" y="3255"/>
                </a:lnTo>
                <a:lnTo>
                  <a:pt x="848" y="3273"/>
                </a:lnTo>
                <a:lnTo>
                  <a:pt x="832" y="3292"/>
                </a:lnTo>
                <a:lnTo>
                  <a:pt x="816" y="3308"/>
                </a:lnTo>
                <a:lnTo>
                  <a:pt x="800" y="3324"/>
                </a:lnTo>
                <a:lnTo>
                  <a:pt x="783" y="3340"/>
                </a:lnTo>
                <a:lnTo>
                  <a:pt x="765" y="3353"/>
                </a:lnTo>
                <a:lnTo>
                  <a:pt x="746" y="3367"/>
                </a:lnTo>
                <a:lnTo>
                  <a:pt x="727" y="3379"/>
                </a:lnTo>
                <a:lnTo>
                  <a:pt x="706" y="3391"/>
                </a:lnTo>
                <a:lnTo>
                  <a:pt x="685" y="3402"/>
                </a:lnTo>
                <a:lnTo>
                  <a:pt x="664" y="3412"/>
                </a:lnTo>
                <a:lnTo>
                  <a:pt x="642" y="3420"/>
                </a:lnTo>
                <a:lnTo>
                  <a:pt x="620" y="3428"/>
                </a:lnTo>
                <a:lnTo>
                  <a:pt x="598" y="3434"/>
                </a:lnTo>
                <a:lnTo>
                  <a:pt x="575" y="3440"/>
                </a:lnTo>
                <a:lnTo>
                  <a:pt x="552" y="3444"/>
                </a:lnTo>
                <a:lnTo>
                  <a:pt x="527" y="3446"/>
                </a:lnTo>
                <a:lnTo>
                  <a:pt x="503" y="3449"/>
                </a:lnTo>
                <a:lnTo>
                  <a:pt x="478" y="3450"/>
                </a:lnTo>
                <a:lnTo>
                  <a:pt x="478" y="3450"/>
                </a:lnTo>
                <a:lnTo>
                  <a:pt x="454" y="3449"/>
                </a:lnTo>
                <a:lnTo>
                  <a:pt x="429" y="3446"/>
                </a:lnTo>
                <a:lnTo>
                  <a:pt x="406" y="3444"/>
                </a:lnTo>
                <a:lnTo>
                  <a:pt x="383" y="3440"/>
                </a:lnTo>
                <a:lnTo>
                  <a:pt x="359" y="3434"/>
                </a:lnTo>
                <a:lnTo>
                  <a:pt x="336" y="3428"/>
                </a:lnTo>
                <a:lnTo>
                  <a:pt x="314" y="3420"/>
                </a:lnTo>
                <a:lnTo>
                  <a:pt x="292" y="3412"/>
                </a:lnTo>
                <a:lnTo>
                  <a:pt x="271" y="3402"/>
                </a:lnTo>
                <a:lnTo>
                  <a:pt x="251" y="3391"/>
                </a:lnTo>
                <a:lnTo>
                  <a:pt x="231" y="3379"/>
                </a:lnTo>
                <a:lnTo>
                  <a:pt x="211" y="3367"/>
                </a:lnTo>
                <a:lnTo>
                  <a:pt x="192" y="3353"/>
                </a:lnTo>
                <a:lnTo>
                  <a:pt x="175" y="3340"/>
                </a:lnTo>
                <a:lnTo>
                  <a:pt x="156" y="3324"/>
                </a:lnTo>
                <a:lnTo>
                  <a:pt x="140" y="3308"/>
                </a:lnTo>
                <a:lnTo>
                  <a:pt x="124" y="3292"/>
                </a:lnTo>
                <a:lnTo>
                  <a:pt x="110" y="3273"/>
                </a:lnTo>
                <a:lnTo>
                  <a:pt x="95" y="3255"/>
                </a:lnTo>
                <a:lnTo>
                  <a:pt x="82" y="3237"/>
                </a:lnTo>
                <a:lnTo>
                  <a:pt x="69" y="3217"/>
                </a:lnTo>
                <a:lnTo>
                  <a:pt x="57" y="3198"/>
                </a:lnTo>
                <a:lnTo>
                  <a:pt x="47" y="3177"/>
                </a:lnTo>
                <a:lnTo>
                  <a:pt x="38" y="3155"/>
                </a:lnTo>
                <a:lnTo>
                  <a:pt x="29" y="3134"/>
                </a:lnTo>
                <a:lnTo>
                  <a:pt x="22" y="3111"/>
                </a:lnTo>
                <a:lnTo>
                  <a:pt x="14" y="3088"/>
                </a:lnTo>
                <a:lnTo>
                  <a:pt x="9" y="3065"/>
                </a:lnTo>
                <a:lnTo>
                  <a:pt x="5" y="3041"/>
                </a:lnTo>
                <a:lnTo>
                  <a:pt x="2" y="3017"/>
                </a:lnTo>
                <a:lnTo>
                  <a:pt x="0" y="2993"/>
                </a:lnTo>
                <a:lnTo>
                  <a:pt x="0" y="2968"/>
                </a:lnTo>
                <a:lnTo>
                  <a:pt x="0" y="2353"/>
                </a:lnTo>
                <a:lnTo>
                  <a:pt x="0" y="2353"/>
                </a:lnTo>
                <a:lnTo>
                  <a:pt x="0" y="2353"/>
                </a:lnTo>
                <a:lnTo>
                  <a:pt x="0" y="2353"/>
                </a:lnTo>
                <a:lnTo>
                  <a:pt x="2" y="2232"/>
                </a:lnTo>
                <a:lnTo>
                  <a:pt x="12" y="2113"/>
                </a:lnTo>
                <a:lnTo>
                  <a:pt x="27" y="1996"/>
                </a:lnTo>
                <a:lnTo>
                  <a:pt x="47" y="1880"/>
                </a:lnTo>
                <a:lnTo>
                  <a:pt x="73" y="1766"/>
                </a:lnTo>
                <a:lnTo>
                  <a:pt x="105" y="1655"/>
                </a:lnTo>
                <a:lnTo>
                  <a:pt x="143" y="1546"/>
                </a:lnTo>
                <a:lnTo>
                  <a:pt x="184" y="1438"/>
                </a:lnTo>
                <a:lnTo>
                  <a:pt x="232" y="1334"/>
                </a:lnTo>
                <a:lnTo>
                  <a:pt x="284" y="1232"/>
                </a:lnTo>
                <a:lnTo>
                  <a:pt x="340" y="1134"/>
                </a:lnTo>
                <a:lnTo>
                  <a:pt x="402" y="1039"/>
                </a:lnTo>
                <a:lnTo>
                  <a:pt x="467" y="947"/>
                </a:lnTo>
                <a:lnTo>
                  <a:pt x="537" y="857"/>
                </a:lnTo>
                <a:lnTo>
                  <a:pt x="612" y="772"/>
                </a:lnTo>
                <a:lnTo>
                  <a:pt x="690" y="691"/>
                </a:lnTo>
                <a:lnTo>
                  <a:pt x="771" y="612"/>
                </a:lnTo>
                <a:lnTo>
                  <a:pt x="856" y="538"/>
                </a:lnTo>
                <a:lnTo>
                  <a:pt x="946" y="468"/>
                </a:lnTo>
                <a:lnTo>
                  <a:pt x="1037" y="403"/>
                </a:lnTo>
                <a:lnTo>
                  <a:pt x="1133" y="342"/>
                </a:lnTo>
                <a:lnTo>
                  <a:pt x="1232" y="284"/>
                </a:lnTo>
                <a:lnTo>
                  <a:pt x="1332" y="232"/>
                </a:lnTo>
                <a:lnTo>
                  <a:pt x="1436" y="185"/>
                </a:lnTo>
                <a:lnTo>
                  <a:pt x="1544" y="143"/>
                </a:lnTo>
                <a:lnTo>
                  <a:pt x="1653" y="105"/>
                </a:lnTo>
                <a:lnTo>
                  <a:pt x="1764" y="73"/>
                </a:lnTo>
                <a:lnTo>
                  <a:pt x="1878" y="47"/>
                </a:lnTo>
                <a:lnTo>
                  <a:pt x="1993" y="27"/>
                </a:lnTo>
                <a:lnTo>
                  <a:pt x="2111" y="12"/>
                </a:lnTo>
                <a:lnTo>
                  <a:pt x="2229" y="2"/>
                </a:lnTo>
                <a:lnTo>
                  <a:pt x="2350" y="0"/>
                </a:lnTo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reeform 71"/>
          <p:cNvSpPr>
            <a:spLocks noEditPoints="1"/>
          </p:cNvSpPr>
          <p:nvPr/>
        </p:nvSpPr>
        <p:spPr bwMode="auto">
          <a:xfrm>
            <a:off x="6767513" y="2716213"/>
            <a:ext cx="447675" cy="446088"/>
          </a:xfrm>
          <a:custGeom>
            <a:avLst/>
            <a:gdLst/>
            <a:ahLst/>
            <a:cxnLst>
              <a:cxn ang="0">
                <a:pos x="228" y="58"/>
              </a:cxn>
              <a:cxn ang="0">
                <a:pos x="224" y="16"/>
              </a:cxn>
              <a:cxn ang="0">
                <a:pos x="214" y="2"/>
              </a:cxn>
              <a:cxn ang="0">
                <a:pos x="48" y="0"/>
              </a:cxn>
              <a:cxn ang="0">
                <a:pos x="34" y="10"/>
              </a:cxn>
              <a:cxn ang="0">
                <a:pos x="32" y="54"/>
              </a:cxn>
              <a:cxn ang="0">
                <a:pos x="4" y="90"/>
              </a:cxn>
              <a:cxn ang="0">
                <a:pos x="0" y="112"/>
              </a:cxn>
              <a:cxn ang="0">
                <a:pos x="8" y="128"/>
              </a:cxn>
              <a:cxn ang="0">
                <a:pos x="24" y="240"/>
              </a:cxn>
              <a:cxn ang="0">
                <a:pos x="28" y="252"/>
              </a:cxn>
              <a:cxn ang="0">
                <a:pos x="216" y="256"/>
              </a:cxn>
              <a:cxn ang="0">
                <a:pos x="228" y="252"/>
              </a:cxn>
              <a:cxn ang="0">
                <a:pos x="232" y="136"/>
              </a:cxn>
              <a:cxn ang="0">
                <a:pos x="248" y="128"/>
              </a:cxn>
              <a:cxn ang="0">
                <a:pos x="256" y="104"/>
              </a:cxn>
              <a:cxn ang="0">
                <a:pos x="252" y="90"/>
              </a:cxn>
              <a:cxn ang="0">
                <a:pos x="48" y="48"/>
              </a:cxn>
              <a:cxn ang="0">
                <a:pos x="82" y="120"/>
              </a:cxn>
              <a:cxn ang="0">
                <a:pos x="98" y="64"/>
              </a:cxn>
              <a:cxn ang="0">
                <a:pos x="124" y="64"/>
              </a:cxn>
              <a:cxn ang="0">
                <a:pos x="106" y="64"/>
              </a:cxn>
              <a:cxn ang="0">
                <a:pos x="166" y="120"/>
              </a:cxn>
              <a:cxn ang="0">
                <a:pos x="158" y="64"/>
              </a:cxn>
              <a:cxn ang="0">
                <a:pos x="174" y="120"/>
              </a:cxn>
              <a:cxn ang="0">
                <a:pos x="16" y="104"/>
              </a:cxn>
              <a:cxn ang="0">
                <a:pos x="42" y="68"/>
              </a:cxn>
              <a:cxn ang="0">
                <a:pos x="48" y="64"/>
              </a:cxn>
              <a:cxn ang="0">
                <a:pos x="24" y="120"/>
              </a:cxn>
              <a:cxn ang="0">
                <a:pos x="18" y="118"/>
              </a:cxn>
              <a:cxn ang="0">
                <a:pos x="160" y="240"/>
              </a:cxn>
              <a:cxn ang="0">
                <a:pos x="160" y="160"/>
              </a:cxn>
              <a:cxn ang="0">
                <a:pos x="168" y="240"/>
              </a:cxn>
              <a:cxn ang="0">
                <a:pos x="168" y="156"/>
              </a:cxn>
              <a:cxn ang="0">
                <a:pos x="160" y="152"/>
              </a:cxn>
              <a:cxn ang="0">
                <a:pos x="96" y="152"/>
              </a:cxn>
              <a:cxn ang="0">
                <a:pos x="92" y="160"/>
              </a:cxn>
              <a:cxn ang="0">
                <a:pos x="40" y="136"/>
              </a:cxn>
              <a:cxn ang="0">
                <a:pos x="240" y="112"/>
              </a:cxn>
              <a:cxn ang="0">
                <a:pos x="238" y="118"/>
              </a:cxn>
              <a:cxn ang="0">
                <a:pos x="218" y="120"/>
              </a:cxn>
              <a:cxn ang="0">
                <a:pos x="208" y="64"/>
              </a:cxn>
              <a:cxn ang="0">
                <a:pos x="238" y="100"/>
              </a:cxn>
              <a:cxn ang="0">
                <a:pos x="240" y="112"/>
              </a:cxn>
            </a:cxnLst>
            <a:rect l="0" t="0" r="r" b="b"/>
            <a:pathLst>
              <a:path w="256" h="256">
                <a:moveTo>
                  <a:pt x="252" y="90"/>
                </a:moveTo>
                <a:lnTo>
                  <a:pt x="228" y="58"/>
                </a:lnTo>
                <a:lnTo>
                  <a:pt x="228" y="58"/>
                </a:lnTo>
                <a:lnTo>
                  <a:pt x="224" y="54"/>
                </a:lnTo>
                <a:lnTo>
                  <a:pt x="224" y="16"/>
                </a:lnTo>
                <a:lnTo>
                  <a:pt x="224" y="16"/>
                </a:lnTo>
                <a:lnTo>
                  <a:pt x="222" y="10"/>
                </a:lnTo>
                <a:lnTo>
                  <a:pt x="220" y="4"/>
                </a:lnTo>
                <a:lnTo>
                  <a:pt x="214" y="2"/>
                </a:lnTo>
                <a:lnTo>
                  <a:pt x="208" y="0"/>
                </a:lnTo>
                <a:lnTo>
                  <a:pt x="48" y="0"/>
                </a:lnTo>
                <a:lnTo>
                  <a:pt x="48" y="0"/>
                </a:lnTo>
                <a:lnTo>
                  <a:pt x="42" y="2"/>
                </a:lnTo>
                <a:lnTo>
                  <a:pt x="36" y="4"/>
                </a:lnTo>
                <a:lnTo>
                  <a:pt x="34" y="10"/>
                </a:lnTo>
                <a:lnTo>
                  <a:pt x="32" y="16"/>
                </a:lnTo>
                <a:lnTo>
                  <a:pt x="32" y="54"/>
                </a:lnTo>
                <a:lnTo>
                  <a:pt x="32" y="54"/>
                </a:lnTo>
                <a:lnTo>
                  <a:pt x="28" y="58"/>
                </a:lnTo>
                <a:lnTo>
                  <a:pt x="4" y="90"/>
                </a:lnTo>
                <a:lnTo>
                  <a:pt x="4" y="90"/>
                </a:lnTo>
                <a:lnTo>
                  <a:pt x="2" y="96"/>
                </a:lnTo>
                <a:lnTo>
                  <a:pt x="0" y="104"/>
                </a:lnTo>
                <a:lnTo>
                  <a:pt x="0" y="112"/>
                </a:lnTo>
                <a:lnTo>
                  <a:pt x="0" y="112"/>
                </a:lnTo>
                <a:lnTo>
                  <a:pt x="2" y="122"/>
                </a:lnTo>
                <a:lnTo>
                  <a:pt x="8" y="128"/>
                </a:lnTo>
                <a:lnTo>
                  <a:pt x="14" y="134"/>
                </a:lnTo>
                <a:lnTo>
                  <a:pt x="24" y="136"/>
                </a:lnTo>
                <a:lnTo>
                  <a:pt x="24" y="240"/>
                </a:lnTo>
                <a:lnTo>
                  <a:pt x="24" y="240"/>
                </a:lnTo>
                <a:lnTo>
                  <a:pt x="26" y="246"/>
                </a:lnTo>
                <a:lnTo>
                  <a:pt x="28" y="252"/>
                </a:lnTo>
                <a:lnTo>
                  <a:pt x="34" y="254"/>
                </a:lnTo>
                <a:lnTo>
                  <a:pt x="40" y="256"/>
                </a:lnTo>
                <a:lnTo>
                  <a:pt x="216" y="256"/>
                </a:lnTo>
                <a:lnTo>
                  <a:pt x="216" y="256"/>
                </a:lnTo>
                <a:lnTo>
                  <a:pt x="222" y="254"/>
                </a:lnTo>
                <a:lnTo>
                  <a:pt x="228" y="252"/>
                </a:lnTo>
                <a:lnTo>
                  <a:pt x="230" y="246"/>
                </a:lnTo>
                <a:lnTo>
                  <a:pt x="232" y="240"/>
                </a:lnTo>
                <a:lnTo>
                  <a:pt x="232" y="136"/>
                </a:lnTo>
                <a:lnTo>
                  <a:pt x="232" y="136"/>
                </a:lnTo>
                <a:lnTo>
                  <a:pt x="242" y="134"/>
                </a:lnTo>
                <a:lnTo>
                  <a:pt x="248" y="128"/>
                </a:lnTo>
                <a:lnTo>
                  <a:pt x="254" y="122"/>
                </a:lnTo>
                <a:lnTo>
                  <a:pt x="256" y="112"/>
                </a:lnTo>
                <a:lnTo>
                  <a:pt x="256" y="104"/>
                </a:lnTo>
                <a:lnTo>
                  <a:pt x="256" y="104"/>
                </a:lnTo>
                <a:lnTo>
                  <a:pt x="254" y="96"/>
                </a:lnTo>
                <a:lnTo>
                  <a:pt x="252" y="90"/>
                </a:lnTo>
                <a:close/>
                <a:moveTo>
                  <a:pt x="208" y="16"/>
                </a:moveTo>
                <a:lnTo>
                  <a:pt x="208" y="48"/>
                </a:lnTo>
                <a:lnTo>
                  <a:pt x="48" y="48"/>
                </a:lnTo>
                <a:lnTo>
                  <a:pt x="48" y="16"/>
                </a:lnTo>
                <a:lnTo>
                  <a:pt x="208" y="16"/>
                </a:lnTo>
                <a:close/>
                <a:moveTo>
                  <a:pt x="82" y="120"/>
                </a:moveTo>
                <a:lnTo>
                  <a:pt x="48" y="120"/>
                </a:lnTo>
                <a:lnTo>
                  <a:pt x="80" y="64"/>
                </a:lnTo>
                <a:lnTo>
                  <a:pt x="98" y="64"/>
                </a:lnTo>
                <a:lnTo>
                  <a:pt x="82" y="120"/>
                </a:lnTo>
                <a:close/>
                <a:moveTo>
                  <a:pt x="106" y="64"/>
                </a:moveTo>
                <a:lnTo>
                  <a:pt x="124" y="64"/>
                </a:lnTo>
                <a:lnTo>
                  <a:pt x="124" y="120"/>
                </a:lnTo>
                <a:lnTo>
                  <a:pt x="90" y="120"/>
                </a:lnTo>
                <a:lnTo>
                  <a:pt x="106" y="64"/>
                </a:lnTo>
                <a:close/>
                <a:moveTo>
                  <a:pt x="132" y="64"/>
                </a:moveTo>
                <a:lnTo>
                  <a:pt x="150" y="64"/>
                </a:lnTo>
                <a:lnTo>
                  <a:pt x="166" y="120"/>
                </a:lnTo>
                <a:lnTo>
                  <a:pt x="132" y="120"/>
                </a:lnTo>
                <a:lnTo>
                  <a:pt x="132" y="64"/>
                </a:lnTo>
                <a:close/>
                <a:moveTo>
                  <a:pt x="158" y="64"/>
                </a:moveTo>
                <a:lnTo>
                  <a:pt x="176" y="64"/>
                </a:lnTo>
                <a:lnTo>
                  <a:pt x="208" y="120"/>
                </a:lnTo>
                <a:lnTo>
                  <a:pt x="174" y="120"/>
                </a:lnTo>
                <a:lnTo>
                  <a:pt x="158" y="64"/>
                </a:lnTo>
                <a:close/>
                <a:moveTo>
                  <a:pt x="16" y="112"/>
                </a:moveTo>
                <a:lnTo>
                  <a:pt x="16" y="104"/>
                </a:lnTo>
                <a:lnTo>
                  <a:pt x="16" y="104"/>
                </a:lnTo>
                <a:lnTo>
                  <a:pt x="18" y="100"/>
                </a:lnTo>
                <a:lnTo>
                  <a:pt x="42" y="68"/>
                </a:lnTo>
                <a:lnTo>
                  <a:pt x="42" y="68"/>
                </a:lnTo>
                <a:lnTo>
                  <a:pt x="44" y="64"/>
                </a:lnTo>
                <a:lnTo>
                  <a:pt x="48" y="64"/>
                </a:lnTo>
                <a:lnTo>
                  <a:pt x="70" y="64"/>
                </a:lnTo>
                <a:lnTo>
                  <a:pt x="38" y="120"/>
                </a:lnTo>
                <a:lnTo>
                  <a:pt x="24" y="120"/>
                </a:lnTo>
                <a:lnTo>
                  <a:pt x="24" y="120"/>
                </a:lnTo>
                <a:lnTo>
                  <a:pt x="20" y="120"/>
                </a:lnTo>
                <a:lnTo>
                  <a:pt x="18" y="118"/>
                </a:lnTo>
                <a:lnTo>
                  <a:pt x="16" y="116"/>
                </a:lnTo>
                <a:lnTo>
                  <a:pt x="16" y="112"/>
                </a:lnTo>
                <a:close/>
                <a:moveTo>
                  <a:pt x="160" y="240"/>
                </a:moveTo>
                <a:lnTo>
                  <a:pt x="100" y="240"/>
                </a:lnTo>
                <a:lnTo>
                  <a:pt x="100" y="160"/>
                </a:lnTo>
                <a:lnTo>
                  <a:pt x="160" y="160"/>
                </a:lnTo>
                <a:lnTo>
                  <a:pt x="160" y="240"/>
                </a:lnTo>
                <a:close/>
                <a:moveTo>
                  <a:pt x="216" y="240"/>
                </a:moveTo>
                <a:lnTo>
                  <a:pt x="168" y="240"/>
                </a:lnTo>
                <a:lnTo>
                  <a:pt x="168" y="160"/>
                </a:lnTo>
                <a:lnTo>
                  <a:pt x="168" y="160"/>
                </a:lnTo>
                <a:lnTo>
                  <a:pt x="168" y="156"/>
                </a:lnTo>
                <a:lnTo>
                  <a:pt x="166" y="154"/>
                </a:lnTo>
                <a:lnTo>
                  <a:pt x="164" y="152"/>
                </a:lnTo>
                <a:lnTo>
                  <a:pt x="160" y="152"/>
                </a:lnTo>
                <a:lnTo>
                  <a:pt x="100" y="152"/>
                </a:lnTo>
                <a:lnTo>
                  <a:pt x="100" y="152"/>
                </a:lnTo>
                <a:lnTo>
                  <a:pt x="96" y="152"/>
                </a:lnTo>
                <a:lnTo>
                  <a:pt x="94" y="154"/>
                </a:lnTo>
                <a:lnTo>
                  <a:pt x="92" y="156"/>
                </a:lnTo>
                <a:lnTo>
                  <a:pt x="92" y="160"/>
                </a:lnTo>
                <a:lnTo>
                  <a:pt x="92" y="240"/>
                </a:lnTo>
                <a:lnTo>
                  <a:pt x="40" y="240"/>
                </a:lnTo>
                <a:lnTo>
                  <a:pt x="40" y="136"/>
                </a:lnTo>
                <a:lnTo>
                  <a:pt x="216" y="136"/>
                </a:lnTo>
                <a:lnTo>
                  <a:pt x="216" y="240"/>
                </a:lnTo>
                <a:close/>
                <a:moveTo>
                  <a:pt x="240" y="112"/>
                </a:moveTo>
                <a:lnTo>
                  <a:pt x="240" y="112"/>
                </a:lnTo>
                <a:lnTo>
                  <a:pt x="240" y="116"/>
                </a:lnTo>
                <a:lnTo>
                  <a:pt x="238" y="118"/>
                </a:lnTo>
                <a:lnTo>
                  <a:pt x="236" y="120"/>
                </a:lnTo>
                <a:lnTo>
                  <a:pt x="232" y="120"/>
                </a:lnTo>
                <a:lnTo>
                  <a:pt x="218" y="120"/>
                </a:lnTo>
                <a:lnTo>
                  <a:pt x="186" y="64"/>
                </a:lnTo>
                <a:lnTo>
                  <a:pt x="208" y="64"/>
                </a:lnTo>
                <a:lnTo>
                  <a:pt x="208" y="64"/>
                </a:lnTo>
                <a:lnTo>
                  <a:pt x="212" y="64"/>
                </a:lnTo>
                <a:lnTo>
                  <a:pt x="214" y="68"/>
                </a:lnTo>
                <a:lnTo>
                  <a:pt x="238" y="100"/>
                </a:lnTo>
                <a:lnTo>
                  <a:pt x="238" y="100"/>
                </a:lnTo>
                <a:lnTo>
                  <a:pt x="240" y="104"/>
                </a:lnTo>
                <a:lnTo>
                  <a:pt x="240" y="11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reeform 131"/>
          <p:cNvSpPr>
            <a:spLocks noEditPoints="1"/>
          </p:cNvSpPr>
          <p:nvPr/>
        </p:nvSpPr>
        <p:spPr bwMode="auto">
          <a:xfrm>
            <a:off x="4364038" y="2716213"/>
            <a:ext cx="446088" cy="446088"/>
          </a:xfrm>
          <a:custGeom>
            <a:avLst/>
            <a:gdLst/>
            <a:ahLst/>
            <a:cxnLst>
              <a:cxn ang="0">
                <a:pos x="178" y="8"/>
              </a:cxn>
              <a:cxn ang="0">
                <a:pos x="162" y="28"/>
              </a:cxn>
              <a:cxn ang="0">
                <a:pos x="122" y="68"/>
              </a:cxn>
              <a:cxn ang="0">
                <a:pos x="66" y="72"/>
              </a:cxn>
              <a:cxn ang="0">
                <a:pos x="20" y="76"/>
              </a:cxn>
              <a:cxn ang="0">
                <a:pos x="2" y="96"/>
              </a:cxn>
              <a:cxn ang="0">
                <a:pos x="0" y="120"/>
              </a:cxn>
              <a:cxn ang="0">
                <a:pos x="14" y="146"/>
              </a:cxn>
              <a:cxn ang="0">
                <a:pos x="32" y="152"/>
              </a:cxn>
              <a:cxn ang="0">
                <a:pos x="48" y="168"/>
              </a:cxn>
              <a:cxn ang="0">
                <a:pos x="52" y="252"/>
              </a:cxn>
              <a:cxn ang="0">
                <a:pos x="96" y="256"/>
              </a:cxn>
              <a:cxn ang="0">
                <a:pos x="112" y="240"/>
              </a:cxn>
              <a:cxn ang="0">
                <a:pos x="108" y="222"/>
              </a:cxn>
              <a:cxn ang="0">
                <a:pos x="104" y="160"/>
              </a:cxn>
              <a:cxn ang="0">
                <a:pos x="106" y="156"/>
              </a:cxn>
              <a:cxn ang="0">
                <a:pos x="108" y="154"/>
              </a:cxn>
              <a:cxn ang="0">
                <a:pos x="108" y="154"/>
              </a:cxn>
              <a:cxn ang="0">
                <a:pos x="124" y="156"/>
              </a:cxn>
              <a:cxn ang="0">
                <a:pos x="162" y="196"/>
              </a:cxn>
              <a:cxn ang="0">
                <a:pos x="188" y="222"/>
              </a:cxn>
              <a:cxn ang="0">
                <a:pos x="212" y="222"/>
              </a:cxn>
              <a:cxn ang="0">
                <a:pos x="248" y="172"/>
              </a:cxn>
              <a:cxn ang="0">
                <a:pos x="256" y="112"/>
              </a:cxn>
              <a:cxn ang="0">
                <a:pos x="242" y="36"/>
              </a:cxn>
              <a:cxn ang="0">
                <a:pos x="206" y="0"/>
              </a:cxn>
              <a:cxn ang="0">
                <a:pos x="162" y="88"/>
              </a:cxn>
              <a:cxn ang="0">
                <a:pos x="196" y="96"/>
              </a:cxn>
              <a:cxn ang="0">
                <a:pos x="198" y="122"/>
              </a:cxn>
              <a:cxn ang="0">
                <a:pos x="162" y="136"/>
              </a:cxn>
              <a:cxn ang="0">
                <a:pos x="16" y="112"/>
              </a:cxn>
              <a:cxn ang="0">
                <a:pos x="32" y="88"/>
              </a:cxn>
              <a:cxn ang="0">
                <a:pos x="80" y="112"/>
              </a:cxn>
              <a:cxn ang="0">
                <a:pos x="32" y="136"/>
              </a:cxn>
              <a:cxn ang="0">
                <a:pos x="18" y="122"/>
              </a:cxn>
              <a:cxn ang="0">
                <a:pos x="64" y="168"/>
              </a:cxn>
              <a:cxn ang="0">
                <a:pos x="66" y="152"/>
              </a:cxn>
              <a:cxn ang="0">
                <a:pos x="88" y="160"/>
              </a:cxn>
              <a:cxn ang="0">
                <a:pos x="90" y="226"/>
              </a:cxn>
              <a:cxn ang="0">
                <a:pos x="96" y="240"/>
              </a:cxn>
              <a:cxn ang="0">
                <a:pos x="104" y="136"/>
              </a:cxn>
              <a:cxn ang="0">
                <a:pos x="88" y="112"/>
              </a:cxn>
              <a:cxn ang="0">
                <a:pos x="98" y="90"/>
              </a:cxn>
              <a:cxn ang="0">
                <a:pos x="116" y="86"/>
              </a:cxn>
              <a:cxn ang="0">
                <a:pos x="148" y="72"/>
              </a:cxn>
              <a:cxn ang="0">
                <a:pos x="144" y="132"/>
              </a:cxn>
              <a:cxn ang="0">
                <a:pos x="128" y="140"/>
              </a:cxn>
              <a:cxn ang="0">
                <a:pos x="200" y="208"/>
              </a:cxn>
              <a:cxn ang="0">
                <a:pos x="178" y="192"/>
              </a:cxn>
              <a:cxn ang="0">
                <a:pos x="184" y="152"/>
              </a:cxn>
              <a:cxn ang="0">
                <a:pos x="206" y="140"/>
              </a:cxn>
              <a:cxn ang="0">
                <a:pos x="216" y="112"/>
              </a:cxn>
              <a:cxn ang="0">
                <a:pos x="210" y="90"/>
              </a:cxn>
              <a:cxn ang="0">
                <a:pos x="190" y="72"/>
              </a:cxn>
              <a:cxn ang="0">
                <a:pos x="170" y="50"/>
              </a:cxn>
              <a:cxn ang="0">
                <a:pos x="194" y="18"/>
              </a:cxn>
              <a:cxn ang="0">
                <a:pos x="216" y="24"/>
              </a:cxn>
              <a:cxn ang="0">
                <a:pos x="236" y="74"/>
              </a:cxn>
              <a:cxn ang="0">
                <a:pos x="240" y="132"/>
              </a:cxn>
              <a:cxn ang="0">
                <a:pos x="222" y="192"/>
              </a:cxn>
            </a:cxnLst>
            <a:rect l="0" t="0" r="r" b="b"/>
            <a:pathLst>
              <a:path w="256" h="256">
                <a:moveTo>
                  <a:pt x="200" y="0"/>
                </a:moveTo>
                <a:lnTo>
                  <a:pt x="200" y="0"/>
                </a:lnTo>
                <a:lnTo>
                  <a:pt x="188" y="2"/>
                </a:lnTo>
                <a:lnTo>
                  <a:pt x="178" y="8"/>
                </a:lnTo>
                <a:lnTo>
                  <a:pt x="170" y="16"/>
                </a:lnTo>
                <a:lnTo>
                  <a:pt x="162" y="28"/>
                </a:lnTo>
                <a:lnTo>
                  <a:pt x="162" y="28"/>
                </a:lnTo>
                <a:lnTo>
                  <a:pt x="162" y="28"/>
                </a:lnTo>
                <a:lnTo>
                  <a:pt x="150" y="46"/>
                </a:lnTo>
                <a:lnTo>
                  <a:pt x="136" y="60"/>
                </a:lnTo>
                <a:lnTo>
                  <a:pt x="130" y="66"/>
                </a:lnTo>
                <a:lnTo>
                  <a:pt x="122" y="68"/>
                </a:lnTo>
                <a:lnTo>
                  <a:pt x="114" y="72"/>
                </a:lnTo>
                <a:lnTo>
                  <a:pt x="106" y="72"/>
                </a:lnTo>
                <a:lnTo>
                  <a:pt x="100" y="72"/>
                </a:lnTo>
                <a:lnTo>
                  <a:pt x="66" y="72"/>
                </a:lnTo>
                <a:lnTo>
                  <a:pt x="32" y="72"/>
                </a:lnTo>
                <a:lnTo>
                  <a:pt x="32" y="72"/>
                </a:lnTo>
                <a:lnTo>
                  <a:pt x="26" y="72"/>
                </a:lnTo>
                <a:lnTo>
                  <a:pt x="20" y="76"/>
                </a:lnTo>
                <a:lnTo>
                  <a:pt x="14" y="78"/>
                </a:lnTo>
                <a:lnTo>
                  <a:pt x="10" y="84"/>
                </a:lnTo>
                <a:lnTo>
                  <a:pt x="6" y="90"/>
                </a:lnTo>
                <a:lnTo>
                  <a:pt x="2" y="96"/>
                </a:lnTo>
                <a:lnTo>
                  <a:pt x="0" y="104"/>
                </a:lnTo>
                <a:lnTo>
                  <a:pt x="0" y="112"/>
                </a:lnTo>
                <a:lnTo>
                  <a:pt x="0" y="112"/>
                </a:lnTo>
                <a:lnTo>
                  <a:pt x="0" y="120"/>
                </a:lnTo>
                <a:lnTo>
                  <a:pt x="2" y="128"/>
                </a:lnTo>
                <a:lnTo>
                  <a:pt x="6" y="134"/>
                </a:lnTo>
                <a:lnTo>
                  <a:pt x="10" y="140"/>
                </a:lnTo>
                <a:lnTo>
                  <a:pt x="14" y="146"/>
                </a:lnTo>
                <a:lnTo>
                  <a:pt x="20" y="148"/>
                </a:lnTo>
                <a:lnTo>
                  <a:pt x="26" y="152"/>
                </a:lnTo>
                <a:lnTo>
                  <a:pt x="32" y="152"/>
                </a:lnTo>
                <a:lnTo>
                  <a:pt x="32" y="152"/>
                </a:lnTo>
                <a:lnTo>
                  <a:pt x="38" y="154"/>
                </a:lnTo>
                <a:lnTo>
                  <a:pt x="44" y="156"/>
                </a:lnTo>
                <a:lnTo>
                  <a:pt x="46" y="162"/>
                </a:lnTo>
                <a:lnTo>
                  <a:pt x="48" y="168"/>
                </a:lnTo>
                <a:lnTo>
                  <a:pt x="48" y="240"/>
                </a:lnTo>
                <a:lnTo>
                  <a:pt x="48" y="240"/>
                </a:lnTo>
                <a:lnTo>
                  <a:pt x="50" y="246"/>
                </a:lnTo>
                <a:lnTo>
                  <a:pt x="52" y="252"/>
                </a:lnTo>
                <a:lnTo>
                  <a:pt x="58" y="254"/>
                </a:lnTo>
                <a:lnTo>
                  <a:pt x="64" y="256"/>
                </a:lnTo>
                <a:lnTo>
                  <a:pt x="96" y="256"/>
                </a:lnTo>
                <a:lnTo>
                  <a:pt x="96" y="256"/>
                </a:lnTo>
                <a:lnTo>
                  <a:pt x="102" y="254"/>
                </a:lnTo>
                <a:lnTo>
                  <a:pt x="108" y="252"/>
                </a:lnTo>
                <a:lnTo>
                  <a:pt x="110" y="246"/>
                </a:lnTo>
                <a:lnTo>
                  <a:pt x="112" y="240"/>
                </a:lnTo>
                <a:lnTo>
                  <a:pt x="112" y="232"/>
                </a:lnTo>
                <a:lnTo>
                  <a:pt x="112" y="232"/>
                </a:lnTo>
                <a:lnTo>
                  <a:pt x="110" y="226"/>
                </a:lnTo>
                <a:lnTo>
                  <a:pt x="108" y="222"/>
                </a:lnTo>
                <a:lnTo>
                  <a:pt x="106" y="220"/>
                </a:lnTo>
                <a:lnTo>
                  <a:pt x="104" y="216"/>
                </a:lnTo>
                <a:lnTo>
                  <a:pt x="104" y="160"/>
                </a:lnTo>
                <a:lnTo>
                  <a:pt x="104" y="160"/>
                </a:lnTo>
                <a:lnTo>
                  <a:pt x="104" y="160"/>
                </a:lnTo>
                <a:lnTo>
                  <a:pt x="104" y="160"/>
                </a:lnTo>
                <a:lnTo>
                  <a:pt x="106" y="156"/>
                </a:lnTo>
                <a:lnTo>
                  <a:pt x="106" y="156"/>
                </a:lnTo>
                <a:lnTo>
                  <a:pt x="106" y="156"/>
                </a:lnTo>
                <a:lnTo>
                  <a:pt x="106" y="156"/>
                </a:lnTo>
                <a:lnTo>
                  <a:pt x="108" y="154"/>
                </a:lnTo>
                <a:lnTo>
                  <a:pt x="108" y="154"/>
                </a:lnTo>
                <a:lnTo>
                  <a:pt x="108" y="154"/>
                </a:lnTo>
                <a:lnTo>
                  <a:pt x="108" y="154"/>
                </a:lnTo>
                <a:lnTo>
                  <a:pt x="108" y="154"/>
                </a:lnTo>
                <a:lnTo>
                  <a:pt x="108" y="154"/>
                </a:lnTo>
                <a:lnTo>
                  <a:pt x="110" y="152"/>
                </a:lnTo>
                <a:lnTo>
                  <a:pt x="110" y="152"/>
                </a:lnTo>
                <a:lnTo>
                  <a:pt x="118" y="154"/>
                </a:lnTo>
                <a:lnTo>
                  <a:pt x="124" y="156"/>
                </a:lnTo>
                <a:lnTo>
                  <a:pt x="138" y="166"/>
                </a:lnTo>
                <a:lnTo>
                  <a:pt x="150" y="178"/>
                </a:lnTo>
                <a:lnTo>
                  <a:pt x="162" y="196"/>
                </a:lnTo>
                <a:lnTo>
                  <a:pt x="162" y="196"/>
                </a:lnTo>
                <a:lnTo>
                  <a:pt x="162" y="196"/>
                </a:lnTo>
                <a:lnTo>
                  <a:pt x="170" y="208"/>
                </a:lnTo>
                <a:lnTo>
                  <a:pt x="178" y="216"/>
                </a:lnTo>
                <a:lnTo>
                  <a:pt x="188" y="222"/>
                </a:lnTo>
                <a:lnTo>
                  <a:pt x="200" y="224"/>
                </a:lnTo>
                <a:lnTo>
                  <a:pt x="200" y="224"/>
                </a:lnTo>
                <a:lnTo>
                  <a:pt x="206" y="224"/>
                </a:lnTo>
                <a:lnTo>
                  <a:pt x="212" y="222"/>
                </a:lnTo>
                <a:lnTo>
                  <a:pt x="224" y="214"/>
                </a:lnTo>
                <a:lnTo>
                  <a:pt x="234" y="204"/>
                </a:lnTo>
                <a:lnTo>
                  <a:pt x="242" y="188"/>
                </a:lnTo>
                <a:lnTo>
                  <a:pt x="248" y="172"/>
                </a:lnTo>
                <a:lnTo>
                  <a:pt x="252" y="152"/>
                </a:lnTo>
                <a:lnTo>
                  <a:pt x="256" y="132"/>
                </a:lnTo>
                <a:lnTo>
                  <a:pt x="256" y="112"/>
                </a:lnTo>
                <a:lnTo>
                  <a:pt x="256" y="112"/>
                </a:lnTo>
                <a:lnTo>
                  <a:pt x="256" y="92"/>
                </a:lnTo>
                <a:lnTo>
                  <a:pt x="252" y="72"/>
                </a:lnTo>
                <a:lnTo>
                  <a:pt x="248" y="52"/>
                </a:lnTo>
                <a:lnTo>
                  <a:pt x="242" y="36"/>
                </a:lnTo>
                <a:lnTo>
                  <a:pt x="234" y="20"/>
                </a:lnTo>
                <a:lnTo>
                  <a:pt x="224" y="10"/>
                </a:lnTo>
                <a:lnTo>
                  <a:pt x="212" y="2"/>
                </a:lnTo>
                <a:lnTo>
                  <a:pt x="206" y="0"/>
                </a:lnTo>
                <a:lnTo>
                  <a:pt x="200" y="0"/>
                </a:lnTo>
                <a:close/>
                <a:moveTo>
                  <a:pt x="160" y="112"/>
                </a:moveTo>
                <a:lnTo>
                  <a:pt x="160" y="112"/>
                </a:lnTo>
                <a:lnTo>
                  <a:pt x="162" y="88"/>
                </a:lnTo>
                <a:lnTo>
                  <a:pt x="184" y="88"/>
                </a:lnTo>
                <a:lnTo>
                  <a:pt x="184" y="88"/>
                </a:lnTo>
                <a:lnTo>
                  <a:pt x="190" y="90"/>
                </a:lnTo>
                <a:lnTo>
                  <a:pt x="196" y="96"/>
                </a:lnTo>
                <a:lnTo>
                  <a:pt x="198" y="102"/>
                </a:lnTo>
                <a:lnTo>
                  <a:pt x="200" y="112"/>
                </a:lnTo>
                <a:lnTo>
                  <a:pt x="200" y="112"/>
                </a:lnTo>
                <a:lnTo>
                  <a:pt x="198" y="122"/>
                </a:lnTo>
                <a:lnTo>
                  <a:pt x="196" y="128"/>
                </a:lnTo>
                <a:lnTo>
                  <a:pt x="190" y="134"/>
                </a:lnTo>
                <a:lnTo>
                  <a:pt x="184" y="136"/>
                </a:lnTo>
                <a:lnTo>
                  <a:pt x="162" y="136"/>
                </a:lnTo>
                <a:lnTo>
                  <a:pt x="162" y="136"/>
                </a:lnTo>
                <a:lnTo>
                  <a:pt x="160" y="112"/>
                </a:lnTo>
                <a:close/>
                <a:moveTo>
                  <a:pt x="16" y="112"/>
                </a:moveTo>
                <a:lnTo>
                  <a:pt x="16" y="112"/>
                </a:lnTo>
                <a:lnTo>
                  <a:pt x="18" y="102"/>
                </a:lnTo>
                <a:lnTo>
                  <a:pt x="20" y="96"/>
                </a:lnTo>
                <a:lnTo>
                  <a:pt x="26" y="90"/>
                </a:lnTo>
                <a:lnTo>
                  <a:pt x="32" y="88"/>
                </a:lnTo>
                <a:lnTo>
                  <a:pt x="88" y="88"/>
                </a:lnTo>
                <a:lnTo>
                  <a:pt x="88" y="88"/>
                </a:lnTo>
                <a:lnTo>
                  <a:pt x="82" y="98"/>
                </a:lnTo>
                <a:lnTo>
                  <a:pt x="80" y="112"/>
                </a:lnTo>
                <a:lnTo>
                  <a:pt x="80" y="112"/>
                </a:lnTo>
                <a:lnTo>
                  <a:pt x="82" y="126"/>
                </a:lnTo>
                <a:lnTo>
                  <a:pt x="88" y="136"/>
                </a:lnTo>
                <a:lnTo>
                  <a:pt x="32" y="136"/>
                </a:lnTo>
                <a:lnTo>
                  <a:pt x="32" y="136"/>
                </a:lnTo>
                <a:lnTo>
                  <a:pt x="26" y="134"/>
                </a:lnTo>
                <a:lnTo>
                  <a:pt x="20" y="128"/>
                </a:lnTo>
                <a:lnTo>
                  <a:pt x="18" y="122"/>
                </a:lnTo>
                <a:lnTo>
                  <a:pt x="16" y="112"/>
                </a:lnTo>
                <a:close/>
                <a:moveTo>
                  <a:pt x="96" y="240"/>
                </a:moveTo>
                <a:lnTo>
                  <a:pt x="64" y="240"/>
                </a:lnTo>
                <a:lnTo>
                  <a:pt x="64" y="168"/>
                </a:lnTo>
                <a:lnTo>
                  <a:pt x="64" y="168"/>
                </a:lnTo>
                <a:lnTo>
                  <a:pt x="62" y="160"/>
                </a:lnTo>
                <a:lnTo>
                  <a:pt x="60" y="152"/>
                </a:lnTo>
                <a:lnTo>
                  <a:pt x="66" y="152"/>
                </a:lnTo>
                <a:lnTo>
                  <a:pt x="66" y="152"/>
                </a:lnTo>
                <a:lnTo>
                  <a:pt x="90" y="152"/>
                </a:lnTo>
                <a:lnTo>
                  <a:pt x="90" y="152"/>
                </a:lnTo>
                <a:lnTo>
                  <a:pt x="88" y="160"/>
                </a:lnTo>
                <a:lnTo>
                  <a:pt x="88" y="216"/>
                </a:lnTo>
                <a:lnTo>
                  <a:pt x="88" y="216"/>
                </a:lnTo>
                <a:lnTo>
                  <a:pt x="88" y="222"/>
                </a:lnTo>
                <a:lnTo>
                  <a:pt x="90" y="226"/>
                </a:lnTo>
                <a:lnTo>
                  <a:pt x="94" y="232"/>
                </a:lnTo>
                <a:lnTo>
                  <a:pt x="94" y="232"/>
                </a:lnTo>
                <a:lnTo>
                  <a:pt x="96" y="234"/>
                </a:lnTo>
                <a:lnTo>
                  <a:pt x="96" y="240"/>
                </a:lnTo>
                <a:close/>
                <a:moveTo>
                  <a:pt x="106" y="136"/>
                </a:moveTo>
                <a:lnTo>
                  <a:pt x="104" y="136"/>
                </a:lnTo>
                <a:lnTo>
                  <a:pt x="104" y="136"/>
                </a:lnTo>
                <a:lnTo>
                  <a:pt x="104" y="136"/>
                </a:lnTo>
                <a:lnTo>
                  <a:pt x="98" y="134"/>
                </a:lnTo>
                <a:lnTo>
                  <a:pt x="92" y="128"/>
                </a:lnTo>
                <a:lnTo>
                  <a:pt x="90" y="122"/>
                </a:lnTo>
                <a:lnTo>
                  <a:pt x="88" y="112"/>
                </a:lnTo>
                <a:lnTo>
                  <a:pt x="88" y="112"/>
                </a:lnTo>
                <a:lnTo>
                  <a:pt x="90" y="102"/>
                </a:lnTo>
                <a:lnTo>
                  <a:pt x="92" y="96"/>
                </a:lnTo>
                <a:lnTo>
                  <a:pt x="98" y="90"/>
                </a:lnTo>
                <a:lnTo>
                  <a:pt x="104" y="88"/>
                </a:lnTo>
                <a:lnTo>
                  <a:pt x="106" y="88"/>
                </a:lnTo>
                <a:lnTo>
                  <a:pt x="106" y="88"/>
                </a:lnTo>
                <a:lnTo>
                  <a:pt x="116" y="86"/>
                </a:lnTo>
                <a:lnTo>
                  <a:pt x="128" y="84"/>
                </a:lnTo>
                <a:lnTo>
                  <a:pt x="138" y="78"/>
                </a:lnTo>
                <a:lnTo>
                  <a:pt x="148" y="72"/>
                </a:lnTo>
                <a:lnTo>
                  <a:pt x="148" y="72"/>
                </a:lnTo>
                <a:lnTo>
                  <a:pt x="144" y="92"/>
                </a:lnTo>
                <a:lnTo>
                  <a:pt x="144" y="112"/>
                </a:lnTo>
                <a:lnTo>
                  <a:pt x="144" y="112"/>
                </a:lnTo>
                <a:lnTo>
                  <a:pt x="144" y="132"/>
                </a:lnTo>
                <a:lnTo>
                  <a:pt x="148" y="152"/>
                </a:lnTo>
                <a:lnTo>
                  <a:pt x="148" y="152"/>
                </a:lnTo>
                <a:lnTo>
                  <a:pt x="138" y="146"/>
                </a:lnTo>
                <a:lnTo>
                  <a:pt x="128" y="140"/>
                </a:lnTo>
                <a:lnTo>
                  <a:pt x="116" y="138"/>
                </a:lnTo>
                <a:lnTo>
                  <a:pt x="106" y="136"/>
                </a:lnTo>
                <a:close/>
                <a:moveTo>
                  <a:pt x="200" y="208"/>
                </a:moveTo>
                <a:lnTo>
                  <a:pt x="200" y="208"/>
                </a:lnTo>
                <a:lnTo>
                  <a:pt x="194" y="206"/>
                </a:lnTo>
                <a:lnTo>
                  <a:pt x="188" y="204"/>
                </a:lnTo>
                <a:lnTo>
                  <a:pt x="184" y="198"/>
                </a:lnTo>
                <a:lnTo>
                  <a:pt x="178" y="192"/>
                </a:lnTo>
                <a:lnTo>
                  <a:pt x="170" y="174"/>
                </a:lnTo>
                <a:lnTo>
                  <a:pt x="164" y="152"/>
                </a:lnTo>
                <a:lnTo>
                  <a:pt x="184" y="152"/>
                </a:lnTo>
                <a:lnTo>
                  <a:pt x="184" y="152"/>
                </a:lnTo>
                <a:lnTo>
                  <a:pt x="190" y="152"/>
                </a:lnTo>
                <a:lnTo>
                  <a:pt x="196" y="148"/>
                </a:lnTo>
                <a:lnTo>
                  <a:pt x="202" y="146"/>
                </a:lnTo>
                <a:lnTo>
                  <a:pt x="206" y="140"/>
                </a:lnTo>
                <a:lnTo>
                  <a:pt x="210" y="134"/>
                </a:lnTo>
                <a:lnTo>
                  <a:pt x="214" y="128"/>
                </a:lnTo>
                <a:lnTo>
                  <a:pt x="216" y="120"/>
                </a:lnTo>
                <a:lnTo>
                  <a:pt x="216" y="112"/>
                </a:lnTo>
                <a:lnTo>
                  <a:pt x="216" y="112"/>
                </a:lnTo>
                <a:lnTo>
                  <a:pt x="216" y="104"/>
                </a:lnTo>
                <a:lnTo>
                  <a:pt x="214" y="96"/>
                </a:lnTo>
                <a:lnTo>
                  <a:pt x="210" y="90"/>
                </a:lnTo>
                <a:lnTo>
                  <a:pt x="206" y="84"/>
                </a:lnTo>
                <a:lnTo>
                  <a:pt x="202" y="78"/>
                </a:lnTo>
                <a:lnTo>
                  <a:pt x="196" y="76"/>
                </a:lnTo>
                <a:lnTo>
                  <a:pt x="190" y="72"/>
                </a:lnTo>
                <a:lnTo>
                  <a:pt x="184" y="72"/>
                </a:lnTo>
                <a:lnTo>
                  <a:pt x="164" y="72"/>
                </a:lnTo>
                <a:lnTo>
                  <a:pt x="164" y="72"/>
                </a:lnTo>
                <a:lnTo>
                  <a:pt x="170" y="50"/>
                </a:lnTo>
                <a:lnTo>
                  <a:pt x="178" y="32"/>
                </a:lnTo>
                <a:lnTo>
                  <a:pt x="184" y="26"/>
                </a:lnTo>
                <a:lnTo>
                  <a:pt x="188" y="20"/>
                </a:lnTo>
                <a:lnTo>
                  <a:pt x="194" y="18"/>
                </a:lnTo>
                <a:lnTo>
                  <a:pt x="200" y="16"/>
                </a:lnTo>
                <a:lnTo>
                  <a:pt x="200" y="16"/>
                </a:lnTo>
                <a:lnTo>
                  <a:pt x="208" y="18"/>
                </a:lnTo>
                <a:lnTo>
                  <a:pt x="216" y="24"/>
                </a:lnTo>
                <a:lnTo>
                  <a:pt x="222" y="32"/>
                </a:lnTo>
                <a:lnTo>
                  <a:pt x="228" y="44"/>
                </a:lnTo>
                <a:lnTo>
                  <a:pt x="234" y="58"/>
                </a:lnTo>
                <a:lnTo>
                  <a:pt x="236" y="74"/>
                </a:lnTo>
                <a:lnTo>
                  <a:pt x="240" y="92"/>
                </a:lnTo>
                <a:lnTo>
                  <a:pt x="240" y="112"/>
                </a:lnTo>
                <a:lnTo>
                  <a:pt x="240" y="112"/>
                </a:lnTo>
                <a:lnTo>
                  <a:pt x="240" y="132"/>
                </a:lnTo>
                <a:lnTo>
                  <a:pt x="236" y="150"/>
                </a:lnTo>
                <a:lnTo>
                  <a:pt x="234" y="166"/>
                </a:lnTo>
                <a:lnTo>
                  <a:pt x="228" y="180"/>
                </a:lnTo>
                <a:lnTo>
                  <a:pt x="222" y="192"/>
                </a:lnTo>
                <a:lnTo>
                  <a:pt x="216" y="200"/>
                </a:lnTo>
                <a:lnTo>
                  <a:pt x="208" y="206"/>
                </a:lnTo>
                <a:lnTo>
                  <a:pt x="200" y="20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 14"/>
          <p:cNvGrpSpPr/>
          <p:nvPr/>
        </p:nvGrpSpPr>
        <p:grpSpPr>
          <a:xfrm>
            <a:off x="5660082" y="2715766"/>
            <a:ext cx="390527" cy="446317"/>
            <a:chOff x="4800600" y="1962150"/>
            <a:chExt cx="355600" cy="406400"/>
          </a:xfrm>
          <a:solidFill>
            <a:schemeClr val="tx1"/>
          </a:solidFill>
        </p:grpSpPr>
        <p:sp>
          <p:nvSpPr>
            <p:cNvPr id="12" name="Freeform 15"/>
            <p:cNvSpPr/>
            <p:nvPr/>
          </p:nvSpPr>
          <p:spPr bwMode="auto">
            <a:xfrm>
              <a:off x="5080000" y="2279650"/>
              <a:ext cx="25400" cy="254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8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5080000" y="2279650"/>
              <a:ext cx="25400" cy="254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8" y="16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5080000" y="2203450"/>
              <a:ext cx="25400" cy="254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8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5080000" y="2203450"/>
              <a:ext cx="25400" cy="254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8" y="16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5080000" y="2127250"/>
              <a:ext cx="25400" cy="254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8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5080000" y="2127250"/>
              <a:ext cx="25400" cy="254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4" y="14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4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8" y="16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143"/>
            <p:cNvSpPr>
              <a:spLocks noEditPoints="1"/>
            </p:cNvSpPr>
            <p:nvPr/>
          </p:nvSpPr>
          <p:spPr bwMode="auto">
            <a:xfrm>
              <a:off x="4800600" y="1962150"/>
              <a:ext cx="355600" cy="406400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10" y="28"/>
                </a:cxn>
                <a:cxn ang="0">
                  <a:pos x="0" y="204"/>
                </a:cxn>
                <a:cxn ang="0">
                  <a:pos x="10" y="228"/>
                </a:cxn>
                <a:cxn ang="0">
                  <a:pos x="72" y="252"/>
                </a:cxn>
                <a:cxn ang="0">
                  <a:pos x="132" y="256"/>
                </a:cxn>
                <a:cxn ang="0">
                  <a:pos x="202" y="236"/>
                </a:cxn>
                <a:cxn ang="0">
                  <a:pos x="224" y="204"/>
                </a:cxn>
                <a:cxn ang="0">
                  <a:pos x="222" y="40"/>
                </a:cxn>
                <a:cxn ang="0">
                  <a:pos x="172" y="8"/>
                </a:cxn>
                <a:cxn ang="0">
                  <a:pos x="208" y="204"/>
                </a:cxn>
                <a:cxn ang="0">
                  <a:pos x="192" y="224"/>
                </a:cxn>
                <a:cxn ang="0">
                  <a:pos x="132" y="240"/>
                </a:cxn>
                <a:cxn ang="0">
                  <a:pos x="74" y="238"/>
                </a:cxn>
                <a:cxn ang="0">
                  <a:pos x="24" y="218"/>
                </a:cxn>
                <a:cxn ang="0">
                  <a:pos x="16" y="174"/>
                </a:cxn>
                <a:cxn ang="0">
                  <a:pos x="56" y="194"/>
                </a:cxn>
                <a:cxn ang="0">
                  <a:pos x="142" y="198"/>
                </a:cxn>
                <a:cxn ang="0">
                  <a:pos x="200" y="180"/>
                </a:cxn>
                <a:cxn ang="0">
                  <a:pos x="208" y="156"/>
                </a:cxn>
                <a:cxn ang="0">
                  <a:pos x="206" y="164"/>
                </a:cxn>
                <a:cxn ang="0">
                  <a:pos x="166" y="186"/>
                </a:cxn>
                <a:cxn ang="0">
                  <a:pos x="112" y="192"/>
                </a:cxn>
                <a:cxn ang="0">
                  <a:pos x="44" y="182"/>
                </a:cxn>
                <a:cxn ang="0">
                  <a:pos x="16" y="156"/>
                </a:cxn>
                <a:cxn ang="0">
                  <a:pos x="16" y="126"/>
                </a:cxn>
                <a:cxn ang="0">
                  <a:pos x="44" y="142"/>
                </a:cxn>
                <a:cxn ang="0">
                  <a:pos x="112" y="152"/>
                </a:cxn>
                <a:cxn ang="0">
                  <a:pos x="192" y="138"/>
                </a:cxn>
                <a:cxn ang="0">
                  <a:pos x="208" y="108"/>
                </a:cxn>
                <a:cxn ang="0">
                  <a:pos x="208" y="108"/>
                </a:cxn>
                <a:cxn ang="0">
                  <a:pos x="180" y="134"/>
                </a:cxn>
                <a:cxn ang="0">
                  <a:pos x="112" y="144"/>
                </a:cxn>
                <a:cxn ang="0">
                  <a:pos x="58" y="138"/>
                </a:cxn>
                <a:cxn ang="0">
                  <a:pos x="18" y="116"/>
                </a:cxn>
                <a:cxn ang="0">
                  <a:pos x="16" y="108"/>
                </a:cxn>
                <a:cxn ang="0">
                  <a:pos x="34" y="90"/>
                </a:cxn>
                <a:cxn ang="0">
                  <a:pos x="112" y="104"/>
                </a:cxn>
                <a:cxn ang="0">
                  <a:pos x="200" y="86"/>
                </a:cxn>
                <a:cxn ang="0">
                  <a:pos x="112" y="88"/>
                </a:cxn>
                <a:cxn ang="0">
                  <a:pos x="44" y="78"/>
                </a:cxn>
                <a:cxn ang="0">
                  <a:pos x="16" y="52"/>
                </a:cxn>
                <a:cxn ang="0">
                  <a:pos x="32" y="32"/>
                </a:cxn>
                <a:cxn ang="0">
                  <a:pos x="92" y="16"/>
                </a:cxn>
                <a:cxn ang="0">
                  <a:pos x="150" y="18"/>
                </a:cxn>
                <a:cxn ang="0">
                  <a:pos x="200" y="38"/>
                </a:cxn>
                <a:cxn ang="0">
                  <a:pos x="206" y="60"/>
                </a:cxn>
                <a:cxn ang="0">
                  <a:pos x="166" y="82"/>
                </a:cxn>
              </a:cxnLst>
              <a:rect l="0" t="0" r="r" b="b"/>
              <a:pathLst>
                <a:path w="224" h="256">
                  <a:moveTo>
                    <a:pt x="112" y="0"/>
                  </a:moveTo>
                  <a:lnTo>
                    <a:pt x="112" y="0"/>
                  </a:lnTo>
                  <a:lnTo>
                    <a:pt x="92" y="0"/>
                  </a:lnTo>
                  <a:lnTo>
                    <a:pt x="72" y="4"/>
                  </a:lnTo>
                  <a:lnTo>
                    <a:pt x="52" y="8"/>
                  </a:lnTo>
                  <a:lnTo>
                    <a:pt x="36" y="12"/>
                  </a:lnTo>
                  <a:lnTo>
                    <a:pt x="22" y="20"/>
                  </a:lnTo>
                  <a:lnTo>
                    <a:pt x="10" y="28"/>
                  </a:lnTo>
                  <a:lnTo>
                    <a:pt x="2" y="40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204"/>
                  </a:lnTo>
                  <a:lnTo>
                    <a:pt x="0" y="204"/>
                  </a:lnTo>
                  <a:lnTo>
                    <a:pt x="0" y="210"/>
                  </a:lnTo>
                  <a:lnTo>
                    <a:pt x="2" y="216"/>
                  </a:lnTo>
                  <a:lnTo>
                    <a:pt x="10" y="228"/>
                  </a:lnTo>
                  <a:lnTo>
                    <a:pt x="22" y="236"/>
                  </a:lnTo>
                  <a:lnTo>
                    <a:pt x="36" y="244"/>
                  </a:lnTo>
                  <a:lnTo>
                    <a:pt x="52" y="248"/>
                  </a:lnTo>
                  <a:lnTo>
                    <a:pt x="72" y="252"/>
                  </a:lnTo>
                  <a:lnTo>
                    <a:pt x="92" y="256"/>
                  </a:lnTo>
                  <a:lnTo>
                    <a:pt x="112" y="256"/>
                  </a:lnTo>
                  <a:lnTo>
                    <a:pt x="112" y="256"/>
                  </a:lnTo>
                  <a:lnTo>
                    <a:pt x="132" y="256"/>
                  </a:lnTo>
                  <a:lnTo>
                    <a:pt x="152" y="252"/>
                  </a:lnTo>
                  <a:lnTo>
                    <a:pt x="172" y="248"/>
                  </a:lnTo>
                  <a:lnTo>
                    <a:pt x="188" y="244"/>
                  </a:lnTo>
                  <a:lnTo>
                    <a:pt x="202" y="236"/>
                  </a:lnTo>
                  <a:lnTo>
                    <a:pt x="214" y="228"/>
                  </a:lnTo>
                  <a:lnTo>
                    <a:pt x="222" y="216"/>
                  </a:lnTo>
                  <a:lnTo>
                    <a:pt x="224" y="210"/>
                  </a:lnTo>
                  <a:lnTo>
                    <a:pt x="224" y="204"/>
                  </a:lnTo>
                  <a:lnTo>
                    <a:pt x="224" y="52"/>
                  </a:lnTo>
                  <a:lnTo>
                    <a:pt x="224" y="52"/>
                  </a:lnTo>
                  <a:lnTo>
                    <a:pt x="224" y="46"/>
                  </a:lnTo>
                  <a:lnTo>
                    <a:pt x="222" y="40"/>
                  </a:lnTo>
                  <a:lnTo>
                    <a:pt x="214" y="28"/>
                  </a:lnTo>
                  <a:lnTo>
                    <a:pt x="202" y="20"/>
                  </a:lnTo>
                  <a:lnTo>
                    <a:pt x="188" y="12"/>
                  </a:lnTo>
                  <a:lnTo>
                    <a:pt x="172" y="8"/>
                  </a:lnTo>
                  <a:lnTo>
                    <a:pt x="152" y="4"/>
                  </a:lnTo>
                  <a:lnTo>
                    <a:pt x="132" y="0"/>
                  </a:lnTo>
                  <a:lnTo>
                    <a:pt x="112" y="0"/>
                  </a:lnTo>
                  <a:close/>
                  <a:moveTo>
                    <a:pt x="208" y="204"/>
                  </a:moveTo>
                  <a:lnTo>
                    <a:pt x="208" y="204"/>
                  </a:lnTo>
                  <a:lnTo>
                    <a:pt x="206" y="212"/>
                  </a:lnTo>
                  <a:lnTo>
                    <a:pt x="200" y="218"/>
                  </a:lnTo>
                  <a:lnTo>
                    <a:pt x="192" y="224"/>
                  </a:lnTo>
                  <a:lnTo>
                    <a:pt x="180" y="230"/>
                  </a:lnTo>
                  <a:lnTo>
                    <a:pt x="166" y="234"/>
                  </a:lnTo>
                  <a:lnTo>
                    <a:pt x="150" y="238"/>
                  </a:lnTo>
                  <a:lnTo>
                    <a:pt x="132" y="240"/>
                  </a:lnTo>
                  <a:lnTo>
                    <a:pt x="112" y="240"/>
                  </a:lnTo>
                  <a:lnTo>
                    <a:pt x="112" y="240"/>
                  </a:lnTo>
                  <a:lnTo>
                    <a:pt x="92" y="240"/>
                  </a:lnTo>
                  <a:lnTo>
                    <a:pt x="74" y="238"/>
                  </a:lnTo>
                  <a:lnTo>
                    <a:pt x="58" y="234"/>
                  </a:lnTo>
                  <a:lnTo>
                    <a:pt x="44" y="230"/>
                  </a:lnTo>
                  <a:lnTo>
                    <a:pt x="32" y="224"/>
                  </a:lnTo>
                  <a:lnTo>
                    <a:pt x="24" y="218"/>
                  </a:lnTo>
                  <a:lnTo>
                    <a:pt x="18" y="212"/>
                  </a:lnTo>
                  <a:lnTo>
                    <a:pt x="16" y="204"/>
                  </a:lnTo>
                  <a:lnTo>
                    <a:pt x="16" y="174"/>
                  </a:lnTo>
                  <a:lnTo>
                    <a:pt x="16" y="174"/>
                  </a:lnTo>
                  <a:lnTo>
                    <a:pt x="24" y="180"/>
                  </a:lnTo>
                  <a:lnTo>
                    <a:pt x="32" y="186"/>
                  </a:lnTo>
                  <a:lnTo>
                    <a:pt x="44" y="190"/>
                  </a:lnTo>
                  <a:lnTo>
                    <a:pt x="56" y="194"/>
                  </a:lnTo>
                  <a:lnTo>
                    <a:pt x="82" y="198"/>
                  </a:lnTo>
                  <a:lnTo>
                    <a:pt x="112" y="200"/>
                  </a:lnTo>
                  <a:lnTo>
                    <a:pt x="112" y="200"/>
                  </a:lnTo>
                  <a:lnTo>
                    <a:pt x="142" y="198"/>
                  </a:lnTo>
                  <a:lnTo>
                    <a:pt x="168" y="194"/>
                  </a:lnTo>
                  <a:lnTo>
                    <a:pt x="180" y="190"/>
                  </a:lnTo>
                  <a:lnTo>
                    <a:pt x="192" y="186"/>
                  </a:lnTo>
                  <a:lnTo>
                    <a:pt x="200" y="180"/>
                  </a:lnTo>
                  <a:lnTo>
                    <a:pt x="208" y="174"/>
                  </a:lnTo>
                  <a:lnTo>
                    <a:pt x="208" y="204"/>
                  </a:lnTo>
                  <a:close/>
                  <a:moveTo>
                    <a:pt x="208" y="156"/>
                  </a:moveTo>
                  <a:lnTo>
                    <a:pt x="208" y="156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6" y="164"/>
                  </a:lnTo>
                  <a:lnTo>
                    <a:pt x="200" y="170"/>
                  </a:lnTo>
                  <a:lnTo>
                    <a:pt x="192" y="176"/>
                  </a:lnTo>
                  <a:lnTo>
                    <a:pt x="180" y="182"/>
                  </a:lnTo>
                  <a:lnTo>
                    <a:pt x="166" y="186"/>
                  </a:lnTo>
                  <a:lnTo>
                    <a:pt x="150" y="190"/>
                  </a:lnTo>
                  <a:lnTo>
                    <a:pt x="132" y="192"/>
                  </a:lnTo>
                  <a:lnTo>
                    <a:pt x="112" y="192"/>
                  </a:lnTo>
                  <a:lnTo>
                    <a:pt x="112" y="192"/>
                  </a:lnTo>
                  <a:lnTo>
                    <a:pt x="92" y="192"/>
                  </a:lnTo>
                  <a:lnTo>
                    <a:pt x="74" y="190"/>
                  </a:lnTo>
                  <a:lnTo>
                    <a:pt x="58" y="186"/>
                  </a:lnTo>
                  <a:lnTo>
                    <a:pt x="44" y="182"/>
                  </a:lnTo>
                  <a:lnTo>
                    <a:pt x="32" y="176"/>
                  </a:lnTo>
                  <a:lnTo>
                    <a:pt x="24" y="170"/>
                  </a:lnTo>
                  <a:lnTo>
                    <a:pt x="18" y="164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24" y="132"/>
                  </a:lnTo>
                  <a:lnTo>
                    <a:pt x="32" y="138"/>
                  </a:lnTo>
                  <a:lnTo>
                    <a:pt x="44" y="142"/>
                  </a:lnTo>
                  <a:lnTo>
                    <a:pt x="56" y="146"/>
                  </a:lnTo>
                  <a:lnTo>
                    <a:pt x="82" y="150"/>
                  </a:lnTo>
                  <a:lnTo>
                    <a:pt x="112" y="152"/>
                  </a:lnTo>
                  <a:lnTo>
                    <a:pt x="112" y="152"/>
                  </a:lnTo>
                  <a:lnTo>
                    <a:pt x="142" y="150"/>
                  </a:lnTo>
                  <a:lnTo>
                    <a:pt x="168" y="146"/>
                  </a:lnTo>
                  <a:lnTo>
                    <a:pt x="180" y="142"/>
                  </a:lnTo>
                  <a:lnTo>
                    <a:pt x="192" y="138"/>
                  </a:lnTo>
                  <a:lnTo>
                    <a:pt x="200" y="132"/>
                  </a:lnTo>
                  <a:lnTo>
                    <a:pt x="208" y="126"/>
                  </a:lnTo>
                  <a:lnTo>
                    <a:pt x="208" y="156"/>
                  </a:lnTo>
                  <a:close/>
                  <a:moveTo>
                    <a:pt x="208" y="108"/>
                  </a:moveTo>
                  <a:lnTo>
                    <a:pt x="208" y="108"/>
                  </a:lnTo>
                  <a:lnTo>
                    <a:pt x="208" y="108"/>
                  </a:lnTo>
                  <a:lnTo>
                    <a:pt x="208" y="108"/>
                  </a:lnTo>
                  <a:lnTo>
                    <a:pt x="208" y="108"/>
                  </a:lnTo>
                  <a:lnTo>
                    <a:pt x="206" y="116"/>
                  </a:lnTo>
                  <a:lnTo>
                    <a:pt x="200" y="122"/>
                  </a:lnTo>
                  <a:lnTo>
                    <a:pt x="192" y="128"/>
                  </a:lnTo>
                  <a:lnTo>
                    <a:pt x="180" y="134"/>
                  </a:lnTo>
                  <a:lnTo>
                    <a:pt x="166" y="138"/>
                  </a:lnTo>
                  <a:lnTo>
                    <a:pt x="150" y="142"/>
                  </a:lnTo>
                  <a:lnTo>
                    <a:pt x="132" y="144"/>
                  </a:lnTo>
                  <a:lnTo>
                    <a:pt x="112" y="144"/>
                  </a:lnTo>
                  <a:lnTo>
                    <a:pt x="112" y="144"/>
                  </a:lnTo>
                  <a:lnTo>
                    <a:pt x="92" y="144"/>
                  </a:lnTo>
                  <a:lnTo>
                    <a:pt x="74" y="142"/>
                  </a:lnTo>
                  <a:lnTo>
                    <a:pt x="58" y="138"/>
                  </a:lnTo>
                  <a:lnTo>
                    <a:pt x="44" y="134"/>
                  </a:lnTo>
                  <a:lnTo>
                    <a:pt x="32" y="128"/>
                  </a:lnTo>
                  <a:lnTo>
                    <a:pt x="24" y="122"/>
                  </a:lnTo>
                  <a:lnTo>
                    <a:pt x="18" y="116"/>
                  </a:lnTo>
                  <a:lnTo>
                    <a:pt x="16" y="108"/>
                  </a:lnTo>
                  <a:lnTo>
                    <a:pt x="16" y="108"/>
                  </a:lnTo>
                  <a:lnTo>
                    <a:pt x="16" y="108"/>
                  </a:lnTo>
                  <a:lnTo>
                    <a:pt x="16" y="108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24" y="86"/>
                  </a:lnTo>
                  <a:lnTo>
                    <a:pt x="34" y="90"/>
                  </a:lnTo>
                  <a:lnTo>
                    <a:pt x="58" y="98"/>
                  </a:lnTo>
                  <a:lnTo>
                    <a:pt x="84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40" y="102"/>
                  </a:lnTo>
                  <a:lnTo>
                    <a:pt x="166" y="98"/>
                  </a:lnTo>
                  <a:lnTo>
                    <a:pt x="190" y="90"/>
                  </a:lnTo>
                  <a:lnTo>
                    <a:pt x="200" y="86"/>
                  </a:lnTo>
                  <a:lnTo>
                    <a:pt x="208" y="80"/>
                  </a:lnTo>
                  <a:lnTo>
                    <a:pt x="208" y="108"/>
                  </a:lnTo>
                  <a:close/>
                  <a:moveTo>
                    <a:pt x="112" y="88"/>
                  </a:moveTo>
                  <a:lnTo>
                    <a:pt x="112" y="88"/>
                  </a:lnTo>
                  <a:lnTo>
                    <a:pt x="92" y="88"/>
                  </a:lnTo>
                  <a:lnTo>
                    <a:pt x="74" y="86"/>
                  </a:lnTo>
                  <a:lnTo>
                    <a:pt x="58" y="82"/>
                  </a:lnTo>
                  <a:lnTo>
                    <a:pt x="44" y="78"/>
                  </a:lnTo>
                  <a:lnTo>
                    <a:pt x="32" y="72"/>
                  </a:lnTo>
                  <a:lnTo>
                    <a:pt x="24" y="66"/>
                  </a:lnTo>
                  <a:lnTo>
                    <a:pt x="18" y="60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8" y="44"/>
                  </a:lnTo>
                  <a:lnTo>
                    <a:pt x="24" y="38"/>
                  </a:lnTo>
                  <a:lnTo>
                    <a:pt x="32" y="32"/>
                  </a:lnTo>
                  <a:lnTo>
                    <a:pt x="44" y="26"/>
                  </a:lnTo>
                  <a:lnTo>
                    <a:pt x="58" y="22"/>
                  </a:lnTo>
                  <a:lnTo>
                    <a:pt x="74" y="18"/>
                  </a:lnTo>
                  <a:lnTo>
                    <a:pt x="92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32" y="16"/>
                  </a:lnTo>
                  <a:lnTo>
                    <a:pt x="150" y="18"/>
                  </a:lnTo>
                  <a:lnTo>
                    <a:pt x="166" y="22"/>
                  </a:lnTo>
                  <a:lnTo>
                    <a:pt x="180" y="26"/>
                  </a:lnTo>
                  <a:lnTo>
                    <a:pt x="192" y="32"/>
                  </a:lnTo>
                  <a:lnTo>
                    <a:pt x="200" y="38"/>
                  </a:lnTo>
                  <a:lnTo>
                    <a:pt x="206" y="44"/>
                  </a:lnTo>
                  <a:lnTo>
                    <a:pt x="208" y="52"/>
                  </a:lnTo>
                  <a:lnTo>
                    <a:pt x="208" y="52"/>
                  </a:lnTo>
                  <a:lnTo>
                    <a:pt x="206" y="60"/>
                  </a:lnTo>
                  <a:lnTo>
                    <a:pt x="200" y="66"/>
                  </a:lnTo>
                  <a:lnTo>
                    <a:pt x="192" y="72"/>
                  </a:lnTo>
                  <a:lnTo>
                    <a:pt x="180" y="78"/>
                  </a:lnTo>
                  <a:lnTo>
                    <a:pt x="166" y="82"/>
                  </a:lnTo>
                  <a:lnTo>
                    <a:pt x="150" y="86"/>
                  </a:lnTo>
                  <a:lnTo>
                    <a:pt x="132" y="88"/>
                  </a:lnTo>
                  <a:lnTo>
                    <a:pt x="112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22"/>
          <p:cNvGrpSpPr/>
          <p:nvPr/>
        </p:nvGrpSpPr>
        <p:grpSpPr>
          <a:xfrm>
            <a:off x="3124299" y="2715766"/>
            <a:ext cx="446317" cy="446317"/>
            <a:chOff x="5588000" y="1962150"/>
            <a:chExt cx="406400" cy="406400"/>
          </a:xfrm>
          <a:solidFill>
            <a:schemeClr val="tx1"/>
          </a:solidFill>
        </p:grpSpPr>
        <p:sp>
          <p:nvSpPr>
            <p:cNvPr id="20" name="Freeform 106"/>
            <p:cNvSpPr>
              <a:spLocks noEditPoints="1"/>
            </p:cNvSpPr>
            <p:nvPr/>
          </p:nvSpPr>
          <p:spPr bwMode="auto">
            <a:xfrm>
              <a:off x="5588000" y="1962150"/>
              <a:ext cx="406400" cy="406400"/>
            </a:xfrm>
            <a:custGeom>
              <a:avLst/>
              <a:gdLst/>
              <a:ahLst/>
              <a:cxnLst>
                <a:cxn ang="0">
                  <a:pos x="214" y="86"/>
                </a:cxn>
                <a:cxn ang="0">
                  <a:pos x="230" y="54"/>
                </a:cxn>
                <a:cxn ang="0">
                  <a:pos x="210" y="30"/>
                </a:cxn>
                <a:cxn ang="0">
                  <a:pos x="194" y="26"/>
                </a:cxn>
                <a:cxn ang="0">
                  <a:pos x="160" y="38"/>
                </a:cxn>
                <a:cxn ang="0">
                  <a:pos x="150" y="4"/>
                </a:cxn>
                <a:cxn ang="0">
                  <a:pos x="118" y="0"/>
                </a:cxn>
                <a:cxn ang="0">
                  <a:pos x="102" y="12"/>
                </a:cxn>
                <a:cxn ang="0">
                  <a:pos x="66" y="28"/>
                </a:cxn>
                <a:cxn ang="0">
                  <a:pos x="56" y="26"/>
                </a:cxn>
                <a:cxn ang="0">
                  <a:pos x="30" y="46"/>
                </a:cxn>
                <a:cxn ang="0">
                  <a:pos x="28" y="66"/>
                </a:cxn>
                <a:cxn ang="0">
                  <a:pos x="12" y="102"/>
                </a:cxn>
                <a:cxn ang="0">
                  <a:pos x="0" y="112"/>
                </a:cxn>
                <a:cxn ang="0">
                  <a:pos x="0" y="144"/>
                </a:cxn>
                <a:cxn ang="0">
                  <a:pos x="38" y="160"/>
                </a:cxn>
                <a:cxn ang="0">
                  <a:pos x="28" y="190"/>
                </a:cxn>
                <a:cxn ang="0">
                  <a:pos x="30" y="210"/>
                </a:cxn>
                <a:cxn ang="0">
                  <a:pos x="56" y="230"/>
                </a:cxn>
                <a:cxn ang="0">
                  <a:pos x="86" y="214"/>
                </a:cxn>
                <a:cxn ang="0">
                  <a:pos x="102" y="244"/>
                </a:cxn>
                <a:cxn ang="0">
                  <a:pos x="118" y="256"/>
                </a:cxn>
                <a:cxn ang="0">
                  <a:pos x="150" y="252"/>
                </a:cxn>
                <a:cxn ang="0">
                  <a:pos x="160" y="218"/>
                </a:cxn>
                <a:cxn ang="0">
                  <a:pos x="194" y="230"/>
                </a:cxn>
                <a:cxn ang="0">
                  <a:pos x="210" y="226"/>
                </a:cxn>
                <a:cxn ang="0">
                  <a:pos x="230" y="202"/>
                </a:cxn>
                <a:cxn ang="0">
                  <a:pos x="214" y="170"/>
                </a:cxn>
                <a:cxn ang="0">
                  <a:pos x="248" y="152"/>
                </a:cxn>
                <a:cxn ang="0">
                  <a:pos x="256" y="118"/>
                </a:cxn>
                <a:cxn ang="0">
                  <a:pos x="248" y="104"/>
                </a:cxn>
                <a:cxn ang="0">
                  <a:pos x="208" y="148"/>
                </a:cxn>
                <a:cxn ang="0">
                  <a:pos x="200" y="162"/>
                </a:cxn>
                <a:cxn ang="0">
                  <a:pos x="200" y="214"/>
                </a:cxn>
                <a:cxn ang="0">
                  <a:pos x="170" y="198"/>
                </a:cxn>
                <a:cxn ang="0">
                  <a:pos x="154" y="204"/>
                </a:cxn>
                <a:cxn ang="0">
                  <a:pos x="138" y="240"/>
                </a:cxn>
                <a:cxn ang="0">
                  <a:pos x="108" y="208"/>
                </a:cxn>
                <a:cxn ang="0">
                  <a:pos x="94" y="200"/>
                </a:cxn>
                <a:cxn ang="0">
                  <a:pos x="78" y="202"/>
                </a:cxn>
                <a:cxn ang="0">
                  <a:pos x="54" y="178"/>
                </a:cxn>
                <a:cxn ang="0">
                  <a:pos x="52" y="154"/>
                </a:cxn>
                <a:cxn ang="0">
                  <a:pos x="16" y="138"/>
                </a:cxn>
                <a:cxn ang="0">
                  <a:pos x="48" y="108"/>
                </a:cxn>
                <a:cxn ang="0">
                  <a:pos x="56" y="94"/>
                </a:cxn>
                <a:cxn ang="0">
                  <a:pos x="56" y="42"/>
                </a:cxn>
                <a:cxn ang="0">
                  <a:pos x="86" y="58"/>
                </a:cxn>
                <a:cxn ang="0">
                  <a:pos x="102" y="52"/>
                </a:cxn>
                <a:cxn ang="0">
                  <a:pos x="118" y="16"/>
                </a:cxn>
                <a:cxn ang="0">
                  <a:pos x="148" y="48"/>
                </a:cxn>
                <a:cxn ang="0">
                  <a:pos x="162" y="56"/>
                </a:cxn>
                <a:cxn ang="0">
                  <a:pos x="178" y="54"/>
                </a:cxn>
                <a:cxn ang="0">
                  <a:pos x="202" y="78"/>
                </a:cxn>
                <a:cxn ang="0">
                  <a:pos x="204" y="102"/>
                </a:cxn>
                <a:cxn ang="0">
                  <a:pos x="240" y="118"/>
                </a:cxn>
              </a:cxnLst>
              <a:rect l="0" t="0" r="r" b="b"/>
              <a:pathLst>
                <a:path w="256" h="256">
                  <a:moveTo>
                    <a:pt x="244" y="102"/>
                  </a:moveTo>
                  <a:lnTo>
                    <a:pt x="218" y="96"/>
                  </a:lnTo>
                  <a:lnTo>
                    <a:pt x="218" y="96"/>
                  </a:lnTo>
                  <a:lnTo>
                    <a:pt x="214" y="8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30" y="60"/>
                  </a:lnTo>
                  <a:lnTo>
                    <a:pt x="230" y="54"/>
                  </a:lnTo>
                  <a:lnTo>
                    <a:pt x="230" y="50"/>
                  </a:lnTo>
                  <a:lnTo>
                    <a:pt x="226" y="46"/>
                  </a:lnTo>
                  <a:lnTo>
                    <a:pt x="210" y="30"/>
                  </a:lnTo>
                  <a:lnTo>
                    <a:pt x="210" y="30"/>
                  </a:lnTo>
                  <a:lnTo>
                    <a:pt x="206" y="26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194" y="26"/>
                  </a:lnTo>
                  <a:lnTo>
                    <a:pt x="190" y="28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0" y="38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2" y="8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2" y="0"/>
                  </a:lnTo>
                  <a:lnTo>
                    <a:pt x="106" y="4"/>
                  </a:lnTo>
                  <a:lnTo>
                    <a:pt x="104" y="8"/>
                  </a:lnTo>
                  <a:lnTo>
                    <a:pt x="102" y="12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86" y="42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0" y="26"/>
                  </a:lnTo>
                  <a:lnTo>
                    <a:pt x="46" y="30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6" y="50"/>
                  </a:lnTo>
                  <a:lnTo>
                    <a:pt x="26" y="54"/>
                  </a:lnTo>
                  <a:lnTo>
                    <a:pt x="26" y="60"/>
                  </a:lnTo>
                  <a:lnTo>
                    <a:pt x="28" y="6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38" y="96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8" y="104"/>
                  </a:lnTo>
                  <a:lnTo>
                    <a:pt x="4" y="106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4" y="150"/>
                  </a:lnTo>
                  <a:lnTo>
                    <a:pt x="8" y="152"/>
                  </a:lnTo>
                  <a:lnTo>
                    <a:pt x="12" y="154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42" y="17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96"/>
                  </a:lnTo>
                  <a:lnTo>
                    <a:pt x="26" y="202"/>
                  </a:lnTo>
                  <a:lnTo>
                    <a:pt x="26" y="206"/>
                  </a:lnTo>
                  <a:lnTo>
                    <a:pt x="30" y="210"/>
                  </a:lnTo>
                  <a:lnTo>
                    <a:pt x="46" y="226"/>
                  </a:lnTo>
                  <a:lnTo>
                    <a:pt x="46" y="226"/>
                  </a:lnTo>
                  <a:lnTo>
                    <a:pt x="50" y="230"/>
                  </a:lnTo>
                  <a:lnTo>
                    <a:pt x="56" y="230"/>
                  </a:lnTo>
                  <a:lnTo>
                    <a:pt x="56" y="230"/>
                  </a:lnTo>
                  <a:lnTo>
                    <a:pt x="62" y="230"/>
                  </a:lnTo>
                  <a:lnTo>
                    <a:pt x="66" y="228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96" y="218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104" y="248"/>
                  </a:lnTo>
                  <a:lnTo>
                    <a:pt x="106" y="252"/>
                  </a:lnTo>
                  <a:lnTo>
                    <a:pt x="112" y="256"/>
                  </a:lnTo>
                  <a:lnTo>
                    <a:pt x="118" y="256"/>
                  </a:lnTo>
                  <a:lnTo>
                    <a:pt x="138" y="256"/>
                  </a:lnTo>
                  <a:lnTo>
                    <a:pt x="138" y="256"/>
                  </a:lnTo>
                  <a:lnTo>
                    <a:pt x="144" y="256"/>
                  </a:lnTo>
                  <a:lnTo>
                    <a:pt x="150" y="252"/>
                  </a:lnTo>
                  <a:lnTo>
                    <a:pt x="152" y="248"/>
                  </a:lnTo>
                  <a:lnTo>
                    <a:pt x="154" y="244"/>
                  </a:lnTo>
                  <a:lnTo>
                    <a:pt x="160" y="218"/>
                  </a:lnTo>
                  <a:lnTo>
                    <a:pt x="160" y="218"/>
                  </a:lnTo>
                  <a:lnTo>
                    <a:pt x="170" y="214"/>
                  </a:lnTo>
                  <a:lnTo>
                    <a:pt x="190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200" y="230"/>
                  </a:lnTo>
                  <a:lnTo>
                    <a:pt x="200" y="230"/>
                  </a:lnTo>
                  <a:lnTo>
                    <a:pt x="206" y="230"/>
                  </a:lnTo>
                  <a:lnTo>
                    <a:pt x="210" y="226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30" y="206"/>
                  </a:lnTo>
                  <a:lnTo>
                    <a:pt x="230" y="202"/>
                  </a:lnTo>
                  <a:lnTo>
                    <a:pt x="230" y="196"/>
                  </a:lnTo>
                  <a:lnTo>
                    <a:pt x="228" y="190"/>
                  </a:lnTo>
                  <a:lnTo>
                    <a:pt x="214" y="170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48" y="152"/>
                  </a:lnTo>
                  <a:lnTo>
                    <a:pt x="252" y="150"/>
                  </a:lnTo>
                  <a:lnTo>
                    <a:pt x="256" y="144"/>
                  </a:lnTo>
                  <a:lnTo>
                    <a:pt x="256" y="138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12"/>
                  </a:lnTo>
                  <a:lnTo>
                    <a:pt x="252" y="106"/>
                  </a:lnTo>
                  <a:lnTo>
                    <a:pt x="248" y="104"/>
                  </a:lnTo>
                  <a:lnTo>
                    <a:pt x="244" y="102"/>
                  </a:lnTo>
                  <a:close/>
                  <a:moveTo>
                    <a:pt x="216" y="144"/>
                  </a:moveTo>
                  <a:lnTo>
                    <a:pt x="216" y="144"/>
                  </a:lnTo>
                  <a:lnTo>
                    <a:pt x="208" y="148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0" y="162"/>
                  </a:lnTo>
                  <a:lnTo>
                    <a:pt x="200" y="162"/>
                  </a:lnTo>
                  <a:lnTo>
                    <a:pt x="198" y="170"/>
                  </a:lnTo>
                  <a:lnTo>
                    <a:pt x="202" y="178"/>
                  </a:lnTo>
                  <a:lnTo>
                    <a:pt x="214" y="200"/>
                  </a:lnTo>
                  <a:lnTo>
                    <a:pt x="200" y="21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74" y="198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62" y="200"/>
                  </a:lnTo>
                  <a:lnTo>
                    <a:pt x="162" y="200"/>
                  </a:lnTo>
                  <a:lnTo>
                    <a:pt x="154" y="204"/>
                  </a:lnTo>
                  <a:lnTo>
                    <a:pt x="154" y="204"/>
                  </a:lnTo>
                  <a:lnTo>
                    <a:pt x="148" y="208"/>
                  </a:lnTo>
                  <a:lnTo>
                    <a:pt x="144" y="216"/>
                  </a:lnTo>
                  <a:lnTo>
                    <a:pt x="138" y="240"/>
                  </a:lnTo>
                  <a:lnTo>
                    <a:pt x="118" y="240"/>
                  </a:lnTo>
                  <a:lnTo>
                    <a:pt x="112" y="216"/>
                  </a:lnTo>
                  <a:lnTo>
                    <a:pt x="112" y="216"/>
                  </a:lnTo>
                  <a:lnTo>
                    <a:pt x="108" y="208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4" y="200"/>
                  </a:lnTo>
                  <a:lnTo>
                    <a:pt x="94" y="200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82" y="198"/>
                  </a:lnTo>
                  <a:lnTo>
                    <a:pt x="78" y="202"/>
                  </a:lnTo>
                  <a:lnTo>
                    <a:pt x="56" y="214"/>
                  </a:lnTo>
                  <a:lnTo>
                    <a:pt x="42" y="200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58" y="170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8" y="148"/>
                  </a:lnTo>
                  <a:lnTo>
                    <a:pt x="40" y="144"/>
                  </a:lnTo>
                  <a:lnTo>
                    <a:pt x="16" y="138"/>
                  </a:lnTo>
                  <a:lnTo>
                    <a:pt x="16" y="118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48" y="108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86"/>
                  </a:lnTo>
                  <a:lnTo>
                    <a:pt x="54" y="78"/>
                  </a:lnTo>
                  <a:lnTo>
                    <a:pt x="42" y="56"/>
                  </a:lnTo>
                  <a:lnTo>
                    <a:pt x="56" y="4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82" y="58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8" y="48"/>
                  </a:lnTo>
                  <a:lnTo>
                    <a:pt x="112" y="40"/>
                  </a:lnTo>
                  <a:lnTo>
                    <a:pt x="118" y="16"/>
                  </a:lnTo>
                  <a:lnTo>
                    <a:pt x="138" y="16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8" y="48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2" y="56"/>
                  </a:lnTo>
                  <a:lnTo>
                    <a:pt x="162" y="56"/>
                  </a:lnTo>
                  <a:lnTo>
                    <a:pt x="170" y="58"/>
                  </a:lnTo>
                  <a:lnTo>
                    <a:pt x="170" y="58"/>
                  </a:lnTo>
                  <a:lnTo>
                    <a:pt x="174" y="58"/>
                  </a:lnTo>
                  <a:lnTo>
                    <a:pt x="178" y="54"/>
                  </a:lnTo>
                  <a:lnTo>
                    <a:pt x="200" y="42"/>
                  </a:lnTo>
                  <a:lnTo>
                    <a:pt x="214" y="5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198" y="86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8" y="108"/>
                  </a:lnTo>
                  <a:lnTo>
                    <a:pt x="216" y="112"/>
                  </a:lnTo>
                  <a:lnTo>
                    <a:pt x="240" y="118"/>
                  </a:lnTo>
                  <a:lnTo>
                    <a:pt x="240" y="138"/>
                  </a:lnTo>
                  <a:lnTo>
                    <a:pt x="216" y="1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109"/>
            <p:cNvSpPr>
              <a:spLocks noEditPoints="1"/>
            </p:cNvSpPr>
            <p:nvPr/>
          </p:nvSpPr>
          <p:spPr bwMode="auto">
            <a:xfrm>
              <a:off x="5702300" y="2076450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6"/>
                </a:cxn>
                <a:cxn ang="0">
                  <a:pos x="4" y="34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10" y="88"/>
                </a:cxn>
                <a:cxn ang="0">
                  <a:pos x="24" y="102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78" y="108"/>
                </a:cxn>
                <a:cxn ang="0">
                  <a:pos x="96" y="96"/>
                </a:cxn>
                <a:cxn ang="0">
                  <a:pos x="108" y="78"/>
                </a:cxn>
                <a:cxn ang="0">
                  <a:pos x="112" y="56"/>
                </a:cxn>
                <a:cxn ang="0">
                  <a:pos x="110" y="44"/>
                </a:cxn>
                <a:cxn ang="0">
                  <a:pos x="102" y="24"/>
                </a:cxn>
                <a:cxn ang="0">
                  <a:pos x="88" y="10"/>
                </a:cxn>
                <a:cxn ang="0">
                  <a:pos x="68" y="2"/>
                </a:cxn>
                <a:cxn ang="0">
                  <a:pos x="56" y="104"/>
                </a:cxn>
                <a:cxn ang="0">
                  <a:pos x="46" y="104"/>
                </a:cxn>
                <a:cxn ang="0">
                  <a:pos x="28" y="96"/>
                </a:cxn>
                <a:cxn ang="0">
                  <a:pos x="16" y="84"/>
                </a:cxn>
                <a:cxn ang="0">
                  <a:pos x="8" y="66"/>
                </a:cxn>
                <a:cxn ang="0">
                  <a:pos x="8" y="56"/>
                </a:cxn>
                <a:cxn ang="0">
                  <a:pos x="10" y="36"/>
                </a:cxn>
                <a:cxn ang="0">
                  <a:pos x="22" y="22"/>
                </a:cxn>
                <a:cxn ang="0">
                  <a:pos x="36" y="10"/>
                </a:cxn>
                <a:cxn ang="0">
                  <a:pos x="56" y="6"/>
                </a:cxn>
                <a:cxn ang="0">
                  <a:pos x="66" y="8"/>
                </a:cxn>
                <a:cxn ang="0">
                  <a:pos x="84" y="16"/>
                </a:cxn>
                <a:cxn ang="0">
                  <a:pos x="96" y="28"/>
                </a:cxn>
                <a:cxn ang="0">
                  <a:pos x="104" y="46"/>
                </a:cxn>
                <a:cxn ang="0">
                  <a:pos x="106" y="56"/>
                </a:cxn>
                <a:cxn ang="0">
                  <a:pos x="102" y="76"/>
                </a:cxn>
                <a:cxn ang="0">
                  <a:pos x="90" y="90"/>
                </a:cxn>
                <a:cxn ang="0">
                  <a:pos x="76" y="102"/>
                </a:cxn>
                <a:cxn ang="0">
                  <a:pos x="56" y="104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4" y="78"/>
                  </a:lnTo>
                  <a:lnTo>
                    <a:pt x="10" y="88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8"/>
                  </a:lnTo>
                  <a:lnTo>
                    <a:pt x="108" y="78"/>
                  </a:lnTo>
                  <a:lnTo>
                    <a:pt x="110" y="68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close/>
                  <a:moveTo>
                    <a:pt x="56" y="104"/>
                  </a:moveTo>
                  <a:lnTo>
                    <a:pt x="56" y="104"/>
                  </a:lnTo>
                  <a:lnTo>
                    <a:pt x="46" y="104"/>
                  </a:lnTo>
                  <a:lnTo>
                    <a:pt x="36" y="102"/>
                  </a:lnTo>
                  <a:lnTo>
                    <a:pt x="28" y="96"/>
                  </a:lnTo>
                  <a:lnTo>
                    <a:pt x="22" y="90"/>
                  </a:lnTo>
                  <a:lnTo>
                    <a:pt x="16" y="84"/>
                  </a:lnTo>
                  <a:lnTo>
                    <a:pt x="10" y="76"/>
                  </a:lnTo>
                  <a:lnTo>
                    <a:pt x="8" y="6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0" y="36"/>
                  </a:lnTo>
                  <a:lnTo>
                    <a:pt x="16" y="28"/>
                  </a:lnTo>
                  <a:lnTo>
                    <a:pt x="22" y="22"/>
                  </a:lnTo>
                  <a:lnTo>
                    <a:pt x="28" y="16"/>
                  </a:lnTo>
                  <a:lnTo>
                    <a:pt x="36" y="10"/>
                  </a:lnTo>
                  <a:lnTo>
                    <a:pt x="46" y="8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66" y="8"/>
                  </a:lnTo>
                  <a:lnTo>
                    <a:pt x="76" y="10"/>
                  </a:lnTo>
                  <a:lnTo>
                    <a:pt x="84" y="16"/>
                  </a:lnTo>
                  <a:lnTo>
                    <a:pt x="90" y="22"/>
                  </a:lnTo>
                  <a:lnTo>
                    <a:pt x="96" y="28"/>
                  </a:lnTo>
                  <a:lnTo>
                    <a:pt x="102" y="36"/>
                  </a:lnTo>
                  <a:lnTo>
                    <a:pt x="104" y="46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66"/>
                  </a:lnTo>
                  <a:lnTo>
                    <a:pt x="102" y="7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6" y="102"/>
                  </a:lnTo>
                  <a:lnTo>
                    <a:pt x="66" y="104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112"/>
            <p:cNvSpPr>
              <a:spLocks noEditPoints="1"/>
            </p:cNvSpPr>
            <p:nvPr/>
          </p:nvSpPr>
          <p:spPr bwMode="auto">
            <a:xfrm>
              <a:off x="5740400" y="2114550"/>
              <a:ext cx="101600" cy="1016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2" y="44"/>
                </a:cxn>
                <a:cxn ang="0">
                  <a:pos x="10" y="54"/>
                </a:cxn>
                <a:cxn ang="0">
                  <a:pos x="20" y="62"/>
                </a:cxn>
                <a:cxn ang="0">
                  <a:pos x="26" y="64"/>
                </a:cxn>
                <a:cxn ang="0">
                  <a:pos x="32" y="64"/>
                </a:cxn>
                <a:cxn ang="0">
                  <a:pos x="32" y="64"/>
                </a:cxn>
                <a:cxn ang="0">
                  <a:pos x="38" y="64"/>
                </a:cxn>
                <a:cxn ang="0">
                  <a:pos x="44" y="62"/>
                </a:cxn>
                <a:cxn ang="0">
                  <a:pos x="54" y="54"/>
                </a:cxn>
                <a:cxn ang="0">
                  <a:pos x="62" y="44"/>
                </a:cxn>
                <a:cxn ang="0">
                  <a:pos x="64" y="38"/>
                </a:cxn>
                <a:cxn ang="0">
                  <a:pos x="64" y="32"/>
                </a:cxn>
                <a:cxn ang="0">
                  <a:pos x="64" y="32"/>
                </a:cxn>
                <a:cxn ang="0">
                  <a:pos x="64" y="26"/>
                </a:cxn>
                <a:cxn ang="0">
                  <a:pos x="62" y="20"/>
                </a:cxn>
                <a:cxn ang="0">
                  <a:pos x="54" y="10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32" y="56"/>
                </a:cxn>
                <a:cxn ang="0">
                  <a:pos x="32" y="56"/>
                </a:cxn>
                <a:cxn ang="0">
                  <a:pos x="22" y="54"/>
                </a:cxn>
                <a:cxn ang="0">
                  <a:pos x="16" y="48"/>
                </a:cxn>
                <a:cxn ang="0">
                  <a:pos x="10" y="4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10" y="22"/>
                </a:cxn>
                <a:cxn ang="0">
                  <a:pos x="16" y="16"/>
                </a:cxn>
                <a:cxn ang="0">
                  <a:pos x="22" y="10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42" y="10"/>
                </a:cxn>
                <a:cxn ang="0">
                  <a:pos x="48" y="16"/>
                </a:cxn>
                <a:cxn ang="0">
                  <a:pos x="54" y="22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54" y="42"/>
                </a:cxn>
                <a:cxn ang="0">
                  <a:pos x="48" y="48"/>
                </a:cxn>
                <a:cxn ang="0">
                  <a:pos x="42" y="54"/>
                </a:cxn>
                <a:cxn ang="0">
                  <a:pos x="32" y="56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4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close/>
                  <a:moveTo>
                    <a:pt x="32" y="56"/>
                  </a:moveTo>
                  <a:lnTo>
                    <a:pt x="32" y="56"/>
                  </a:lnTo>
                  <a:lnTo>
                    <a:pt x="22" y="54"/>
                  </a:lnTo>
                  <a:lnTo>
                    <a:pt x="16" y="48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6"/>
                  </a:lnTo>
                  <a:lnTo>
                    <a:pt x="22" y="1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2" y="10"/>
                  </a:lnTo>
                  <a:lnTo>
                    <a:pt x="48" y="16"/>
                  </a:lnTo>
                  <a:lnTo>
                    <a:pt x="54" y="2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32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" name="Group 26"/>
          <p:cNvGrpSpPr/>
          <p:nvPr/>
        </p:nvGrpSpPr>
        <p:grpSpPr>
          <a:xfrm>
            <a:off x="1926772" y="2715766"/>
            <a:ext cx="446318" cy="446317"/>
            <a:chOff x="4775200" y="1962150"/>
            <a:chExt cx="406400" cy="406400"/>
          </a:xfrm>
          <a:solidFill>
            <a:schemeClr val="tx1"/>
          </a:solidFill>
        </p:grpSpPr>
        <p:sp>
          <p:nvSpPr>
            <p:cNvPr id="24" name="Freeform 115"/>
            <p:cNvSpPr>
              <a:spLocks noEditPoints="1"/>
            </p:cNvSpPr>
            <p:nvPr/>
          </p:nvSpPr>
          <p:spPr bwMode="auto">
            <a:xfrm>
              <a:off x="4775200" y="1962150"/>
              <a:ext cx="406400" cy="406400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22" y="8"/>
                </a:cxn>
                <a:cxn ang="0">
                  <a:pos x="92" y="28"/>
                </a:cxn>
                <a:cxn ang="0">
                  <a:pos x="72" y="58"/>
                </a:cxn>
                <a:cxn ang="0">
                  <a:pos x="64" y="96"/>
                </a:cxn>
                <a:cxn ang="0">
                  <a:pos x="64" y="108"/>
                </a:cxn>
                <a:cxn ang="0">
                  <a:pos x="70" y="130"/>
                </a:cxn>
                <a:cxn ang="0">
                  <a:pos x="8" y="208"/>
                </a:cxn>
                <a:cxn ang="0">
                  <a:pos x="8" y="208"/>
                </a:cxn>
                <a:cxn ang="0">
                  <a:pos x="0" y="228"/>
                </a:cxn>
                <a:cxn ang="0">
                  <a:pos x="2" y="238"/>
                </a:cxn>
                <a:cxn ang="0">
                  <a:pos x="18" y="254"/>
                </a:cxn>
                <a:cxn ang="0">
                  <a:pos x="28" y="256"/>
                </a:cxn>
                <a:cxn ang="0">
                  <a:pos x="48" y="248"/>
                </a:cxn>
                <a:cxn ang="0">
                  <a:pos x="116" y="180"/>
                </a:cxn>
                <a:cxn ang="0">
                  <a:pos x="126" y="186"/>
                </a:cxn>
                <a:cxn ang="0">
                  <a:pos x="148" y="192"/>
                </a:cxn>
                <a:cxn ang="0">
                  <a:pos x="160" y="192"/>
                </a:cxn>
                <a:cxn ang="0">
                  <a:pos x="198" y="184"/>
                </a:cxn>
                <a:cxn ang="0">
                  <a:pos x="228" y="164"/>
                </a:cxn>
                <a:cxn ang="0">
                  <a:pos x="248" y="134"/>
                </a:cxn>
                <a:cxn ang="0">
                  <a:pos x="256" y="96"/>
                </a:cxn>
                <a:cxn ang="0">
                  <a:pos x="254" y="76"/>
                </a:cxn>
                <a:cxn ang="0">
                  <a:pos x="240" y="42"/>
                </a:cxn>
                <a:cxn ang="0">
                  <a:pos x="214" y="16"/>
                </a:cxn>
                <a:cxn ang="0">
                  <a:pos x="180" y="2"/>
                </a:cxn>
                <a:cxn ang="0">
                  <a:pos x="38" y="238"/>
                </a:cxn>
                <a:cxn ang="0">
                  <a:pos x="34" y="240"/>
                </a:cxn>
                <a:cxn ang="0">
                  <a:pos x="28" y="242"/>
                </a:cxn>
                <a:cxn ang="0">
                  <a:pos x="18" y="238"/>
                </a:cxn>
                <a:cxn ang="0">
                  <a:pos x="14" y="228"/>
                </a:cxn>
                <a:cxn ang="0">
                  <a:pos x="16" y="222"/>
                </a:cxn>
                <a:cxn ang="0">
                  <a:pos x="18" y="218"/>
                </a:cxn>
                <a:cxn ang="0">
                  <a:pos x="82" y="154"/>
                </a:cxn>
                <a:cxn ang="0">
                  <a:pos x="102" y="174"/>
                </a:cxn>
                <a:cxn ang="0">
                  <a:pos x="160" y="176"/>
                </a:cxn>
                <a:cxn ang="0">
                  <a:pos x="144" y="174"/>
                </a:cxn>
                <a:cxn ang="0">
                  <a:pos x="116" y="162"/>
                </a:cxn>
                <a:cxn ang="0">
                  <a:pos x="94" y="140"/>
                </a:cxn>
                <a:cxn ang="0">
                  <a:pos x="82" y="112"/>
                </a:cxn>
                <a:cxn ang="0">
                  <a:pos x="80" y="96"/>
                </a:cxn>
                <a:cxn ang="0">
                  <a:pos x="86" y="64"/>
                </a:cxn>
                <a:cxn ang="0">
                  <a:pos x="104" y="40"/>
                </a:cxn>
                <a:cxn ang="0">
                  <a:pos x="128" y="22"/>
                </a:cxn>
                <a:cxn ang="0">
                  <a:pos x="160" y="16"/>
                </a:cxn>
                <a:cxn ang="0">
                  <a:pos x="176" y="18"/>
                </a:cxn>
                <a:cxn ang="0">
                  <a:pos x="204" y="30"/>
                </a:cxn>
                <a:cxn ang="0">
                  <a:pos x="226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4" y="128"/>
                </a:cxn>
                <a:cxn ang="0">
                  <a:pos x="216" y="152"/>
                </a:cxn>
                <a:cxn ang="0">
                  <a:pos x="192" y="170"/>
                </a:cxn>
                <a:cxn ang="0">
                  <a:pos x="160" y="176"/>
                </a:cxn>
              </a:cxnLst>
              <a:rect l="0" t="0" r="r" b="b"/>
              <a:pathLst>
                <a:path w="256" h="256">
                  <a:moveTo>
                    <a:pt x="160" y="0"/>
                  </a:moveTo>
                  <a:lnTo>
                    <a:pt x="160" y="0"/>
                  </a:lnTo>
                  <a:lnTo>
                    <a:pt x="140" y="2"/>
                  </a:lnTo>
                  <a:lnTo>
                    <a:pt x="122" y="8"/>
                  </a:lnTo>
                  <a:lnTo>
                    <a:pt x="106" y="16"/>
                  </a:lnTo>
                  <a:lnTo>
                    <a:pt x="92" y="28"/>
                  </a:lnTo>
                  <a:lnTo>
                    <a:pt x="80" y="42"/>
                  </a:lnTo>
                  <a:lnTo>
                    <a:pt x="72" y="58"/>
                  </a:lnTo>
                  <a:lnTo>
                    <a:pt x="66" y="76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64" y="108"/>
                  </a:lnTo>
                  <a:lnTo>
                    <a:pt x="66" y="120"/>
                  </a:lnTo>
                  <a:lnTo>
                    <a:pt x="70" y="130"/>
                  </a:lnTo>
                  <a:lnTo>
                    <a:pt x="76" y="140"/>
                  </a:lnTo>
                  <a:lnTo>
                    <a:pt x="8" y="208"/>
                  </a:lnTo>
                  <a:lnTo>
                    <a:pt x="8" y="208"/>
                  </a:lnTo>
                  <a:lnTo>
                    <a:pt x="8" y="208"/>
                  </a:lnTo>
                  <a:lnTo>
                    <a:pt x="2" y="216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" y="238"/>
                  </a:lnTo>
                  <a:lnTo>
                    <a:pt x="8" y="248"/>
                  </a:lnTo>
                  <a:lnTo>
                    <a:pt x="18" y="254"/>
                  </a:lnTo>
                  <a:lnTo>
                    <a:pt x="28" y="256"/>
                  </a:lnTo>
                  <a:lnTo>
                    <a:pt x="28" y="256"/>
                  </a:lnTo>
                  <a:lnTo>
                    <a:pt x="40" y="254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116" y="180"/>
                  </a:lnTo>
                  <a:lnTo>
                    <a:pt x="116" y="180"/>
                  </a:lnTo>
                  <a:lnTo>
                    <a:pt x="126" y="186"/>
                  </a:lnTo>
                  <a:lnTo>
                    <a:pt x="136" y="190"/>
                  </a:lnTo>
                  <a:lnTo>
                    <a:pt x="148" y="192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80" y="190"/>
                  </a:lnTo>
                  <a:lnTo>
                    <a:pt x="198" y="184"/>
                  </a:lnTo>
                  <a:lnTo>
                    <a:pt x="214" y="176"/>
                  </a:lnTo>
                  <a:lnTo>
                    <a:pt x="228" y="164"/>
                  </a:lnTo>
                  <a:lnTo>
                    <a:pt x="240" y="150"/>
                  </a:lnTo>
                  <a:lnTo>
                    <a:pt x="248" y="134"/>
                  </a:lnTo>
                  <a:lnTo>
                    <a:pt x="254" y="11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4" y="76"/>
                  </a:lnTo>
                  <a:lnTo>
                    <a:pt x="248" y="58"/>
                  </a:lnTo>
                  <a:lnTo>
                    <a:pt x="240" y="42"/>
                  </a:lnTo>
                  <a:lnTo>
                    <a:pt x="228" y="28"/>
                  </a:lnTo>
                  <a:lnTo>
                    <a:pt x="214" y="16"/>
                  </a:lnTo>
                  <a:lnTo>
                    <a:pt x="198" y="8"/>
                  </a:lnTo>
                  <a:lnTo>
                    <a:pt x="180" y="2"/>
                  </a:lnTo>
                  <a:lnTo>
                    <a:pt x="160" y="0"/>
                  </a:lnTo>
                  <a:close/>
                  <a:moveTo>
                    <a:pt x="38" y="238"/>
                  </a:moveTo>
                  <a:lnTo>
                    <a:pt x="38" y="238"/>
                  </a:lnTo>
                  <a:lnTo>
                    <a:pt x="34" y="240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2" y="240"/>
                  </a:lnTo>
                  <a:lnTo>
                    <a:pt x="18" y="238"/>
                  </a:lnTo>
                  <a:lnTo>
                    <a:pt x="16" y="234"/>
                  </a:lnTo>
                  <a:lnTo>
                    <a:pt x="14" y="228"/>
                  </a:lnTo>
                  <a:lnTo>
                    <a:pt x="14" y="228"/>
                  </a:lnTo>
                  <a:lnTo>
                    <a:pt x="16" y="222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82" y="154"/>
                  </a:lnTo>
                  <a:lnTo>
                    <a:pt x="82" y="154"/>
                  </a:lnTo>
                  <a:lnTo>
                    <a:pt x="92" y="164"/>
                  </a:lnTo>
                  <a:lnTo>
                    <a:pt x="102" y="174"/>
                  </a:lnTo>
                  <a:lnTo>
                    <a:pt x="38" y="238"/>
                  </a:lnTo>
                  <a:close/>
                  <a:moveTo>
                    <a:pt x="160" y="176"/>
                  </a:moveTo>
                  <a:lnTo>
                    <a:pt x="160" y="176"/>
                  </a:lnTo>
                  <a:lnTo>
                    <a:pt x="144" y="174"/>
                  </a:lnTo>
                  <a:lnTo>
                    <a:pt x="128" y="170"/>
                  </a:lnTo>
                  <a:lnTo>
                    <a:pt x="116" y="162"/>
                  </a:lnTo>
                  <a:lnTo>
                    <a:pt x="104" y="152"/>
                  </a:lnTo>
                  <a:lnTo>
                    <a:pt x="94" y="140"/>
                  </a:lnTo>
                  <a:lnTo>
                    <a:pt x="86" y="128"/>
                  </a:lnTo>
                  <a:lnTo>
                    <a:pt x="82" y="112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80"/>
                  </a:lnTo>
                  <a:lnTo>
                    <a:pt x="86" y="64"/>
                  </a:lnTo>
                  <a:lnTo>
                    <a:pt x="94" y="52"/>
                  </a:lnTo>
                  <a:lnTo>
                    <a:pt x="104" y="40"/>
                  </a:lnTo>
                  <a:lnTo>
                    <a:pt x="116" y="30"/>
                  </a:lnTo>
                  <a:lnTo>
                    <a:pt x="128" y="22"/>
                  </a:lnTo>
                  <a:lnTo>
                    <a:pt x="144" y="18"/>
                  </a:lnTo>
                  <a:lnTo>
                    <a:pt x="160" y="16"/>
                  </a:lnTo>
                  <a:lnTo>
                    <a:pt x="160" y="16"/>
                  </a:lnTo>
                  <a:lnTo>
                    <a:pt x="176" y="18"/>
                  </a:lnTo>
                  <a:lnTo>
                    <a:pt x="192" y="22"/>
                  </a:lnTo>
                  <a:lnTo>
                    <a:pt x="204" y="30"/>
                  </a:lnTo>
                  <a:lnTo>
                    <a:pt x="216" y="40"/>
                  </a:lnTo>
                  <a:lnTo>
                    <a:pt x="226" y="52"/>
                  </a:lnTo>
                  <a:lnTo>
                    <a:pt x="234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4" y="128"/>
                  </a:lnTo>
                  <a:lnTo>
                    <a:pt x="226" y="140"/>
                  </a:lnTo>
                  <a:lnTo>
                    <a:pt x="216" y="152"/>
                  </a:lnTo>
                  <a:lnTo>
                    <a:pt x="204" y="162"/>
                  </a:lnTo>
                  <a:lnTo>
                    <a:pt x="192" y="170"/>
                  </a:lnTo>
                  <a:lnTo>
                    <a:pt x="176" y="174"/>
                  </a:lnTo>
                  <a:lnTo>
                    <a:pt x="160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119"/>
            <p:cNvSpPr/>
            <p:nvPr/>
          </p:nvSpPr>
          <p:spPr bwMode="auto">
            <a:xfrm>
              <a:off x="4940300" y="2025650"/>
              <a:ext cx="95250" cy="952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58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6" y="58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6"/>
                </a:cxn>
                <a:cxn ang="0">
                  <a:pos x="12" y="38"/>
                </a:cxn>
                <a:cxn ang="0">
                  <a:pos x="16" y="30"/>
                </a:cxn>
                <a:cxn ang="0">
                  <a:pos x="22" y="22"/>
                </a:cxn>
                <a:cxn ang="0">
                  <a:pos x="30" y="16"/>
                </a:cxn>
                <a:cxn ang="0">
                  <a:pos x="38" y="12"/>
                </a:cxn>
                <a:cxn ang="0">
                  <a:pos x="4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6"/>
                </a:cxn>
                <a:cxn ang="0">
                  <a:pos x="60" y="4"/>
                </a:cxn>
                <a:cxn ang="0">
                  <a:pos x="60" y="4"/>
                </a:cxn>
                <a:cxn ang="0">
                  <a:pos x="58" y="2"/>
                </a:cxn>
                <a:cxn ang="0">
                  <a:pos x="56" y="0"/>
                </a:cxn>
              </a:cxnLst>
              <a:rect l="0" t="0" r="r" b="b"/>
              <a:pathLst>
                <a:path w="60" h="60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6" y="30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2"/>
                  </a:lnTo>
                  <a:lnTo>
                    <a:pt x="4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8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120"/>
            <p:cNvSpPr/>
            <p:nvPr/>
          </p:nvSpPr>
          <p:spPr bwMode="auto">
            <a:xfrm>
              <a:off x="4940300" y="2025650"/>
              <a:ext cx="95250" cy="952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58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6" y="58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6"/>
                </a:cxn>
                <a:cxn ang="0">
                  <a:pos x="12" y="38"/>
                </a:cxn>
                <a:cxn ang="0">
                  <a:pos x="16" y="30"/>
                </a:cxn>
                <a:cxn ang="0">
                  <a:pos x="22" y="22"/>
                </a:cxn>
                <a:cxn ang="0">
                  <a:pos x="30" y="16"/>
                </a:cxn>
                <a:cxn ang="0">
                  <a:pos x="38" y="12"/>
                </a:cxn>
                <a:cxn ang="0">
                  <a:pos x="4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6"/>
                </a:cxn>
                <a:cxn ang="0">
                  <a:pos x="60" y="4"/>
                </a:cxn>
                <a:cxn ang="0">
                  <a:pos x="60" y="4"/>
                </a:cxn>
                <a:cxn ang="0">
                  <a:pos x="58" y="2"/>
                </a:cxn>
                <a:cxn ang="0">
                  <a:pos x="56" y="0"/>
                </a:cxn>
              </a:cxnLst>
              <a:rect l="0" t="0" r="r" b="b"/>
              <a:pathLst>
                <a:path w="60" h="60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6" y="30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2"/>
                  </a:lnTo>
                  <a:lnTo>
                    <a:pt x="4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8" y="2"/>
                  </a:lnTo>
                  <a:lnTo>
                    <a:pt x="5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" name="Group 86"/>
          <p:cNvGrpSpPr/>
          <p:nvPr/>
        </p:nvGrpSpPr>
        <p:grpSpPr>
          <a:xfrm rot="10800000">
            <a:off x="2108200" y="3292475"/>
            <a:ext cx="66675" cy="493713"/>
            <a:chOff x="2257425" y="3444870"/>
            <a:chExt cx="61200" cy="450849"/>
          </a:xfrm>
        </p:grpSpPr>
        <p:cxnSp>
          <p:nvCxnSpPr>
            <p:cNvPr id="15392" name="Straight Connector 49"/>
            <p:cNvCxnSpPr/>
            <p:nvPr/>
          </p:nvCxnSpPr>
          <p:spPr>
            <a:xfrm rot="5400000">
              <a:off x="2067565" y="3674860"/>
              <a:ext cx="441319" cy="39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29" name="Oval 52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30" name="Group 96"/>
          <p:cNvGrpSpPr/>
          <p:nvPr/>
        </p:nvGrpSpPr>
        <p:grpSpPr>
          <a:xfrm>
            <a:off x="3313113" y="2066925"/>
            <a:ext cx="66675" cy="484188"/>
            <a:chOff x="2257425" y="3454400"/>
            <a:chExt cx="61200" cy="441319"/>
          </a:xfrm>
        </p:grpSpPr>
        <p:cxnSp>
          <p:nvCxnSpPr>
            <p:cNvPr id="15390" name="Straight Connector 97"/>
            <p:cNvCxnSpPr/>
            <p:nvPr/>
          </p:nvCxnSpPr>
          <p:spPr>
            <a:xfrm rot="5400000">
              <a:off x="2067565" y="3674860"/>
              <a:ext cx="441319" cy="39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2" name="Oval 46"/>
            <p:cNvSpPr/>
            <p:nvPr/>
          </p:nvSpPr>
          <p:spPr>
            <a:xfrm>
              <a:off x="2257425" y="3459472"/>
              <a:ext cx="61200" cy="612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33" name="Group 47"/>
          <p:cNvGrpSpPr/>
          <p:nvPr/>
        </p:nvGrpSpPr>
        <p:grpSpPr>
          <a:xfrm>
            <a:off x="5795963" y="2066925"/>
            <a:ext cx="66675" cy="484188"/>
            <a:chOff x="2257425" y="3454400"/>
            <a:chExt cx="61200" cy="441319"/>
          </a:xfrm>
        </p:grpSpPr>
        <p:cxnSp>
          <p:nvCxnSpPr>
            <p:cNvPr id="15388" name="Straight Connector 48"/>
            <p:cNvCxnSpPr/>
            <p:nvPr/>
          </p:nvCxnSpPr>
          <p:spPr>
            <a:xfrm rot="5400000">
              <a:off x="2067565" y="3674860"/>
              <a:ext cx="441319" cy="39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5" name="Oval 51"/>
            <p:cNvSpPr/>
            <p:nvPr/>
          </p:nvSpPr>
          <p:spPr>
            <a:xfrm>
              <a:off x="2257425" y="3459472"/>
              <a:ext cx="61200" cy="612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36" name="Group 53"/>
          <p:cNvGrpSpPr/>
          <p:nvPr/>
        </p:nvGrpSpPr>
        <p:grpSpPr>
          <a:xfrm rot="10800000">
            <a:off x="4554538" y="3292475"/>
            <a:ext cx="66675" cy="493713"/>
            <a:chOff x="2257425" y="3444870"/>
            <a:chExt cx="61200" cy="450849"/>
          </a:xfrm>
        </p:grpSpPr>
        <p:cxnSp>
          <p:nvCxnSpPr>
            <p:cNvPr id="15386" name="Straight Connector 54"/>
            <p:cNvCxnSpPr/>
            <p:nvPr/>
          </p:nvCxnSpPr>
          <p:spPr>
            <a:xfrm rot="5400000">
              <a:off x="2067565" y="3674860"/>
              <a:ext cx="441319" cy="39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8" name="Oval 56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40" name="Group 57"/>
          <p:cNvGrpSpPr/>
          <p:nvPr/>
        </p:nvGrpSpPr>
        <p:grpSpPr>
          <a:xfrm rot="10800000">
            <a:off x="6977063" y="3292475"/>
            <a:ext cx="66675" cy="493713"/>
            <a:chOff x="2257425" y="3444870"/>
            <a:chExt cx="61200" cy="450849"/>
          </a:xfrm>
        </p:grpSpPr>
        <p:cxnSp>
          <p:nvCxnSpPr>
            <p:cNvPr id="15384" name="Straight Connector 58"/>
            <p:cNvCxnSpPr/>
            <p:nvPr/>
          </p:nvCxnSpPr>
          <p:spPr>
            <a:xfrm rot="5400000">
              <a:off x="2067565" y="3674860"/>
              <a:ext cx="441319" cy="39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42" name="Oval 62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1390650" y="3803650"/>
            <a:ext cx="14303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2632075" y="1514475"/>
            <a:ext cx="14319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3870325" y="3803650"/>
            <a:ext cx="1431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5113338" y="1514475"/>
            <a:ext cx="14319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6305550" y="3803650"/>
            <a:ext cx="1431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43" grpId="0"/>
      <p:bldP spid="44" grpId="0"/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Group 6"/>
          <p:cNvGrpSpPr/>
          <p:nvPr/>
        </p:nvGrpSpPr>
        <p:grpSpPr>
          <a:xfrm>
            <a:off x="6291263" y="1779588"/>
            <a:ext cx="1755775" cy="2400300"/>
            <a:chOff x="6318296" y="1924050"/>
            <a:chExt cx="1755729" cy="2400300"/>
          </a:xfrm>
        </p:grpSpPr>
        <p:sp>
          <p:nvSpPr>
            <p:cNvPr id="5" name="Rectangle 17"/>
            <p:cNvSpPr/>
            <p:nvPr/>
          </p:nvSpPr>
          <p:spPr>
            <a:xfrm>
              <a:off x="6318296" y="1924050"/>
              <a:ext cx="1755729" cy="993775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" name="Rectangle 21"/>
            <p:cNvSpPr/>
            <p:nvPr/>
          </p:nvSpPr>
          <p:spPr>
            <a:xfrm>
              <a:off x="6318296" y="2917825"/>
              <a:ext cx="1755729" cy="14065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" name="Freeform 90"/>
            <p:cNvSpPr>
              <a:spLocks noEditPoints="1"/>
            </p:cNvSpPr>
            <p:nvPr/>
          </p:nvSpPr>
          <p:spPr bwMode="auto">
            <a:xfrm>
              <a:off x="6956975" y="2253642"/>
              <a:ext cx="432755" cy="349761"/>
            </a:xfrm>
            <a:custGeom>
              <a:avLst/>
              <a:gdLst>
                <a:gd name="T0" fmla="*/ 285 w 293"/>
                <a:gd name="T1" fmla="*/ 1 h 235"/>
                <a:gd name="T2" fmla="*/ 285 w 293"/>
                <a:gd name="T3" fmla="*/ 1 h 235"/>
                <a:gd name="T4" fmla="*/ 3 w 293"/>
                <a:gd name="T5" fmla="*/ 99 h 235"/>
                <a:gd name="T6" fmla="*/ 3 w 293"/>
                <a:gd name="T7" fmla="*/ 99 h 235"/>
                <a:gd name="T8" fmla="*/ 1 w 293"/>
                <a:gd name="T9" fmla="*/ 101 h 235"/>
                <a:gd name="T10" fmla="*/ 0 w 293"/>
                <a:gd name="T11" fmla="*/ 103 h 235"/>
                <a:gd name="T12" fmla="*/ 0 w 293"/>
                <a:gd name="T13" fmla="*/ 105 h 235"/>
                <a:gd name="T14" fmla="*/ 3 w 293"/>
                <a:gd name="T15" fmla="*/ 107 h 235"/>
                <a:gd name="T16" fmla="*/ 3 w 293"/>
                <a:gd name="T17" fmla="*/ 107 h 235"/>
                <a:gd name="T18" fmla="*/ 64 w 293"/>
                <a:gd name="T19" fmla="*/ 131 h 235"/>
                <a:gd name="T20" fmla="*/ 64 w 293"/>
                <a:gd name="T21" fmla="*/ 131 h 235"/>
                <a:gd name="T22" fmla="*/ 100 w 293"/>
                <a:gd name="T23" fmla="*/ 145 h 235"/>
                <a:gd name="T24" fmla="*/ 100 w 293"/>
                <a:gd name="T25" fmla="*/ 145 h 235"/>
                <a:gd name="T26" fmla="*/ 274 w 293"/>
                <a:gd name="T27" fmla="*/ 17 h 235"/>
                <a:gd name="T28" fmla="*/ 274 w 293"/>
                <a:gd name="T29" fmla="*/ 17 h 235"/>
                <a:gd name="T30" fmla="*/ 276 w 293"/>
                <a:gd name="T31" fmla="*/ 16 h 235"/>
                <a:gd name="T32" fmla="*/ 278 w 293"/>
                <a:gd name="T33" fmla="*/ 17 h 235"/>
                <a:gd name="T34" fmla="*/ 279 w 293"/>
                <a:gd name="T35" fmla="*/ 19 h 235"/>
                <a:gd name="T36" fmla="*/ 279 w 293"/>
                <a:gd name="T37" fmla="*/ 20 h 235"/>
                <a:gd name="T38" fmla="*/ 279 w 293"/>
                <a:gd name="T39" fmla="*/ 20 h 235"/>
                <a:gd name="T40" fmla="*/ 152 w 293"/>
                <a:gd name="T41" fmla="*/ 156 h 235"/>
                <a:gd name="T42" fmla="*/ 152 w 293"/>
                <a:gd name="T43" fmla="*/ 156 h 235"/>
                <a:gd name="T44" fmla="*/ 152 w 293"/>
                <a:gd name="T45" fmla="*/ 156 h 235"/>
                <a:gd name="T46" fmla="*/ 145 w 293"/>
                <a:gd name="T47" fmla="*/ 164 h 235"/>
                <a:gd name="T48" fmla="*/ 155 w 293"/>
                <a:gd name="T49" fmla="*/ 169 h 235"/>
                <a:gd name="T50" fmla="*/ 155 w 293"/>
                <a:gd name="T51" fmla="*/ 169 h 235"/>
                <a:gd name="T52" fmla="*/ 155 w 293"/>
                <a:gd name="T53" fmla="*/ 169 h 235"/>
                <a:gd name="T54" fmla="*/ 234 w 293"/>
                <a:gd name="T55" fmla="*/ 212 h 235"/>
                <a:gd name="T56" fmla="*/ 234 w 293"/>
                <a:gd name="T57" fmla="*/ 212 h 235"/>
                <a:gd name="T58" fmla="*/ 238 w 293"/>
                <a:gd name="T59" fmla="*/ 213 h 235"/>
                <a:gd name="T60" fmla="*/ 241 w 293"/>
                <a:gd name="T61" fmla="*/ 213 h 235"/>
                <a:gd name="T62" fmla="*/ 244 w 293"/>
                <a:gd name="T63" fmla="*/ 211 h 235"/>
                <a:gd name="T64" fmla="*/ 247 w 293"/>
                <a:gd name="T65" fmla="*/ 206 h 235"/>
                <a:gd name="T66" fmla="*/ 247 w 293"/>
                <a:gd name="T67" fmla="*/ 206 h 235"/>
                <a:gd name="T68" fmla="*/ 293 w 293"/>
                <a:gd name="T69" fmla="*/ 7 h 235"/>
                <a:gd name="T70" fmla="*/ 293 w 293"/>
                <a:gd name="T71" fmla="*/ 7 h 235"/>
                <a:gd name="T72" fmla="*/ 293 w 293"/>
                <a:gd name="T73" fmla="*/ 4 h 235"/>
                <a:gd name="T74" fmla="*/ 291 w 293"/>
                <a:gd name="T75" fmla="*/ 1 h 235"/>
                <a:gd name="T76" fmla="*/ 289 w 293"/>
                <a:gd name="T77" fmla="*/ 0 h 235"/>
                <a:gd name="T78" fmla="*/ 285 w 293"/>
                <a:gd name="T79" fmla="*/ 1 h 235"/>
                <a:gd name="T80" fmla="*/ 285 w 293"/>
                <a:gd name="T81" fmla="*/ 1 h 235"/>
                <a:gd name="T82" fmla="*/ 100 w 293"/>
                <a:gd name="T83" fmla="*/ 231 h 235"/>
                <a:gd name="T84" fmla="*/ 100 w 293"/>
                <a:gd name="T85" fmla="*/ 231 h 235"/>
                <a:gd name="T86" fmla="*/ 100 w 293"/>
                <a:gd name="T87" fmla="*/ 234 h 235"/>
                <a:gd name="T88" fmla="*/ 101 w 293"/>
                <a:gd name="T89" fmla="*/ 235 h 235"/>
                <a:gd name="T90" fmla="*/ 103 w 293"/>
                <a:gd name="T91" fmla="*/ 235 h 235"/>
                <a:gd name="T92" fmla="*/ 105 w 293"/>
                <a:gd name="T93" fmla="*/ 234 h 235"/>
                <a:gd name="T94" fmla="*/ 105 w 293"/>
                <a:gd name="T95" fmla="*/ 234 h 235"/>
                <a:gd name="T96" fmla="*/ 150 w 293"/>
                <a:gd name="T97" fmla="*/ 193 h 235"/>
                <a:gd name="T98" fmla="*/ 100 w 293"/>
                <a:gd name="T99" fmla="*/ 167 h 235"/>
                <a:gd name="T100" fmla="*/ 100 w 293"/>
                <a:gd name="T101" fmla="*/ 23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3" h="235">
                  <a:moveTo>
                    <a:pt x="285" y="1"/>
                  </a:moveTo>
                  <a:lnTo>
                    <a:pt x="285" y="1"/>
                  </a:lnTo>
                  <a:lnTo>
                    <a:pt x="3" y="99"/>
                  </a:lnTo>
                  <a:lnTo>
                    <a:pt x="3" y="99"/>
                  </a:lnTo>
                  <a:lnTo>
                    <a:pt x="1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3" y="107"/>
                  </a:lnTo>
                  <a:lnTo>
                    <a:pt x="3" y="107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100" y="145"/>
                  </a:lnTo>
                  <a:lnTo>
                    <a:pt x="100" y="145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6" y="16"/>
                  </a:lnTo>
                  <a:lnTo>
                    <a:pt x="278" y="17"/>
                  </a:lnTo>
                  <a:lnTo>
                    <a:pt x="279" y="19"/>
                  </a:lnTo>
                  <a:lnTo>
                    <a:pt x="279" y="20"/>
                  </a:lnTo>
                  <a:lnTo>
                    <a:pt x="279" y="20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5" y="164"/>
                  </a:lnTo>
                  <a:lnTo>
                    <a:pt x="155" y="169"/>
                  </a:lnTo>
                  <a:lnTo>
                    <a:pt x="155" y="169"/>
                  </a:lnTo>
                  <a:lnTo>
                    <a:pt x="155" y="169"/>
                  </a:lnTo>
                  <a:lnTo>
                    <a:pt x="234" y="212"/>
                  </a:lnTo>
                  <a:lnTo>
                    <a:pt x="234" y="212"/>
                  </a:lnTo>
                  <a:lnTo>
                    <a:pt x="238" y="213"/>
                  </a:lnTo>
                  <a:lnTo>
                    <a:pt x="241" y="213"/>
                  </a:lnTo>
                  <a:lnTo>
                    <a:pt x="244" y="211"/>
                  </a:lnTo>
                  <a:lnTo>
                    <a:pt x="247" y="206"/>
                  </a:lnTo>
                  <a:lnTo>
                    <a:pt x="247" y="206"/>
                  </a:lnTo>
                  <a:lnTo>
                    <a:pt x="293" y="7"/>
                  </a:lnTo>
                  <a:lnTo>
                    <a:pt x="293" y="7"/>
                  </a:lnTo>
                  <a:lnTo>
                    <a:pt x="293" y="4"/>
                  </a:lnTo>
                  <a:lnTo>
                    <a:pt x="291" y="1"/>
                  </a:lnTo>
                  <a:lnTo>
                    <a:pt x="289" y="0"/>
                  </a:lnTo>
                  <a:lnTo>
                    <a:pt x="285" y="1"/>
                  </a:lnTo>
                  <a:lnTo>
                    <a:pt x="285" y="1"/>
                  </a:lnTo>
                  <a:close/>
                  <a:moveTo>
                    <a:pt x="100" y="231"/>
                  </a:moveTo>
                  <a:lnTo>
                    <a:pt x="100" y="231"/>
                  </a:lnTo>
                  <a:lnTo>
                    <a:pt x="100" y="234"/>
                  </a:lnTo>
                  <a:lnTo>
                    <a:pt x="101" y="235"/>
                  </a:lnTo>
                  <a:lnTo>
                    <a:pt x="103" y="235"/>
                  </a:lnTo>
                  <a:lnTo>
                    <a:pt x="105" y="234"/>
                  </a:lnTo>
                  <a:lnTo>
                    <a:pt x="105" y="234"/>
                  </a:lnTo>
                  <a:lnTo>
                    <a:pt x="150" y="193"/>
                  </a:lnTo>
                  <a:lnTo>
                    <a:pt x="100" y="167"/>
                  </a:lnTo>
                  <a:lnTo>
                    <a:pt x="100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65000"/>
                    <a:lumOff val="3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45013" y="1779588"/>
            <a:ext cx="1854200" cy="2400300"/>
            <a:chOff x="4572000" y="1924050"/>
            <a:chExt cx="1854080" cy="2400300"/>
          </a:xfrm>
        </p:grpSpPr>
        <p:grpSp>
          <p:nvGrpSpPr>
            <p:cNvPr id="16407" name="Group 5"/>
            <p:cNvGrpSpPr/>
            <p:nvPr/>
          </p:nvGrpSpPr>
          <p:grpSpPr>
            <a:xfrm>
              <a:off x="4572000" y="1924050"/>
              <a:ext cx="1755729" cy="2400300"/>
              <a:chOff x="4572000" y="1924050"/>
              <a:chExt cx="1755729" cy="2400300"/>
            </a:xfrm>
          </p:grpSpPr>
          <p:sp>
            <p:nvSpPr>
              <p:cNvPr id="11" name="Rectangle 16"/>
              <p:cNvSpPr/>
              <p:nvPr/>
            </p:nvSpPr>
            <p:spPr>
              <a:xfrm>
                <a:off x="4572000" y="1924050"/>
                <a:ext cx="1755729" cy="993775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2" name="Rectangle 20"/>
              <p:cNvSpPr/>
              <p:nvPr/>
            </p:nvSpPr>
            <p:spPr>
              <a:xfrm>
                <a:off x="4572000" y="2917825"/>
                <a:ext cx="1755729" cy="14065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3" name="Freeform 69"/>
              <p:cNvSpPr>
                <a:spLocks noEditPoints="1"/>
              </p:cNvSpPr>
              <p:nvPr/>
            </p:nvSpPr>
            <p:spPr bwMode="auto">
              <a:xfrm>
                <a:off x="5234566" y="2212145"/>
                <a:ext cx="432755" cy="432755"/>
              </a:xfrm>
              <a:custGeom>
                <a:avLst/>
                <a:gdLst>
                  <a:gd name="T0" fmla="*/ 80 w 294"/>
                  <a:gd name="T1" fmla="*/ 99 h 293"/>
                  <a:gd name="T2" fmla="*/ 116 w 294"/>
                  <a:gd name="T3" fmla="*/ 58 h 293"/>
                  <a:gd name="T4" fmla="*/ 95 w 294"/>
                  <a:gd name="T5" fmla="*/ 34 h 293"/>
                  <a:gd name="T6" fmla="*/ 47 w 294"/>
                  <a:gd name="T7" fmla="*/ 39 h 293"/>
                  <a:gd name="T8" fmla="*/ 42 w 294"/>
                  <a:gd name="T9" fmla="*/ 81 h 293"/>
                  <a:gd name="T10" fmla="*/ 71 w 294"/>
                  <a:gd name="T11" fmla="*/ 98 h 293"/>
                  <a:gd name="T12" fmla="*/ 43 w 294"/>
                  <a:gd name="T13" fmla="*/ 116 h 293"/>
                  <a:gd name="T14" fmla="*/ 9 w 294"/>
                  <a:gd name="T15" fmla="*/ 97 h 293"/>
                  <a:gd name="T16" fmla="*/ 1 w 294"/>
                  <a:gd name="T17" fmla="*/ 157 h 293"/>
                  <a:gd name="T18" fmla="*/ 12 w 294"/>
                  <a:gd name="T19" fmla="*/ 204 h 293"/>
                  <a:gd name="T20" fmla="*/ 31 w 294"/>
                  <a:gd name="T21" fmla="*/ 184 h 293"/>
                  <a:gd name="T22" fmla="*/ 42 w 294"/>
                  <a:gd name="T23" fmla="*/ 139 h 293"/>
                  <a:gd name="T24" fmla="*/ 148 w 294"/>
                  <a:gd name="T25" fmla="*/ 27 h 293"/>
                  <a:gd name="T26" fmla="*/ 168 w 294"/>
                  <a:gd name="T27" fmla="*/ 36 h 293"/>
                  <a:gd name="T28" fmla="*/ 220 w 294"/>
                  <a:gd name="T29" fmla="*/ 20 h 293"/>
                  <a:gd name="T30" fmla="*/ 157 w 294"/>
                  <a:gd name="T31" fmla="*/ 0 h 293"/>
                  <a:gd name="T32" fmla="*/ 107 w 294"/>
                  <a:gd name="T33" fmla="*/ 6 h 293"/>
                  <a:gd name="T34" fmla="*/ 131 w 294"/>
                  <a:gd name="T35" fmla="*/ 31 h 293"/>
                  <a:gd name="T36" fmla="*/ 194 w 294"/>
                  <a:gd name="T37" fmla="*/ 174 h 293"/>
                  <a:gd name="T38" fmla="*/ 184 w 294"/>
                  <a:gd name="T39" fmla="*/ 122 h 293"/>
                  <a:gd name="T40" fmla="*/ 148 w 294"/>
                  <a:gd name="T41" fmla="*/ 89 h 293"/>
                  <a:gd name="T42" fmla="*/ 129 w 294"/>
                  <a:gd name="T43" fmla="*/ 83 h 293"/>
                  <a:gd name="T44" fmla="*/ 101 w 294"/>
                  <a:gd name="T45" fmla="*/ 120 h 293"/>
                  <a:gd name="T46" fmla="*/ 101 w 294"/>
                  <a:gd name="T47" fmla="*/ 138 h 293"/>
                  <a:gd name="T48" fmla="*/ 145 w 294"/>
                  <a:gd name="T49" fmla="*/ 161 h 293"/>
                  <a:gd name="T50" fmla="*/ 194 w 294"/>
                  <a:gd name="T51" fmla="*/ 174 h 293"/>
                  <a:gd name="T52" fmla="*/ 235 w 294"/>
                  <a:gd name="T53" fmla="*/ 250 h 293"/>
                  <a:gd name="T54" fmla="*/ 258 w 294"/>
                  <a:gd name="T55" fmla="*/ 241 h 293"/>
                  <a:gd name="T56" fmla="*/ 286 w 294"/>
                  <a:gd name="T57" fmla="*/ 191 h 293"/>
                  <a:gd name="T58" fmla="*/ 249 w 294"/>
                  <a:gd name="T59" fmla="*/ 203 h 293"/>
                  <a:gd name="T60" fmla="*/ 187 w 294"/>
                  <a:gd name="T61" fmla="*/ 195 h 293"/>
                  <a:gd name="T62" fmla="*/ 134 w 294"/>
                  <a:gd name="T63" fmla="*/ 180 h 293"/>
                  <a:gd name="T64" fmla="*/ 88 w 294"/>
                  <a:gd name="T65" fmla="*/ 156 h 293"/>
                  <a:gd name="T66" fmla="*/ 65 w 294"/>
                  <a:gd name="T67" fmla="*/ 160 h 293"/>
                  <a:gd name="T68" fmla="*/ 39 w 294"/>
                  <a:gd name="T69" fmla="*/ 247 h 293"/>
                  <a:gd name="T70" fmla="*/ 90 w 294"/>
                  <a:gd name="T71" fmla="*/ 282 h 293"/>
                  <a:gd name="T72" fmla="*/ 132 w 294"/>
                  <a:gd name="T73" fmla="*/ 232 h 293"/>
                  <a:gd name="T74" fmla="*/ 187 w 294"/>
                  <a:gd name="T75" fmla="*/ 195 h 293"/>
                  <a:gd name="T76" fmla="*/ 194 w 294"/>
                  <a:gd name="T77" fmla="*/ 49 h 293"/>
                  <a:gd name="T78" fmla="*/ 178 w 294"/>
                  <a:gd name="T79" fmla="*/ 66 h 293"/>
                  <a:gd name="T80" fmla="*/ 214 w 294"/>
                  <a:gd name="T81" fmla="*/ 134 h 293"/>
                  <a:gd name="T82" fmla="*/ 236 w 294"/>
                  <a:gd name="T83" fmla="*/ 160 h 293"/>
                  <a:gd name="T84" fmla="*/ 251 w 294"/>
                  <a:gd name="T85" fmla="*/ 175 h 293"/>
                  <a:gd name="T86" fmla="*/ 292 w 294"/>
                  <a:gd name="T87" fmla="*/ 157 h 293"/>
                  <a:gd name="T88" fmla="*/ 286 w 294"/>
                  <a:gd name="T89" fmla="*/ 101 h 293"/>
                  <a:gd name="T90" fmla="*/ 245 w 294"/>
                  <a:gd name="T91" fmla="*/ 38 h 293"/>
                  <a:gd name="T92" fmla="*/ 176 w 294"/>
                  <a:gd name="T93" fmla="*/ 226 h 293"/>
                  <a:gd name="T94" fmla="*/ 120 w 294"/>
                  <a:gd name="T95" fmla="*/ 277 h 293"/>
                  <a:gd name="T96" fmla="*/ 147 w 294"/>
                  <a:gd name="T97" fmla="*/ 293 h 293"/>
                  <a:gd name="T98" fmla="*/ 209 w 294"/>
                  <a:gd name="T99" fmla="*/ 280 h 293"/>
                  <a:gd name="T100" fmla="*/ 213 w 294"/>
                  <a:gd name="T101" fmla="*/ 217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4" h="293">
                    <a:moveTo>
                      <a:pt x="71" y="98"/>
                    </a:moveTo>
                    <a:lnTo>
                      <a:pt x="71" y="98"/>
                    </a:lnTo>
                    <a:lnTo>
                      <a:pt x="76" y="98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98" y="81"/>
                    </a:lnTo>
                    <a:lnTo>
                      <a:pt x="117" y="66"/>
                    </a:lnTo>
                    <a:lnTo>
                      <a:pt x="117" y="6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7" y="53"/>
                    </a:lnTo>
                    <a:lnTo>
                      <a:pt x="118" y="48"/>
                    </a:lnTo>
                    <a:lnTo>
                      <a:pt x="118" y="48"/>
                    </a:lnTo>
                    <a:lnTo>
                      <a:pt x="106" y="41"/>
                    </a:lnTo>
                    <a:lnTo>
                      <a:pt x="95" y="34"/>
                    </a:lnTo>
                    <a:lnTo>
                      <a:pt x="83" y="27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58" y="30"/>
                    </a:lnTo>
                    <a:lnTo>
                      <a:pt x="47" y="39"/>
                    </a:lnTo>
                    <a:lnTo>
                      <a:pt x="37" y="49"/>
                    </a:lnTo>
                    <a:lnTo>
                      <a:pt x="29" y="60"/>
                    </a:lnTo>
                    <a:lnTo>
                      <a:pt x="29" y="60"/>
                    </a:lnTo>
                    <a:lnTo>
                      <a:pt x="35" y="71"/>
                    </a:lnTo>
                    <a:lnTo>
                      <a:pt x="42" y="81"/>
                    </a:lnTo>
                    <a:lnTo>
                      <a:pt x="49" y="91"/>
                    </a:lnTo>
                    <a:lnTo>
                      <a:pt x="58" y="101"/>
                    </a:lnTo>
                    <a:lnTo>
                      <a:pt x="58" y="101"/>
                    </a:lnTo>
                    <a:lnTo>
                      <a:pt x="64" y="99"/>
                    </a:lnTo>
                    <a:lnTo>
                      <a:pt x="71" y="98"/>
                    </a:lnTo>
                    <a:lnTo>
                      <a:pt x="71" y="98"/>
                    </a:lnTo>
                    <a:close/>
                    <a:moveTo>
                      <a:pt x="40" y="129"/>
                    </a:moveTo>
                    <a:lnTo>
                      <a:pt x="40" y="129"/>
                    </a:lnTo>
                    <a:lnTo>
                      <a:pt x="41" y="122"/>
                    </a:lnTo>
                    <a:lnTo>
                      <a:pt x="43" y="116"/>
                    </a:lnTo>
                    <a:lnTo>
                      <a:pt x="43" y="116"/>
                    </a:lnTo>
                    <a:lnTo>
                      <a:pt x="29" y="100"/>
                    </a:lnTo>
                    <a:lnTo>
                      <a:pt x="15" y="81"/>
                    </a:lnTo>
                    <a:lnTo>
                      <a:pt x="15" y="81"/>
                    </a:lnTo>
                    <a:lnTo>
                      <a:pt x="9" y="97"/>
                    </a:lnTo>
                    <a:lnTo>
                      <a:pt x="4" y="112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1" y="157"/>
                    </a:lnTo>
                    <a:lnTo>
                      <a:pt x="2" y="167"/>
                    </a:lnTo>
                    <a:lnTo>
                      <a:pt x="3" y="176"/>
                    </a:lnTo>
                    <a:lnTo>
                      <a:pt x="6" y="187"/>
                    </a:lnTo>
                    <a:lnTo>
                      <a:pt x="8" y="196"/>
                    </a:lnTo>
                    <a:lnTo>
                      <a:pt x="12" y="204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20" y="222"/>
                    </a:lnTo>
                    <a:lnTo>
                      <a:pt x="25" y="202"/>
                    </a:lnTo>
                    <a:lnTo>
                      <a:pt x="31" y="184"/>
                    </a:lnTo>
                    <a:lnTo>
                      <a:pt x="38" y="165"/>
                    </a:lnTo>
                    <a:lnTo>
                      <a:pt x="46" y="147"/>
                    </a:lnTo>
                    <a:lnTo>
                      <a:pt x="46" y="147"/>
                    </a:lnTo>
                    <a:lnTo>
                      <a:pt x="44" y="143"/>
                    </a:lnTo>
                    <a:lnTo>
                      <a:pt x="42" y="139"/>
                    </a:lnTo>
                    <a:lnTo>
                      <a:pt x="41" y="134"/>
                    </a:lnTo>
                    <a:lnTo>
                      <a:pt x="40" y="129"/>
                    </a:lnTo>
                    <a:lnTo>
                      <a:pt x="40" y="129"/>
                    </a:lnTo>
                    <a:close/>
                    <a:moveTo>
                      <a:pt x="148" y="27"/>
                    </a:moveTo>
                    <a:lnTo>
                      <a:pt x="148" y="27"/>
                    </a:lnTo>
                    <a:lnTo>
                      <a:pt x="153" y="27"/>
                    </a:lnTo>
                    <a:lnTo>
                      <a:pt x="159" y="29"/>
                    </a:lnTo>
                    <a:lnTo>
                      <a:pt x="164" y="33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81" y="30"/>
                    </a:lnTo>
                    <a:lnTo>
                      <a:pt x="193" y="26"/>
                    </a:lnTo>
                    <a:lnTo>
                      <a:pt x="207" y="22"/>
                    </a:lnTo>
                    <a:lnTo>
                      <a:pt x="220" y="20"/>
                    </a:lnTo>
                    <a:lnTo>
                      <a:pt x="220" y="20"/>
                    </a:lnTo>
                    <a:lnTo>
                      <a:pt x="202" y="12"/>
                    </a:lnTo>
                    <a:lnTo>
                      <a:pt x="185" y="6"/>
                    </a:lnTo>
                    <a:lnTo>
                      <a:pt x="176" y="4"/>
                    </a:lnTo>
                    <a:lnTo>
                      <a:pt x="166" y="1"/>
                    </a:lnTo>
                    <a:lnTo>
                      <a:pt x="157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3" y="0"/>
                    </a:lnTo>
                    <a:lnTo>
                      <a:pt x="120" y="3"/>
                    </a:lnTo>
                    <a:lnTo>
                      <a:pt x="107" y="6"/>
                    </a:lnTo>
                    <a:lnTo>
                      <a:pt x="95" y="10"/>
                    </a:lnTo>
                    <a:lnTo>
                      <a:pt x="95" y="10"/>
                    </a:lnTo>
                    <a:lnTo>
                      <a:pt x="114" y="20"/>
                    </a:lnTo>
                    <a:lnTo>
                      <a:pt x="131" y="31"/>
                    </a:lnTo>
                    <a:lnTo>
                      <a:pt x="131" y="31"/>
                    </a:lnTo>
                    <a:lnTo>
                      <a:pt x="139" y="28"/>
                    </a:lnTo>
                    <a:lnTo>
                      <a:pt x="148" y="27"/>
                    </a:lnTo>
                    <a:lnTo>
                      <a:pt x="148" y="27"/>
                    </a:lnTo>
                    <a:close/>
                    <a:moveTo>
                      <a:pt x="194" y="174"/>
                    </a:moveTo>
                    <a:lnTo>
                      <a:pt x="194" y="174"/>
                    </a:lnTo>
                    <a:lnTo>
                      <a:pt x="197" y="168"/>
                    </a:lnTo>
                    <a:lnTo>
                      <a:pt x="202" y="164"/>
                    </a:lnTo>
                    <a:lnTo>
                      <a:pt x="202" y="164"/>
                    </a:lnTo>
                    <a:lnTo>
                      <a:pt x="194" y="143"/>
                    </a:lnTo>
                    <a:lnTo>
                      <a:pt x="184" y="122"/>
                    </a:lnTo>
                    <a:lnTo>
                      <a:pt x="173" y="104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4" y="88"/>
                    </a:lnTo>
                    <a:lnTo>
                      <a:pt x="148" y="89"/>
                    </a:lnTo>
                    <a:lnTo>
                      <a:pt x="148" y="89"/>
                    </a:lnTo>
                    <a:lnTo>
                      <a:pt x="143" y="89"/>
                    </a:lnTo>
                    <a:lnTo>
                      <a:pt x="137" y="88"/>
                    </a:lnTo>
                    <a:lnTo>
                      <a:pt x="133" y="86"/>
                    </a:lnTo>
                    <a:lnTo>
                      <a:pt x="129" y="83"/>
                    </a:lnTo>
                    <a:lnTo>
                      <a:pt x="129" y="83"/>
                    </a:lnTo>
                    <a:lnTo>
                      <a:pt x="113" y="98"/>
                    </a:lnTo>
                    <a:lnTo>
                      <a:pt x="98" y="112"/>
                    </a:lnTo>
                    <a:lnTo>
                      <a:pt x="98" y="112"/>
                    </a:lnTo>
                    <a:lnTo>
                      <a:pt x="101" y="120"/>
                    </a:lnTo>
                    <a:lnTo>
                      <a:pt x="102" y="125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102" y="134"/>
                    </a:lnTo>
                    <a:lnTo>
                      <a:pt x="101" y="138"/>
                    </a:lnTo>
                    <a:lnTo>
                      <a:pt x="101" y="138"/>
                    </a:lnTo>
                    <a:lnTo>
                      <a:pt x="111" y="144"/>
                    </a:lnTo>
                    <a:lnTo>
                      <a:pt x="123" y="150"/>
                    </a:lnTo>
                    <a:lnTo>
                      <a:pt x="133" y="157"/>
                    </a:lnTo>
                    <a:lnTo>
                      <a:pt x="145" y="161"/>
                    </a:lnTo>
                    <a:lnTo>
                      <a:pt x="157" y="165"/>
                    </a:lnTo>
                    <a:lnTo>
                      <a:pt x="169" y="169"/>
                    </a:lnTo>
                    <a:lnTo>
                      <a:pt x="181" y="172"/>
                    </a:lnTo>
                    <a:lnTo>
                      <a:pt x="194" y="174"/>
                    </a:lnTo>
                    <a:lnTo>
                      <a:pt x="194" y="174"/>
                    </a:lnTo>
                    <a:close/>
                    <a:moveTo>
                      <a:pt x="235" y="216"/>
                    </a:moveTo>
                    <a:lnTo>
                      <a:pt x="235" y="216"/>
                    </a:lnTo>
                    <a:lnTo>
                      <a:pt x="235" y="234"/>
                    </a:lnTo>
                    <a:lnTo>
                      <a:pt x="235" y="234"/>
                    </a:lnTo>
                    <a:lnTo>
                      <a:pt x="235" y="250"/>
                    </a:lnTo>
                    <a:lnTo>
                      <a:pt x="234" y="265"/>
                    </a:lnTo>
                    <a:lnTo>
                      <a:pt x="234" y="265"/>
                    </a:lnTo>
                    <a:lnTo>
                      <a:pt x="242" y="258"/>
                    </a:lnTo>
                    <a:lnTo>
                      <a:pt x="250" y="250"/>
                    </a:lnTo>
                    <a:lnTo>
                      <a:pt x="258" y="241"/>
                    </a:lnTo>
                    <a:lnTo>
                      <a:pt x="266" y="233"/>
                    </a:lnTo>
                    <a:lnTo>
                      <a:pt x="272" y="223"/>
                    </a:lnTo>
                    <a:lnTo>
                      <a:pt x="277" y="212"/>
                    </a:lnTo>
                    <a:lnTo>
                      <a:pt x="282" y="202"/>
                    </a:lnTo>
                    <a:lnTo>
                      <a:pt x="286" y="191"/>
                    </a:lnTo>
                    <a:lnTo>
                      <a:pt x="286" y="191"/>
                    </a:lnTo>
                    <a:lnTo>
                      <a:pt x="269" y="195"/>
                    </a:lnTo>
                    <a:lnTo>
                      <a:pt x="251" y="197"/>
                    </a:lnTo>
                    <a:lnTo>
                      <a:pt x="251" y="197"/>
                    </a:lnTo>
                    <a:lnTo>
                      <a:pt x="249" y="203"/>
                    </a:lnTo>
                    <a:lnTo>
                      <a:pt x="245" y="208"/>
                    </a:lnTo>
                    <a:lnTo>
                      <a:pt x="240" y="212"/>
                    </a:lnTo>
                    <a:lnTo>
                      <a:pt x="235" y="216"/>
                    </a:lnTo>
                    <a:lnTo>
                      <a:pt x="235" y="216"/>
                    </a:lnTo>
                    <a:close/>
                    <a:moveTo>
                      <a:pt x="187" y="195"/>
                    </a:moveTo>
                    <a:lnTo>
                      <a:pt x="187" y="195"/>
                    </a:lnTo>
                    <a:lnTo>
                      <a:pt x="174" y="193"/>
                    </a:lnTo>
                    <a:lnTo>
                      <a:pt x="160" y="189"/>
                    </a:lnTo>
                    <a:lnTo>
                      <a:pt x="147" y="185"/>
                    </a:lnTo>
                    <a:lnTo>
                      <a:pt x="134" y="180"/>
                    </a:lnTo>
                    <a:lnTo>
                      <a:pt x="122" y="175"/>
                    </a:lnTo>
                    <a:lnTo>
                      <a:pt x="110" y="169"/>
                    </a:lnTo>
                    <a:lnTo>
                      <a:pt x="99" y="163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0" y="159"/>
                    </a:lnTo>
                    <a:lnTo>
                      <a:pt x="75" y="160"/>
                    </a:lnTo>
                    <a:lnTo>
                      <a:pt x="71" y="160"/>
                    </a:lnTo>
                    <a:lnTo>
                      <a:pt x="71" y="160"/>
                    </a:lnTo>
                    <a:lnTo>
                      <a:pt x="65" y="160"/>
                    </a:lnTo>
                    <a:lnTo>
                      <a:pt x="65" y="160"/>
                    </a:lnTo>
                    <a:lnTo>
                      <a:pt x="56" y="179"/>
                    </a:lnTo>
                    <a:lnTo>
                      <a:pt x="48" y="201"/>
                    </a:lnTo>
                    <a:lnTo>
                      <a:pt x="42" y="224"/>
                    </a:lnTo>
                    <a:lnTo>
                      <a:pt x="39" y="247"/>
                    </a:lnTo>
                    <a:lnTo>
                      <a:pt x="39" y="247"/>
                    </a:lnTo>
                    <a:lnTo>
                      <a:pt x="50" y="257"/>
                    </a:lnTo>
                    <a:lnTo>
                      <a:pt x="63" y="267"/>
                    </a:lnTo>
                    <a:lnTo>
                      <a:pt x="75" y="275"/>
                    </a:lnTo>
                    <a:lnTo>
                      <a:pt x="90" y="282"/>
                    </a:lnTo>
                    <a:lnTo>
                      <a:pt x="90" y="282"/>
                    </a:lnTo>
                    <a:lnTo>
                      <a:pt x="99" y="268"/>
                    </a:lnTo>
                    <a:lnTo>
                      <a:pt x="109" y="256"/>
                    </a:lnTo>
                    <a:lnTo>
                      <a:pt x="120" y="244"/>
                    </a:lnTo>
                    <a:lnTo>
                      <a:pt x="132" y="232"/>
                    </a:lnTo>
                    <a:lnTo>
                      <a:pt x="145" y="222"/>
                    </a:lnTo>
                    <a:lnTo>
                      <a:pt x="158" y="211"/>
                    </a:lnTo>
                    <a:lnTo>
                      <a:pt x="171" y="203"/>
                    </a:lnTo>
                    <a:lnTo>
                      <a:pt x="187" y="195"/>
                    </a:lnTo>
                    <a:lnTo>
                      <a:pt x="187" y="195"/>
                    </a:lnTo>
                    <a:close/>
                    <a:moveTo>
                      <a:pt x="245" y="38"/>
                    </a:moveTo>
                    <a:lnTo>
                      <a:pt x="245" y="38"/>
                    </a:lnTo>
                    <a:lnTo>
                      <a:pt x="227" y="41"/>
                    </a:lnTo>
                    <a:lnTo>
                      <a:pt x="211" y="44"/>
                    </a:lnTo>
                    <a:lnTo>
                      <a:pt x="194" y="49"/>
                    </a:lnTo>
                    <a:lnTo>
                      <a:pt x="179" y="55"/>
                    </a:lnTo>
                    <a:lnTo>
                      <a:pt x="179" y="55"/>
                    </a:lnTo>
                    <a:lnTo>
                      <a:pt x="179" y="58"/>
                    </a:lnTo>
                    <a:lnTo>
                      <a:pt x="179" y="58"/>
                    </a:lnTo>
                    <a:lnTo>
                      <a:pt x="178" y="66"/>
                    </a:lnTo>
                    <a:lnTo>
                      <a:pt x="176" y="72"/>
                    </a:lnTo>
                    <a:lnTo>
                      <a:pt x="176" y="72"/>
                    </a:lnTo>
                    <a:lnTo>
                      <a:pt x="190" y="91"/>
                    </a:lnTo>
                    <a:lnTo>
                      <a:pt x="202" y="111"/>
                    </a:lnTo>
                    <a:lnTo>
                      <a:pt x="214" y="134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27" y="157"/>
                    </a:lnTo>
                    <a:lnTo>
                      <a:pt x="231" y="158"/>
                    </a:lnTo>
                    <a:lnTo>
                      <a:pt x="236" y="160"/>
                    </a:lnTo>
                    <a:lnTo>
                      <a:pt x="240" y="162"/>
                    </a:lnTo>
                    <a:lnTo>
                      <a:pt x="243" y="165"/>
                    </a:lnTo>
                    <a:lnTo>
                      <a:pt x="246" y="168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72" y="172"/>
                    </a:lnTo>
                    <a:lnTo>
                      <a:pt x="291" y="167"/>
                    </a:lnTo>
                    <a:lnTo>
                      <a:pt x="291" y="167"/>
                    </a:lnTo>
                    <a:lnTo>
                      <a:pt x="292" y="157"/>
                    </a:lnTo>
                    <a:lnTo>
                      <a:pt x="294" y="146"/>
                    </a:lnTo>
                    <a:lnTo>
                      <a:pt x="294" y="146"/>
                    </a:lnTo>
                    <a:lnTo>
                      <a:pt x="292" y="131"/>
                    </a:lnTo>
                    <a:lnTo>
                      <a:pt x="289" y="115"/>
                    </a:lnTo>
                    <a:lnTo>
                      <a:pt x="286" y="101"/>
                    </a:lnTo>
                    <a:lnTo>
                      <a:pt x="280" y="86"/>
                    </a:lnTo>
                    <a:lnTo>
                      <a:pt x="273" y="73"/>
                    </a:lnTo>
                    <a:lnTo>
                      <a:pt x="266" y="60"/>
                    </a:lnTo>
                    <a:lnTo>
                      <a:pt x="255" y="49"/>
                    </a:lnTo>
                    <a:lnTo>
                      <a:pt x="245" y="38"/>
                    </a:lnTo>
                    <a:lnTo>
                      <a:pt x="245" y="38"/>
                    </a:lnTo>
                    <a:close/>
                    <a:moveTo>
                      <a:pt x="202" y="211"/>
                    </a:moveTo>
                    <a:lnTo>
                      <a:pt x="202" y="211"/>
                    </a:lnTo>
                    <a:lnTo>
                      <a:pt x="189" y="219"/>
                    </a:lnTo>
                    <a:lnTo>
                      <a:pt x="176" y="226"/>
                    </a:lnTo>
                    <a:lnTo>
                      <a:pt x="163" y="235"/>
                    </a:lnTo>
                    <a:lnTo>
                      <a:pt x="151" y="245"/>
                    </a:lnTo>
                    <a:lnTo>
                      <a:pt x="140" y="255"/>
                    </a:lnTo>
                    <a:lnTo>
                      <a:pt x="130" y="265"/>
                    </a:lnTo>
                    <a:lnTo>
                      <a:pt x="120" y="277"/>
                    </a:lnTo>
                    <a:lnTo>
                      <a:pt x="111" y="289"/>
                    </a:lnTo>
                    <a:lnTo>
                      <a:pt x="111" y="289"/>
                    </a:lnTo>
                    <a:lnTo>
                      <a:pt x="129" y="292"/>
                    </a:lnTo>
                    <a:lnTo>
                      <a:pt x="147" y="293"/>
                    </a:lnTo>
                    <a:lnTo>
                      <a:pt x="147" y="293"/>
                    </a:lnTo>
                    <a:lnTo>
                      <a:pt x="163" y="292"/>
                    </a:lnTo>
                    <a:lnTo>
                      <a:pt x="179" y="290"/>
                    </a:lnTo>
                    <a:lnTo>
                      <a:pt x="194" y="286"/>
                    </a:lnTo>
                    <a:lnTo>
                      <a:pt x="209" y="280"/>
                    </a:lnTo>
                    <a:lnTo>
                      <a:pt x="209" y="280"/>
                    </a:lnTo>
                    <a:lnTo>
                      <a:pt x="212" y="257"/>
                    </a:lnTo>
                    <a:lnTo>
                      <a:pt x="213" y="234"/>
                    </a:lnTo>
                    <a:lnTo>
                      <a:pt x="213" y="234"/>
                    </a:lnTo>
                    <a:lnTo>
                      <a:pt x="213" y="217"/>
                    </a:lnTo>
                    <a:lnTo>
                      <a:pt x="213" y="217"/>
                    </a:lnTo>
                    <a:lnTo>
                      <a:pt x="207" y="215"/>
                    </a:lnTo>
                    <a:lnTo>
                      <a:pt x="202" y="211"/>
                    </a:lnTo>
                    <a:lnTo>
                      <a:pt x="202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Isosceles Triangle 34"/>
            <p:cNvSpPr/>
            <p:nvPr/>
          </p:nvSpPr>
          <p:spPr>
            <a:xfrm rot="5400000">
              <a:off x="6255042" y="2340434"/>
              <a:ext cx="219122" cy="122954"/>
            </a:xfrm>
            <a:prstGeom prst="triangl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798763" y="1779588"/>
            <a:ext cx="1857375" cy="2400300"/>
            <a:chOff x="2825704" y="1924050"/>
            <a:chExt cx="1856089" cy="2400300"/>
          </a:xfrm>
        </p:grpSpPr>
        <p:grpSp>
          <p:nvGrpSpPr>
            <p:cNvPr id="16402" name="Group 4"/>
            <p:cNvGrpSpPr/>
            <p:nvPr/>
          </p:nvGrpSpPr>
          <p:grpSpPr>
            <a:xfrm>
              <a:off x="2825704" y="1924050"/>
              <a:ext cx="1755729" cy="2400300"/>
              <a:chOff x="2825704" y="1924050"/>
              <a:chExt cx="1755729" cy="2400300"/>
            </a:xfrm>
          </p:grpSpPr>
          <p:sp>
            <p:nvSpPr>
              <p:cNvPr id="17" name="Rectangle 15"/>
              <p:cNvSpPr/>
              <p:nvPr/>
            </p:nvSpPr>
            <p:spPr>
              <a:xfrm>
                <a:off x="2825704" y="1924050"/>
                <a:ext cx="1755729" cy="993775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8" name="Rectangle 19"/>
              <p:cNvSpPr/>
              <p:nvPr/>
            </p:nvSpPr>
            <p:spPr>
              <a:xfrm>
                <a:off x="2825704" y="2917825"/>
                <a:ext cx="1755729" cy="14065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9" name="Freeform 82"/>
              <p:cNvSpPr>
                <a:spLocks noEditPoints="1"/>
              </p:cNvSpPr>
              <p:nvPr/>
            </p:nvSpPr>
            <p:spPr bwMode="auto">
              <a:xfrm>
                <a:off x="3450881" y="2221038"/>
                <a:ext cx="468323" cy="414968"/>
              </a:xfrm>
              <a:custGeom>
                <a:avLst/>
                <a:gdLst>
                  <a:gd name="T0" fmla="*/ 60 w 317"/>
                  <a:gd name="T1" fmla="*/ 86 h 283"/>
                  <a:gd name="T2" fmla="*/ 81 w 317"/>
                  <a:gd name="T3" fmla="*/ 95 h 283"/>
                  <a:gd name="T4" fmla="*/ 96 w 317"/>
                  <a:gd name="T5" fmla="*/ 108 h 283"/>
                  <a:gd name="T6" fmla="*/ 122 w 317"/>
                  <a:gd name="T7" fmla="*/ 84 h 283"/>
                  <a:gd name="T8" fmla="*/ 123 w 317"/>
                  <a:gd name="T9" fmla="*/ 79 h 283"/>
                  <a:gd name="T10" fmla="*/ 108 w 317"/>
                  <a:gd name="T11" fmla="*/ 57 h 283"/>
                  <a:gd name="T12" fmla="*/ 112 w 317"/>
                  <a:gd name="T13" fmla="*/ 39 h 283"/>
                  <a:gd name="T14" fmla="*/ 138 w 317"/>
                  <a:gd name="T15" fmla="*/ 18 h 283"/>
                  <a:gd name="T16" fmla="*/ 175 w 317"/>
                  <a:gd name="T17" fmla="*/ 1 h 283"/>
                  <a:gd name="T18" fmla="*/ 127 w 317"/>
                  <a:gd name="T19" fmla="*/ 0 h 283"/>
                  <a:gd name="T20" fmla="*/ 103 w 317"/>
                  <a:gd name="T21" fmla="*/ 9 h 283"/>
                  <a:gd name="T22" fmla="*/ 68 w 317"/>
                  <a:gd name="T23" fmla="*/ 30 h 283"/>
                  <a:gd name="T24" fmla="*/ 44 w 317"/>
                  <a:gd name="T25" fmla="*/ 50 h 283"/>
                  <a:gd name="T26" fmla="*/ 39 w 317"/>
                  <a:gd name="T27" fmla="*/ 65 h 283"/>
                  <a:gd name="T28" fmla="*/ 30 w 317"/>
                  <a:gd name="T29" fmla="*/ 74 h 283"/>
                  <a:gd name="T30" fmla="*/ 16 w 317"/>
                  <a:gd name="T31" fmla="*/ 77 h 283"/>
                  <a:gd name="T32" fmla="*/ 1 w 317"/>
                  <a:gd name="T33" fmla="*/ 87 h 283"/>
                  <a:gd name="T34" fmla="*/ 1 w 317"/>
                  <a:gd name="T35" fmla="*/ 95 h 283"/>
                  <a:gd name="T36" fmla="*/ 25 w 317"/>
                  <a:gd name="T37" fmla="*/ 120 h 283"/>
                  <a:gd name="T38" fmla="*/ 32 w 317"/>
                  <a:gd name="T39" fmla="*/ 120 h 283"/>
                  <a:gd name="T40" fmla="*/ 45 w 317"/>
                  <a:gd name="T41" fmla="*/ 103 h 283"/>
                  <a:gd name="T42" fmla="*/ 49 w 317"/>
                  <a:gd name="T43" fmla="*/ 91 h 283"/>
                  <a:gd name="T44" fmla="*/ 137 w 317"/>
                  <a:gd name="T45" fmla="*/ 99 h 283"/>
                  <a:gd name="T46" fmla="*/ 111 w 317"/>
                  <a:gd name="T47" fmla="*/ 119 h 283"/>
                  <a:gd name="T48" fmla="*/ 111 w 317"/>
                  <a:gd name="T49" fmla="*/ 125 h 283"/>
                  <a:gd name="T50" fmla="*/ 249 w 317"/>
                  <a:gd name="T51" fmla="*/ 280 h 283"/>
                  <a:gd name="T52" fmla="*/ 270 w 317"/>
                  <a:gd name="T53" fmla="*/ 264 h 283"/>
                  <a:gd name="T54" fmla="*/ 271 w 317"/>
                  <a:gd name="T55" fmla="*/ 252 h 283"/>
                  <a:gd name="T56" fmla="*/ 315 w 317"/>
                  <a:gd name="T57" fmla="*/ 31 h 283"/>
                  <a:gd name="T58" fmla="*/ 309 w 317"/>
                  <a:gd name="T59" fmla="*/ 33 h 283"/>
                  <a:gd name="T60" fmla="*/ 287 w 317"/>
                  <a:gd name="T61" fmla="*/ 65 h 283"/>
                  <a:gd name="T62" fmla="*/ 269 w 317"/>
                  <a:gd name="T63" fmla="*/ 68 h 283"/>
                  <a:gd name="T64" fmla="*/ 254 w 317"/>
                  <a:gd name="T65" fmla="*/ 55 h 283"/>
                  <a:gd name="T66" fmla="*/ 252 w 317"/>
                  <a:gd name="T67" fmla="*/ 41 h 283"/>
                  <a:gd name="T68" fmla="*/ 268 w 317"/>
                  <a:gd name="T69" fmla="*/ 11 h 283"/>
                  <a:gd name="T70" fmla="*/ 265 w 317"/>
                  <a:gd name="T71" fmla="*/ 3 h 283"/>
                  <a:gd name="T72" fmla="*/ 240 w 317"/>
                  <a:gd name="T73" fmla="*/ 16 h 283"/>
                  <a:gd name="T74" fmla="*/ 219 w 317"/>
                  <a:gd name="T75" fmla="*/ 36 h 283"/>
                  <a:gd name="T76" fmla="*/ 216 w 317"/>
                  <a:gd name="T77" fmla="*/ 55 h 283"/>
                  <a:gd name="T78" fmla="*/ 209 w 317"/>
                  <a:gd name="T79" fmla="*/ 89 h 283"/>
                  <a:gd name="T80" fmla="*/ 231 w 317"/>
                  <a:gd name="T81" fmla="*/ 118 h 283"/>
                  <a:gd name="T82" fmla="*/ 253 w 317"/>
                  <a:gd name="T83" fmla="*/ 108 h 283"/>
                  <a:gd name="T84" fmla="*/ 271 w 317"/>
                  <a:gd name="T85" fmla="*/ 110 h 283"/>
                  <a:gd name="T86" fmla="*/ 299 w 317"/>
                  <a:gd name="T87" fmla="*/ 104 h 283"/>
                  <a:gd name="T88" fmla="*/ 312 w 317"/>
                  <a:gd name="T89" fmla="*/ 88 h 283"/>
                  <a:gd name="T90" fmla="*/ 317 w 317"/>
                  <a:gd name="T91" fmla="*/ 46 h 283"/>
                  <a:gd name="T92" fmla="*/ 43 w 317"/>
                  <a:gd name="T93" fmla="*/ 254 h 283"/>
                  <a:gd name="T94" fmla="*/ 43 w 317"/>
                  <a:gd name="T95" fmla="*/ 266 h 283"/>
                  <a:gd name="T96" fmla="*/ 65 w 317"/>
                  <a:gd name="T97" fmla="*/ 283 h 283"/>
                  <a:gd name="T98" fmla="*/ 125 w 317"/>
                  <a:gd name="T99" fmla="*/ 17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17" h="283">
                    <a:moveTo>
                      <a:pt x="49" y="91"/>
                    </a:moveTo>
                    <a:lnTo>
                      <a:pt x="49" y="91"/>
                    </a:lnTo>
                    <a:lnTo>
                      <a:pt x="55" y="88"/>
                    </a:lnTo>
                    <a:lnTo>
                      <a:pt x="60" y="86"/>
                    </a:lnTo>
                    <a:lnTo>
                      <a:pt x="66" y="86"/>
                    </a:lnTo>
                    <a:lnTo>
                      <a:pt x="71" y="88"/>
                    </a:lnTo>
                    <a:lnTo>
                      <a:pt x="76" y="91"/>
                    </a:lnTo>
                    <a:lnTo>
                      <a:pt x="81" y="95"/>
                    </a:lnTo>
                    <a:lnTo>
                      <a:pt x="93" y="107"/>
                    </a:lnTo>
                    <a:lnTo>
                      <a:pt x="93" y="107"/>
                    </a:lnTo>
                    <a:lnTo>
                      <a:pt x="95" y="108"/>
                    </a:lnTo>
                    <a:lnTo>
                      <a:pt x="96" y="108"/>
                    </a:lnTo>
                    <a:lnTo>
                      <a:pt x="99" y="106"/>
                    </a:lnTo>
                    <a:lnTo>
                      <a:pt x="99" y="106"/>
                    </a:lnTo>
                    <a:lnTo>
                      <a:pt x="122" y="84"/>
                    </a:lnTo>
                    <a:lnTo>
                      <a:pt x="122" y="84"/>
                    </a:lnTo>
                    <a:lnTo>
                      <a:pt x="125" y="82"/>
                    </a:lnTo>
                    <a:lnTo>
                      <a:pt x="125" y="81"/>
                    </a:lnTo>
                    <a:lnTo>
                      <a:pt x="123" y="79"/>
                    </a:lnTo>
                    <a:lnTo>
                      <a:pt x="123" y="79"/>
                    </a:lnTo>
                    <a:lnTo>
                      <a:pt x="112" y="64"/>
                    </a:lnTo>
                    <a:lnTo>
                      <a:pt x="112" y="64"/>
                    </a:lnTo>
                    <a:lnTo>
                      <a:pt x="109" y="60"/>
                    </a:lnTo>
                    <a:lnTo>
                      <a:pt x="108" y="57"/>
                    </a:lnTo>
                    <a:lnTo>
                      <a:pt x="107" y="54"/>
                    </a:lnTo>
                    <a:lnTo>
                      <a:pt x="107" y="51"/>
                    </a:lnTo>
                    <a:lnTo>
                      <a:pt x="108" y="45"/>
                    </a:lnTo>
                    <a:lnTo>
                      <a:pt x="112" y="39"/>
                    </a:lnTo>
                    <a:lnTo>
                      <a:pt x="116" y="32"/>
                    </a:lnTo>
                    <a:lnTo>
                      <a:pt x="123" y="27"/>
                    </a:lnTo>
                    <a:lnTo>
                      <a:pt x="131" y="23"/>
                    </a:lnTo>
                    <a:lnTo>
                      <a:pt x="138" y="18"/>
                    </a:lnTo>
                    <a:lnTo>
                      <a:pt x="153" y="11"/>
                    </a:lnTo>
                    <a:lnTo>
                      <a:pt x="167" y="5"/>
                    </a:lnTo>
                    <a:lnTo>
                      <a:pt x="175" y="1"/>
                    </a:lnTo>
                    <a:lnTo>
                      <a:pt x="175" y="1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49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19" y="2"/>
                    </a:lnTo>
                    <a:lnTo>
                      <a:pt x="111" y="4"/>
                    </a:lnTo>
                    <a:lnTo>
                      <a:pt x="103" y="9"/>
                    </a:lnTo>
                    <a:lnTo>
                      <a:pt x="95" y="13"/>
                    </a:lnTo>
                    <a:lnTo>
                      <a:pt x="80" y="22"/>
                    </a:lnTo>
                    <a:lnTo>
                      <a:pt x="68" y="30"/>
                    </a:lnTo>
                    <a:lnTo>
                      <a:pt x="68" y="30"/>
                    </a:lnTo>
                    <a:lnTo>
                      <a:pt x="57" y="39"/>
                    </a:lnTo>
                    <a:lnTo>
                      <a:pt x="50" y="44"/>
                    </a:lnTo>
                    <a:lnTo>
                      <a:pt x="44" y="50"/>
                    </a:lnTo>
                    <a:lnTo>
                      <a:pt x="44" y="50"/>
                    </a:lnTo>
                    <a:lnTo>
                      <a:pt x="42" y="52"/>
                    </a:lnTo>
                    <a:lnTo>
                      <a:pt x="42" y="54"/>
                    </a:lnTo>
                    <a:lnTo>
                      <a:pt x="41" y="59"/>
                    </a:lnTo>
                    <a:lnTo>
                      <a:pt x="39" y="65"/>
                    </a:lnTo>
                    <a:lnTo>
                      <a:pt x="37" y="69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30" y="74"/>
                    </a:lnTo>
                    <a:lnTo>
                      <a:pt x="28" y="75"/>
                    </a:lnTo>
                    <a:lnTo>
                      <a:pt x="22" y="76"/>
                    </a:lnTo>
                    <a:lnTo>
                      <a:pt x="18" y="76"/>
                    </a:lnTo>
                    <a:lnTo>
                      <a:pt x="16" y="77"/>
                    </a:lnTo>
                    <a:lnTo>
                      <a:pt x="14" y="78"/>
                    </a:lnTo>
                    <a:lnTo>
                      <a:pt x="14" y="78"/>
                    </a:lnTo>
                    <a:lnTo>
                      <a:pt x="1" y="87"/>
                    </a:lnTo>
                    <a:lnTo>
                      <a:pt x="1" y="87"/>
                    </a:lnTo>
                    <a:lnTo>
                      <a:pt x="0" y="89"/>
                    </a:lnTo>
                    <a:lnTo>
                      <a:pt x="0" y="91"/>
                    </a:lnTo>
                    <a:lnTo>
                      <a:pt x="0" y="93"/>
                    </a:lnTo>
                    <a:lnTo>
                      <a:pt x="1" y="95"/>
                    </a:lnTo>
                    <a:lnTo>
                      <a:pt x="1" y="95"/>
                    </a:lnTo>
                    <a:lnTo>
                      <a:pt x="23" y="119"/>
                    </a:lnTo>
                    <a:lnTo>
                      <a:pt x="23" y="119"/>
                    </a:lnTo>
                    <a:lnTo>
                      <a:pt x="25" y="120"/>
                    </a:lnTo>
                    <a:lnTo>
                      <a:pt x="27" y="121"/>
                    </a:lnTo>
                    <a:lnTo>
                      <a:pt x="30" y="12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44" y="111"/>
                    </a:lnTo>
                    <a:lnTo>
                      <a:pt x="44" y="111"/>
                    </a:lnTo>
                    <a:lnTo>
                      <a:pt x="44" y="108"/>
                    </a:lnTo>
                    <a:lnTo>
                      <a:pt x="45" y="103"/>
                    </a:lnTo>
                    <a:lnTo>
                      <a:pt x="46" y="96"/>
                    </a:lnTo>
                    <a:lnTo>
                      <a:pt x="47" y="94"/>
                    </a:lnTo>
                    <a:lnTo>
                      <a:pt x="49" y="91"/>
                    </a:lnTo>
                    <a:lnTo>
                      <a:pt x="49" y="91"/>
                    </a:lnTo>
                    <a:close/>
                    <a:moveTo>
                      <a:pt x="140" y="100"/>
                    </a:moveTo>
                    <a:lnTo>
                      <a:pt x="140" y="100"/>
                    </a:lnTo>
                    <a:lnTo>
                      <a:pt x="139" y="99"/>
                    </a:lnTo>
                    <a:lnTo>
                      <a:pt x="137" y="99"/>
                    </a:lnTo>
                    <a:lnTo>
                      <a:pt x="136" y="99"/>
                    </a:lnTo>
                    <a:lnTo>
                      <a:pt x="134" y="100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10" y="121"/>
                    </a:lnTo>
                    <a:lnTo>
                      <a:pt x="110" y="122"/>
                    </a:lnTo>
                    <a:lnTo>
                      <a:pt x="110" y="124"/>
                    </a:lnTo>
                    <a:lnTo>
                      <a:pt x="111" y="125"/>
                    </a:lnTo>
                    <a:lnTo>
                      <a:pt x="242" y="276"/>
                    </a:lnTo>
                    <a:lnTo>
                      <a:pt x="242" y="276"/>
                    </a:lnTo>
                    <a:lnTo>
                      <a:pt x="246" y="279"/>
                    </a:lnTo>
                    <a:lnTo>
                      <a:pt x="249" y="280"/>
                    </a:lnTo>
                    <a:lnTo>
                      <a:pt x="252" y="279"/>
                    </a:lnTo>
                    <a:lnTo>
                      <a:pt x="255" y="277"/>
                    </a:lnTo>
                    <a:lnTo>
                      <a:pt x="270" y="264"/>
                    </a:lnTo>
                    <a:lnTo>
                      <a:pt x="270" y="264"/>
                    </a:lnTo>
                    <a:lnTo>
                      <a:pt x="272" y="261"/>
                    </a:lnTo>
                    <a:lnTo>
                      <a:pt x="273" y="258"/>
                    </a:lnTo>
                    <a:lnTo>
                      <a:pt x="272" y="255"/>
                    </a:lnTo>
                    <a:lnTo>
                      <a:pt x="271" y="252"/>
                    </a:lnTo>
                    <a:lnTo>
                      <a:pt x="140" y="100"/>
                    </a:lnTo>
                    <a:close/>
                    <a:moveTo>
                      <a:pt x="317" y="35"/>
                    </a:moveTo>
                    <a:lnTo>
                      <a:pt x="317" y="35"/>
                    </a:lnTo>
                    <a:lnTo>
                      <a:pt x="315" y="31"/>
                    </a:lnTo>
                    <a:lnTo>
                      <a:pt x="313" y="30"/>
                    </a:lnTo>
                    <a:lnTo>
                      <a:pt x="311" y="31"/>
                    </a:lnTo>
                    <a:lnTo>
                      <a:pt x="309" y="33"/>
                    </a:lnTo>
                    <a:lnTo>
                      <a:pt x="309" y="33"/>
                    </a:lnTo>
                    <a:lnTo>
                      <a:pt x="294" y="57"/>
                    </a:lnTo>
                    <a:lnTo>
                      <a:pt x="294" y="57"/>
                    </a:lnTo>
                    <a:lnTo>
                      <a:pt x="290" y="62"/>
                    </a:lnTo>
                    <a:lnTo>
                      <a:pt x="287" y="65"/>
                    </a:lnTo>
                    <a:lnTo>
                      <a:pt x="284" y="68"/>
                    </a:lnTo>
                    <a:lnTo>
                      <a:pt x="280" y="69"/>
                    </a:lnTo>
                    <a:lnTo>
                      <a:pt x="274" y="69"/>
                    </a:lnTo>
                    <a:lnTo>
                      <a:pt x="269" y="68"/>
                    </a:lnTo>
                    <a:lnTo>
                      <a:pt x="263" y="63"/>
                    </a:lnTo>
                    <a:lnTo>
                      <a:pt x="263" y="63"/>
                    </a:lnTo>
                    <a:lnTo>
                      <a:pt x="257" y="59"/>
                    </a:lnTo>
                    <a:lnTo>
                      <a:pt x="254" y="55"/>
                    </a:lnTo>
                    <a:lnTo>
                      <a:pt x="252" y="51"/>
                    </a:lnTo>
                    <a:lnTo>
                      <a:pt x="251" y="47"/>
                    </a:lnTo>
                    <a:lnTo>
                      <a:pt x="251" y="44"/>
                    </a:lnTo>
                    <a:lnTo>
                      <a:pt x="252" y="41"/>
                    </a:lnTo>
                    <a:lnTo>
                      <a:pt x="254" y="35"/>
                    </a:lnTo>
                    <a:lnTo>
                      <a:pt x="254" y="35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69" y="9"/>
                    </a:lnTo>
                    <a:lnTo>
                      <a:pt x="268" y="5"/>
                    </a:lnTo>
                    <a:lnTo>
                      <a:pt x="266" y="4"/>
                    </a:lnTo>
                    <a:lnTo>
                      <a:pt x="265" y="3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54" y="9"/>
                    </a:lnTo>
                    <a:lnTo>
                      <a:pt x="240" y="16"/>
                    </a:lnTo>
                    <a:lnTo>
                      <a:pt x="232" y="21"/>
                    </a:lnTo>
                    <a:lnTo>
                      <a:pt x="226" y="27"/>
                    </a:lnTo>
                    <a:lnTo>
                      <a:pt x="221" y="33"/>
                    </a:lnTo>
                    <a:lnTo>
                      <a:pt x="219" y="36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7" y="48"/>
                    </a:lnTo>
                    <a:lnTo>
                      <a:pt x="216" y="55"/>
                    </a:lnTo>
                    <a:lnTo>
                      <a:pt x="216" y="70"/>
                    </a:lnTo>
                    <a:lnTo>
                      <a:pt x="214" y="76"/>
                    </a:lnTo>
                    <a:lnTo>
                      <a:pt x="213" y="83"/>
                    </a:lnTo>
                    <a:lnTo>
                      <a:pt x="209" y="89"/>
                    </a:lnTo>
                    <a:lnTo>
                      <a:pt x="204" y="96"/>
                    </a:lnTo>
                    <a:lnTo>
                      <a:pt x="182" y="118"/>
                    </a:lnTo>
                    <a:lnTo>
                      <a:pt x="204" y="143"/>
                    </a:lnTo>
                    <a:lnTo>
                      <a:pt x="231" y="118"/>
                    </a:lnTo>
                    <a:lnTo>
                      <a:pt x="231" y="118"/>
                    </a:lnTo>
                    <a:lnTo>
                      <a:pt x="236" y="114"/>
                    </a:lnTo>
                    <a:lnTo>
                      <a:pt x="244" y="110"/>
                    </a:lnTo>
                    <a:lnTo>
                      <a:pt x="253" y="108"/>
                    </a:lnTo>
                    <a:lnTo>
                      <a:pt x="258" y="108"/>
                    </a:lnTo>
                    <a:lnTo>
                      <a:pt x="262" y="109"/>
                    </a:lnTo>
                    <a:lnTo>
                      <a:pt x="262" y="109"/>
                    </a:lnTo>
                    <a:lnTo>
                      <a:pt x="271" y="110"/>
                    </a:lnTo>
                    <a:lnTo>
                      <a:pt x="280" y="110"/>
                    </a:lnTo>
                    <a:lnTo>
                      <a:pt x="287" y="109"/>
                    </a:lnTo>
                    <a:lnTo>
                      <a:pt x="293" y="107"/>
                    </a:lnTo>
                    <a:lnTo>
                      <a:pt x="299" y="104"/>
                    </a:lnTo>
                    <a:lnTo>
                      <a:pt x="303" y="100"/>
                    </a:lnTo>
                    <a:lnTo>
                      <a:pt x="308" y="94"/>
                    </a:lnTo>
                    <a:lnTo>
                      <a:pt x="312" y="88"/>
                    </a:lnTo>
                    <a:lnTo>
                      <a:pt x="312" y="88"/>
                    </a:lnTo>
                    <a:lnTo>
                      <a:pt x="314" y="83"/>
                    </a:lnTo>
                    <a:lnTo>
                      <a:pt x="316" y="76"/>
                    </a:lnTo>
                    <a:lnTo>
                      <a:pt x="317" y="60"/>
                    </a:lnTo>
                    <a:lnTo>
                      <a:pt x="317" y="46"/>
                    </a:lnTo>
                    <a:lnTo>
                      <a:pt x="317" y="35"/>
                    </a:lnTo>
                    <a:lnTo>
                      <a:pt x="317" y="35"/>
                    </a:lnTo>
                    <a:close/>
                    <a:moveTo>
                      <a:pt x="43" y="254"/>
                    </a:moveTo>
                    <a:lnTo>
                      <a:pt x="43" y="254"/>
                    </a:lnTo>
                    <a:lnTo>
                      <a:pt x="41" y="257"/>
                    </a:lnTo>
                    <a:lnTo>
                      <a:pt x="41" y="260"/>
                    </a:lnTo>
                    <a:lnTo>
                      <a:pt x="41" y="263"/>
                    </a:lnTo>
                    <a:lnTo>
                      <a:pt x="43" y="266"/>
                    </a:lnTo>
                    <a:lnTo>
                      <a:pt x="58" y="281"/>
                    </a:lnTo>
                    <a:lnTo>
                      <a:pt x="58" y="281"/>
                    </a:lnTo>
                    <a:lnTo>
                      <a:pt x="61" y="283"/>
                    </a:lnTo>
                    <a:lnTo>
                      <a:pt x="65" y="283"/>
                    </a:lnTo>
                    <a:lnTo>
                      <a:pt x="68" y="282"/>
                    </a:lnTo>
                    <a:lnTo>
                      <a:pt x="70" y="280"/>
                    </a:lnTo>
                    <a:lnTo>
                      <a:pt x="148" y="202"/>
                    </a:lnTo>
                    <a:lnTo>
                      <a:pt x="125" y="175"/>
                    </a:lnTo>
                    <a:lnTo>
                      <a:pt x="43" y="2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6" name="Isosceles Triangle 33"/>
            <p:cNvSpPr/>
            <p:nvPr/>
          </p:nvSpPr>
          <p:spPr>
            <a:xfrm rot="5400000">
              <a:off x="4510755" y="2340434"/>
              <a:ext cx="219122" cy="122954"/>
            </a:xfrm>
            <a:prstGeom prst="triangl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42988" y="1779588"/>
            <a:ext cx="1854200" cy="2400300"/>
            <a:chOff x="1069975" y="1924050"/>
            <a:chExt cx="1853329" cy="2400300"/>
          </a:xfrm>
        </p:grpSpPr>
        <p:grpSp>
          <p:nvGrpSpPr>
            <p:cNvPr id="16397" name="Group 3"/>
            <p:cNvGrpSpPr/>
            <p:nvPr/>
          </p:nvGrpSpPr>
          <p:grpSpPr>
            <a:xfrm>
              <a:off x="1069975" y="1924050"/>
              <a:ext cx="1755729" cy="2400300"/>
              <a:chOff x="1069975" y="1924050"/>
              <a:chExt cx="1755729" cy="2400300"/>
            </a:xfrm>
          </p:grpSpPr>
          <p:sp>
            <p:nvSpPr>
              <p:cNvPr id="23" name="Rectangle 14"/>
              <p:cNvSpPr/>
              <p:nvPr/>
            </p:nvSpPr>
            <p:spPr>
              <a:xfrm>
                <a:off x="1069975" y="1924050"/>
                <a:ext cx="1755729" cy="993775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4" name="Rectangle 18"/>
              <p:cNvSpPr/>
              <p:nvPr/>
            </p:nvSpPr>
            <p:spPr>
              <a:xfrm>
                <a:off x="1069975" y="2917825"/>
                <a:ext cx="1755729" cy="14065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1" anchor="ctr"/>
              <a:lstStyle/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5" name="Freeform 88"/>
              <p:cNvSpPr>
                <a:spLocks noEditPoints="1"/>
              </p:cNvSpPr>
              <p:nvPr/>
            </p:nvSpPr>
            <p:spPr bwMode="auto">
              <a:xfrm>
                <a:off x="1683416" y="2191397"/>
                <a:ext cx="474250" cy="474250"/>
              </a:xfrm>
              <a:custGeom>
                <a:avLst/>
                <a:gdLst>
                  <a:gd name="T0" fmla="*/ 277 w 320"/>
                  <a:gd name="T1" fmla="*/ 150 h 319"/>
                  <a:gd name="T2" fmla="*/ 273 w 320"/>
                  <a:gd name="T3" fmla="*/ 164 h 319"/>
                  <a:gd name="T4" fmla="*/ 303 w 320"/>
                  <a:gd name="T5" fmla="*/ 172 h 319"/>
                  <a:gd name="T6" fmla="*/ 320 w 320"/>
                  <a:gd name="T7" fmla="*/ 159 h 319"/>
                  <a:gd name="T8" fmla="*/ 303 w 320"/>
                  <a:gd name="T9" fmla="*/ 146 h 319"/>
                  <a:gd name="T10" fmla="*/ 126 w 320"/>
                  <a:gd name="T11" fmla="*/ 78 h 319"/>
                  <a:gd name="T12" fmla="*/ 87 w 320"/>
                  <a:gd name="T13" fmla="*/ 110 h 319"/>
                  <a:gd name="T14" fmla="*/ 73 w 320"/>
                  <a:gd name="T15" fmla="*/ 159 h 319"/>
                  <a:gd name="T16" fmla="*/ 83 w 320"/>
                  <a:gd name="T17" fmla="*/ 201 h 319"/>
                  <a:gd name="T18" fmla="*/ 118 w 320"/>
                  <a:gd name="T19" fmla="*/ 236 h 319"/>
                  <a:gd name="T20" fmla="*/ 160 w 320"/>
                  <a:gd name="T21" fmla="*/ 246 h 319"/>
                  <a:gd name="T22" fmla="*/ 209 w 320"/>
                  <a:gd name="T23" fmla="*/ 232 h 319"/>
                  <a:gd name="T24" fmla="*/ 241 w 320"/>
                  <a:gd name="T25" fmla="*/ 194 h 319"/>
                  <a:gd name="T26" fmla="*/ 248 w 320"/>
                  <a:gd name="T27" fmla="*/ 150 h 319"/>
                  <a:gd name="T28" fmla="*/ 228 w 320"/>
                  <a:gd name="T29" fmla="*/ 104 h 319"/>
                  <a:gd name="T30" fmla="*/ 187 w 320"/>
                  <a:gd name="T31" fmla="*/ 76 h 319"/>
                  <a:gd name="T32" fmla="*/ 162 w 320"/>
                  <a:gd name="T33" fmla="*/ 223 h 319"/>
                  <a:gd name="T34" fmla="*/ 115 w 320"/>
                  <a:gd name="T35" fmla="*/ 204 h 319"/>
                  <a:gd name="T36" fmla="*/ 97 w 320"/>
                  <a:gd name="T37" fmla="*/ 159 h 319"/>
                  <a:gd name="T38" fmla="*/ 107 w 320"/>
                  <a:gd name="T39" fmla="*/ 123 h 319"/>
                  <a:gd name="T40" fmla="*/ 155 w 320"/>
                  <a:gd name="T41" fmla="*/ 95 h 319"/>
                  <a:gd name="T42" fmla="*/ 47 w 320"/>
                  <a:gd name="T43" fmla="*/ 154 h 319"/>
                  <a:gd name="T44" fmla="*/ 17 w 320"/>
                  <a:gd name="T45" fmla="*/ 146 h 319"/>
                  <a:gd name="T46" fmla="*/ 0 w 320"/>
                  <a:gd name="T47" fmla="*/ 159 h 319"/>
                  <a:gd name="T48" fmla="*/ 17 w 320"/>
                  <a:gd name="T49" fmla="*/ 172 h 319"/>
                  <a:gd name="T50" fmla="*/ 48 w 320"/>
                  <a:gd name="T51" fmla="*/ 162 h 319"/>
                  <a:gd name="T52" fmla="*/ 165 w 320"/>
                  <a:gd name="T53" fmla="*/ 47 h 319"/>
                  <a:gd name="T54" fmla="*/ 173 w 320"/>
                  <a:gd name="T55" fmla="*/ 16 h 319"/>
                  <a:gd name="T56" fmla="*/ 160 w 320"/>
                  <a:gd name="T57" fmla="*/ 0 h 319"/>
                  <a:gd name="T58" fmla="*/ 147 w 320"/>
                  <a:gd name="T59" fmla="*/ 16 h 319"/>
                  <a:gd name="T60" fmla="*/ 158 w 320"/>
                  <a:gd name="T61" fmla="*/ 47 h 319"/>
                  <a:gd name="T62" fmla="*/ 156 w 320"/>
                  <a:gd name="T63" fmla="*/ 272 h 319"/>
                  <a:gd name="T64" fmla="*/ 147 w 320"/>
                  <a:gd name="T65" fmla="*/ 302 h 319"/>
                  <a:gd name="T66" fmla="*/ 160 w 320"/>
                  <a:gd name="T67" fmla="*/ 319 h 319"/>
                  <a:gd name="T68" fmla="*/ 173 w 320"/>
                  <a:gd name="T69" fmla="*/ 302 h 319"/>
                  <a:gd name="T70" fmla="*/ 163 w 320"/>
                  <a:gd name="T71" fmla="*/ 271 h 319"/>
                  <a:gd name="T72" fmla="*/ 283 w 320"/>
                  <a:gd name="T73" fmla="*/ 49 h 319"/>
                  <a:gd name="T74" fmla="*/ 276 w 320"/>
                  <a:gd name="T75" fmla="*/ 36 h 319"/>
                  <a:gd name="T76" fmla="*/ 249 w 320"/>
                  <a:gd name="T77" fmla="*/ 53 h 319"/>
                  <a:gd name="T78" fmla="*/ 247 w 320"/>
                  <a:gd name="T79" fmla="*/ 73 h 319"/>
                  <a:gd name="T80" fmla="*/ 266 w 320"/>
                  <a:gd name="T81" fmla="*/ 71 h 319"/>
                  <a:gd name="T82" fmla="*/ 43 w 320"/>
                  <a:gd name="T83" fmla="*/ 259 h 319"/>
                  <a:gd name="T84" fmla="*/ 41 w 320"/>
                  <a:gd name="T85" fmla="*/ 278 h 319"/>
                  <a:gd name="T86" fmla="*/ 60 w 320"/>
                  <a:gd name="T87" fmla="*/ 276 h 319"/>
                  <a:gd name="T88" fmla="*/ 76 w 320"/>
                  <a:gd name="T89" fmla="*/ 247 h 319"/>
                  <a:gd name="T90" fmla="*/ 59 w 320"/>
                  <a:gd name="T91" fmla="*/ 243 h 319"/>
                  <a:gd name="T92" fmla="*/ 50 w 320"/>
                  <a:gd name="T93" fmla="*/ 36 h 319"/>
                  <a:gd name="T94" fmla="*/ 38 w 320"/>
                  <a:gd name="T95" fmla="*/ 44 h 319"/>
                  <a:gd name="T96" fmla="*/ 54 w 320"/>
                  <a:gd name="T97" fmla="*/ 71 h 319"/>
                  <a:gd name="T98" fmla="*/ 74 w 320"/>
                  <a:gd name="T99" fmla="*/ 73 h 319"/>
                  <a:gd name="T100" fmla="*/ 72 w 320"/>
                  <a:gd name="T101" fmla="*/ 53 h 319"/>
                  <a:gd name="T102" fmla="*/ 260 w 320"/>
                  <a:gd name="T103" fmla="*/ 276 h 319"/>
                  <a:gd name="T104" fmla="*/ 280 w 320"/>
                  <a:gd name="T105" fmla="*/ 278 h 319"/>
                  <a:gd name="T106" fmla="*/ 278 w 320"/>
                  <a:gd name="T107" fmla="*/ 259 h 319"/>
                  <a:gd name="T108" fmla="*/ 249 w 320"/>
                  <a:gd name="T109" fmla="*/ 243 h 319"/>
                  <a:gd name="T110" fmla="*/ 245 w 320"/>
                  <a:gd name="T111" fmla="*/ 26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0" h="319">
                    <a:moveTo>
                      <a:pt x="303" y="146"/>
                    </a:moveTo>
                    <a:lnTo>
                      <a:pt x="303" y="146"/>
                    </a:lnTo>
                    <a:lnTo>
                      <a:pt x="288" y="146"/>
                    </a:lnTo>
                    <a:lnTo>
                      <a:pt x="288" y="146"/>
                    </a:lnTo>
                    <a:lnTo>
                      <a:pt x="282" y="147"/>
                    </a:lnTo>
                    <a:lnTo>
                      <a:pt x="277" y="150"/>
                    </a:lnTo>
                    <a:lnTo>
                      <a:pt x="273" y="154"/>
                    </a:lnTo>
                    <a:lnTo>
                      <a:pt x="272" y="156"/>
                    </a:lnTo>
                    <a:lnTo>
                      <a:pt x="272" y="159"/>
                    </a:lnTo>
                    <a:lnTo>
                      <a:pt x="272" y="159"/>
                    </a:lnTo>
                    <a:lnTo>
                      <a:pt x="272" y="162"/>
                    </a:lnTo>
                    <a:lnTo>
                      <a:pt x="273" y="164"/>
                    </a:lnTo>
                    <a:lnTo>
                      <a:pt x="277" y="168"/>
                    </a:lnTo>
                    <a:lnTo>
                      <a:pt x="282" y="171"/>
                    </a:lnTo>
                    <a:lnTo>
                      <a:pt x="288" y="172"/>
                    </a:lnTo>
                    <a:lnTo>
                      <a:pt x="288" y="172"/>
                    </a:lnTo>
                    <a:lnTo>
                      <a:pt x="303" y="172"/>
                    </a:lnTo>
                    <a:lnTo>
                      <a:pt x="303" y="172"/>
                    </a:lnTo>
                    <a:lnTo>
                      <a:pt x="310" y="171"/>
                    </a:lnTo>
                    <a:lnTo>
                      <a:pt x="315" y="168"/>
                    </a:lnTo>
                    <a:lnTo>
                      <a:pt x="318" y="164"/>
                    </a:lnTo>
                    <a:lnTo>
                      <a:pt x="319" y="162"/>
                    </a:lnTo>
                    <a:lnTo>
                      <a:pt x="320" y="159"/>
                    </a:lnTo>
                    <a:lnTo>
                      <a:pt x="320" y="159"/>
                    </a:lnTo>
                    <a:lnTo>
                      <a:pt x="319" y="156"/>
                    </a:lnTo>
                    <a:lnTo>
                      <a:pt x="318" y="154"/>
                    </a:lnTo>
                    <a:lnTo>
                      <a:pt x="315" y="150"/>
                    </a:lnTo>
                    <a:lnTo>
                      <a:pt x="310" y="147"/>
                    </a:lnTo>
                    <a:lnTo>
                      <a:pt x="303" y="146"/>
                    </a:lnTo>
                    <a:lnTo>
                      <a:pt x="303" y="146"/>
                    </a:lnTo>
                    <a:close/>
                    <a:moveTo>
                      <a:pt x="160" y="72"/>
                    </a:moveTo>
                    <a:lnTo>
                      <a:pt x="160" y="72"/>
                    </a:lnTo>
                    <a:lnTo>
                      <a:pt x="151" y="72"/>
                    </a:lnTo>
                    <a:lnTo>
                      <a:pt x="142" y="74"/>
                    </a:lnTo>
                    <a:lnTo>
                      <a:pt x="134" y="76"/>
                    </a:lnTo>
                    <a:lnTo>
                      <a:pt x="126" y="78"/>
                    </a:lnTo>
                    <a:lnTo>
                      <a:pt x="118" y="82"/>
                    </a:lnTo>
                    <a:lnTo>
                      <a:pt x="111" y="86"/>
                    </a:lnTo>
                    <a:lnTo>
                      <a:pt x="105" y="91"/>
                    </a:lnTo>
                    <a:lnTo>
                      <a:pt x="99" y="97"/>
                    </a:lnTo>
                    <a:lnTo>
                      <a:pt x="92" y="104"/>
                    </a:lnTo>
                    <a:lnTo>
                      <a:pt x="87" y="110"/>
                    </a:lnTo>
                    <a:lnTo>
                      <a:pt x="83" y="117"/>
                    </a:lnTo>
                    <a:lnTo>
                      <a:pt x="79" y="124"/>
                    </a:lnTo>
                    <a:lnTo>
                      <a:pt x="77" y="133"/>
                    </a:lnTo>
                    <a:lnTo>
                      <a:pt x="74" y="141"/>
                    </a:lnTo>
                    <a:lnTo>
                      <a:pt x="73" y="150"/>
                    </a:lnTo>
                    <a:lnTo>
                      <a:pt x="73" y="159"/>
                    </a:lnTo>
                    <a:lnTo>
                      <a:pt x="73" y="159"/>
                    </a:lnTo>
                    <a:lnTo>
                      <a:pt x="73" y="168"/>
                    </a:lnTo>
                    <a:lnTo>
                      <a:pt x="74" y="177"/>
                    </a:lnTo>
                    <a:lnTo>
                      <a:pt x="77" y="185"/>
                    </a:lnTo>
                    <a:lnTo>
                      <a:pt x="79" y="194"/>
                    </a:lnTo>
                    <a:lnTo>
                      <a:pt x="83" y="201"/>
                    </a:lnTo>
                    <a:lnTo>
                      <a:pt x="87" y="208"/>
                    </a:lnTo>
                    <a:lnTo>
                      <a:pt x="92" y="215"/>
                    </a:lnTo>
                    <a:lnTo>
                      <a:pt x="99" y="222"/>
                    </a:lnTo>
                    <a:lnTo>
                      <a:pt x="105" y="227"/>
                    </a:lnTo>
                    <a:lnTo>
                      <a:pt x="111" y="232"/>
                    </a:lnTo>
                    <a:lnTo>
                      <a:pt x="118" y="236"/>
                    </a:lnTo>
                    <a:lnTo>
                      <a:pt x="126" y="240"/>
                    </a:lnTo>
                    <a:lnTo>
                      <a:pt x="134" y="242"/>
                    </a:lnTo>
                    <a:lnTo>
                      <a:pt x="142" y="245"/>
                    </a:lnTo>
                    <a:lnTo>
                      <a:pt x="151" y="246"/>
                    </a:lnTo>
                    <a:lnTo>
                      <a:pt x="160" y="246"/>
                    </a:lnTo>
                    <a:lnTo>
                      <a:pt x="160" y="246"/>
                    </a:lnTo>
                    <a:lnTo>
                      <a:pt x="169" y="246"/>
                    </a:lnTo>
                    <a:lnTo>
                      <a:pt x="178" y="245"/>
                    </a:lnTo>
                    <a:lnTo>
                      <a:pt x="187" y="242"/>
                    </a:lnTo>
                    <a:lnTo>
                      <a:pt x="195" y="240"/>
                    </a:lnTo>
                    <a:lnTo>
                      <a:pt x="202" y="236"/>
                    </a:lnTo>
                    <a:lnTo>
                      <a:pt x="209" y="232"/>
                    </a:lnTo>
                    <a:lnTo>
                      <a:pt x="216" y="227"/>
                    </a:lnTo>
                    <a:lnTo>
                      <a:pt x="222" y="222"/>
                    </a:lnTo>
                    <a:lnTo>
                      <a:pt x="228" y="215"/>
                    </a:lnTo>
                    <a:lnTo>
                      <a:pt x="233" y="208"/>
                    </a:lnTo>
                    <a:lnTo>
                      <a:pt x="237" y="201"/>
                    </a:lnTo>
                    <a:lnTo>
                      <a:pt x="241" y="194"/>
                    </a:lnTo>
                    <a:lnTo>
                      <a:pt x="243" y="185"/>
                    </a:lnTo>
                    <a:lnTo>
                      <a:pt x="246" y="177"/>
                    </a:lnTo>
                    <a:lnTo>
                      <a:pt x="248" y="168"/>
                    </a:lnTo>
                    <a:lnTo>
                      <a:pt x="248" y="159"/>
                    </a:lnTo>
                    <a:lnTo>
                      <a:pt x="248" y="159"/>
                    </a:lnTo>
                    <a:lnTo>
                      <a:pt x="248" y="150"/>
                    </a:lnTo>
                    <a:lnTo>
                      <a:pt x="246" y="141"/>
                    </a:lnTo>
                    <a:lnTo>
                      <a:pt x="243" y="133"/>
                    </a:lnTo>
                    <a:lnTo>
                      <a:pt x="241" y="124"/>
                    </a:lnTo>
                    <a:lnTo>
                      <a:pt x="237" y="117"/>
                    </a:lnTo>
                    <a:lnTo>
                      <a:pt x="233" y="110"/>
                    </a:lnTo>
                    <a:lnTo>
                      <a:pt x="228" y="104"/>
                    </a:lnTo>
                    <a:lnTo>
                      <a:pt x="222" y="97"/>
                    </a:lnTo>
                    <a:lnTo>
                      <a:pt x="216" y="91"/>
                    </a:lnTo>
                    <a:lnTo>
                      <a:pt x="209" y="86"/>
                    </a:lnTo>
                    <a:lnTo>
                      <a:pt x="202" y="82"/>
                    </a:lnTo>
                    <a:lnTo>
                      <a:pt x="195" y="78"/>
                    </a:lnTo>
                    <a:lnTo>
                      <a:pt x="187" y="76"/>
                    </a:lnTo>
                    <a:lnTo>
                      <a:pt x="178" y="74"/>
                    </a:lnTo>
                    <a:lnTo>
                      <a:pt x="169" y="72"/>
                    </a:lnTo>
                    <a:lnTo>
                      <a:pt x="160" y="72"/>
                    </a:lnTo>
                    <a:lnTo>
                      <a:pt x="160" y="72"/>
                    </a:lnTo>
                    <a:close/>
                    <a:moveTo>
                      <a:pt x="162" y="223"/>
                    </a:moveTo>
                    <a:lnTo>
                      <a:pt x="162" y="223"/>
                    </a:lnTo>
                    <a:lnTo>
                      <a:pt x="155" y="223"/>
                    </a:lnTo>
                    <a:lnTo>
                      <a:pt x="148" y="222"/>
                    </a:lnTo>
                    <a:lnTo>
                      <a:pt x="142" y="219"/>
                    </a:lnTo>
                    <a:lnTo>
                      <a:pt x="136" y="217"/>
                    </a:lnTo>
                    <a:lnTo>
                      <a:pt x="125" y="212"/>
                    </a:lnTo>
                    <a:lnTo>
                      <a:pt x="115" y="204"/>
                    </a:lnTo>
                    <a:lnTo>
                      <a:pt x="107" y="195"/>
                    </a:lnTo>
                    <a:lnTo>
                      <a:pt x="102" y="184"/>
                    </a:lnTo>
                    <a:lnTo>
                      <a:pt x="100" y="178"/>
                    </a:lnTo>
                    <a:lnTo>
                      <a:pt x="98" y="172"/>
                    </a:lnTo>
                    <a:lnTo>
                      <a:pt x="97" y="166"/>
                    </a:lnTo>
                    <a:lnTo>
                      <a:pt x="97" y="159"/>
                    </a:lnTo>
                    <a:lnTo>
                      <a:pt x="97" y="159"/>
                    </a:lnTo>
                    <a:lnTo>
                      <a:pt x="97" y="152"/>
                    </a:lnTo>
                    <a:lnTo>
                      <a:pt x="98" y="146"/>
                    </a:lnTo>
                    <a:lnTo>
                      <a:pt x="100" y="140"/>
                    </a:lnTo>
                    <a:lnTo>
                      <a:pt x="102" y="135"/>
                    </a:lnTo>
                    <a:lnTo>
                      <a:pt x="107" y="123"/>
                    </a:lnTo>
                    <a:lnTo>
                      <a:pt x="115" y="114"/>
                    </a:lnTo>
                    <a:lnTo>
                      <a:pt x="125" y="106"/>
                    </a:lnTo>
                    <a:lnTo>
                      <a:pt x="136" y="101"/>
                    </a:lnTo>
                    <a:lnTo>
                      <a:pt x="142" y="98"/>
                    </a:lnTo>
                    <a:lnTo>
                      <a:pt x="148" y="96"/>
                    </a:lnTo>
                    <a:lnTo>
                      <a:pt x="155" y="95"/>
                    </a:lnTo>
                    <a:lnTo>
                      <a:pt x="162" y="95"/>
                    </a:lnTo>
                    <a:lnTo>
                      <a:pt x="162" y="223"/>
                    </a:lnTo>
                    <a:close/>
                    <a:moveTo>
                      <a:pt x="48" y="159"/>
                    </a:moveTo>
                    <a:lnTo>
                      <a:pt x="48" y="159"/>
                    </a:lnTo>
                    <a:lnTo>
                      <a:pt x="48" y="156"/>
                    </a:lnTo>
                    <a:lnTo>
                      <a:pt x="47" y="154"/>
                    </a:lnTo>
                    <a:lnTo>
                      <a:pt x="44" y="150"/>
                    </a:lnTo>
                    <a:lnTo>
                      <a:pt x="39" y="147"/>
                    </a:lnTo>
                    <a:lnTo>
                      <a:pt x="32" y="146"/>
                    </a:lnTo>
                    <a:lnTo>
                      <a:pt x="32" y="146"/>
                    </a:lnTo>
                    <a:lnTo>
                      <a:pt x="17" y="146"/>
                    </a:lnTo>
                    <a:lnTo>
                      <a:pt x="17" y="146"/>
                    </a:lnTo>
                    <a:lnTo>
                      <a:pt x="11" y="147"/>
                    </a:lnTo>
                    <a:lnTo>
                      <a:pt x="6" y="150"/>
                    </a:lnTo>
                    <a:lnTo>
                      <a:pt x="2" y="154"/>
                    </a:lnTo>
                    <a:lnTo>
                      <a:pt x="1" y="156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1" y="162"/>
                    </a:lnTo>
                    <a:lnTo>
                      <a:pt x="2" y="164"/>
                    </a:lnTo>
                    <a:lnTo>
                      <a:pt x="6" y="168"/>
                    </a:lnTo>
                    <a:lnTo>
                      <a:pt x="11" y="171"/>
                    </a:lnTo>
                    <a:lnTo>
                      <a:pt x="17" y="172"/>
                    </a:lnTo>
                    <a:lnTo>
                      <a:pt x="17" y="172"/>
                    </a:lnTo>
                    <a:lnTo>
                      <a:pt x="32" y="172"/>
                    </a:lnTo>
                    <a:lnTo>
                      <a:pt x="32" y="172"/>
                    </a:lnTo>
                    <a:lnTo>
                      <a:pt x="39" y="171"/>
                    </a:lnTo>
                    <a:lnTo>
                      <a:pt x="44" y="168"/>
                    </a:lnTo>
                    <a:lnTo>
                      <a:pt x="47" y="164"/>
                    </a:lnTo>
                    <a:lnTo>
                      <a:pt x="48" y="162"/>
                    </a:lnTo>
                    <a:lnTo>
                      <a:pt x="48" y="159"/>
                    </a:lnTo>
                    <a:lnTo>
                      <a:pt x="48" y="159"/>
                    </a:lnTo>
                    <a:close/>
                    <a:moveTo>
                      <a:pt x="160" y="48"/>
                    </a:moveTo>
                    <a:lnTo>
                      <a:pt x="160" y="48"/>
                    </a:lnTo>
                    <a:lnTo>
                      <a:pt x="163" y="47"/>
                    </a:lnTo>
                    <a:lnTo>
                      <a:pt x="165" y="47"/>
                    </a:lnTo>
                    <a:lnTo>
                      <a:pt x="169" y="43"/>
                    </a:lnTo>
                    <a:lnTo>
                      <a:pt x="172" y="37"/>
                    </a:lnTo>
                    <a:lnTo>
                      <a:pt x="173" y="31"/>
                    </a:lnTo>
                    <a:lnTo>
                      <a:pt x="173" y="31"/>
                    </a:lnTo>
                    <a:lnTo>
                      <a:pt x="173" y="16"/>
                    </a:lnTo>
                    <a:lnTo>
                      <a:pt x="173" y="16"/>
                    </a:lnTo>
                    <a:lnTo>
                      <a:pt x="172" y="10"/>
                    </a:lnTo>
                    <a:lnTo>
                      <a:pt x="169" y="4"/>
                    </a:lnTo>
                    <a:lnTo>
                      <a:pt x="165" y="1"/>
                    </a:lnTo>
                    <a:lnTo>
                      <a:pt x="163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58" y="0"/>
                    </a:lnTo>
                    <a:lnTo>
                      <a:pt x="156" y="1"/>
                    </a:lnTo>
                    <a:lnTo>
                      <a:pt x="151" y="4"/>
                    </a:lnTo>
                    <a:lnTo>
                      <a:pt x="148" y="10"/>
                    </a:lnTo>
                    <a:lnTo>
                      <a:pt x="147" y="16"/>
                    </a:lnTo>
                    <a:lnTo>
                      <a:pt x="147" y="16"/>
                    </a:lnTo>
                    <a:lnTo>
                      <a:pt x="147" y="31"/>
                    </a:lnTo>
                    <a:lnTo>
                      <a:pt x="147" y="31"/>
                    </a:lnTo>
                    <a:lnTo>
                      <a:pt x="148" y="37"/>
                    </a:lnTo>
                    <a:lnTo>
                      <a:pt x="151" y="43"/>
                    </a:lnTo>
                    <a:lnTo>
                      <a:pt x="156" y="47"/>
                    </a:lnTo>
                    <a:lnTo>
                      <a:pt x="158" y="47"/>
                    </a:lnTo>
                    <a:lnTo>
                      <a:pt x="160" y="48"/>
                    </a:lnTo>
                    <a:lnTo>
                      <a:pt x="160" y="48"/>
                    </a:lnTo>
                    <a:close/>
                    <a:moveTo>
                      <a:pt x="160" y="270"/>
                    </a:moveTo>
                    <a:lnTo>
                      <a:pt x="160" y="270"/>
                    </a:lnTo>
                    <a:lnTo>
                      <a:pt x="158" y="271"/>
                    </a:lnTo>
                    <a:lnTo>
                      <a:pt x="156" y="272"/>
                    </a:lnTo>
                    <a:lnTo>
                      <a:pt x="151" y="275"/>
                    </a:lnTo>
                    <a:lnTo>
                      <a:pt x="148" y="281"/>
                    </a:lnTo>
                    <a:lnTo>
                      <a:pt x="147" y="287"/>
                    </a:lnTo>
                    <a:lnTo>
                      <a:pt x="147" y="287"/>
                    </a:lnTo>
                    <a:lnTo>
                      <a:pt x="147" y="302"/>
                    </a:lnTo>
                    <a:lnTo>
                      <a:pt x="147" y="302"/>
                    </a:lnTo>
                    <a:lnTo>
                      <a:pt x="148" y="308"/>
                    </a:lnTo>
                    <a:lnTo>
                      <a:pt x="151" y="314"/>
                    </a:lnTo>
                    <a:lnTo>
                      <a:pt x="156" y="317"/>
                    </a:lnTo>
                    <a:lnTo>
                      <a:pt x="158" y="318"/>
                    </a:lnTo>
                    <a:lnTo>
                      <a:pt x="160" y="319"/>
                    </a:lnTo>
                    <a:lnTo>
                      <a:pt x="160" y="319"/>
                    </a:lnTo>
                    <a:lnTo>
                      <a:pt x="163" y="318"/>
                    </a:lnTo>
                    <a:lnTo>
                      <a:pt x="165" y="317"/>
                    </a:lnTo>
                    <a:lnTo>
                      <a:pt x="169" y="314"/>
                    </a:lnTo>
                    <a:lnTo>
                      <a:pt x="172" y="308"/>
                    </a:lnTo>
                    <a:lnTo>
                      <a:pt x="173" y="302"/>
                    </a:lnTo>
                    <a:lnTo>
                      <a:pt x="173" y="302"/>
                    </a:lnTo>
                    <a:lnTo>
                      <a:pt x="173" y="287"/>
                    </a:lnTo>
                    <a:lnTo>
                      <a:pt x="173" y="287"/>
                    </a:lnTo>
                    <a:lnTo>
                      <a:pt x="172" y="281"/>
                    </a:lnTo>
                    <a:lnTo>
                      <a:pt x="169" y="275"/>
                    </a:lnTo>
                    <a:lnTo>
                      <a:pt x="165" y="272"/>
                    </a:lnTo>
                    <a:lnTo>
                      <a:pt x="163" y="271"/>
                    </a:lnTo>
                    <a:lnTo>
                      <a:pt x="160" y="270"/>
                    </a:lnTo>
                    <a:lnTo>
                      <a:pt x="160" y="270"/>
                    </a:lnTo>
                    <a:close/>
                    <a:moveTo>
                      <a:pt x="278" y="60"/>
                    </a:moveTo>
                    <a:lnTo>
                      <a:pt x="278" y="60"/>
                    </a:lnTo>
                    <a:lnTo>
                      <a:pt x="281" y="55"/>
                    </a:lnTo>
                    <a:lnTo>
                      <a:pt x="283" y="49"/>
                    </a:lnTo>
                    <a:lnTo>
                      <a:pt x="283" y="44"/>
                    </a:lnTo>
                    <a:lnTo>
                      <a:pt x="282" y="42"/>
                    </a:lnTo>
                    <a:lnTo>
                      <a:pt x="280" y="40"/>
                    </a:lnTo>
                    <a:lnTo>
                      <a:pt x="280" y="40"/>
                    </a:lnTo>
                    <a:lnTo>
                      <a:pt x="278" y="37"/>
                    </a:lnTo>
                    <a:lnTo>
                      <a:pt x="276" y="36"/>
                    </a:lnTo>
                    <a:lnTo>
                      <a:pt x="270" y="36"/>
                    </a:lnTo>
                    <a:lnTo>
                      <a:pt x="264" y="38"/>
                    </a:lnTo>
                    <a:lnTo>
                      <a:pt x="260" y="42"/>
                    </a:lnTo>
                    <a:lnTo>
                      <a:pt x="260" y="42"/>
                    </a:lnTo>
                    <a:lnTo>
                      <a:pt x="249" y="53"/>
                    </a:lnTo>
                    <a:lnTo>
                      <a:pt x="249" y="53"/>
                    </a:lnTo>
                    <a:lnTo>
                      <a:pt x="245" y="58"/>
                    </a:lnTo>
                    <a:lnTo>
                      <a:pt x="243" y="63"/>
                    </a:lnTo>
                    <a:lnTo>
                      <a:pt x="243" y="68"/>
                    </a:lnTo>
                    <a:lnTo>
                      <a:pt x="245" y="72"/>
                    </a:lnTo>
                    <a:lnTo>
                      <a:pt x="247" y="73"/>
                    </a:lnTo>
                    <a:lnTo>
                      <a:pt x="247" y="73"/>
                    </a:lnTo>
                    <a:lnTo>
                      <a:pt x="249" y="75"/>
                    </a:lnTo>
                    <a:lnTo>
                      <a:pt x="251" y="76"/>
                    </a:lnTo>
                    <a:lnTo>
                      <a:pt x="256" y="76"/>
                    </a:lnTo>
                    <a:lnTo>
                      <a:pt x="261" y="75"/>
                    </a:lnTo>
                    <a:lnTo>
                      <a:pt x="266" y="71"/>
                    </a:lnTo>
                    <a:lnTo>
                      <a:pt x="266" y="71"/>
                    </a:lnTo>
                    <a:lnTo>
                      <a:pt x="278" y="60"/>
                    </a:lnTo>
                    <a:lnTo>
                      <a:pt x="278" y="60"/>
                    </a:lnTo>
                    <a:close/>
                    <a:moveTo>
                      <a:pt x="54" y="247"/>
                    </a:moveTo>
                    <a:lnTo>
                      <a:pt x="54" y="247"/>
                    </a:lnTo>
                    <a:lnTo>
                      <a:pt x="43" y="259"/>
                    </a:lnTo>
                    <a:lnTo>
                      <a:pt x="43" y="259"/>
                    </a:lnTo>
                    <a:lnTo>
                      <a:pt x="39" y="263"/>
                    </a:lnTo>
                    <a:lnTo>
                      <a:pt x="38" y="269"/>
                    </a:lnTo>
                    <a:lnTo>
                      <a:pt x="38" y="274"/>
                    </a:lnTo>
                    <a:lnTo>
                      <a:pt x="39" y="276"/>
                    </a:lnTo>
                    <a:lnTo>
                      <a:pt x="41" y="278"/>
                    </a:lnTo>
                    <a:lnTo>
                      <a:pt x="41" y="278"/>
                    </a:lnTo>
                    <a:lnTo>
                      <a:pt x="43" y="281"/>
                    </a:lnTo>
                    <a:lnTo>
                      <a:pt x="45" y="282"/>
                    </a:lnTo>
                    <a:lnTo>
                      <a:pt x="50" y="282"/>
                    </a:lnTo>
                    <a:lnTo>
                      <a:pt x="56" y="281"/>
                    </a:lnTo>
                    <a:lnTo>
                      <a:pt x="60" y="276"/>
                    </a:lnTo>
                    <a:lnTo>
                      <a:pt x="60" y="276"/>
                    </a:lnTo>
                    <a:lnTo>
                      <a:pt x="72" y="265"/>
                    </a:lnTo>
                    <a:lnTo>
                      <a:pt x="72" y="265"/>
                    </a:lnTo>
                    <a:lnTo>
                      <a:pt x="76" y="260"/>
                    </a:lnTo>
                    <a:lnTo>
                      <a:pt x="77" y="255"/>
                    </a:lnTo>
                    <a:lnTo>
                      <a:pt x="77" y="249"/>
                    </a:lnTo>
                    <a:lnTo>
                      <a:pt x="76" y="247"/>
                    </a:lnTo>
                    <a:lnTo>
                      <a:pt x="74" y="245"/>
                    </a:lnTo>
                    <a:lnTo>
                      <a:pt x="74" y="245"/>
                    </a:lnTo>
                    <a:lnTo>
                      <a:pt x="72" y="243"/>
                    </a:lnTo>
                    <a:lnTo>
                      <a:pt x="70" y="242"/>
                    </a:lnTo>
                    <a:lnTo>
                      <a:pt x="65" y="242"/>
                    </a:lnTo>
                    <a:lnTo>
                      <a:pt x="59" y="243"/>
                    </a:lnTo>
                    <a:lnTo>
                      <a:pt x="54" y="247"/>
                    </a:lnTo>
                    <a:lnTo>
                      <a:pt x="54" y="247"/>
                    </a:lnTo>
                    <a:close/>
                    <a:moveTo>
                      <a:pt x="60" y="42"/>
                    </a:moveTo>
                    <a:lnTo>
                      <a:pt x="60" y="42"/>
                    </a:lnTo>
                    <a:lnTo>
                      <a:pt x="56" y="38"/>
                    </a:lnTo>
                    <a:lnTo>
                      <a:pt x="50" y="36"/>
                    </a:lnTo>
                    <a:lnTo>
                      <a:pt x="45" y="36"/>
                    </a:lnTo>
                    <a:lnTo>
                      <a:pt x="43" y="37"/>
                    </a:lnTo>
                    <a:lnTo>
                      <a:pt x="41" y="40"/>
                    </a:lnTo>
                    <a:lnTo>
                      <a:pt x="41" y="40"/>
                    </a:lnTo>
                    <a:lnTo>
                      <a:pt x="39" y="42"/>
                    </a:lnTo>
                    <a:lnTo>
                      <a:pt x="38" y="44"/>
                    </a:lnTo>
                    <a:lnTo>
                      <a:pt x="38" y="49"/>
                    </a:lnTo>
                    <a:lnTo>
                      <a:pt x="39" y="55"/>
                    </a:lnTo>
                    <a:lnTo>
                      <a:pt x="43" y="60"/>
                    </a:lnTo>
                    <a:lnTo>
                      <a:pt x="43" y="60"/>
                    </a:lnTo>
                    <a:lnTo>
                      <a:pt x="54" y="71"/>
                    </a:lnTo>
                    <a:lnTo>
                      <a:pt x="54" y="71"/>
                    </a:lnTo>
                    <a:lnTo>
                      <a:pt x="59" y="75"/>
                    </a:lnTo>
                    <a:lnTo>
                      <a:pt x="65" y="76"/>
                    </a:lnTo>
                    <a:lnTo>
                      <a:pt x="70" y="76"/>
                    </a:lnTo>
                    <a:lnTo>
                      <a:pt x="72" y="75"/>
                    </a:lnTo>
                    <a:lnTo>
                      <a:pt x="74" y="73"/>
                    </a:lnTo>
                    <a:lnTo>
                      <a:pt x="74" y="73"/>
                    </a:lnTo>
                    <a:lnTo>
                      <a:pt x="76" y="72"/>
                    </a:lnTo>
                    <a:lnTo>
                      <a:pt x="77" y="68"/>
                    </a:lnTo>
                    <a:lnTo>
                      <a:pt x="77" y="63"/>
                    </a:lnTo>
                    <a:lnTo>
                      <a:pt x="76" y="58"/>
                    </a:lnTo>
                    <a:lnTo>
                      <a:pt x="72" y="53"/>
                    </a:lnTo>
                    <a:lnTo>
                      <a:pt x="72" y="53"/>
                    </a:lnTo>
                    <a:lnTo>
                      <a:pt x="60" y="42"/>
                    </a:lnTo>
                    <a:lnTo>
                      <a:pt x="60" y="42"/>
                    </a:lnTo>
                    <a:close/>
                    <a:moveTo>
                      <a:pt x="249" y="265"/>
                    </a:moveTo>
                    <a:lnTo>
                      <a:pt x="249" y="265"/>
                    </a:lnTo>
                    <a:lnTo>
                      <a:pt x="260" y="276"/>
                    </a:lnTo>
                    <a:lnTo>
                      <a:pt x="260" y="276"/>
                    </a:lnTo>
                    <a:lnTo>
                      <a:pt x="264" y="281"/>
                    </a:lnTo>
                    <a:lnTo>
                      <a:pt x="270" y="282"/>
                    </a:lnTo>
                    <a:lnTo>
                      <a:pt x="276" y="282"/>
                    </a:lnTo>
                    <a:lnTo>
                      <a:pt x="278" y="281"/>
                    </a:lnTo>
                    <a:lnTo>
                      <a:pt x="280" y="278"/>
                    </a:lnTo>
                    <a:lnTo>
                      <a:pt x="280" y="278"/>
                    </a:lnTo>
                    <a:lnTo>
                      <a:pt x="282" y="276"/>
                    </a:lnTo>
                    <a:lnTo>
                      <a:pt x="283" y="274"/>
                    </a:lnTo>
                    <a:lnTo>
                      <a:pt x="283" y="269"/>
                    </a:lnTo>
                    <a:lnTo>
                      <a:pt x="281" y="263"/>
                    </a:lnTo>
                    <a:lnTo>
                      <a:pt x="278" y="259"/>
                    </a:lnTo>
                    <a:lnTo>
                      <a:pt x="278" y="259"/>
                    </a:lnTo>
                    <a:lnTo>
                      <a:pt x="266" y="247"/>
                    </a:lnTo>
                    <a:lnTo>
                      <a:pt x="266" y="247"/>
                    </a:lnTo>
                    <a:lnTo>
                      <a:pt x="261" y="243"/>
                    </a:lnTo>
                    <a:lnTo>
                      <a:pt x="256" y="242"/>
                    </a:lnTo>
                    <a:lnTo>
                      <a:pt x="251" y="242"/>
                    </a:lnTo>
                    <a:lnTo>
                      <a:pt x="249" y="243"/>
                    </a:lnTo>
                    <a:lnTo>
                      <a:pt x="247" y="245"/>
                    </a:lnTo>
                    <a:lnTo>
                      <a:pt x="247" y="245"/>
                    </a:lnTo>
                    <a:lnTo>
                      <a:pt x="245" y="247"/>
                    </a:lnTo>
                    <a:lnTo>
                      <a:pt x="243" y="249"/>
                    </a:lnTo>
                    <a:lnTo>
                      <a:pt x="243" y="255"/>
                    </a:lnTo>
                    <a:lnTo>
                      <a:pt x="245" y="260"/>
                    </a:lnTo>
                    <a:lnTo>
                      <a:pt x="249" y="265"/>
                    </a:lnTo>
                    <a:lnTo>
                      <a:pt x="249" y="2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2" name="Isosceles Triangle 22"/>
            <p:cNvSpPr/>
            <p:nvPr/>
          </p:nvSpPr>
          <p:spPr>
            <a:xfrm rot="5400000">
              <a:off x="2752266" y="2340434"/>
              <a:ext cx="219122" cy="122954"/>
            </a:xfrm>
            <a:prstGeom prst="triangl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</a:ln>
            <a:effectLst/>
          </p:spPr>
          <p:txBody>
            <a:bodyPr rtlCol="1" anchor="ctr"/>
            <a:lstStyle/>
            <a:p>
              <a:pPr lvl="0" algn="ctr"/>
              <a:endParaRPr lang="ar-SA" altLang="zh-CN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042988" y="1635125"/>
            <a:ext cx="7004050" cy="730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209675" y="2903538"/>
            <a:ext cx="141763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进步与新平面设计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在视觉感观领域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的，表现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也越来越丰富，这真正的对今天的平面设计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的人随着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2968625" y="2903538"/>
            <a:ext cx="141763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进步与新平面设计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在视觉感观领域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的，表现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也越来越丰富，这真正的对今天的平面设计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的人随着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4714875" y="2903538"/>
            <a:ext cx="141763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进步与新平面设计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在视觉感观领域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的，表现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也越来越丰富，这真正的对今天的平面设计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的人随着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6461125" y="2903538"/>
            <a:ext cx="141763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进步与新平面设计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在视觉感观领域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的，表现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也越来越丰富，这真正的对今天的平面设计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的人随着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decel="5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5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5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5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26" grpId="0" animBg="1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Oval 31"/>
          <p:cNvSpPr/>
          <p:nvPr/>
        </p:nvSpPr>
        <p:spPr>
          <a:xfrm>
            <a:off x="4308475" y="3121025"/>
            <a:ext cx="681038" cy="6810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265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422650" y="3160713"/>
            <a:ext cx="1284288" cy="1282700"/>
            <a:chOff x="3201188" y="2677705"/>
            <a:chExt cx="1426531" cy="1426531"/>
          </a:xfrm>
        </p:grpSpPr>
        <p:sp>
          <p:nvSpPr>
            <p:cNvPr id="6" name="Oval 21"/>
            <p:cNvSpPr/>
            <p:nvPr/>
          </p:nvSpPr>
          <p:spPr>
            <a:xfrm>
              <a:off x="3201188" y="2677705"/>
              <a:ext cx="1426531" cy="1426531"/>
            </a:xfrm>
            <a:prstGeom prst="ellipse">
              <a:avLst/>
            </a:prstGeom>
            <a:solidFill>
              <a:schemeClr val="bg2"/>
            </a:solidFill>
            <a:ln w="1174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23"/>
            <p:cNvSpPr/>
            <p:nvPr/>
          </p:nvSpPr>
          <p:spPr>
            <a:xfrm>
              <a:off x="3343464" y="2819981"/>
              <a:ext cx="1141979" cy="114197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3897313" y="3551238"/>
            <a:ext cx="334963" cy="336550"/>
          </a:xfrm>
          <a:custGeom>
            <a:avLst/>
            <a:gdLst>
              <a:gd name="T0" fmla="*/ 1408 w 1648"/>
              <a:gd name="T1" fmla="*/ 0 h 1648"/>
              <a:gd name="T2" fmla="*/ 996 w 1648"/>
              <a:gd name="T3" fmla="*/ 0 h 1648"/>
              <a:gd name="T4" fmla="*/ 893 w 1648"/>
              <a:gd name="T5" fmla="*/ 103 h 1648"/>
              <a:gd name="T6" fmla="*/ 893 w 1648"/>
              <a:gd name="T7" fmla="*/ 275 h 1648"/>
              <a:gd name="T8" fmla="*/ 1030 w 1648"/>
              <a:gd name="T9" fmla="*/ 275 h 1648"/>
              <a:gd name="T10" fmla="*/ 1030 w 1648"/>
              <a:gd name="T11" fmla="*/ 154 h 1648"/>
              <a:gd name="T12" fmla="*/ 1047 w 1648"/>
              <a:gd name="T13" fmla="*/ 137 h 1648"/>
              <a:gd name="T14" fmla="*/ 1356 w 1648"/>
              <a:gd name="T15" fmla="*/ 137 h 1648"/>
              <a:gd name="T16" fmla="*/ 1373 w 1648"/>
              <a:gd name="T17" fmla="*/ 154 h 1648"/>
              <a:gd name="T18" fmla="*/ 1373 w 1648"/>
              <a:gd name="T19" fmla="*/ 275 h 1648"/>
              <a:gd name="T20" fmla="*/ 1511 w 1648"/>
              <a:gd name="T21" fmla="*/ 275 h 1648"/>
              <a:gd name="T22" fmla="*/ 1511 w 1648"/>
              <a:gd name="T23" fmla="*/ 103 h 1648"/>
              <a:gd name="T24" fmla="*/ 1408 w 1648"/>
              <a:gd name="T25" fmla="*/ 0 h 1648"/>
              <a:gd name="T26" fmla="*/ 652 w 1648"/>
              <a:gd name="T27" fmla="*/ 0 h 1648"/>
              <a:gd name="T28" fmla="*/ 240 w 1648"/>
              <a:gd name="T29" fmla="*/ 0 h 1648"/>
              <a:gd name="T30" fmla="*/ 137 w 1648"/>
              <a:gd name="T31" fmla="*/ 103 h 1648"/>
              <a:gd name="T32" fmla="*/ 137 w 1648"/>
              <a:gd name="T33" fmla="*/ 275 h 1648"/>
              <a:gd name="T34" fmla="*/ 275 w 1648"/>
              <a:gd name="T35" fmla="*/ 275 h 1648"/>
              <a:gd name="T36" fmla="*/ 275 w 1648"/>
              <a:gd name="T37" fmla="*/ 154 h 1648"/>
              <a:gd name="T38" fmla="*/ 292 w 1648"/>
              <a:gd name="T39" fmla="*/ 137 h 1648"/>
              <a:gd name="T40" fmla="*/ 601 w 1648"/>
              <a:gd name="T41" fmla="*/ 137 h 1648"/>
              <a:gd name="T42" fmla="*/ 618 w 1648"/>
              <a:gd name="T43" fmla="*/ 154 h 1648"/>
              <a:gd name="T44" fmla="*/ 618 w 1648"/>
              <a:gd name="T45" fmla="*/ 275 h 1648"/>
              <a:gd name="T46" fmla="*/ 755 w 1648"/>
              <a:gd name="T47" fmla="*/ 275 h 1648"/>
              <a:gd name="T48" fmla="*/ 755 w 1648"/>
              <a:gd name="T49" fmla="*/ 103 h 1648"/>
              <a:gd name="T50" fmla="*/ 652 w 1648"/>
              <a:gd name="T51" fmla="*/ 0 h 1648"/>
              <a:gd name="T52" fmla="*/ 1648 w 1648"/>
              <a:gd name="T53" fmla="*/ 343 h 1648"/>
              <a:gd name="T54" fmla="*/ 0 w 1648"/>
              <a:gd name="T55" fmla="*/ 343 h 1648"/>
              <a:gd name="T56" fmla="*/ 0 w 1648"/>
              <a:gd name="T57" fmla="*/ 1648 h 1648"/>
              <a:gd name="T58" fmla="*/ 1648 w 1648"/>
              <a:gd name="T59" fmla="*/ 1648 h 1648"/>
              <a:gd name="T60" fmla="*/ 1648 w 1648"/>
              <a:gd name="T61" fmla="*/ 343 h 1648"/>
              <a:gd name="T62" fmla="*/ 137 w 1648"/>
              <a:gd name="T63" fmla="*/ 893 h 1648"/>
              <a:gd name="T64" fmla="*/ 137 w 1648"/>
              <a:gd name="T65" fmla="*/ 481 h 1648"/>
              <a:gd name="T66" fmla="*/ 1511 w 1648"/>
              <a:gd name="T67" fmla="*/ 481 h 1648"/>
              <a:gd name="T68" fmla="*/ 1511 w 1648"/>
              <a:gd name="T69" fmla="*/ 893 h 1648"/>
              <a:gd name="T70" fmla="*/ 137 w 1648"/>
              <a:gd name="T71" fmla="*/ 893 h 1648"/>
              <a:gd name="T72" fmla="*/ 137 w 1648"/>
              <a:gd name="T73" fmla="*/ 1511 h 1648"/>
              <a:gd name="T74" fmla="*/ 137 w 1648"/>
              <a:gd name="T75" fmla="*/ 1030 h 1648"/>
              <a:gd name="T76" fmla="*/ 1511 w 1648"/>
              <a:gd name="T77" fmla="*/ 1030 h 1648"/>
              <a:gd name="T78" fmla="*/ 1511 w 1648"/>
              <a:gd name="T79" fmla="*/ 1511 h 1648"/>
              <a:gd name="T80" fmla="*/ 137 w 1648"/>
              <a:gd name="T81" fmla="*/ 1511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48" h="1648">
                <a:moveTo>
                  <a:pt x="1408" y="0"/>
                </a:moveTo>
                <a:cubicBezTo>
                  <a:pt x="996" y="0"/>
                  <a:pt x="996" y="0"/>
                  <a:pt x="996" y="0"/>
                </a:cubicBezTo>
                <a:cubicBezTo>
                  <a:pt x="939" y="0"/>
                  <a:pt x="893" y="46"/>
                  <a:pt x="893" y="103"/>
                </a:cubicBezTo>
                <a:cubicBezTo>
                  <a:pt x="893" y="275"/>
                  <a:pt x="893" y="275"/>
                  <a:pt x="893" y="275"/>
                </a:cubicBezTo>
                <a:cubicBezTo>
                  <a:pt x="1030" y="275"/>
                  <a:pt x="1030" y="275"/>
                  <a:pt x="1030" y="275"/>
                </a:cubicBezTo>
                <a:cubicBezTo>
                  <a:pt x="1030" y="154"/>
                  <a:pt x="1030" y="154"/>
                  <a:pt x="1030" y="154"/>
                </a:cubicBezTo>
                <a:cubicBezTo>
                  <a:pt x="1030" y="145"/>
                  <a:pt x="1038" y="137"/>
                  <a:pt x="1047" y="137"/>
                </a:cubicBezTo>
                <a:cubicBezTo>
                  <a:pt x="1356" y="137"/>
                  <a:pt x="1356" y="137"/>
                  <a:pt x="1356" y="137"/>
                </a:cubicBezTo>
                <a:cubicBezTo>
                  <a:pt x="1366" y="137"/>
                  <a:pt x="1373" y="145"/>
                  <a:pt x="1373" y="154"/>
                </a:cubicBezTo>
                <a:cubicBezTo>
                  <a:pt x="1373" y="275"/>
                  <a:pt x="1373" y="275"/>
                  <a:pt x="1373" y="275"/>
                </a:cubicBezTo>
                <a:cubicBezTo>
                  <a:pt x="1511" y="275"/>
                  <a:pt x="1511" y="275"/>
                  <a:pt x="1511" y="275"/>
                </a:cubicBezTo>
                <a:cubicBezTo>
                  <a:pt x="1511" y="103"/>
                  <a:pt x="1511" y="103"/>
                  <a:pt x="1511" y="103"/>
                </a:cubicBezTo>
                <a:cubicBezTo>
                  <a:pt x="1511" y="46"/>
                  <a:pt x="1465" y="0"/>
                  <a:pt x="1408" y="0"/>
                </a:cubicBezTo>
                <a:close/>
                <a:moveTo>
                  <a:pt x="652" y="0"/>
                </a:moveTo>
                <a:cubicBezTo>
                  <a:pt x="240" y="0"/>
                  <a:pt x="240" y="0"/>
                  <a:pt x="240" y="0"/>
                </a:cubicBezTo>
                <a:cubicBezTo>
                  <a:pt x="183" y="0"/>
                  <a:pt x="137" y="46"/>
                  <a:pt x="137" y="103"/>
                </a:cubicBezTo>
                <a:cubicBezTo>
                  <a:pt x="137" y="275"/>
                  <a:pt x="137" y="275"/>
                  <a:pt x="137" y="275"/>
                </a:cubicBezTo>
                <a:cubicBezTo>
                  <a:pt x="275" y="275"/>
                  <a:pt x="275" y="275"/>
                  <a:pt x="275" y="275"/>
                </a:cubicBezTo>
                <a:cubicBezTo>
                  <a:pt x="275" y="154"/>
                  <a:pt x="275" y="154"/>
                  <a:pt x="275" y="154"/>
                </a:cubicBezTo>
                <a:cubicBezTo>
                  <a:pt x="275" y="145"/>
                  <a:pt x="282" y="137"/>
                  <a:pt x="292" y="137"/>
                </a:cubicBezTo>
                <a:cubicBezTo>
                  <a:pt x="601" y="137"/>
                  <a:pt x="601" y="137"/>
                  <a:pt x="601" y="137"/>
                </a:cubicBezTo>
                <a:cubicBezTo>
                  <a:pt x="610" y="137"/>
                  <a:pt x="618" y="145"/>
                  <a:pt x="618" y="154"/>
                </a:cubicBezTo>
                <a:cubicBezTo>
                  <a:pt x="618" y="275"/>
                  <a:pt x="618" y="275"/>
                  <a:pt x="618" y="275"/>
                </a:cubicBezTo>
                <a:cubicBezTo>
                  <a:pt x="755" y="275"/>
                  <a:pt x="755" y="275"/>
                  <a:pt x="755" y="275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5" y="46"/>
                  <a:pt x="709" y="0"/>
                  <a:pt x="652" y="0"/>
                </a:cubicBezTo>
                <a:close/>
                <a:moveTo>
                  <a:pt x="1648" y="343"/>
                </a:moveTo>
                <a:cubicBezTo>
                  <a:pt x="0" y="343"/>
                  <a:pt x="0" y="343"/>
                  <a:pt x="0" y="343"/>
                </a:cubicBezTo>
                <a:cubicBezTo>
                  <a:pt x="0" y="1648"/>
                  <a:pt x="0" y="1648"/>
                  <a:pt x="0" y="1648"/>
                </a:cubicBezTo>
                <a:cubicBezTo>
                  <a:pt x="1648" y="1648"/>
                  <a:pt x="1648" y="1648"/>
                  <a:pt x="1648" y="1648"/>
                </a:cubicBezTo>
                <a:lnTo>
                  <a:pt x="1648" y="343"/>
                </a:lnTo>
                <a:close/>
                <a:moveTo>
                  <a:pt x="137" y="893"/>
                </a:moveTo>
                <a:cubicBezTo>
                  <a:pt x="137" y="481"/>
                  <a:pt x="137" y="481"/>
                  <a:pt x="137" y="481"/>
                </a:cubicBezTo>
                <a:cubicBezTo>
                  <a:pt x="1511" y="481"/>
                  <a:pt x="1511" y="481"/>
                  <a:pt x="1511" y="481"/>
                </a:cubicBezTo>
                <a:cubicBezTo>
                  <a:pt x="1511" y="893"/>
                  <a:pt x="1511" y="893"/>
                  <a:pt x="1511" y="893"/>
                </a:cubicBezTo>
                <a:lnTo>
                  <a:pt x="137" y="893"/>
                </a:lnTo>
                <a:close/>
                <a:moveTo>
                  <a:pt x="137" y="1511"/>
                </a:moveTo>
                <a:cubicBezTo>
                  <a:pt x="137" y="1030"/>
                  <a:pt x="137" y="1030"/>
                  <a:pt x="137" y="1030"/>
                </a:cubicBezTo>
                <a:cubicBezTo>
                  <a:pt x="1511" y="1030"/>
                  <a:pt x="1511" y="1030"/>
                  <a:pt x="1511" y="1030"/>
                </a:cubicBezTo>
                <a:cubicBezTo>
                  <a:pt x="1511" y="1511"/>
                  <a:pt x="1511" y="1511"/>
                  <a:pt x="1511" y="1511"/>
                </a:cubicBezTo>
                <a:lnTo>
                  <a:pt x="137" y="1511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6638" y="3868738"/>
            <a:ext cx="911225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" name="Group 6"/>
          <p:cNvGrpSpPr/>
          <p:nvPr/>
        </p:nvGrpSpPr>
        <p:grpSpPr>
          <a:xfrm>
            <a:off x="4656138" y="3160713"/>
            <a:ext cx="1284287" cy="1282700"/>
            <a:chOff x="4463783" y="2714626"/>
            <a:chExt cx="1426531" cy="1426531"/>
          </a:xfrm>
        </p:grpSpPr>
        <p:sp>
          <p:nvSpPr>
            <p:cNvPr id="11" name="Oval 22"/>
            <p:cNvSpPr/>
            <p:nvPr/>
          </p:nvSpPr>
          <p:spPr>
            <a:xfrm>
              <a:off x="4463783" y="2714626"/>
              <a:ext cx="1426531" cy="1426531"/>
            </a:xfrm>
            <a:prstGeom prst="ellipse">
              <a:avLst/>
            </a:prstGeom>
            <a:solidFill>
              <a:schemeClr val="bg2"/>
            </a:solidFill>
            <a:ln w="1174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24"/>
            <p:cNvSpPr/>
            <p:nvPr/>
          </p:nvSpPr>
          <p:spPr>
            <a:xfrm>
              <a:off x="4606059" y="2856902"/>
              <a:ext cx="1141979" cy="1141979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"/>
          <p:cNvGrpSpPr/>
          <p:nvPr/>
        </p:nvGrpSpPr>
        <p:grpSpPr>
          <a:xfrm>
            <a:off x="4040188" y="2097088"/>
            <a:ext cx="1284287" cy="1284287"/>
            <a:chOff x="3865314" y="1566605"/>
            <a:chExt cx="1426531" cy="1426531"/>
          </a:xfrm>
        </p:grpSpPr>
        <p:sp>
          <p:nvSpPr>
            <p:cNvPr id="14" name="Oval 28"/>
            <p:cNvSpPr/>
            <p:nvPr/>
          </p:nvSpPr>
          <p:spPr>
            <a:xfrm>
              <a:off x="3865314" y="1566605"/>
              <a:ext cx="1426531" cy="1426531"/>
            </a:xfrm>
            <a:prstGeom prst="ellipse">
              <a:avLst/>
            </a:prstGeom>
            <a:solidFill>
              <a:schemeClr val="bg2"/>
            </a:solidFill>
            <a:ln w="1174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25"/>
            <p:cNvSpPr/>
            <p:nvPr/>
          </p:nvSpPr>
          <p:spPr>
            <a:xfrm>
              <a:off x="4007590" y="1708881"/>
              <a:ext cx="1141979" cy="114197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4484688" y="2427288"/>
            <a:ext cx="377825" cy="390525"/>
          </a:xfrm>
          <a:custGeom>
            <a:avLst/>
            <a:gdLst>
              <a:gd name="T0" fmla="*/ 748 w 1597"/>
              <a:gd name="T1" fmla="*/ 976 h 1648"/>
              <a:gd name="T2" fmla="*/ 556 w 1597"/>
              <a:gd name="T3" fmla="*/ 1067 h 1648"/>
              <a:gd name="T4" fmla="*/ 781 w 1597"/>
              <a:gd name="T5" fmla="*/ 1524 h 1648"/>
              <a:gd name="T6" fmla="*/ 528 w 1597"/>
              <a:gd name="T7" fmla="*/ 1648 h 1648"/>
              <a:gd name="T8" fmla="*/ 289 w 1597"/>
              <a:gd name="T9" fmla="*/ 1196 h 1648"/>
              <a:gd name="T10" fmla="*/ 230 w 1597"/>
              <a:gd name="T11" fmla="*/ 1224 h 1648"/>
              <a:gd name="T12" fmla="*/ 0 w 1597"/>
              <a:gd name="T13" fmla="*/ 1131 h 1648"/>
              <a:gd name="T14" fmla="*/ 189 w 1597"/>
              <a:gd name="T15" fmla="*/ 1040 h 1648"/>
              <a:gd name="T16" fmla="*/ 135 w 1597"/>
              <a:gd name="T17" fmla="*/ 853 h 1648"/>
              <a:gd name="T18" fmla="*/ 443 w 1597"/>
              <a:gd name="T19" fmla="*/ 853 h 1648"/>
              <a:gd name="T20" fmla="*/ 458 w 1597"/>
              <a:gd name="T21" fmla="*/ 911 h 1648"/>
              <a:gd name="T22" fmla="*/ 536 w 1597"/>
              <a:gd name="T23" fmla="*/ 873 h 1648"/>
              <a:gd name="T24" fmla="*/ 748 w 1597"/>
              <a:gd name="T25" fmla="*/ 976 h 1648"/>
              <a:gd name="T26" fmla="*/ 1534 w 1597"/>
              <a:gd name="T27" fmla="*/ 1263 h 1648"/>
              <a:gd name="T28" fmla="*/ 1162 w 1597"/>
              <a:gd name="T29" fmla="*/ 1374 h 1648"/>
              <a:gd name="T30" fmla="*/ 999 w 1597"/>
              <a:gd name="T31" fmla="*/ 1060 h 1648"/>
              <a:gd name="T32" fmla="*/ 925 w 1597"/>
              <a:gd name="T33" fmla="*/ 955 h 1648"/>
              <a:gd name="T34" fmla="*/ 4 w 1597"/>
              <a:gd name="T35" fmla="*/ 511 h 1648"/>
              <a:gd name="T36" fmla="*/ 234 w 1597"/>
              <a:gd name="T37" fmla="*/ 418 h 1648"/>
              <a:gd name="T38" fmla="*/ 292 w 1597"/>
              <a:gd name="T39" fmla="*/ 446 h 1648"/>
              <a:gd name="T40" fmla="*/ 517 w 1597"/>
              <a:gd name="T41" fmla="*/ 0 h 1648"/>
              <a:gd name="T42" fmla="*/ 773 w 1597"/>
              <a:gd name="T43" fmla="*/ 137 h 1648"/>
              <a:gd name="T44" fmla="*/ 544 w 1597"/>
              <a:gd name="T45" fmla="*/ 567 h 1648"/>
              <a:gd name="T46" fmla="*/ 858 w 1597"/>
              <a:gd name="T47" fmla="*/ 719 h 1648"/>
              <a:gd name="T48" fmla="*/ 922 w 1597"/>
              <a:gd name="T49" fmla="*/ 689 h 1648"/>
              <a:gd name="T50" fmla="*/ 997 w 1597"/>
              <a:gd name="T51" fmla="*/ 584 h 1648"/>
              <a:gd name="T52" fmla="*/ 1160 w 1597"/>
              <a:gd name="T53" fmla="*/ 271 h 1648"/>
              <a:gd name="T54" fmla="*/ 1532 w 1597"/>
              <a:gd name="T55" fmla="*/ 383 h 1648"/>
              <a:gd name="T56" fmla="*/ 1386 w 1597"/>
              <a:gd name="T57" fmla="*/ 743 h 1648"/>
              <a:gd name="T58" fmla="*/ 1102 w 1597"/>
              <a:gd name="T59" fmla="*/ 806 h 1648"/>
              <a:gd name="T60" fmla="*/ 1069 w 1597"/>
              <a:gd name="T61" fmla="*/ 821 h 1648"/>
              <a:gd name="T62" fmla="*/ 1105 w 1597"/>
              <a:gd name="T63" fmla="*/ 839 h 1648"/>
              <a:gd name="T64" fmla="*/ 1389 w 1597"/>
              <a:gd name="T65" fmla="*/ 902 h 1648"/>
              <a:gd name="T66" fmla="*/ 1534 w 1597"/>
              <a:gd name="T67" fmla="*/ 1263 h 1648"/>
              <a:gd name="T68" fmla="*/ 1130 w 1597"/>
              <a:gd name="T69" fmla="*/ 576 h 1648"/>
              <a:gd name="T70" fmla="*/ 1330 w 1597"/>
              <a:gd name="T71" fmla="*/ 627 h 1648"/>
              <a:gd name="T72" fmla="*/ 1416 w 1597"/>
              <a:gd name="T73" fmla="*/ 438 h 1648"/>
              <a:gd name="T74" fmla="*/ 1215 w 1597"/>
              <a:gd name="T75" fmla="*/ 387 h 1648"/>
              <a:gd name="T76" fmla="*/ 1130 w 1597"/>
              <a:gd name="T77" fmla="*/ 576 h 1648"/>
              <a:gd name="T78" fmla="*/ 892 w 1597"/>
              <a:gd name="T79" fmla="*/ 810 h 1648"/>
              <a:gd name="T80" fmla="*/ 844 w 1597"/>
              <a:gd name="T81" fmla="*/ 762 h 1648"/>
              <a:gd name="T82" fmla="*/ 797 w 1597"/>
              <a:gd name="T83" fmla="*/ 810 h 1648"/>
              <a:gd name="T84" fmla="*/ 844 w 1597"/>
              <a:gd name="T85" fmla="*/ 858 h 1648"/>
              <a:gd name="T86" fmla="*/ 892 w 1597"/>
              <a:gd name="T87" fmla="*/ 810 h 1648"/>
              <a:gd name="T88" fmla="*/ 1333 w 1597"/>
              <a:gd name="T89" fmla="*/ 1018 h 1648"/>
              <a:gd name="T90" fmla="*/ 1132 w 1597"/>
              <a:gd name="T91" fmla="*/ 1069 h 1648"/>
              <a:gd name="T92" fmla="*/ 1217 w 1597"/>
              <a:gd name="T93" fmla="*/ 1258 h 1648"/>
              <a:gd name="T94" fmla="*/ 1418 w 1597"/>
              <a:gd name="T95" fmla="*/ 1207 h 1648"/>
              <a:gd name="T96" fmla="*/ 1333 w 1597"/>
              <a:gd name="T97" fmla="*/ 1018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97" h="1648">
                <a:moveTo>
                  <a:pt x="748" y="976"/>
                </a:moveTo>
                <a:cubicBezTo>
                  <a:pt x="685" y="1006"/>
                  <a:pt x="617" y="1038"/>
                  <a:pt x="556" y="1067"/>
                </a:cubicBezTo>
                <a:cubicBezTo>
                  <a:pt x="721" y="1256"/>
                  <a:pt x="757" y="1385"/>
                  <a:pt x="781" y="1524"/>
                </a:cubicBezTo>
                <a:cubicBezTo>
                  <a:pt x="528" y="1648"/>
                  <a:pt x="528" y="1648"/>
                  <a:pt x="528" y="1648"/>
                </a:cubicBezTo>
                <a:cubicBezTo>
                  <a:pt x="500" y="1429"/>
                  <a:pt x="377" y="1283"/>
                  <a:pt x="289" y="1196"/>
                </a:cubicBezTo>
                <a:cubicBezTo>
                  <a:pt x="265" y="1207"/>
                  <a:pt x="242" y="1218"/>
                  <a:pt x="230" y="1224"/>
                </a:cubicBezTo>
                <a:cubicBezTo>
                  <a:pt x="110" y="1282"/>
                  <a:pt x="0" y="1131"/>
                  <a:pt x="0" y="1131"/>
                </a:cubicBezTo>
                <a:cubicBezTo>
                  <a:pt x="189" y="1040"/>
                  <a:pt x="189" y="1040"/>
                  <a:pt x="189" y="1040"/>
                </a:cubicBezTo>
                <a:cubicBezTo>
                  <a:pt x="153" y="988"/>
                  <a:pt x="134" y="915"/>
                  <a:pt x="135" y="853"/>
                </a:cubicBezTo>
                <a:cubicBezTo>
                  <a:pt x="443" y="853"/>
                  <a:pt x="443" y="853"/>
                  <a:pt x="443" y="853"/>
                </a:cubicBezTo>
                <a:cubicBezTo>
                  <a:pt x="445" y="872"/>
                  <a:pt x="450" y="891"/>
                  <a:pt x="458" y="911"/>
                </a:cubicBezTo>
                <a:cubicBezTo>
                  <a:pt x="536" y="873"/>
                  <a:pt x="536" y="873"/>
                  <a:pt x="536" y="873"/>
                </a:cubicBezTo>
                <a:lnTo>
                  <a:pt x="748" y="976"/>
                </a:lnTo>
                <a:close/>
                <a:moveTo>
                  <a:pt x="1534" y="1263"/>
                </a:moveTo>
                <a:cubicBezTo>
                  <a:pt x="1472" y="1393"/>
                  <a:pt x="1304" y="1443"/>
                  <a:pt x="1162" y="1374"/>
                </a:cubicBezTo>
                <a:cubicBezTo>
                  <a:pt x="1035" y="1313"/>
                  <a:pt x="970" y="1180"/>
                  <a:pt x="999" y="1060"/>
                </a:cubicBezTo>
                <a:cubicBezTo>
                  <a:pt x="1016" y="991"/>
                  <a:pt x="980" y="982"/>
                  <a:pt x="925" y="955"/>
                </a:cubicBezTo>
                <a:cubicBezTo>
                  <a:pt x="4" y="511"/>
                  <a:pt x="4" y="511"/>
                  <a:pt x="4" y="511"/>
                </a:cubicBezTo>
                <a:cubicBezTo>
                  <a:pt x="4" y="511"/>
                  <a:pt x="114" y="360"/>
                  <a:pt x="234" y="418"/>
                </a:cubicBezTo>
                <a:cubicBezTo>
                  <a:pt x="247" y="424"/>
                  <a:pt x="267" y="434"/>
                  <a:pt x="292" y="446"/>
                </a:cubicBezTo>
                <a:cubicBezTo>
                  <a:pt x="390" y="333"/>
                  <a:pt x="511" y="141"/>
                  <a:pt x="517" y="0"/>
                </a:cubicBezTo>
                <a:cubicBezTo>
                  <a:pt x="573" y="39"/>
                  <a:pt x="705" y="104"/>
                  <a:pt x="773" y="137"/>
                </a:cubicBezTo>
                <a:cubicBezTo>
                  <a:pt x="743" y="307"/>
                  <a:pt x="645" y="452"/>
                  <a:pt x="544" y="567"/>
                </a:cubicBezTo>
                <a:cubicBezTo>
                  <a:pt x="644" y="616"/>
                  <a:pt x="754" y="669"/>
                  <a:pt x="858" y="719"/>
                </a:cubicBezTo>
                <a:cubicBezTo>
                  <a:pt x="922" y="689"/>
                  <a:pt x="922" y="689"/>
                  <a:pt x="922" y="689"/>
                </a:cubicBezTo>
                <a:cubicBezTo>
                  <a:pt x="977" y="662"/>
                  <a:pt x="1013" y="653"/>
                  <a:pt x="997" y="584"/>
                </a:cubicBezTo>
                <a:cubicBezTo>
                  <a:pt x="968" y="464"/>
                  <a:pt x="1033" y="331"/>
                  <a:pt x="1160" y="271"/>
                </a:cubicBezTo>
                <a:cubicBezTo>
                  <a:pt x="1303" y="202"/>
                  <a:pt x="1470" y="252"/>
                  <a:pt x="1532" y="383"/>
                </a:cubicBezTo>
                <a:cubicBezTo>
                  <a:pt x="1595" y="513"/>
                  <a:pt x="1528" y="672"/>
                  <a:pt x="1386" y="743"/>
                </a:cubicBezTo>
                <a:cubicBezTo>
                  <a:pt x="1281" y="796"/>
                  <a:pt x="1207" y="755"/>
                  <a:pt x="1102" y="806"/>
                </a:cubicBezTo>
                <a:cubicBezTo>
                  <a:pt x="1091" y="811"/>
                  <a:pt x="1080" y="816"/>
                  <a:pt x="1069" y="821"/>
                </a:cubicBezTo>
                <a:cubicBezTo>
                  <a:pt x="1081" y="827"/>
                  <a:pt x="1093" y="833"/>
                  <a:pt x="1105" y="839"/>
                </a:cubicBezTo>
                <a:cubicBezTo>
                  <a:pt x="1210" y="890"/>
                  <a:pt x="1284" y="849"/>
                  <a:pt x="1389" y="902"/>
                </a:cubicBezTo>
                <a:cubicBezTo>
                  <a:pt x="1531" y="973"/>
                  <a:pt x="1597" y="1133"/>
                  <a:pt x="1534" y="1263"/>
                </a:cubicBezTo>
                <a:close/>
                <a:moveTo>
                  <a:pt x="1130" y="576"/>
                </a:moveTo>
                <a:cubicBezTo>
                  <a:pt x="1161" y="642"/>
                  <a:pt x="1251" y="665"/>
                  <a:pt x="1330" y="627"/>
                </a:cubicBezTo>
                <a:cubicBezTo>
                  <a:pt x="1409" y="589"/>
                  <a:pt x="1448" y="504"/>
                  <a:pt x="1416" y="438"/>
                </a:cubicBezTo>
                <a:cubicBezTo>
                  <a:pt x="1384" y="372"/>
                  <a:pt x="1294" y="349"/>
                  <a:pt x="1215" y="387"/>
                </a:cubicBezTo>
                <a:cubicBezTo>
                  <a:pt x="1136" y="425"/>
                  <a:pt x="1098" y="509"/>
                  <a:pt x="1130" y="576"/>
                </a:cubicBezTo>
                <a:close/>
                <a:moveTo>
                  <a:pt x="892" y="810"/>
                </a:moveTo>
                <a:cubicBezTo>
                  <a:pt x="892" y="784"/>
                  <a:pt x="871" y="762"/>
                  <a:pt x="844" y="762"/>
                </a:cubicBezTo>
                <a:cubicBezTo>
                  <a:pt x="818" y="762"/>
                  <a:pt x="797" y="784"/>
                  <a:pt x="797" y="810"/>
                </a:cubicBezTo>
                <a:cubicBezTo>
                  <a:pt x="797" y="837"/>
                  <a:pt x="818" y="858"/>
                  <a:pt x="844" y="858"/>
                </a:cubicBezTo>
                <a:cubicBezTo>
                  <a:pt x="871" y="858"/>
                  <a:pt x="892" y="837"/>
                  <a:pt x="892" y="810"/>
                </a:cubicBezTo>
                <a:close/>
                <a:moveTo>
                  <a:pt x="1333" y="1018"/>
                </a:moveTo>
                <a:cubicBezTo>
                  <a:pt x="1254" y="980"/>
                  <a:pt x="1164" y="1003"/>
                  <a:pt x="1132" y="1069"/>
                </a:cubicBezTo>
                <a:cubicBezTo>
                  <a:pt x="1100" y="1135"/>
                  <a:pt x="1139" y="1220"/>
                  <a:pt x="1217" y="1258"/>
                </a:cubicBezTo>
                <a:cubicBezTo>
                  <a:pt x="1296" y="1296"/>
                  <a:pt x="1386" y="1273"/>
                  <a:pt x="1418" y="1207"/>
                </a:cubicBezTo>
                <a:cubicBezTo>
                  <a:pt x="1450" y="1141"/>
                  <a:pt x="1412" y="1056"/>
                  <a:pt x="1333" y="1018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35450" y="2771775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5129213" y="3544888"/>
            <a:ext cx="338138" cy="342900"/>
          </a:xfrm>
          <a:custGeom>
            <a:avLst/>
            <a:gdLst>
              <a:gd name="T0" fmla="*/ 76 w 1635"/>
              <a:gd name="T1" fmla="*/ 1527 h 1662"/>
              <a:gd name="T2" fmla="*/ 135 w 1635"/>
              <a:gd name="T3" fmla="*/ 1585 h 1662"/>
              <a:gd name="T4" fmla="*/ 74 w 1635"/>
              <a:gd name="T5" fmla="*/ 1646 h 1662"/>
              <a:gd name="T6" fmla="*/ 16 w 1635"/>
              <a:gd name="T7" fmla="*/ 1646 h 1662"/>
              <a:gd name="T8" fmla="*/ 16 w 1635"/>
              <a:gd name="T9" fmla="*/ 1588 h 1662"/>
              <a:gd name="T10" fmla="*/ 76 w 1635"/>
              <a:gd name="T11" fmla="*/ 1527 h 1662"/>
              <a:gd name="T12" fmla="*/ 1205 w 1635"/>
              <a:gd name="T13" fmla="*/ 39 h 1662"/>
              <a:gd name="T14" fmla="*/ 1064 w 1635"/>
              <a:gd name="T15" fmla="*/ 40 h 1662"/>
              <a:gd name="T16" fmla="*/ 666 w 1635"/>
              <a:gd name="T17" fmla="*/ 438 h 1662"/>
              <a:gd name="T18" fmla="*/ 665 w 1635"/>
              <a:gd name="T19" fmla="*/ 579 h 1662"/>
              <a:gd name="T20" fmla="*/ 1205 w 1635"/>
              <a:gd name="T21" fmla="*/ 39 h 1662"/>
              <a:gd name="T22" fmla="*/ 584 w 1635"/>
              <a:gd name="T23" fmla="*/ 809 h 1662"/>
              <a:gd name="T24" fmla="*/ 349 w 1635"/>
              <a:gd name="T25" fmla="*/ 1044 h 1662"/>
              <a:gd name="T26" fmla="*/ 108 w 1635"/>
              <a:gd name="T27" fmla="*/ 1450 h 1662"/>
              <a:gd name="T28" fmla="*/ 212 w 1635"/>
              <a:gd name="T29" fmla="*/ 1554 h 1662"/>
              <a:gd name="T30" fmla="*/ 618 w 1635"/>
              <a:gd name="T31" fmla="*/ 1313 h 1662"/>
              <a:gd name="T32" fmla="*/ 853 w 1635"/>
              <a:gd name="T33" fmla="*/ 1077 h 1662"/>
              <a:gd name="T34" fmla="*/ 584 w 1635"/>
              <a:gd name="T35" fmla="*/ 809 h 1662"/>
              <a:gd name="T36" fmla="*/ 1551 w 1635"/>
              <a:gd name="T37" fmla="*/ 111 h 1662"/>
              <a:gd name="T38" fmla="*/ 1244 w 1635"/>
              <a:gd name="T39" fmla="*/ 111 h 1662"/>
              <a:gd name="T40" fmla="*/ 650 w 1635"/>
              <a:gd name="T41" fmla="*/ 705 h 1662"/>
              <a:gd name="T42" fmla="*/ 957 w 1635"/>
              <a:gd name="T43" fmla="*/ 1011 h 1662"/>
              <a:gd name="T44" fmla="*/ 1551 w 1635"/>
              <a:gd name="T45" fmla="*/ 417 h 1662"/>
              <a:gd name="T46" fmla="*/ 1551 w 1635"/>
              <a:gd name="T47" fmla="*/ 111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35" h="1662">
                <a:moveTo>
                  <a:pt x="76" y="1527"/>
                </a:moveTo>
                <a:cubicBezTo>
                  <a:pt x="135" y="1585"/>
                  <a:pt x="135" y="1585"/>
                  <a:pt x="135" y="1585"/>
                </a:cubicBezTo>
                <a:cubicBezTo>
                  <a:pt x="74" y="1646"/>
                  <a:pt x="74" y="1646"/>
                  <a:pt x="74" y="1646"/>
                </a:cubicBezTo>
                <a:cubicBezTo>
                  <a:pt x="58" y="1662"/>
                  <a:pt x="32" y="1662"/>
                  <a:pt x="16" y="1646"/>
                </a:cubicBezTo>
                <a:cubicBezTo>
                  <a:pt x="0" y="1630"/>
                  <a:pt x="0" y="1604"/>
                  <a:pt x="16" y="1588"/>
                </a:cubicBezTo>
                <a:lnTo>
                  <a:pt x="76" y="1527"/>
                </a:lnTo>
                <a:close/>
                <a:moveTo>
                  <a:pt x="1205" y="39"/>
                </a:moveTo>
                <a:cubicBezTo>
                  <a:pt x="1166" y="0"/>
                  <a:pt x="1103" y="1"/>
                  <a:pt x="1064" y="40"/>
                </a:cubicBezTo>
                <a:cubicBezTo>
                  <a:pt x="666" y="438"/>
                  <a:pt x="666" y="438"/>
                  <a:pt x="666" y="438"/>
                </a:cubicBezTo>
                <a:cubicBezTo>
                  <a:pt x="627" y="477"/>
                  <a:pt x="626" y="540"/>
                  <a:pt x="665" y="579"/>
                </a:cubicBezTo>
                <a:lnTo>
                  <a:pt x="1205" y="39"/>
                </a:lnTo>
                <a:close/>
                <a:moveTo>
                  <a:pt x="584" y="809"/>
                </a:moveTo>
                <a:cubicBezTo>
                  <a:pt x="349" y="1044"/>
                  <a:pt x="349" y="1044"/>
                  <a:pt x="349" y="1044"/>
                </a:cubicBezTo>
                <a:cubicBezTo>
                  <a:pt x="226" y="1167"/>
                  <a:pt x="164" y="1285"/>
                  <a:pt x="108" y="1450"/>
                </a:cubicBezTo>
                <a:cubicBezTo>
                  <a:pt x="212" y="1554"/>
                  <a:pt x="212" y="1554"/>
                  <a:pt x="212" y="1554"/>
                </a:cubicBezTo>
                <a:cubicBezTo>
                  <a:pt x="376" y="1498"/>
                  <a:pt x="495" y="1436"/>
                  <a:pt x="618" y="1313"/>
                </a:cubicBezTo>
                <a:cubicBezTo>
                  <a:pt x="853" y="1077"/>
                  <a:pt x="853" y="1077"/>
                  <a:pt x="853" y="1077"/>
                </a:cubicBezTo>
                <a:lnTo>
                  <a:pt x="584" y="809"/>
                </a:lnTo>
                <a:close/>
                <a:moveTo>
                  <a:pt x="1551" y="111"/>
                </a:moveTo>
                <a:cubicBezTo>
                  <a:pt x="1466" y="26"/>
                  <a:pt x="1329" y="26"/>
                  <a:pt x="1244" y="111"/>
                </a:cubicBezTo>
                <a:cubicBezTo>
                  <a:pt x="650" y="705"/>
                  <a:pt x="650" y="705"/>
                  <a:pt x="650" y="705"/>
                </a:cubicBezTo>
                <a:cubicBezTo>
                  <a:pt x="957" y="1011"/>
                  <a:pt x="957" y="1011"/>
                  <a:pt x="957" y="1011"/>
                </a:cubicBezTo>
                <a:cubicBezTo>
                  <a:pt x="1551" y="417"/>
                  <a:pt x="1551" y="417"/>
                  <a:pt x="1551" y="417"/>
                </a:cubicBezTo>
                <a:cubicBezTo>
                  <a:pt x="1635" y="333"/>
                  <a:pt x="1635" y="196"/>
                  <a:pt x="1551" y="111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26000" y="3868738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1116013" y="3384550"/>
            <a:ext cx="194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6227763" y="3384550"/>
            <a:ext cx="19446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3684588" y="1276350"/>
            <a:ext cx="19431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4" grpId="0" animBg="1"/>
      <p:bldP spid="9" grpId="0"/>
      <p:bldP spid="17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543425" y="2738438"/>
            <a:ext cx="1258888" cy="244475"/>
            <a:chOff x="4544090" y="2582118"/>
            <a:chExt cx="1259586" cy="245167"/>
          </a:xfrm>
        </p:grpSpPr>
        <p:sp>
          <p:nvSpPr>
            <p:cNvPr id="5" name="Rectangle 26"/>
            <p:cNvSpPr/>
            <p:nvPr/>
          </p:nvSpPr>
          <p:spPr>
            <a:xfrm>
              <a:off x="4544090" y="2663314"/>
              <a:ext cx="1259586" cy="163971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10"/>
            <p:cNvSpPr/>
            <p:nvPr/>
          </p:nvSpPr>
          <p:spPr>
            <a:xfrm>
              <a:off x="5084444" y="2582118"/>
              <a:ext cx="178877" cy="178877"/>
            </a:xfrm>
            <a:prstGeom prst="ellips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9613" y="2746375"/>
            <a:ext cx="1258887" cy="236538"/>
            <a:chOff x="1980201" y="2589566"/>
            <a:chExt cx="1259586" cy="237722"/>
          </a:xfrm>
        </p:grpSpPr>
        <p:sp>
          <p:nvSpPr>
            <p:cNvPr id="8" name="Rectangle 8"/>
            <p:cNvSpPr/>
            <p:nvPr/>
          </p:nvSpPr>
          <p:spPr>
            <a:xfrm>
              <a:off x="1980201" y="2663317"/>
              <a:ext cx="1259586" cy="163971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30"/>
            <p:cNvSpPr/>
            <p:nvPr/>
          </p:nvSpPr>
          <p:spPr>
            <a:xfrm>
              <a:off x="2498196" y="2589566"/>
              <a:ext cx="178877" cy="178877"/>
            </a:xfrm>
            <a:prstGeom prst="ellips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07238" y="2749550"/>
            <a:ext cx="1258887" cy="233363"/>
            <a:chOff x="7107980" y="2593867"/>
            <a:chExt cx="1259586" cy="233418"/>
          </a:xfrm>
        </p:grpSpPr>
        <p:sp>
          <p:nvSpPr>
            <p:cNvPr id="11" name="Round Same Side Corner Rectangle 6"/>
            <p:cNvSpPr/>
            <p:nvPr/>
          </p:nvSpPr>
          <p:spPr>
            <a:xfrm rot="5400000">
              <a:off x="7655788" y="2115507"/>
              <a:ext cx="163970" cy="125958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39"/>
            <p:cNvSpPr/>
            <p:nvPr/>
          </p:nvSpPr>
          <p:spPr>
            <a:xfrm>
              <a:off x="7676284" y="2593867"/>
              <a:ext cx="178877" cy="178877"/>
            </a:xfrm>
            <a:prstGeom prst="ellips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60725" y="2819400"/>
            <a:ext cx="1260475" cy="241300"/>
            <a:chOff x="3262146" y="2663315"/>
            <a:chExt cx="1259586" cy="240868"/>
          </a:xfrm>
        </p:grpSpPr>
        <p:sp>
          <p:nvSpPr>
            <p:cNvPr id="14" name="Rectangle 25"/>
            <p:cNvSpPr/>
            <p:nvPr/>
          </p:nvSpPr>
          <p:spPr>
            <a:xfrm>
              <a:off x="3262146" y="2663315"/>
              <a:ext cx="1259586" cy="163971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44"/>
            <p:cNvSpPr/>
            <p:nvPr/>
          </p:nvSpPr>
          <p:spPr>
            <a:xfrm>
              <a:off x="3824860" y="2725306"/>
              <a:ext cx="178877" cy="178877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6913" y="2819400"/>
            <a:ext cx="1260475" cy="241300"/>
            <a:chOff x="698256" y="2663317"/>
            <a:chExt cx="1259586" cy="240866"/>
          </a:xfrm>
        </p:grpSpPr>
        <p:sp>
          <p:nvSpPr>
            <p:cNvPr id="17" name="Round Same Side Corner Rectangle 23"/>
            <p:cNvSpPr/>
            <p:nvPr/>
          </p:nvSpPr>
          <p:spPr>
            <a:xfrm rot="16200000" flipH="1">
              <a:off x="1246064" y="2115509"/>
              <a:ext cx="163970" cy="125958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46"/>
            <p:cNvSpPr/>
            <p:nvPr/>
          </p:nvSpPr>
          <p:spPr>
            <a:xfrm>
              <a:off x="1268424" y="2725306"/>
              <a:ext cx="178877" cy="178877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26125" y="2819400"/>
            <a:ext cx="1258888" cy="241300"/>
            <a:chOff x="5826035" y="2663314"/>
            <a:chExt cx="1259586" cy="240869"/>
          </a:xfrm>
        </p:grpSpPr>
        <p:sp>
          <p:nvSpPr>
            <p:cNvPr id="20" name="Rectangle 27"/>
            <p:cNvSpPr/>
            <p:nvPr/>
          </p:nvSpPr>
          <p:spPr>
            <a:xfrm>
              <a:off x="5826035" y="2663314"/>
              <a:ext cx="1259586" cy="163971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47"/>
            <p:cNvSpPr/>
            <p:nvPr/>
          </p:nvSpPr>
          <p:spPr>
            <a:xfrm>
              <a:off x="6416698" y="2725306"/>
              <a:ext cx="178877" cy="178877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265" b="0" i="0" u="none" strike="noStrike" kern="0" cap="none" spc="0" normalizeH="0" baseline="0" noProof="0">
                <a:ln>
                  <a:noFill/>
                </a:ln>
                <a:solidFill>
                  <a:srgbClr val="34719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1122363" y="3206750"/>
            <a:ext cx="477838" cy="522288"/>
          </a:xfrm>
          <a:custGeom>
            <a:avLst/>
            <a:gdLst>
              <a:gd name="T0" fmla="*/ 499 w 1516"/>
              <a:gd name="T1" fmla="*/ 1449 h 1648"/>
              <a:gd name="T2" fmla="*/ 896 w 1516"/>
              <a:gd name="T3" fmla="*/ 1449 h 1648"/>
              <a:gd name="T4" fmla="*/ 697 w 1516"/>
              <a:gd name="T5" fmla="*/ 1648 h 1648"/>
              <a:gd name="T6" fmla="*/ 499 w 1516"/>
              <a:gd name="T7" fmla="*/ 1449 h 1648"/>
              <a:gd name="T8" fmla="*/ 779 w 1516"/>
              <a:gd name="T9" fmla="*/ 1189 h 1648"/>
              <a:gd name="T10" fmla="*/ 233 w 1516"/>
              <a:gd name="T11" fmla="*/ 1189 h 1648"/>
              <a:gd name="T12" fmla="*/ 446 w 1516"/>
              <a:gd name="T13" fmla="*/ 523 h 1648"/>
              <a:gd name="T14" fmla="*/ 695 w 1516"/>
              <a:gd name="T15" fmla="*/ 346 h 1648"/>
              <a:gd name="T16" fmla="*/ 945 w 1516"/>
              <a:gd name="T17" fmla="*/ 523 h 1648"/>
              <a:gd name="T18" fmla="*/ 1000 w 1516"/>
              <a:gd name="T19" fmla="*/ 739 h 1648"/>
              <a:gd name="T20" fmla="*/ 1134 w 1516"/>
              <a:gd name="T21" fmla="*/ 694 h 1648"/>
              <a:gd name="T22" fmla="*/ 913 w 1516"/>
              <a:gd name="T23" fmla="*/ 271 h 1648"/>
              <a:gd name="T24" fmla="*/ 841 w 1516"/>
              <a:gd name="T25" fmla="*/ 146 h 1648"/>
              <a:gd name="T26" fmla="*/ 841 w 1516"/>
              <a:gd name="T27" fmla="*/ 146 h 1648"/>
              <a:gd name="T28" fmla="*/ 695 w 1516"/>
              <a:gd name="T29" fmla="*/ 0 h 1648"/>
              <a:gd name="T30" fmla="*/ 550 w 1516"/>
              <a:gd name="T31" fmla="*/ 146 h 1648"/>
              <a:gd name="T32" fmla="*/ 550 w 1516"/>
              <a:gd name="T33" fmla="*/ 146 h 1648"/>
              <a:gd name="T34" fmla="*/ 477 w 1516"/>
              <a:gd name="T35" fmla="*/ 271 h 1648"/>
              <a:gd name="T36" fmla="*/ 0 w 1516"/>
              <a:gd name="T37" fmla="*/ 1185 h 1648"/>
              <a:gd name="T38" fmla="*/ 0 w 1516"/>
              <a:gd name="T39" fmla="*/ 1329 h 1648"/>
              <a:gd name="T40" fmla="*/ 827 w 1516"/>
              <a:gd name="T41" fmla="*/ 1329 h 1648"/>
              <a:gd name="T42" fmla="*/ 779 w 1516"/>
              <a:gd name="T43" fmla="*/ 1189 h 1648"/>
              <a:gd name="T44" fmla="*/ 695 w 1516"/>
              <a:gd name="T45" fmla="*/ 87 h 1648"/>
              <a:gd name="T46" fmla="*/ 754 w 1516"/>
              <a:gd name="T47" fmla="*/ 146 h 1648"/>
              <a:gd name="T48" fmla="*/ 695 w 1516"/>
              <a:gd name="T49" fmla="*/ 205 h 1648"/>
              <a:gd name="T50" fmla="*/ 636 w 1516"/>
              <a:gd name="T51" fmla="*/ 146 h 1648"/>
              <a:gd name="T52" fmla="*/ 695 w 1516"/>
              <a:gd name="T53" fmla="*/ 87 h 1648"/>
              <a:gd name="T54" fmla="*/ 1204 w 1516"/>
              <a:gd name="T55" fmla="*/ 808 h 1648"/>
              <a:gd name="T56" fmla="*/ 893 w 1516"/>
              <a:gd name="T57" fmla="*/ 1119 h 1648"/>
              <a:gd name="T58" fmla="*/ 1204 w 1516"/>
              <a:gd name="T59" fmla="*/ 1430 h 1648"/>
              <a:gd name="T60" fmla="*/ 1516 w 1516"/>
              <a:gd name="T61" fmla="*/ 1119 h 1648"/>
              <a:gd name="T62" fmla="*/ 1204 w 1516"/>
              <a:gd name="T63" fmla="*/ 808 h 1648"/>
              <a:gd name="T64" fmla="*/ 1151 w 1516"/>
              <a:gd name="T65" fmla="*/ 1287 h 1648"/>
              <a:gd name="T66" fmla="*/ 1004 w 1516"/>
              <a:gd name="T67" fmla="*/ 1140 h 1648"/>
              <a:gd name="T68" fmla="*/ 1067 w 1516"/>
              <a:gd name="T69" fmla="*/ 1077 h 1648"/>
              <a:gd name="T70" fmla="*/ 1151 w 1516"/>
              <a:gd name="T71" fmla="*/ 1162 h 1648"/>
              <a:gd name="T72" fmla="*/ 1346 w 1516"/>
              <a:gd name="T73" fmla="*/ 967 h 1648"/>
              <a:gd name="T74" fmla="*/ 1409 w 1516"/>
              <a:gd name="T75" fmla="*/ 1029 h 1648"/>
              <a:gd name="T76" fmla="*/ 1151 w 1516"/>
              <a:gd name="T77" fmla="*/ 1287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6" h="1648">
                <a:moveTo>
                  <a:pt x="499" y="1449"/>
                </a:moveTo>
                <a:cubicBezTo>
                  <a:pt x="896" y="1449"/>
                  <a:pt x="896" y="1449"/>
                  <a:pt x="896" y="1449"/>
                </a:cubicBezTo>
                <a:cubicBezTo>
                  <a:pt x="896" y="1559"/>
                  <a:pt x="807" y="1648"/>
                  <a:pt x="697" y="1648"/>
                </a:cubicBezTo>
                <a:cubicBezTo>
                  <a:pt x="588" y="1648"/>
                  <a:pt x="499" y="1559"/>
                  <a:pt x="499" y="1449"/>
                </a:cubicBezTo>
                <a:close/>
                <a:moveTo>
                  <a:pt x="779" y="1189"/>
                </a:moveTo>
                <a:cubicBezTo>
                  <a:pt x="233" y="1189"/>
                  <a:pt x="233" y="1189"/>
                  <a:pt x="233" y="1189"/>
                </a:cubicBezTo>
                <a:cubicBezTo>
                  <a:pt x="382" y="1004"/>
                  <a:pt x="370" y="712"/>
                  <a:pt x="446" y="523"/>
                </a:cubicBezTo>
                <a:cubicBezTo>
                  <a:pt x="487" y="420"/>
                  <a:pt x="561" y="346"/>
                  <a:pt x="695" y="346"/>
                </a:cubicBezTo>
                <a:cubicBezTo>
                  <a:pt x="829" y="346"/>
                  <a:pt x="903" y="419"/>
                  <a:pt x="945" y="523"/>
                </a:cubicBezTo>
                <a:cubicBezTo>
                  <a:pt x="970" y="586"/>
                  <a:pt x="985" y="661"/>
                  <a:pt x="1000" y="739"/>
                </a:cubicBezTo>
                <a:cubicBezTo>
                  <a:pt x="1042" y="717"/>
                  <a:pt x="1087" y="701"/>
                  <a:pt x="1134" y="694"/>
                </a:cubicBezTo>
                <a:cubicBezTo>
                  <a:pt x="1101" y="522"/>
                  <a:pt x="1058" y="354"/>
                  <a:pt x="913" y="271"/>
                </a:cubicBezTo>
                <a:cubicBezTo>
                  <a:pt x="869" y="245"/>
                  <a:pt x="841" y="197"/>
                  <a:pt x="841" y="146"/>
                </a:cubicBezTo>
                <a:cubicBezTo>
                  <a:pt x="841" y="146"/>
                  <a:pt x="841" y="146"/>
                  <a:pt x="841" y="146"/>
                </a:cubicBezTo>
                <a:cubicBezTo>
                  <a:pt x="841" y="65"/>
                  <a:pt x="776" y="0"/>
                  <a:pt x="695" y="0"/>
                </a:cubicBezTo>
                <a:cubicBezTo>
                  <a:pt x="615" y="0"/>
                  <a:pt x="550" y="65"/>
                  <a:pt x="550" y="146"/>
                </a:cubicBezTo>
                <a:cubicBezTo>
                  <a:pt x="550" y="146"/>
                  <a:pt x="550" y="146"/>
                  <a:pt x="550" y="146"/>
                </a:cubicBezTo>
                <a:cubicBezTo>
                  <a:pt x="550" y="198"/>
                  <a:pt x="522" y="245"/>
                  <a:pt x="477" y="271"/>
                </a:cubicBezTo>
                <a:cubicBezTo>
                  <a:pt x="153" y="457"/>
                  <a:pt x="339" y="1075"/>
                  <a:pt x="0" y="1185"/>
                </a:cubicBezTo>
                <a:cubicBezTo>
                  <a:pt x="0" y="1329"/>
                  <a:pt x="0" y="1329"/>
                  <a:pt x="0" y="1329"/>
                </a:cubicBezTo>
                <a:cubicBezTo>
                  <a:pt x="827" y="1329"/>
                  <a:pt x="827" y="1329"/>
                  <a:pt x="827" y="1329"/>
                </a:cubicBezTo>
                <a:cubicBezTo>
                  <a:pt x="803" y="1286"/>
                  <a:pt x="787" y="1238"/>
                  <a:pt x="779" y="1189"/>
                </a:cubicBezTo>
                <a:close/>
                <a:moveTo>
                  <a:pt x="695" y="87"/>
                </a:moveTo>
                <a:cubicBezTo>
                  <a:pt x="728" y="87"/>
                  <a:pt x="754" y="113"/>
                  <a:pt x="754" y="146"/>
                </a:cubicBezTo>
                <a:cubicBezTo>
                  <a:pt x="754" y="178"/>
                  <a:pt x="728" y="205"/>
                  <a:pt x="695" y="205"/>
                </a:cubicBezTo>
                <a:cubicBezTo>
                  <a:pt x="663" y="205"/>
                  <a:pt x="636" y="178"/>
                  <a:pt x="636" y="146"/>
                </a:cubicBezTo>
                <a:cubicBezTo>
                  <a:pt x="636" y="113"/>
                  <a:pt x="663" y="87"/>
                  <a:pt x="695" y="87"/>
                </a:cubicBezTo>
                <a:close/>
                <a:moveTo>
                  <a:pt x="1204" y="808"/>
                </a:moveTo>
                <a:cubicBezTo>
                  <a:pt x="1032" y="808"/>
                  <a:pt x="893" y="947"/>
                  <a:pt x="893" y="1119"/>
                </a:cubicBezTo>
                <a:cubicBezTo>
                  <a:pt x="893" y="1291"/>
                  <a:pt x="1032" y="1430"/>
                  <a:pt x="1204" y="1430"/>
                </a:cubicBezTo>
                <a:cubicBezTo>
                  <a:pt x="1376" y="1430"/>
                  <a:pt x="1516" y="1291"/>
                  <a:pt x="1516" y="1119"/>
                </a:cubicBezTo>
                <a:cubicBezTo>
                  <a:pt x="1516" y="947"/>
                  <a:pt x="1376" y="808"/>
                  <a:pt x="1204" y="808"/>
                </a:cubicBezTo>
                <a:close/>
                <a:moveTo>
                  <a:pt x="1151" y="1287"/>
                </a:moveTo>
                <a:cubicBezTo>
                  <a:pt x="1004" y="1140"/>
                  <a:pt x="1004" y="1140"/>
                  <a:pt x="1004" y="1140"/>
                </a:cubicBezTo>
                <a:cubicBezTo>
                  <a:pt x="1067" y="1077"/>
                  <a:pt x="1067" y="1077"/>
                  <a:pt x="1067" y="1077"/>
                </a:cubicBezTo>
                <a:cubicBezTo>
                  <a:pt x="1151" y="1162"/>
                  <a:pt x="1151" y="1162"/>
                  <a:pt x="1151" y="1162"/>
                </a:cubicBezTo>
                <a:cubicBezTo>
                  <a:pt x="1346" y="967"/>
                  <a:pt x="1346" y="967"/>
                  <a:pt x="1346" y="967"/>
                </a:cubicBezTo>
                <a:cubicBezTo>
                  <a:pt x="1409" y="1029"/>
                  <a:pt x="1409" y="1029"/>
                  <a:pt x="1409" y="1029"/>
                </a:cubicBezTo>
                <a:lnTo>
                  <a:pt x="1151" y="128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>
            <a:off x="3659188" y="3238500"/>
            <a:ext cx="527050" cy="476250"/>
          </a:xfrm>
          <a:custGeom>
            <a:avLst/>
            <a:gdLst>
              <a:gd name="T0" fmla="*/ 1648 w 1648"/>
              <a:gd name="T1" fmla="*/ 824 h 1492"/>
              <a:gd name="T2" fmla="*/ 824 w 1648"/>
              <a:gd name="T3" fmla="*/ 0 h 1492"/>
              <a:gd name="T4" fmla="*/ 0 w 1648"/>
              <a:gd name="T5" fmla="*/ 824 h 1492"/>
              <a:gd name="T6" fmla="*/ 151 w 1648"/>
              <a:gd name="T7" fmla="*/ 1300 h 1492"/>
              <a:gd name="T8" fmla="*/ 451 w 1648"/>
              <a:gd name="T9" fmla="*/ 1300 h 1492"/>
              <a:gd name="T10" fmla="*/ 824 w 1648"/>
              <a:gd name="T11" fmla="*/ 1492 h 1492"/>
              <a:gd name="T12" fmla="*/ 1197 w 1648"/>
              <a:gd name="T13" fmla="*/ 1300 h 1492"/>
              <a:gd name="T14" fmla="*/ 1497 w 1648"/>
              <a:gd name="T15" fmla="*/ 1300 h 1492"/>
              <a:gd name="T16" fmla="*/ 1648 w 1648"/>
              <a:gd name="T17" fmla="*/ 824 h 1492"/>
              <a:gd name="T18" fmla="*/ 1340 w 1648"/>
              <a:gd name="T19" fmla="*/ 382 h 1492"/>
              <a:gd name="T20" fmla="*/ 1188 w 1648"/>
              <a:gd name="T21" fmla="*/ 533 h 1492"/>
              <a:gd name="T22" fmla="*/ 1115 w 1648"/>
              <a:gd name="T23" fmla="*/ 460 h 1492"/>
              <a:gd name="T24" fmla="*/ 1266 w 1648"/>
              <a:gd name="T25" fmla="*/ 308 h 1492"/>
              <a:gd name="T26" fmla="*/ 1340 w 1648"/>
              <a:gd name="T27" fmla="*/ 382 h 1492"/>
              <a:gd name="T28" fmla="*/ 1035 w 1648"/>
              <a:gd name="T29" fmla="*/ 178 h 1492"/>
              <a:gd name="T30" fmla="*/ 1131 w 1648"/>
              <a:gd name="T31" fmla="*/ 218 h 1492"/>
              <a:gd name="T32" fmla="*/ 1049 w 1648"/>
              <a:gd name="T33" fmla="*/ 416 h 1492"/>
              <a:gd name="T34" fmla="*/ 953 w 1648"/>
              <a:gd name="T35" fmla="*/ 376 h 1492"/>
              <a:gd name="T36" fmla="*/ 1035 w 1648"/>
              <a:gd name="T37" fmla="*/ 178 h 1492"/>
              <a:gd name="T38" fmla="*/ 772 w 1648"/>
              <a:gd name="T39" fmla="*/ 147 h 1492"/>
              <a:gd name="T40" fmla="*/ 824 w 1648"/>
              <a:gd name="T41" fmla="*/ 145 h 1492"/>
              <a:gd name="T42" fmla="*/ 876 w 1648"/>
              <a:gd name="T43" fmla="*/ 147 h 1492"/>
              <a:gd name="T44" fmla="*/ 876 w 1648"/>
              <a:gd name="T45" fmla="*/ 361 h 1492"/>
              <a:gd name="T46" fmla="*/ 824 w 1648"/>
              <a:gd name="T47" fmla="*/ 358 h 1492"/>
              <a:gd name="T48" fmla="*/ 772 w 1648"/>
              <a:gd name="T49" fmla="*/ 361 h 1492"/>
              <a:gd name="T50" fmla="*/ 772 w 1648"/>
              <a:gd name="T51" fmla="*/ 147 h 1492"/>
              <a:gd name="T52" fmla="*/ 746 w 1648"/>
              <a:gd name="T53" fmla="*/ 864 h 1492"/>
              <a:gd name="T54" fmla="*/ 824 w 1648"/>
              <a:gd name="T55" fmla="*/ 500 h 1492"/>
              <a:gd name="T56" fmla="*/ 902 w 1648"/>
              <a:gd name="T57" fmla="*/ 864 h 1492"/>
              <a:gd name="T58" fmla="*/ 984 w 1648"/>
              <a:gd name="T59" fmla="*/ 1004 h 1492"/>
              <a:gd name="T60" fmla="*/ 824 w 1648"/>
              <a:gd name="T61" fmla="*/ 1165 h 1492"/>
              <a:gd name="T62" fmla="*/ 664 w 1648"/>
              <a:gd name="T63" fmla="*/ 1004 h 1492"/>
              <a:gd name="T64" fmla="*/ 746 w 1648"/>
              <a:gd name="T65" fmla="*/ 864 h 1492"/>
              <a:gd name="T66" fmla="*/ 610 w 1648"/>
              <a:gd name="T67" fmla="*/ 179 h 1492"/>
              <a:gd name="T68" fmla="*/ 693 w 1648"/>
              <a:gd name="T69" fmla="*/ 377 h 1492"/>
              <a:gd name="T70" fmla="*/ 597 w 1648"/>
              <a:gd name="T71" fmla="*/ 417 h 1492"/>
              <a:gd name="T72" fmla="*/ 514 w 1648"/>
              <a:gd name="T73" fmla="*/ 220 h 1492"/>
              <a:gd name="T74" fmla="*/ 610 w 1648"/>
              <a:gd name="T75" fmla="*/ 179 h 1492"/>
              <a:gd name="T76" fmla="*/ 382 w 1648"/>
              <a:gd name="T77" fmla="*/ 308 h 1492"/>
              <a:gd name="T78" fmla="*/ 533 w 1648"/>
              <a:gd name="T79" fmla="*/ 460 h 1492"/>
              <a:gd name="T80" fmla="*/ 460 w 1648"/>
              <a:gd name="T81" fmla="*/ 533 h 1492"/>
              <a:gd name="T82" fmla="*/ 308 w 1648"/>
              <a:gd name="T83" fmla="*/ 382 h 1492"/>
              <a:gd name="T84" fmla="*/ 382 w 1648"/>
              <a:gd name="T85" fmla="*/ 308 h 1492"/>
              <a:gd name="T86" fmla="*/ 178 w 1648"/>
              <a:gd name="T87" fmla="*/ 613 h 1492"/>
              <a:gd name="T88" fmla="*/ 218 w 1648"/>
              <a:gd name="T89" fmla="*/ 517 h 1492"/>
              <a:gd name="T90" fmla="*/ 416 w 1648"/>
              <a:gd name="T91" fmla="*/ 599 h 1492"/>
              <a:gd name="T92" fmla="*/ 376 w 1648"/>
              <a:gd name="T93" fmla="*/ 695 h 1492"/>
              <a:gd name="T94" fmla="*/ 178 w 1648"/>
              <a:gd name="T95" fmla="*/ 613 h 1492"/>
              <a:gd name="T96" fmla="*/ 1270 w 1648"/>
              <a:gd name="T97" fmla="*/ 688 h 1492"/>
              <a:gd name="T98" fmla="*/ 1228 w 1648"/>
              <a:gd name="T99" fmla="*/ 592 h 1492"/>
              <a:gd name="T100" fmla="*/ 1425 w 1648"/>
              <a:gd name="T101" fmla="*/ 507 h 1492"/>
              <a:gd name="T102" fmla="*/ 1466 w 1648"/>
              <a:gd name="T103" fmla="*/ 603 h 1492"/>
              <a:gd name="T104" fmla="*/ 1270 w 1648"/>
              <a:gd name="T105" fmla="*/ 688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48" h="1492">
                <a:moveTo>
                  <a:pt x="1648" y="824"/>
                </a:moveTo>
                <a:cubicBezTo>
                  <a:pt x="1648" y="369"/>
                  <a:pt x="1279" y="0"/>
                  <a:pt x="824" y="0"/>
                </a:cubicBezTo>
                <a:cubicBezTo>
                  <a:pt x="369" y="0"/>
                  <a:pt x="0" y="369"/>
                  <a:pt x="0" y="824"/>
                </a:cubicBezTo>
                <a:cubicBezTo>
                  <a:pt x="0" y="1001"/>
                  <a:pt x="56" y="1166"/>
                  <a:pt x="151" y="1300"/>
                </a:cubicBezTo>
                <a:cubicBezTo>
                  <a:pt x="451" y="1300"/>
                  <a:pt x="451" y="1300"/>
                  <a:pt x="451" y="1300"/>
                </a:cubicBezTo>
                <a:cubicBezTo>
                  <a:pt x="514" y="1413"/>
                  <a:pt x="658" y="1492"/>
                  <a:pt x="824" y="1492"/>
                </a:cubicBezTo>
                <a:cubicBezTo>
                  <a:pt x="990" y="1492"/>
                  <a:pt x="1134" y="1413"/>
                  <a:pt x="1197" y="1300"/>
                </a:cubicBezTo>
                <a:cubicBezTo>
                  <a:pt x="1497" y="1300"/>
                  <a:pt x="1497" y="1300"/>
                  <a:pt x="1497" y="1300"/>
                </a:cubicBezTo>
                <a:cubicBezTo>
                  <a:pt x="1592" y="1166"/>
                  <a:pt x="1648" y="1001"/>
                  <a:pt x="1648" y="824"/>
                </a:cubicBezTo>
                <a:close/>
                <a:moveTo>
                  <a:pt x="1340" y="382"/>
                </a:moveTo>
                <a:cubicBezTo>
                  <a:pt x="1188" y="533"/>
                  <a:pt x="1188" y="533"/>
                  <a:pt x="1188" y="533"/>
                </a:cubicBezTo>
                <a:cubicBezTo>
                  <a:pt x="1167" y="506"/>
                  <a:pt x="1142" y="481"/>
                  <a:pt x="1115" y="460"/>
                </a:cubicBezTo>
                <a:cubicBezTo>
                  <a:pt x="1266" y="308"/>
                  <a:pt x="1266" y="308"/>
                  <a:pt x="1266" y="308"/>
                </a:cubicBezTo>
                <a:cubicBezTo>
                  <a:pt x="1292" y="331"/>
                  <a:pt x="1317" y="356"/>
                  <a:pt x="1340" y="382"/>
                </a:cubicBezTo>
                <a:close/>
                <a:moveTo>
                  <a:pt x="1035" y="178"/>
                </a:moveTo>
                <a:cubicBezTo>
                  <a:pt x="1068" y="189"/>
                  <a:pt x="1100" y="203"/>
                  <a:pt x="1131" y="218"/>
                </a:cubicBezTo>
                <a:cubicBezTo>
                  <a:pt x="1049" y="416"/>
                  <a:pt x="1049" y="416"/>
                  <a:pt x="1049" y="416"/>
                </a:cubicBezTo>
                <a:cubicBezTo>
                  <a:pt x="1019" y="399"/>
                  <a:pt x="987" y="386"/>
                  <a:pt x="953" y="376"/>
                </a:cubicBezTo>
                <a:lnTo>
                  <a:pt x="1035" y="178"/>
                </a:lnTo>
                <a:close/>
                <a:moveTo>
                  <a:pt x="772" y="147"/>
                </a:moveTo>
                <a:cubicBezTo>
                  <a:pt x="790" y="146"/>
                  <a:pt x="807" y="145"/>
                  <a:pt x="824" y="145"/>
                </a:cubicBezTo>
                <a:cubicBezTo>
                  <a:pt x="841" y="145"/>
                  <a:pt x="858" y="146"/>
                  <a:pt x="876" y="147"/>
                </a:cubicBezTo>
                <a:cubicBezTo>
                  <a:pt x="876" y="361"/>
                  <a:pt x="876" y="361"/>
                  <a:pt x="876" y="361"/>
                </a:cubicBezTo>
                <a:cubicBezTo>
                  <a:pt x="859" y="359"/>
                  <a:pt x="841" y="358"/>
                  <a:pt x="824" y="358"/>
                </a:cubicBezTo>
                <a:cubicBezTo>
                  <a:pt x="807" y="358"/>
                  <a:pt x="789" y="359"/>
                  <a:pt x="772" y="361"/>
                </a:cubicBezTo>
                <a:lnTo>
                  <a:pt x="772" y="147"/>
                </a:lnTo>
                <a:close/>
                <a:moveTo>
                  <a:pt x="746" y="864"/>
                </a:moveTo>
                <a:cubicBezTo>
                  <a:pt x="824" y="500"/>
                  <a:pt x="824" y="500"/>
                  <a:pt x="824" y="500"/>
                </a:cubicBezTo>
                <a:cubicBezTo>
                  <a:pt x="902" y="864"/>
                  <a:pt x="902" y="864"/>
                  <a:pt x="902" y="864"/>
                </a:cubicBezTo>
                <a:cubicBezTo>
                  <a:pt x="951" y="891"/>
                  <a:pt x="984" y="944"/>
                  <a:pt x="984" y="1004"/>
                </a:cubicBezTo>
                <a:cubicBezTo>
                  <a:pt x="984" y="1093"/>
                  <a:pt x="913" y="1165"/>
                  <a:pt x="824" y="1165"/>
                </a:cubicBezTo>
                <a:cubicBezTo>
                  <a:pt x="735" y="1165"/>
                  <a:pt x="664" y="1093"/>
                  <a:pt x="664" y="1004"/>
                </a:cubicBezTo>
                <a:cubicBezTo>
                  <a:pt x="664" y="944"/>
                  <a:pt x="697" y="891"/>
                  <a:pt x="746" y="864"/>
                </a:cubicBezTo>
                <a:close/>
                <a:moveTo>
                  <a:pt x="610" y="179"/>
                </a:moveTo>
                <a:cubicBezTo>
                  <a:pt x="693" y="377"/>
                  <a:pt x="693" y="377"/>
                  <a:pt x="693" y="377"/>
                </a:cubicBezTo>
                <a:cubicBezTo>
                  <a:pt x="660" y="386"/>
                  <a:pt x="627" y="400"/>
                  <a:pt x="597" y="417"/>
                </a:cubicBezTo>
                <a:cubicBezTo>
                  <a:pt x="514" y="220"/>
                  <a:pt x="514" y="220"/>
                  <a:pt x="514" y="220"/>
                </a:cubicBezTo>
                <a:cubicBezTo>
                  <a:pt x="545" y="204"/>
                  <a:pt x="577" y="190"/>
                  <a:pt x="610" y="179"/>
                </a:cubicBezTo>
                <a:close/>
                <a:moveTo>
                  <a:pt x="382" y="308"/>
                </a:moveTo>
                <a:cubicBezTo>
                  <a:pt x="533" y="460"/>
                  <a:pt x="533" y="460"/>
                  <a:pt x="533" y="460"/>
                </a:cubicBezTo>
                <a:cubicBezTo>
                  <a:pt x="506" y="481"/>
                  <a:pt x="481" y="506"/>
                  <a:pt x="460" y="533"/>
                </a:cubicBezTo>
                <a:cubicBezTo>
                  <a:pt x="308" y="382"/>
                  <a:pt x="308" y="382"/>
                  <a:pt x="308" y="382"/>
                </a:cubicBezTo>
                <a:cubicBezTo>
                  <a:pt x="331" y="356"/>
                  <a:pt x="356" y="331"/>
                  <a:pt x="382" y="308"/>
                </a:cubicBezTo>
                <a:close/>
                <a:moveTo>
                  <a:pt x="178" y="613"/>
                </a:moveTo>
                <a:cubicBezTo>
                  <a:pt x="189" y="580"/>
                  <a:pt x="203" y="548"/>
                  <a:pt x="218" y="517"/>
                </a:cubicBezTo>
                <a:cubicBezTo>
                  <a:pt x="416" y="599"/>
                  <a:pt x="416" y="599"/>
                  <a:pt x="416" y="599"/>
                </a:cubicBezTo>
                <a:cubicBezTo>
                  <a:pt x="399" y="629"/>
                  <a:pt x="386" y="661"/>
                  <a:pt x="376" y="695"/>
                </a:cubicBezTo>
                <a:lnTo>
                  <a:pt x="178" y="613"/>
                </a:lnTo>
                <a:close/>
                <a:moveTo>
                  <a:pt x="1270" y="688"/>
                </a:moveTo>
                <a:cubicBezTo>
                  <a:pt x="1260" y="655"/>
                  <a:pt x="1246" y="623"/>
                  <a:pt x="1228" y="592"/>
                </a:cubicBezTo>
                <a:cubicBezTo>
                  <a:pt x="1425" y="507"/>
                  <a:pt x="1425" y="507"/>
                  <a:pt x="1425" y="507"/>
                </a:cubicBezTo>
                <a:cubicBezTo>
                  <a:pt x="1441" y="538"/>
                  <a:pt x="1455" y="570"/>
                  <a:pt x="1466" y="603"/>
                </a:cubicBezTo>
                <a:lnTo>
                  <a:pt x="1270" y="68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rgbClr val="56565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Freeform 13"/>
          <p:cNvSpPr>
            <a:spLocks noEditPoints="1"/>
          </p:cNvSpPr>
          <p:nvPr/>
        </p:nvSpPr>
        <p:spPr bwMode="auto">
          <a:xfrm>
            <a:off x="7527925" y="2152650"/>
            <a:ext cx="495300" cy="446088"/>
          </a:xfrm>
          <a:custGeom>
            <a:avLst/>
            <a:gdLst>
              <a:gd name="T0" fmla="*/ 480 w 1648"/>
              <a:gd name="T1" fmla="*/ 896 h 1488"/>
              <a:gd name="T2" fmla="*/ 240 w 1648"/>
              <a:gd name="T3" fmla="*/ 1136 h 1488"/>
              <a:gd name="T4" fmla="*/ 0 w 1648"/>
              <a:gd name="T5" fmla="*/ 896 h 1488"/>
              <a:gd name="T6" fmla="*/ 240 w 1648"/>
              <a:gd name="T7" fmla="*/ 656 h 1488"/>
              <a:gd name="T8" fmla="*/ 480 w 1648"/>
              <a:gd name="T9" fmla="*/ 896 h 1488"/>
              <a:gd name="T10" fmla="*/ 240 w 1648"/>
              <a:gd name="T11" fmla="*/ 1256 h 1488"/>
              <a:gd name="T12" fmla="*/ 160 w 1648"/>
              <a:gd name="T13" fmla="*/ 1247 h 1488"/>
              <a:gd name="T14" fmla="*/ 160 w 1648"/>
              <a:gd name="T15" fmla="*/ 1408 h 1488"/>
              <a:gd name="T16" fmla="*/ 240 w 1648"/>
              <a:gd name="T17" fmla="*/ 1488 h 1488"/>
              <a:gd name="T18" fmla="*/ 320 w 1648"/>
              <a:gd name="T19" fmla="*/ 1408 h 1488"/>
              <a:gd name="T20" fmla="*/ 320 w 1648"/>
              <a:gd name="T21" fmla="*/ 1247 h 1488"/>
              <a:gd name="T22" fmla="*/ 240 w 1648"/>
              <a:gd name="T23" fmla="*/ 1256 h 1488"/>
              <a:gd name="T24" fmla="*/ 240 w 1648"/>
              <a:gd name="T25" fmla="*/ 536 h 1488"/>
              <a:gd name="T26" fmla="*/ 320 w 1648"/>
              <a:gd name="T27" fmla="*/ 545 h 1488"/>
              <a:gd name="T28" fmla="*/ 320 w 1648"/>
              <a:gd name="T29" fmla="*/ 80 h 1488"/>
              <a:gd name="T30" fmla="*/ 240 w 1648"/>
              <a:gd name="T31" fmla="*/ 0 h 1488"/>
              <a:gd name="T32" fmla="*/ 160 w 1648"/>
              <a:gd name="T33" fmla="*/ 80 h 1488"/>
              <a:gd name="T34" fmla="*/ 160 w 1648"/>
              <a:gd name="T35" fmla="*/ 545 h 1488"/>
              <a:gd name="T36" fmla="*/ 240 w 1648"/>
              <a:gd name="T37" fmla="*/ 536 h 1488"/>
              <a:gd name="T38" fmla="*/ 824 w 1648"/>
              <a:gd name="T39" fmla="*/ 508 h 1488"/>
              <a:gd name="T40" fmla="*/ 912 w 1648"/>
              <a:gd name="T41" fmla="*/ 596 h 1488"/>
              <a:gd name="T42" fmla="*/ 824 w 1648"/>
              <a:gd name="T43" fmla="*/ 684 h 1488"/>
              <a:gd name="T44" fmla="*/ 736 w 1648"/>
              <a:gd name="T45" fmla="*/ 596 h 1488"/>
              <a:gd name="T46" fmla="*/ 824 w 1648"/>
              <a:gd name="T47" fmla="*/ 508 h 1488"/>
              <a:gd name="T48" fmla="*/ 824 w 1648"/>
              <a:gd name="T49" fmla="*/ 356 h 1488"/>
              <a:gd name="T50" fmla="*/ 584 w 1648"/>
              <a:gd name="T51" fmla="*/ 596 h 1488"/>
              <a:gd name="T52" fmla="*/ 824 w 1648"/>
              <a:gd name="T53" fmla="*/ 836 h 1488"/>
              <a:gd name="T54" fmla="*/ 1064 w 1648"/>
              <a:gd name="T55" fmla="*/ 596 h 1488"/>
              <a:gd name="T56" fmla="*/ 824 w 1648"/>
              <a:gd name="T57" fmla="*/ 356 h 1488"/>
              <a:gd name="T58" fmla="*/ 824 w 1648"/>
              <a:gd name="T59" fmla="*/ 236 h 1488"/>
              <a:gd name="T60" fmla="*/ 904 w 1648"/>
              <a:gd name="T61" fmla="*/ 245 h 1488"/>
              <a:gd name="T62" fmla="*/ 904 w 1648"/>
              <a:gd name="T63" fmla="*/ 80 h 1488"/>
              <a:gd name="T64" fmla="*/ 824 w 1648"/>
              <a:gd name="T65" fmla="*/ 0 h 1488"/>
              <a:gd name="T66" fmla="*/ 744 w 1648"/>
              <a:gd name="T67" fmla="*/ 80 h 1488"/>
              <a:gd name="T68" fmla="*/ 744 w 1648"/>
              <a:gd name="T69" fmla="*/ 245 h 1488"/>
              <a:gd name="T70" fmla="*/ 824 w 1648"/>
              <a:gd name="T71" fmla="*/ 236 h 1488"/>
              <a:gd name="T72" fmla="*/ 824 w 1648"/>
              <a:gd name="T73" fmla="*/ 956 h 1488"/>
              <a:gd name="T74" fmla="*/ 744 w 1648"/>
              <a:gd name="T75" fmla="*/ 947 h 1488"/>
              <a:gd name="T76" fmla="*/ 744 w 1648"/>
              <a:gd name="T77" fmla="*/ 1408 h 1488"/>
              <a:gd name="T78" fmla="*/ 824 w 1648"/>
              <a:gd name="T79" fmla="*/ 1488 h 1488"/>
              <a:gd name="T80" fmla="*/ 904 w 1648"/>
              <a:gd name="T81" fmla="*/ 1408 h 1488"/>
              <a:gd name="T82" fmla="*/ 904 w 1648"/>
              <a:gd name="T83" fmla="*/ 947 h 1488"/>
              <a:gd name="T84" fmla="*/ 824 w 1648"/>
              <a:gd name="T85" fmla="*/ 956 h 1488"/>
              <a:gd name="T86" fmla="*/ 1408 w 1648"/>
              <a:gd name="T87" fmla="*/ 656 h 1488"/>
              <a:gd name="T88" fmla="*/ 1168 w 1648"/>
              <a:gd name="T89" fmla="*/ 896 h 1488"/>
              <a:gd name="T90" fmla="*/ 1408 w 1648"/>
              <a:gd name="T91" fmla="*/ 1136 h 1488"/>
              <a:gd name="T92" fmla="*/ 1648 w 1648"/>
              <a:gd name="T93" fmla="*/ 896 h 1488"/>
              <a:gd name="T94" fmla="*/ 1408 w 1648"/>
              <a:gd name="T95" fmla="*/ 656 h 1488"/>
              <a:gd name="T96" fmla="*/ 1408 w 1648"/>
              <a:gd name="T97" fmla="*/ 536 h 1488"/>
              <a:gd name="T98" fmla="*/ 1488 w 1648"/>
              <a:gd name="T99" fmla="*/ 545 h 1488"/>
              <a:gd name="T100" fmla="*/ 1488 w 1648"/>
              <a:gd name="T101" fmla="*/ 80 h 1488"/>
              <a:gd name="T102" fmla="*/ 1408 w 1648"/>
              <a:gd name="T103" fmla="*/ 0 h 1488"/>
              <a:gd name="T104" fmla="*/ 1328 w 1648"/>
              <a:gd name="T105" fmla="*/ 80 h 1488"/>
              <a:gd name="T106" fmla="*/ 1328 w 1648"/>
              <a:gd name="T107" fmla="*/ 545 h 1488"/>
              <a:gd name="T108" fmla="*/ 1408 w 1648"/>
              <a:gd name="T109" fmla="*/ 536 h 1488"/>
              <a:gd name="T110" fmla="*/ 1408 w 1648"/>
              <a:gd name="T111" fmla="*/ 1256 h 1488"/>
              <a:gd name="T112" fmla="*/ 1328 w 1648"/>
              <a:gd name="T113" fmla="*/ 1247 h 1488"/>
              <a:gd name="T114" fmla="*/ 1328 w 1648"/>
              <a:gd name="T115" fmla="*/ 1408 h 1488"/>
              <a:gd name="T116" fmla="*/ 1408 w 1648"/>
              <a:gd name="T117" fmla="*/ 1488 h 1488"/>
              <a:gd name="T118" fmla="*/ 1488 w 1648"/>
              <a:gd name="T119" fmla="*/ 1408 h 1488"/>
              <a:gd name="T120" fmla="*/ 1488 w 1648"/>
              <a:gd name="T121" fmla="*/ 1247 h 1488"/>
              <a:gd name="T122" fmla="*/ 1408 w 1648"/>
              <a:gd name="T123" fmla="*/ 1256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8" h="1488">
                <a:moveTo>
                  <a:pt x="480" y="896"/>
                </a:moveTo>
                <a:cubicBezTo>
                  <a:pt x="480" y="1029"/>
                  <a:pt x="373" y="1136"/>
                  <a:pt x="240" y="1136"/>
                </a:cubicBezTo>
                <a:cubicBezTo>
                  <a:pt x="107" y="1136"/>
                  <a:pt x="0" y="1029"/>
                  <a:pt x="0" y="896"/>
                </a:cubicBezTo>
                <a:cubicBezTo>
                  <a:pt x="0" y="763"/>
                  <a:pt x="107" y="656"/>
                  <a:pt x="240" y="656"/>
                </a:cubicBezTo>
                <a:cubicBezTo>
                  <a:pt x="373" y="656"/>
                  <a:pt x="480" y="763"/>
                  <a:pt x="480" y="896"/>
                </a:cubicBezTo>
                <a:close/>
                <a:moveTo>
                  <a:pt x="240" y="1256"/>
                </a:moveTo>
                <a:cubicBezTo>
                  <a:pt x="213" y="1256"/>
                  <a:pt x="186" y="1253"/>
                  <a:pt x="160" y="1247"/>
                </a:cubicBezTo>
                <a:cubicBezTo>
                  <a:pt x="160" y="1408"/>
                  <a:pt x="160" y="1408"/>
                  <a:pt x="160" y="1408"/>
                </a:cubicBezTo>
                <a:cubicBezTo>
                  <a:pt x="160" y="1452"/>
                  <a:pt x="196" y="1488"/>
                  <a:pt x="240" y="1488"/>
                </a:cubicBezTo>
                <a:cubicBezTo>
                  <a:pt x="284" y="1488"/>
                  <a:pt x="320" y="1452"/>
                  <a:pt x="320" y="1408"/>
                </a:cubicBezTo>
                <a:cubicBezTo>
                  <a:pt x="320" y="1247"/>
                  <a:pt x="320" y="1247"/>
                  <a:pt x="320" y="1247"/>
                </a:cubicBezTo>
                <a:cubicBezTo>
                  <a:pt x="294" y="1253"/>
                  <a:pt x="267" y="1256"/>
                  <a:pt x="240" y="1256"/>
                </a:cubicBezTo>
                <a:close/>
                <a:moveTo>
                  <a:pt x="240" y="536"/>
                </a:moveTo>
                <a:cubicBezTo>
                  <a:pt x="267" y="536"/>
                  <a:pt x="294" y="539"/>
                  <a:pt x="320" y="545"/>
                </a:cubicBezTo>
                <a:cubicBezTo>
                  <a:pt x="320" y="80"/>
                  <a:pt x="320" y="80"/>
                  <a:pt x="320" y="80"/>
                </a:cubicBezTo>
                <a:cubicBezTo>
                  <a:pt x="320" y="36"/>
                  <a:pt x="284" y="0"/>
                  <a:pt x="240" y="0"/>
                </a:cubicBezTo>
                <a:cubicBezTo>
                  <a:pt x="196" y="0"/>
                  <a:pt x="160" y="36"/>
                  <a:pt x="160" y="80"/>
                </a:cubicBezTo>
                <a:cubicBezTo>
                  <a:pt x="160" y="545"/>
                  <a:pt x="160" y="545"/>
                  <a:pt x="160" y="545"/>
                </a:cubicBezTo>
                <a:cubicBezTo>
                  <a:pt x="186" y="539"/>
                  <a:pt x="213" y="536"/>
                  <a:pt x="240" y="536"/>
                </a:cubicBezTo>
                <a:close/>
                <a:moveTo>
                  <a:pt x="824" y="508"/>
                </a:moveTo>
                <a:cubicBezTo>
                  <a:pt x="873" y="508"/>
                  <a:pt x="912" y="547"/>
                  <a:pt x="912" y="596"/>
                </a:cubicBezTo>
                <a:cubicBezTo>
                  <a:pt x="912" y="645"/>
                  <a:pt x="873" y="684"/>
                  <a:pt x="824" y="684"/>
                </a:cubicBezTo>
                <a:cubicBezTo>
                  <a:pt x="775" y="684"/>
                  <a:pt x="736" y="645"/>
                  <a:pt x="736" y="596"/>
                </a:cubicBezTo>
                <a:cubicBezTo>
                  <a:pt x="736" y="547"/>
                  <a:pt x="775" y="508"/>
                  <a:pt x="824" y="508"/>
                </a:cubicBezTo>
                <a:close/>
                <a:moveTo>
                  <a:pt x="824" y="356"/>
                </a:moveTo>
                <a:cubicBezTo>
                  <a:pt x="691" y="356"/>
                  <a:pt x="584" y="463"/>
                  <a:pt x="584" y="596"/>
                </a:cubicBezTo>
                <a:cubicBezTo>
                  <a:pt x="584" y="729"/>
                  <a:pt x="691" y="836"/>
                  <a:pt x="824" y="836"/>
                </a:cubicBezTo>
                <a:cubicBezTo>
                  <a:pt x="957" y="836"/>
                  <a:pt x="1064" y="729"/>
                  <a:pt x="1064" y="596"/>
                </a:cubicBezTo>
                <a:cubicBezTo>
                  <a:pt x="1064" y="463"/>
                  <a:pt x="957" y="356"/>
                  <a:pt x="824" y="356"/>
                </a:cubicBezTo>
                <a:close/>
                <a:moveTo>
                  <a:pt x="824" y="236"/>
                </a:moveTo>
                <a:cubicBezTo>
                  <a:pt x="851" y="236"/>
                  <a:pt x="878" y="239"/>
                  <a:pt x="904" y="245"/>
                </a:cubicBezTo>
                <a:cubicBezTo>
                  <a:pt x="904" y="80"/>
                  <a:pt x="904" y="80"/>
                  <a:pt x="904" y="80"/>
                </a:cubicBezTo>
                <a:cubicBezTo>
                  <a:pt x="904" y="36"/>
                  <a:pt x="868" y="0"/>
                  <a:pt x="824" y="0"/>
                </a:cubicBezTo>
                <a:cubicBezTo>
                  <a:pt x="780" y="0"/>
                  <a:pt x="744" y="36"/>
                  <a:pt x="744" y="80"/>
                </a:cubicBezTo>
                <a:cubicBezTo>
                  <a:pt x="744" y="245"/>
                  <a:pt x="744" y="245"/>
                  <a:pt x="744" y="245"/>
                </a:cubicBezTo>
                <a:cubicBezTo>
                  <a:pt x="770" y="239"/>
                  <a:pt x="797" y="236"/>
                  <a:pt x="824" y="236"/>
                </a:cubicBezTo>
                <a:close/>
                <a:moveTo>
                  <a:pt x="824" y="956"/>
                </a:moveTo>
                <a:cubicBezTo>
                  <a:pt x="797" y="956"/>
                  <a:pt x="770" y="953"/>
                  <a:pt x="744" y="947"/>
                </a:cubicBezTo>
                <a:cubicBezTo>
                  <a:pt x="744" y="1408"/>
                  <a:pt x="744" y="1408"/>
                  <a:pt x="744" y="1408"/>
                </a:cubicBezTo>
                <a:cubicBezTo>
                  <a:pt x="744" y="1452"/>
                  <a:pt x="780" y="1488"/>
                  <a:pt x="824" y="1488"/>
                </a:cubicBezTo>
                <a:cubicBezTo>
                  <a:pt x="868" y="1488"/>
                  <a:pt x="904" y="1452"/>
                  <a:pt x="904" y="1408"/>
                </a:cubicBezTo>
                <a:cubicBezTo>
                  <a:pt x="904" y="947"/>
                  <a:pt x="904" y="947"/>
                  <a:pt x="904" y="947"/>
                </a:cubicBezTo>
                <a:cubicBezTo>
                  <a:pt x="878" y="953"/>
                  <a:pt x="851" y="956"/>
                  <a:pt x="824" y="956"/>
                </a:cubicBezTo>
                <a:close/>
                <a:moveTo>
                  <a:pt x="1408" y="656"/>
                </a:moveTo>
                <a:cubicBezTo>
                  <a:pt x="1275" y="656"/>
                  <a:pt x="1168" y="763"/>
                  <a:pt x="1168" y="896"/>
                </a:cubicBezTo>
                <a:cubicBezTo>
                  <a:pt x="1168" y="1029"/>
                  <a:pt x="1275" y="1136"/>
                  <a:pt x="1408" y="1136"/>
                </a:cubicBezTo>
                <a:cubicBezTo>
                  <a:pt x="1541" y="1136"/>
                  <a:pt x="1648" y="1029"/>
                  <a:pt x="1648" y="896"/>
                </a:cubicBezTo>
                <a:cubicBezTo>
                  <a:pt x="1648" y="763"/>
                  <a:pt x="1541" y="656"/>
                  <a:pt x="1408" y="656"/>
                </a:cubicBezTo>
                <a:close/>
                <a:moveTo>
                  <a:pt x="1408" y="536"/>
                </a:moveTo>
                <a:cubicBezTo>
                  <a:pt x="1435" y="536"/>
                  <a:pt x="1462" y="539"/>
                  <a:pt x="1488" y="545"/>
                </a:cubicBezTo>
                <a:cubicBezTo>
                  <a:pt x="1488" y="80"/>
                  <a:pt x="1488" y="80"/>
                  <a:pt x="1488" y="80"/>
                </a:cubicBezTo>
                <a:cubicBezTo>
                  <a:pt x="1488" y="36"/>
                  <a:pt x="1452" y="0"/>
                  <a:pt x="1408" y="0"/>
                </a:cubicBezTo>
                <a:cubicBezTo>
                  <a:pt x="1364" y="0"/>
                  <a:pt x="1328" y="36"/>
                  <a:pt x="1328" y="80"/>
                </a:cubicBezTo>
                <a:cubicBezTo>
                  <a:pt x="1328" y="545"/>
                  <a:pt x="1328" y="545"/>
                  <a:pt x="1328" y="545"/>
                </a:cubicBezTo>
                <a:cubicBezTo>
                  <a:pt x="1354" y="539"/>
                  <a:pt x="1381" y="536"/>
                  <a:pt x="1408" y="536"/>
                </a:cubicBezTo>
                <a:close/>
                <a:moveTo>
                  <a:pt x="1408" y="1256"/>
                </a:moveTo>
                <a:cubicBezTo>
                  <a:pt x="1381" y="1256"/>
                  <a:pt x="1354" y="1253"/>
                  <a:pt x="1328" y="1247"/>
                </a:cubicBezTo>
                <a:cubicBezTo>
                  <a:pt x="1328" y="1408"/>
                  <a:pt x="1328" y="1408"/>
                  <a:pt x="1328" y="1408"/>
                </a:cubicBezTo>
                <a:cubicBezTo>
                  <a:pt x="1328" y="1452"/>
                  <a:pt x="1364" y="1488"/>
                  <a:pt x="1408" y="1488"/>
                </a:cubicBezTo>
                <a:cubicBezTo>
                  <a:pt x="1452" y="1488"/>
                  <a:pt x="1488" y="1452"/>
                  <a:pt x="1488" y="1408"/>
                </a:cubicBezTo>
                <a:cubicBezTo>
                  <a:pt x="1488" y="1247"/>
                  <a:pt x="1488" y="1247"/>
                  <a:pt x="1488" y="1247"/>
                </a:cubicBezTo>
                <a:cubicBezTo>
                  <a:pt x="1462" y="1253"/>
                  <a:pt x="1435" y="1256"/>
                  <a:pt x="1408" y="125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Freeform 17"/>
          <p:cNvSpPr>
            <a:spLocks noEditPoints="1"/>
          </p:cNvSpPr>
          <p:nvPr/>
        </p:nvSpPr>
        <p:spPr bwMode="auto">
          <a:xfrm>
            <a:off x="6246813" y="3268663"/>
            <a:ext cx="515938" cy="428625"/>
          </a:xfrm>
          <a:custGeom>
            <a:avLst/>
            <a:gdLst>
              <a:gd name="T0" fmla="*/ 459 w 1644"/>
              <a:gd name="T1" fmla="*/ 688 h 1368"/>
              <a:gd name="T2" fmla="*/ 1413 w 1644"/>
              <a:gd name="T3" fmla="*/ 768 h 1368"/>
              <a:gd name="T4" fmla="*/ 702 w 1644"/>
              <a:gd name="T5" fmla="*/ 838 h 1368"/>
              <a:gd name="T6" fmla="*/ 459 w 1644"/>
              <a:gd name="T7" fmla="*/ 918 h 1368"/>
              <a:gd name="T8" fmla="*/ 702 w 1644"/>
              <a:gd name="T9" fmla="*/ 838 h 1368"/>
              <a:gd name="T10" fmla="*/ 459 w 1644"/>
              <a:gd name="T11" fmla="*/ 990 h 1368"/>
              <a:gd name="T12" fmla="*/ 702 w 1644"/>
              <a:gd name="T13" fmla="*/ 1070 h 1368"/>
              <a:gd name="T14" fmla="*/ 1413 w 1644"/>
              <a:gd name="T15" fmla="*/ 838 h 1368"/>
              <a:gd name="T16" fmla="*/ 1170 w 1644"/>
              <a:gd name="T17" fmla="*/ 918 h 1368"/>
              <a:gd name="T18" fmla="*/ 1413 w 1644"/>
              <a:gd name="T19" fmla="*/ 838 h 1368"/>
              <a:gd name="T20" fmla="*/ 1170 w 1644"/>
              <a:gd name="T21" fmla="*/ 990 h 1368"/>
              <a:gd name="T22" fmla="*/ 1413 w 1644"/>
              <a:gd name="T23" fmla="*/ 1070 h 1368"/>
              <a:gd name="T24" fmla="*/ 1091 w 1644"/>
              <a:gd name="T25" fmla="*/ 838 h 1368"/>
              <a:gd name="T26" fmla="*/ 777 w 1644"/>
              <a:gd name="T27" fmla="*/ 1070 h 1368"/>
              <a:gd name="T28" fmla="*/ 1091 w 1644"/>
              <a:gd name="T29" fmla="*/ 838 h 1368"/>
              <a:gd name="T30" fmla="*/ 1524 w 1644"/>
              <a:gd name="T31" fmla="*/ 1180 h 1368"/>
              <a:gd name="T32" fmla="*/ 340 w 1644"/>
              <a:gd name="T33" fmla="*/ 338 h 1368"/>
              <a:gd name="T34" fmla="*/ 1644 w 1644"/>
              <a:gd name="T35" fmla="*/ 218 h 1368"/>
              <a:gd name="T36" fmla="*/ 220 w 1644"/>
              <a:gd name="T37" fmla="*/ 1368 h 1368"/>
              <a:gd name="T38" fmla="*/ 1644 w 1644"/>
              <a:gd name="T39" fmla="*/ 218 h 1368"/>
              <a:gd name="T40" fmla="*/ 910 w 1644"/>
              <a:gd name="T41" fmla="*/ 431 h 1368"/>
              <a:gd name="T42" fmla="*/ 978 w 1644"/>
              <a:gd name="T43" fmla="*/ 553 h 1368"/>
              <a:gd name="T44" fmla="*/ 1047 w 1644"/>
              <a:gd name="T45" fmla="*/ 431 h 1368"/>
              <a:gd name="T46" fmla="*/ 1091 w 1644"/>
              <a:gd name="T47" fmla="*/ 431 h 1368"/>
              <a:gd name="T48" fmla="*/ 1090 w 1644"/>
              <a:gd name="T49" fmla="*/ 608 h 1368"/>
              <a:gd name="T50" fmla="*/ 1022 w 1644"/>
              <a:gd name="T51" fmla="*/ 491 h 1368"/>
              <a:gd name="T52" fmla="*/ 952 w 1644"/>
              <a:gd name="T53" fmla="*/ 608 h 1368"/>
              <a:gd name="T54" fmla="*/ 828 w 1644"/>
              <a:gd name="T55" fmla="*/ 572 h 1368"/>
              <a:gd name="T56" fmla="*/ 892 w 1644"/>
              <a:gd name="T57" fmla="*/ 535 h 1368"/>
              <a:gd name="T58" fmla="*/ 828 w 1644"/>
              <a:gd name="T59" fmla="*/ 499 h 1368"/>
              <a:gd name="T60" fmla="*/ 895 w 1644"/>
              <a:gd name="T61" fmla="*/ 467 h 1368"/>
              <a:gd name="T62" fmla="*/ 785 w 1644"/>
              <a:gd name="T63" fmla="*/ 431 h 1368"/>
              <a:gd name="T64" fmla="*/ 899 w 1644"/>
              <a:gd name="T65" fmla="*/ 608 h 1368"/>
              <a:gd name="T66" fmla="*/ 1195 w 1644"/>
              <a:gd name="T67" fmla="*/ 574 h 1368"/>
              <a:gd name="T68" fmla="*/ 1151 w 1644"/>
              <a:gd name="T69" fmla="*/ 562 h 1368"/>
              <a:gd name="T70" fmla="*/ 1143 w 1644"/>
              <a:gd name="T71" fmla="*/ 599 h 1368"/>
              <a:gd name="T72" fmla="*/ 1265 w 1644"/>
              <a:gd name="T73" fmla="*/ 555 h 1368"/>
              <a:gd name="T74" fmla="*/ 1188 w 1644"/>
              <a:gd name="T75" fmla="*/ 479 h 1368"/>
              <a:gd name="T76" fmla="*/ 1246 w 1644"/>
              <a:gd name="T77" fmla="*/ 472 h 1368"/>
              <a:gd name="T78" fmla="*/ 1258 w 1644"/>
              <a:gd name="T79" fmla="*/ 438 h 1368"/>
              <a:gd name="T80" fmla="*/ 1212 w 1644"/>
              <a:gd name="T81" fmla="*/ 428 h 1368"/>
              <a:gd name="T82" fmla="*/ 1193 w 1644"/>
              <a:gd name="T83" fmla="*/ 535 h 1368"/>
              <a:gd name="T84" fmla="*/ 1195 w 1644"/>
              <a:gd name="T85" fmla="*/ 574 h 1368"/>
              <a:gd name="T86" fmla="*/ 711 w 1644"/>
              <a:gd name="T87" fmla="*/ 608 h 1368"/>
              <a:gd name="T88" fmla="*/ 755 w 1644"/>
              <a:gd name="T89" fmla="*/ 431 h 1368"/>
              <a:gd name="T90" fmla="*/ 715 w 1644"/>
              <a:gd name="T91" fmla="*/ 539 h 1368"/>
              <a:gd name="T92" fmla="*/ 608 w 1644"/>
              <a:gd name="T93" fmla="*/ 431 h 1368"/>
              <a:gd name="T94" fmla="*/ 648 w 1644"/>
              <a:gd name="T95" fmla="*/ 608 h 1368"/>
              <a:gd name="T96" fmla="*/ 1524 w 1644"/>
              <a:gd name="T97" fmla="*/ 120 h 1368"/>
              <a:gd name="T98" fmla="*/ 120 w 1644"/>
              <a:gd name="T99" fmla="*/ 1236 h 1368"/>
              <a:gd name="T100" fmla="*/ 0 w 1644"/>
              <a:gd name="T101" fmla="*/ 0 h 1368"/>
              <a:gd name="T102" fmla="*/ 1524 w 1644"/>
              <a:gd name="T103" fmla="*/ 120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44" h="1368">
                <a:moveTo>
                  <a:pt x="1413" y="688"/>
                </a:moveTo>
                <a:cubicBezTo>
                  <a:pt x="459" y="688"/>
                  <a:pt x="459" y="688"/>
                  <a:pt x="459" y="688"/>
                </a:cubicBezTo>
                <a:cubicBezTo>
                  <a:pt x="459" y="768"/>
                  <a:pt x="459" y="768"/>
                  <a:pt x="459" y="768"/>
                </a:cubicBezTo>
                <a:cubicBezTo>
                  <a:pt x="1413" y="768"/>
                  <a:pt x="1413" y="768"/>
                  <a:pt x="1413" y="768"/>
                </a:cubicBezTo>
                <a:lnTo>
                  <a:pt x="1413" y="688"/>
                </a:lnTo>
                <a:close/>
                <a:moveTo>
                  <a:pt x="702" y="838"/>
                </a:moveTo>
                <a:cubicBezTo>
                  <a:pt x="459" y="838"/>
                  <a:pt x="459" y="838"/>
                  <a:pt x="459" y="838"/>
                </a:cubicBezTo>
                <a:cubicBezTo>
                  <a:pt x="459" y="918"/>
                  <a:pt x="459" y="918"/>
                  <a:pt x="459" y="918"/>
                </a:cubicBezTo>
                <a:cubicBezTo>
                  <a:pt x="702" y="918"/>
                  <a:pt x="702" y="918"/>
                  <a:pt x="702" y="918"/>
                </a:cubicBezTo>
                <a:lnTo>
                  <a:pt x="702" y="838"/>
                </a:lnTo>
                <a:close/>
                <a:moveTo>
                  <a:pt x="702" y="990"/>
                </a:moveTo>
                <a:cubicBezTo>
                  <a:pt x="459" y="990"/>
                  <a:pt x="459" y="990"/>
                  <a:pt x="459" y="990"/>
                </a:cubicBezTo>
                <a:cubicBezTo>
                  <a:pt x="459" y="1070"/>
                  <a:pt x="459" y="1070"/>
                  <a:pt x="459" y="1070"/>
                </a:cubicBezTo>
                <a:cubicBezTo>
                  <a:pt x="702" y="1070"/>
                  <a:pt x="702" y="1070"/>
                  <a:pt x="702" y="1070"/>
                </a:cubicBezTo>
                <a:lnTo>
                  <a:pt x="702" y="990"/>
                </a:lnTo>
                <a:close/>
                <a:moveTo>
                  <a:pt x="1413" y="838"/>
                </a:moveTo>
                <a:cubicBezTo>
                  <a:pt x="1170" y="838"/>
                  <a:pt x="1170" y="838"/>
                  <a:pt x="1170" y="838"/>
                </a:cubicBezTo>
                <a:cubicBezTo>
                  <a:pt x="1170" y="918"/>
                  <a:pt x="1170" y="918"/>
                  <a:pt x="1170" y="918"/>
                </a:cubicBezTo>
                <a:cubicBezTo>
                  <a:pt x="1413" y="918"/>
                  <a:pt x="1413" y="918"/>
                  <a:pt x="1413" y="918"/>
                </a:cubicBezTo>
                <a:lnTo>
                  <a:pt x="1413" y="838"/>
                </a:lnTo>
                <a:close/>
                <a:moveTo>
                  <a:pt x="1413" y="990"/>
                </a:moveTo>
                <a:cubicBezTo>
                  <a:pt x="1170" y="990"/>
                  <a:pt x="1170" y="990"/>
                  <a:pt x="1170" y="990"/>
                </a:cubicBezTo>
                <a:cubicBezTo>
                  <a:pt x="1170" y="1070"/>
                  <a:pt x="1170" y="1070"/>
                  <a:pt x="1170" y="1070"/>
                </a:cubicBezTo>
                <a:cubicBezTo>
                  <a:pt x="1413" y="1070"/>
                  <a:pt x="1413" y="1070"/>
                  <a:pt x="1413" y="1070"/>
                </a:cubicBezTo>
                <a:lnTo>
                  <a:pt x="1413" y="990"/>
                </a:lnTo>
                <a:close/>
                <a:moveTo>
                  <a:pt x="1091" y="838"/>
                </a:moveTo>
                <a:cubicBezTo>
                  <a:pt x="777" y="838"/>
                  <a:pt x="777" y="838"/>
                  <a:pt x="777" y="838"/>
                </a:cubicBezTo>
                <a:cubicBezTo>
                  <a:pt x="777" y="1070"/>
                  <a:pt x="777" y="1070"/>
                  <a:pt x="777" y="1070"/>
                </a:cubicBezTo>
                <a:cubicBezTo>
                  <a:pt x="1091" y="1070"/>
                  <a:pt x="1091" y="1070"/>
                  <a:pt x="1091" y="1070"/>
                </a:cubicBezTo>
                <a:lnTo>
                  <a:pt x="1091" y="838"/>
                </a:lnTo>
                <a:close/>
                <a:moveTo>
                  <a:pt x="1524" y="338"/>
                </a:moveTo>
                <a:cubicBezTo>
                  <a:pt x="1524" y="1180"/>
                  <a:pt x="1524" y="1180"/>
                  <a:pt x="1524" y="1180"/>
                </a:cubicBezTo>
                <a:cubicBezTo>
                  <a:pt x="340" y="1180"/>
                  <a:pt x="340" y="1180"/>
                  <a:pt x="340" y="1180"/>
                </a:cubicBezTo>
                <a:cubicBezTo>
                  <a:pt x="340" y="338"/>
                  <a:pt x="340" y="338"/>
                  <a:pt x="340" y="338"/>
                </a:cubicBezTo>
                <a:cubicBezTo>
                  <a:pt x="1524" y="338"/>
                  <a:pt x="1524" y="338"/>
                  <a:pt x="1524" y="338"/>
                </a:cubicBezTo>
                <a:moveTo>
                  <a:pt x="1644" y="218"/>
                </a:moveTo>
                <a:cubicBezTo>
                  <a:pt x="220" y="218"/>
                  <a:pt x="220" y="218"/>
                  <a:pt x="220" y="218"/>
                </a:cubicBezTo>
                <a:cubicBezTo>
                  <a:pt x="220" y="1368"/>
                  <a:pt x="220" y="1368"/>
                  <a:pt x="220" y="1368"/>
                </a:cubicBezTo>
                <a:cubicBezTo>
                  <a:pt x="1644" y="1368"/>
                  <a:pt x="1644" y="1368"/>
                  <a:pt x="1644" y="1368"/>
                </a:cubicBezTo>
                <a:lnTo>
                  <a:pt x="1644" y="218"/>
                </a:lnTo>
                <a:close/>
                <a:moveTo>
                  <a:pt x="952" y="608"/>
                </a:moveTo>
                <a:cubicBezTo>
                  <a:pt x="910" y="431"/>
                  <a:pt x="910" y="431"/>
                  <a:pt x="910" y="431"/>
                </a:cubicBezTo>
                <a:cubicBezTo>
                  <a:pt x="956" y="431"/>
                  <a:pt x="956" y="431"/>
                  <a:pt x="956" y="431"/>
                </a:cubicBezTo>
                <a:cubicBezTo>
                  <a:pt x="978" y="553"/>
                  <a:pt x="978" y="553"/>
                  <a:pt x="978" y="553"/>
                </a:cubicBezTo>
                <a:cubicBezTo>
                  <a:pt x="1002" y="431"/>
                  <a:pt x="1002" y="431"/>
                  <a:pt x="1002" y="431"/>
                </a:cubicBezTo>
                <a:cubicBezTo>
                  <a:pt x="1047" y="431"/>
                  <a:pt x="1047" y="431"/>
                  <a:pt x="1047" y="431"/>
                </a:cubicBezTo>
                <a:cubicBezTo>
                  <a:pt x="1069" y="551"/>
                  <a:pt x="1069" y="551"/>
                  <a:pt x="1069" y="551"/>
                </a:cubicBezTo>
                <a:cubicBezTo>
                  <a:pt x="1091" y="431"/>
                  <a:pt x="1091" y="431"/>
                  <a:pt x="1091" y="431"/>
                </a:cubicBezTo>
                <a:cubicBezTo>
                  <a:pt x="1135" y="431"/>
                  <a:pt x="1135" y="431"/>
                  <a:pt x="1135" y="431"/>
                </a:cubicBezTo>
                <a:cubicBezTo>
                  <a:pt x="1090" y="608"/>
                  <a:pt x="1090" y="608"/>
                  <a:pt x="1090" y="608"/>
                </a:cubicBezTo>
                <a:cubicBezTo>
                  <a:pt x="1044" y="608"/>
                  <a:pt x="1044" y="608"/>
                  <a:pt x="1044" y="608"/>
                </a:cubicBezTo>
                <a:cubicBezTo>
                  <a:pt x="1022" y="491"/>
                  <a:pt x="1022" y="491"/>
                  <a:pt x="1022" y="491"/>
                </a:cubicBezTo>
                <a:cubicBezTo>
                  <a:pt x="998" y="608"/>
                  <a:pt x="998" y="608"/>
                  <a:pt x="998" y="608"/>
                </a:cubicBezTo>
                <a:lnTo>
                  <a:pt x="952" y="608"/>
                </a:lnTo>
                <a:close/>
                <a:moveTo>
                  <a:pt x="899" y="572"/>
                </a:moveTo>
                <a:cubicBezTo>
                  <a:pt x="828" y="572"/>
                  <a:pt x="828" y="572"/>
                  <a:pt x="828" y="572"/>
                </a:cubicBezTo>
                <a:cubicBezTo>
                  <a:pt x="828" y="535"/>
                  <a:pt x="828" y="535"/>
                  <a:pt x="828" y="535"/>
                </a:cubicBezTo>
                <a:cubicBezTo>
                  <a:pt x="892" y="535"/>
                  <a:pt x="892" y="535"/>
                  <a:pt x="892" y="535"/>
                </a:cubicBezTo>
                <a:cubicBezTo>
                  <a:pt x="892" y="499"/>
                  <a:pt x="892" y="499"/>
                  <a:pt x="892" y="499"/>
                </a:cubicBezTo>
                <a:cubicBezTo>
                  <a:pt x="828" y="499"/>
                  <a:pt x="828" y="499"/>
                  <a:pt x="828" y="499"/>
                </a:cubicBezTo>
                <a:cubicBezTo>
                  <a:pt x="828" y="467"/>
                  <a:pt x="828" y="467"/>
                  <a:pt x="828" y="467"/>
                </a:cubicBezTo>
                <a:cubicBezTo>
                  <a:pt x="895" y="467"/>
                  <a:pt x="895" y="467"/>
                  <a:pt x="895" y="467"/>
                </a:cubicBezTo>
                <a:cubicBezTo>
                  <a:pt x="895" y="431"/>
                  <a:pt x="895" y="431"/>
                  <a:pt x="895" y="431"/>
                </a:cubicBezTo>
                <a:cubicBezTo>
                  <a:pt x="785" y="431"/>
                  <a:pt x="785" y="431"/>
                  <a:pt x="785" y="431"/>
                </a:cubicBezTo>
                <a:cubicBezTo>
                  <a:pt x="785" y="608"/>
                  <a:pt x="785" y="608"/>
                  <a:pt x="785" y="608"/>
                </a:cubicBezTo>
                <a:cubicBezTo>
                  <a:pt x="899" y="608"/>
                  <a:pt x="899" y="608"/>
                  <a:pt x="899" y="608"/>
                </a:cubicBezTo>
                <a:lnTo>
                  <a:pt x="899" y="572"/>
                </a:lnTo>
                <a:close/>
                <a:moveTo>
                  <a:pt x="1195" y="574"/>
                </a:moveTo>
                <a:cubicBezTo>
                  <a:pt x="1182" y="574"/>
                  <a:pt x="1166" y="570"/>
                  <a:pt x="1153" y="564"/>
                </a:cubicBezTo>
                <a:cubicBezTo>
                  <a:pt x="1151" y="562"/>
                  <a:pt x="1151" y="562"/>
                  <a:pt x="1151" y="562"/>
                </a:cubicBezTo>
                <a:cubicBezTo>
                  <a:pt x="1142" y="599"/>
                  <a:pt x="1142" y="599"/>
                  <a:pt x="1142" y="599"/>
                </a:cubicBezTo>
                <a:cubicBezTo>
                  <a:pt x="1143" y="599"/>
                  <a:pt x="1143" y="599"/>
                  <a:pt x="1143" y="599"/>
                </a:cubicBezTo>
                <a:cubicBezTo>
                  <a:pt x="1152" y="605"/>
                  <a:pt x="1172" y="610"/>
                  <a:pt x="1193" y="610"/>
                </a:cubicBezTo>
                <a:cubicBezTo>
                  <a:pt x="1246" y="610"/>
                  <a:pt x="1265" y="580"/>
                  <a:pt x="1265" y="555"/>
                </a:cubicBezTo>
                <a:cubicBezTo>
                  <a:pt x="1265" y="530"/>
                  <a:pt x="1250" y="513"/>
                  <a:pt x="1218" y="501"/>
                </a:cubicBezTo>
                <a:cubicBezTo>
                  <a:pt x="1195" y="493"/>
                  <a:pt x="1188" y="488"/>
                  <a:pt x="1188" y="479"/>
                </a:cubicBezTo>
                <a:cubicBezTo>
                  <a:pt x="1188" y="470"/>
                  <a:pt x="1197" y="464"/>
                  <a:pt x="1211" y="464"/>
                </a:cubicBezTo>
                <a:cubicBezTo>
                  <a:pt x="1223" y="464"/>
                  <a:pt x="1235" y="467"/>
                  <a:pt x="1246" y="472"/>
                </a:cubicBezTo>
                <a:cubicBezTo>
                  <a:pt x="1248" y="473"/>
                  <a:pt x="1248" y="473"/>
                  <a:pt x="1248" y="473"/>
                </a:cubicBezTo>
                <a:cubicBezTo>
                  <a:pt x="1258" y="438"/>
                  <a:pt x="1258" y="438"/>
                  <a:pt x="1258" y="438"/>
                </a:cubicBezTo>
                <a:cubicBezTo>
                  <a:pt x="1256" y="437"/>
                  <a:pt x="1256" y="437"/>
                  <a:pt x="1256" y="437"/>
                </a:cubicBezTo>
                <a:cubicBezTo>
                  <a:pt x="1243" y="431"/>
                  <a:pt x="1228" y="428"/>
                  <a:pt x="1212" y="428"/>
                </a:cubicBezTo>
                <a:cubicBezTo>
                  <a:pt x="1171" y="428"/>
                  <a:pt x="1144" y="450"/>
                  <a:pt x="1144" y="482"/>
                </a:cubicBezTo>
                <a:cubicBezTo>
                  <a:pt x="1144" y="506"/>
                  <a:pt x="1161" y="524"/>
                  <a:pt x="1193" y="535"/>
                </a:cubicBezTo>
                <a:cubicBezTo>
                  <a:pt x="1214" y="542"/>
                  <a:pt x="1221" y="548"/>
                  <a:pt x="1221" y="557"/>
                </a:cubicBezTo>
                <a:cubicBezTo>
                  <a:pt x="1221" y="568"/>
                  <a:pt x="1211" y="574"/>
                  <a:pt x="1195" y="574"/>
                </a:cubicBezTo>
                <a:close/>
                <a:moveTo>
                  <a:pt x="648" y="487"/>
                </a:moveTo>
                <a:cubicBezTo>
                  <a:pt x="711" y="608"/>
                  <a:pt x="711" y="608"/>
                  <a:pt x="711" y="608"/>
                </a:cubicBezTo>
                <a:cubicBezTo>
                  <a:pt x="755" y="608"/>
                  <a:pt x="755" y="608"/>
                  <a:pt x="755" y="608"/>
                </a:cubicBezTo>
                <a:cubicBezTo>
                  <a:pt x="755" y="431"/>
                  <a:pt x="755" y="431"/>
                  <a:pt x="755" y="431"/>
                </a:cubicBezTo>
                <a:cubicBezTo>
                  <a:pt x="715" y="431"/>
                  <a:pt x="715" y="431"/>
                  <a:pt x="715" y="431"/>
                </a:cubicBezTo>
                <a:cubicBezTo>
                  <a:pt x="715" y="539"/>
                  <a:pt x="715" y="539"/>
                  <a:pt x="715" y="539"/>
                </a:cubicBezTo>
                <a:cubicBezTo>
                  <a:pt x="657" y="431"/>
                  <a:pt x="657" y="431"/>
                  <a:pt x="657" y="431"/>
                </a:cubicBezTo>
                <a:cubicBezTo>
                  <a:pt x="608" y="431"/>
                  <a:pt x="608" y="431"/>
                  <a:pt x="608" y="431"/>
                </a:cubicBezTo>
                <a:cubicBezTo>
                  <a:pt x="608" y="608"/>
                  <a:pt x="608" y="608"/>
                  <a:pt x="608" y="608"/>
                </a:cubicBezTo>
                <a:cubicBezTo>
                  <a:pt x="648" y="608"/>
                  <a:pt x="648" y="608"/>
                  <a:pt x="648" y="608"/>
                </a:cubicBezTo>
                <a:lnTo>
                  <a:pt x="648" y="487"/>
                </a:lnTo>
                <a:close/>
                <a:moveTo>
                  <a:pt x="1524" y="120"/>
                </a:moveTo>
                <a:cubicBezTo>
                  <a:pt x="120" y="120"/>
                  <a:pt x="120" y="120"/>
                  <a:pt x="120" y="120"/>
                </a:cubicBezTo>
                <a:cubicBezTo>
                  <a:pt x="120" y="1236"/>
                  <a:pt x="120" y="1236"/>
                  <a:pt x="120" y="1236"/>
                </a:cubicBezTo>
                <a:cubicBezTo>
                  <a:pt x="0" y="1236"/>
                  <a:pt x="0" y="1236"/>
                  <a:pt x="0" y="1236"/>
                </a:cubicBezTo>
                <a:cubicBezTo>
                  <a:pt x="0" y="0"/>
                  <a:pt x="0" y="0"/>
                  <a:pt x="0" y="0"/>
                </a:cubicBezTo>
                <a:cubicBezTo>
                  <a:pt x="1524" y="0"/>
                  <a:pt x="1524" y="0"/>
                  <a:pt x="1524" y="0"/>
                </a:cubicBezTo>
                <a:lnTo>
                  <a:pt x="1524" y="1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Freeform 21"/>
          <p:cNvSpPr>
            <a:spLocks noEditPoints="1"/>
          </p:cNvSpPr>
          <p:nvPr/>
        </p:nvSpPr>
        <p:spPr bwMode="auto">
          <a:xfrm>
            <a:off x="4948238" y="2152650"/>
            <a:ext cx="450850" cy="449263"/>
          </a:xfrm>
          <a:custGeom>
            <a:avLst/>
            <a:gdLst>
              <a:gd name="T0" fmla="*/ 1348 w 1648"/>
              <a:gd name="T1" fmla="*/ 0 h 1648"/>
              <a:gd name="T2" fmla="*/ 300 w 1648"/>
              <a:gd name="T3" fmla="*/ 0 h 1648"/>
              <a:gd name="T4" fmla="*/ 0 w 1648"/>
              <a:gd name="T5" fmla="*/ 300 h 1648"/>
              <a:gd name="T6" fmla="*/ 0 w 1648"/>
              <a:gd name="T7" fmla="*/ 1348 h 1648"/>
              <a:gd name="T8" fmla="*/ 300 w 1648"/>
              <a:gd name="T9" fmla="*/ 1648 h 1648"/>
              <a:gd name="T10" fmla="*/ 1348 w 1648"/>
              <a:gd name="T11" fmla="*/ 1648 h 1648"/>
              <a:gd name="T12" fmla="*/ 1648 w 1648"/>
              <a:gd name="T13" fmla="*/ 1348 h 1648"/>
              <a:gd name="T14" fmla="*/ 1648 w 1648"/>
              <a:gd name="T15" fmla="*/ 300 h 1648"/>
              <a:gd name="T16" fmla="*/ 1348 w 1648"/>
              <a:gd name="T17" fmla="*/ 0 h 1648"/>
              <a:gd name="T18" fmla="*/ 889 w 1648"/>
              <a:gd name="T19" fmla="*/ 1283 h 1648"/>
              <a:gd name="T20" fmla="*/ 331 w 1648"/>
              <a:gd name="T21" fmla="*/ 1283 h 1648"/>
              <a:gd name="T22" fmla="*/ 264 w 1648"/>
              <a:gd name="T23" fmla="*/ 1216 h 1648"/>
              <a:gd name="T24" fmla="*/ 331 w 1648"/>
              <a:gd name="T25" fmla="*/ 1149 h 1648"/>
              <a:gd name="T26" fmla="*/ 889 w 1648"/>
              <a:gd name="T27" fmla="*/ 1149 h 1648"/>
              <a:gd name="T28" fmla="*/ 882 w 1648"/>
              <a:gd name="T29" fmla="*/ 1216 h 1648"/>
              <a:gd name="T30" fmla="*/ 889 w 1648"/>
              <a:gd name="T31" fmla="*/ 1283 h 1648"/>
              <a:gd name="T32" fmla="*/ 1183 w 1648"/>
              <a:gd name="T33" fmla="*/ 1417 h 1648"/>
              <a:gd name="T34" fmla="*/ 982 w 1648"/>
              <a:gd name="T35" fmla="*/ 1216 h 1648"/>
              <a:gd name="T36" fmla="*/ 1183 w 1648"/>
              <a:gd name="T37" fmla="*/ 1015 h 1648"/>
              <a:gd name="T38" fmla="*/ 1384 w 1648"/>
              <a:gd name="T39" fmla="*/ 1216 h 1648"/>
              <a:gd name="T40" fmla="*/ 1183 w 1648"/>
              <a:gd name="T41" fmla="*/ 1417 h 1648"/>
              <a:gd name="T42" fmla="*/ 1488 w 1648"/>
              <a:gd name="T43" fmla="*/ 824 h 1648"/>
              <a:gd name="T44" fmla="*/ 160 w 1648"/>
              <a:gd name="T45" fmla="*/ 824 h 1648"/>
              <a:gd name="T46" fmla="*/ 160 w 1648"/>
              <a:gd name="T47" fmla="*/ 320 h 1648"/>
              <a:gd name="T48" fmla="*/ 320 w 1648"/>
              <a:gd name="T49" fmla="*/ 160 h 1648"/>
              <a:gd name="T50" fmla="*/ 1328 w 1648"/>
              <a:gd name="T51" fmla="*/ 160 h 1648"/>
              <a:gd name="T52" fmla="*/ 1488 w 1648"/>
              <a:gd name="T53" fmla="*/ 320 h 1648"/>
              <a:gd name="T54" fmla="*/ 1488 w 1648"/>
              <a:gd name="T55" fmla="*/ 824 h 1648"/>
              <a:gd name="T56" fmla="*/ 706 w 1648"/>
              <a:gd name="T57" fmla="*/ 712 h 1648"/>
              <a:gd name="T58" fmla="*/ 260 w 1648"/>
              <a:gd name="T59" fmla="*/ 712 h 1648"/>
              <a:gd name="T60" fmla="*/ 706 w 1648"/>
              <a:gd name="T61" fmla="*/ 544 h 1648"/>
              <a:gd name="T62" fmla="*/ 706 w 1648"/>
              <a:gd name="T63" fmla="*/ 712 h 1648"/>
              <a:gd name="T64" fmla="*/ 786 w 1648"/>
              <a:gd name="T65" fmla="*/ 514 h 1648"/>
              <a:gd name="T66" fmla="*/ 1034 w 1648"/>
              <a:gd name="T67" fmla="*/ 420 h 1648"/>
              <a:gd name="T68" fmla="*/ 1034 w 1648"/>
              <a:gd name="T69" fmla="*/ 712 h 1648"/>
              <a:gd name="T70" fmla="*/ 786 w 1648"/>
              <a:gd name="T71" fmla="*/ 712 h 1648"/>
              <a:gd name="T72" fmla="*/ 786 w 1648"/>
              <a:gd name="T73" fmla="*/ 514 h 1648"/>
              <a:gd name="T74" fmla="*/ 1368 w 1648"/>
              <a:gd name="T75" fmla="*/ 294 h 1648"/>
              <a:gd name="T76" fmla="*/ 1368 w 1648"/>
              <a:gd name="T77" fmla="*/ 712 h 1648"/>
              <a:gd name="T78" fmla="*/ 1114 w 1648"/>
              <a:gd name="T79" fmla="*/ 712 h 1648"/>
              <a:gd name="T80" fmla="*/ 1114 w 1648"/>
              <a:gd name="T81" fmla="*/ 390 h 1648"/>
              <a:gd name="T82" fmla="*/ 1368 w 1648"/>
              <a:gd name="T83" fmla="*/ 294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48" h="1648">
                <a:moveTo>
                  <a:pt x="1348" y="0"/>
                </a:moveTo>
                <a:cubicBezTo>
                  <a:pt x="300" y="0"/>
                  <a:pt x="300" y="0"/>
                  <a:pt x="300" y="0"/>
                </a:cubicBezTo>
                <a:cubicBezTo>
                  <a:pt x="134" y="0"/>
                  <a:pt x="0" y="134"/>
                  <a:pt x="0" y="300"/>
                </a:cubicBezTo>
                <a:cubicBezTo>
                  <a:pt x="0" y="1348"/>
                  <a:pt x="0" y="1348"/>
                  <a:pt x="0" y="1348"/>
                </a:cubicBezTo>
                <a:cubicBezTo>
                  <a:pt x="0" y="1514"/>
                  <a:pt x="134" y="1648"/>
                  <a:pt x="300" y="1648"/>
                </a:cubicBezTo>
                <a:cubicBezTo>
                  <a:pt x="1348" y="1648"/>
                  <a:pt x="1348" y="1648"/>
                  <a:pt x="1348" y="1648"/>
                </a:cubicBezTo>
                <a:cubicBezTo>
                  <a:pt x="1514" y="1648"/>
                  <a:pt x="1648" y="1514"/>
                  <a:pt x="1648" y="1348"/>
                </a:cubicBezTo>
                <a:cubicBezTo>
                  <a:pt x="1648" y="300"/>
                  <a:pt x="1648" y="300"/>
                  <a:pt x="1648" y="300"/>
                </a:cubicBezTo>
                <a:cubicBezTo>
                  <a:pt x="1648" y="134"/>
                  <a:pt x="1514" y="0"/>
                  <a:pt x="1348" y="0"/>
                </a:cubicBezTo>
                <a:close/>
                <a:moveTo>
                  <a:pt x="889" y="1283"/>
                </a:moveTo>
                <a:cubicBezTo>
                  <a:pt x="331" y="1283"/>
                  <a:pt x="331" y="1283"/>
                  <a:pt x="331" y="1283"/>
                </a:cubicBezTo>
                <a:cubicBezTo>
                  <a:pt x="294" y="1283"/>
                  <a:pt x="264" y="1253"/>
                  <a:pt x="264" y="1216"/>
                </a:cubicBezTo>
                <a:cubicBezTo>
                  <a:pt x="264" y="1179"/>
                  <a:pt x="294" y="1149"/>
                  <a:pt x="331" y="1149"/>
                </a:cubicBezTo>
                <a:cubicBezTo>
                  <a:pt x="889" y="1149"/>
                  <a:pt x="889" y="1149"/>
                  <a:pt x="889" y="1149"/>
                </a:cubicBezTo>
                <a:cubicBezTo>
                  <a:pt x="884" y="1171"/>
                  <a:pt x="882" y="1193"/>
                  <a:pt x="882" y="1216"/>
                </a:cubicBezTo>
                <a:cubicBezTo>
                  <a:pt x="882" y="1239"/>
                  <a:pt x="884" y="1261"/>
                  <a:pt x="889" y="1283"/>
                </a:cubicBezTo>
                <a:close/>
                <a:moveTo>
                  <a:pt x="1183" y="1417"/>
                </a:moveTo>
                <a:cubicBezTo>
                  <a:pt x="1072" y="1417"/>
                  <a:pt x="982" y="1327"/>
                  <a:pt x="982" y="1216"/>
                </a:cubicBezTo>
                <a:cubicBezTo>
                  <a:pt x="982" y="1105"/>
                  <a:pt x="1072" y="1015"/>
                  <a:pt x="1183" y="1015"/>
                </a:cubicBezTo>
                <a:cubicBezTo>
                  <a:pt x="1294" y="1015"/>
                  <a:pt x="1384" y="1105"/>
                  <a:pt x="1384" y="1216"/>
                </a:cubicBezTo>
                <a:cubicBezTo>
                  <a:pt x="1384" y="1327"/>
                  <a:pt x="1294" y="1417"/>
                  <a:pt x="1183" y="1417"/>
                </a:cubicBezTo>
                <a:close/>
                <a:moveTo>
                  <a:pt x="1488" y="824"/>
                </a:moveTo>
                <a:cubicBezTo>
                  <a:pt x="160" y="824"/>
                  <a:pt x="160" y="824"/>
                  <a:pt x="160" y="824"/>
                </a:cubicBezTo>
                <a:cubicBezTo>
                  <a:pt x="160" y="320"/>
                  <a:pt x="160" y="320"/>
                  <a:pt x="160" y="320"/>
                </a:cubicBezTo>
                <a:cubicBezTo>
                  <a:pt x="160" y="232"/>
                  <a:pt x="232" y="160"/>
                  <a:pt x="320" y="160"/>
                </a:cubicBezTo>
                <a:cubicBezTo>
                  <a:pt x="1328" y="160"/>
                  <a:pt x="1328" y="160"/>
                  <a:pt x="1328" y="160"/>
                </a:cubicBezTo>
                <a:cubicBezTo>
                  <a:pt x="1416" y="160"/>
                  <a:pt x="1488" y="232"/>
                  <a:pt x="1488" y="320"/>
                </a:cubicBezTo>
                <a:lnTo>
                  <a:pt x="1488" y="824"/>
                </a:lnTo>
                <a:close/>
                <a:moveTo>
                  <a:pt x="706" y="712"/>
                </a:moveTo>
                <a:cubicBezTo>
                  <a:pt x="260" y="712"/>
                  <a:pt x="260" y="712"/>
                  <a:pt x="260" y="712"/>
                </a:cubicBezTo>
                <a:cubicBezTo>
                  <a:pt x="706" y="544"/>
                  <a:pt x="706" y="544"/>
                  <a:pt x="706" y="544"/>
                </a:cubicBezTo>
                <a:lnTo>
                  <a:pt x="706" y="712"/>
                </a:lnTo>
                <a:close/>
                <a:moveTo>
                  <a:pt x="786" y="514"/>
                </a:moveTo>
                <a:cubicBezTo>
                  <a:pt x="1034" y="420"/>
                  <a:pt x="1034" y="420"/>
                  <a:pt x="1034" y="420"/>
                </a:cubicBezTo>
                <a:cubicBezTo>
                  <a:pt x="1034" y="712"/>
                  <a:pt x="1034" y="712"/>
                  <a:pt x="1034" y="712"/>
                </a:cubicBezTo>
                <a:cubicBezTo>
                  <a:pt x="786" y="712"/>
                  <a:pt x="786" y="712"/>
                  <a:pt x="786" y="712"/>
                </a:cubicBezTo>
                <a:lnTo>
                  <a:pt x="786" y="514"/>
                </a:lnTo>
                <a:close/>
                <a:moveTo>
                  <a:pt x="1368" y="294"/>
                </a:moveTo>
                <a:cubicBezTo>
                  <a:pt x="1368" y="712"/>
                  <a:pt x="1368" y="712"/>
                  <a:pt x="1368" y="712"/>
                </a:cubicBezTo>
                <a:cubicBezTo>
                  <a:pt x="1114" y="712"/>
                  <a:pt x="1114" y="712"/>
                  <a:pt x="1114" y="712"/>
                </a:cubicBezTo>
                <a:cubicBezTo>
                  <a:pt x="1114" y="390"/>
                  <a:pt x="1114" y="390"/>
                  <a:pt x="1114" y="390"/>
                </a:cubicBezTo>
                <a:lnTo>
                  <a:pt x="1368" y="2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Freeform 596"/>
          <p:cNvSpPr>
            <a:spLocks noEditPoints="1"/>
          </p:cNvSpPr>
          <p:nvPr/>
        </p:nvSpPr>
        <p:spPr bwMode="auto">
          <a:xfrm>
            <a:off x="2395538" y="2193925"/>
            <a:ext cx="404813" cy="412750"/>
          </a:xfrm>
          <a:custGeom>
            <a:avLst/>
            <a:gdLst>
              <a:gd name="T0" fmla="*/ 425 w 472"/>
              <a:gd name="T1" fmla="*/ 323 h 480"/>
              <a:gd name="T2" fmla="*/ 346 w 472"/>
              <a:gd name="T3" fmla="*/ 288 h 480"/>
              <a:gd name="T4" fmla="*/ 332 w 472"/>
              <a:gd name="T5" fmla="*/ 288 h 480"/>
              <a:gd name="T6" fmla="*/ 300 w 472"/>
              <a:gd name="T7" fmla="*/ 256 h 480"/>
              <a:gd name="T8" fmla="*/ 428 w 472"/>
              <a:gd name="T9" fmla="*/ 128 h 480"/>
              <a:gd name="T10" fmla="*/ 428 w 472"/>
              <a:gd name="T11" fmla="*/ 0 h 480"/>
              <a:gd name="T12" fmla="*/ 236 w 472"/>
              <a:gd name="T13" fmla="*/ 192 h 480"/>
              <a:gd name="T14" fmla="*/ 44 w 472"/>
              <a:gd name="T15" fmla="*/ 0 h 480"/>
              <a:gd name="T16" fmla="*/ 44 w 472"/>
              <a:gd name="T17" fmla="*/ 128 h 480"/>
              <a:gd name="T18" fmla="*/ 172 w 472"/>
              <a:gd name="T19" fmla="*/ 256 h 480"/>
              <a:gd name="T20" fmla="*/ 140 w 472"/>
              <a:gd name="T21" fmla="*/ 288 h 480"/>
              <a:gd name="T22" fmla="*/ 126 w 472"/>
              <a:gd name="T23" fmla="*/ 288 h 480"/>
              <a:gd name="T24" fmla="*/ 47 w 472"/>
              <a:gd name="T25" fmla="*/ 323 h 480"/>
              <a:gd name="T26" fmla="*/ 34 w 472"/>
              <a:gd name="T27" fmla="*/ 458 h 480"/>
              <a:gd name="T28" fmla="*/ 91 w 472"/>
              <a:gd name="T29" fmla="*/ 480 h 480"/>
              <a:gd name="T30" fmla="*/ 170 w 472"/>
              <a:gd name="T31" fmla="*/ 445 h 480"/>
              <a:gd name="T32" fmla="*/ 203 w 472"/>
              <a:gd name="T33" fmla="*/ 353 h 480"/>
              <a:gd name="T34" fmla="*/ 236 w 472"/>
              <a:gd name="T35" fmla="*/ 320 h 480"/>
              <a:gd name="T36" fmla="*/ 269 w 472"/>
              <a:gd name="T37" fmla="*/ 353 h 480"/>
              <a:gd name="T38" fmla="*/ 302 w 472"/>
              <a:gd name="T39" fmla="*/ 445 h 480"/>
              <a:gd name="T40" fmla="*/ 381 w 472"/>
              <a:gd name="T41" fmla="*/ 480 h 480"/>
              <a:gd name="T42" fmla="*/ 438 w 472"/>
              <a:gd name="T43" fmla="*/ 458 h 480"/>
              <a:gd name="T44" fmla="*/ 425 w 472"/>
              <a:gd name="T45" fmla="*/ 323 h 480"/>
              <a:gd name="T46" fmla="*/ 157 w 472"/>
              <a:gd name="T47" fmla="*/ 391 h 480"/>
              <a:gd name="T48" fmla="*/ 140 w 472"/>
              <a:gd name="T49" fmla="*/ 415 h 480"/>
              <a:gd name="T50" fmla="*/ 115 w 472"/>
              <a:gd name="T51" fmla="*/ 432 h 480"/>
              <a:gd name="T52" fmla="*/ 91 w 472"/>
              <a:gd name="T53" fmla="*/ 437 h 480"/>
              <a:gd name="T54" fmla="*/ 64 w 472"/>
              <a:gd name="T55" fmla="*/ 428 h 480"/>
              <a:gd name="T56" fmla="*/ 55 w 472"/>
              <a:gd name="T57" fmla="*/ 401 h 480"/>
              <a:gd name="T58" fmla="*/ 60 w 472"/>
              <a:gd name="T59" fmla="*/ 377 h 480"/>
              <a:gd name="T60" fmla="*/ 77 w 472"/>
              <a:gd name="T61" fmla="*/ 353 h 480"/>
              <a:gd name="T62" fmla="*/ 101 w 472"/>
              <a:gd name="T63" fmla="*/ 336 h 480"/>
              <a:gd name="T64" fmla="*/ 126 w 472"/>
              <a:gd name="T65" fmla="*/ 331 h 480"/>
              <a:gd name="T66" fmla="*/ 152 w 472"/>
              <a:gd name="T67" fmla="*/ 341 h 480"/>
              <a:gd name="T68" fmla="*/ 162 w 472"/>
              <a:gd name="T69" fmla="*/ 367 h 480"/>
              <a:gd name="T70" fmla="*/ 157 w 472"/>
              <a:gd name="T71" fmla="*/ 391 h 480"/>
              <a:gd name="T72" fmla="*/ 236 w 472"/>
              <a:gd name="T73" fmla="*/ 301 h 480"/>
              <a:gd name="T74" fmla="*/ 191 w 472"/>
              <a:gd name="T75" fmla="*/ 256 h 480"/>
              <a:gd name="T76" fmla="*/ 236 w 472"/>
              <a:gd name="T77" fmla="*/ 211 h 480"/>
              <a:gd name="T78" fmla="*/ 281 w 472"/>
              <a:gd name="T79" fmla="*/ 256 h 480"/>
              <a:gd name="T80" fmla="*/ 236 w 472"/>
              <a:gd name="T81" fmla="*/ 301 h 480"/>
              <a:gd name="T82" fmla="*/ 408 w 472"/>
              <a:gd name="T83" fmla="*/ 428 h 480"/>
              <a:gd name="T84" fmla="*/ 381 w 472"/>
              <a:gd name="T85" fmla="*/ 437 h 480"/>
              <a:gd name="T86" fmla="*/ 357 w 472"/>
              <a:gd name="T87" fmla="*/ 432 h 480"/>
              <a:gd name="T88" fmla="*/ 332 w 472"/>
              <a:gd name="T89" fmla="*/ 415 h 480"/>
              <a:gd name="T90" fmla="*/ 315 w 472"/>
              <a:gd name="T91" fmla="*/ 391 h 480"/>
              <a:gd name="T92" fmla="*/ 310 w 472"/>
              <a:gd name="T93" fmla="*/ 367 h 480"/>
              <a:gd name="T94" fmla="*/ 320 w 472"/>
              <a:gd name="T95" fmla="*/ 341 h 480"/>
              <a:gd name="T96" fmla="*/ 346 w 472"/>
              <a:gd name="T97" fmla="*/ 331 h 480"/>
              <a:gd name="T98" fmla="*/ 371 w 472"/>
              <a:gd name="T99" fmla="*/ 336 h 480"/>
              <a:gd name="T100" fmla="*/ 395 w 472"/>
              <a:gd name="T101" fmla="*/ 353 h 480"/>
              <a:gd name="T102" fmla="*/ 412 w 472"/>
              <a:gd name="T103" fmla="*/ 377 h 480"/>
              <a:gd name="T104" fmla="*/ 417 w 472"/>
              <a:gd name="T105" fmla="*/ 401 h 480"/>
              <a:gd name="T106" fmla="*/ 408 w 472"/>
              <a:gd name="T107" fmla="*/ 42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2" h="480">
                <a:moveTo>
                  <a:pt x="425" y="323"/>
                </a:moveTo>
                <a:cubicBezTo>
                  <a:pt x="403" y="300"/>
                  <a:pt x="374" y="288"/>
                  <a:pt x="346" y="288"/>
                </a:cubicBezTo>
                <a:cubicBezTo>
                  <a:pt x="332" y="288"/>
                  <a:pt x="332" y="288"/>
                  <a:pt x="332" y="288"/>
                </a:cubicBezTo>
                <a:cubicBezTo>
                  <a:pt x="300" y="256"/>
                  <a:pt x="300" y="256"/>
                  <a:pt x="300" y="256"/>
                </a:cubicBezTo>
                <a:cubicBezTo>
                  <a:pt x="428" y="128"/>
                  <a:pt x="428" y="128"/>
                  <a:pt x="428" y="128"/>
                </a:cubicBezTo>
                <a:cubicBezTo>
                  <a:pt x="460" y="96"/>
                  <a:pt x="460" y="32"/>
                  <a:pt x="428" y="0"/>
                </a:cubicBezTo>
                <a:cubicBezTo>
                  <a:pt x="236" y="192"/>
                  <a:pt x="236" y="192"/>
                  <a:pt x="236" y="192"/>
                </a:cubicBezTo>
                <a:cubicBezTo>
                  <a:pt x="44" y="0"/>
                  <a:pt x="44" y="0"/>
                  <a:pt x="44" y="0"/>
                </a:cubicBezTo>
                <a:cubicBezTo>
                  <a:pt x="12" y="32"/>
                  <a:pt x="12" y="96"/>
                  <a:pt x="44" y="128"/>
                </a:cubicBezTo>
                <a:cubicBezTo>
                  <a:pt x="172" y="256"/>
                  <a:pt x="172" y="256"/>
                  <a:pt x="172" y="256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26" y="288"/>
                  <a:pt x="126" y="288"/>
                  <a:pt x="126" y="288"/>
                </a:cubicBezTo>
                <a:cubicBezTo>
                  <a:pt x="98" y="288"/>
                  <a:pt x="69" y="300"/>
                  <a:pt x="47" y="323"/>
                </a:cubicBezTo>
                <a:cubicBezTo>
                  <a:pt x="6" y="363"/>
                  <a:pt x="0" y="424"/>
                  <a:pt x="34" y="458"/>
                </a:cubicBezTo>
                <a:cubicBezTo>
                  <a:pt x="49" y="473"/>
                  <a:pt x="69" y="480"/>
                  <a:pt x="91" y="480"/>
                </a:cubicBezTo>
                <a:cubicBezTo>
                  <a:pt x="118" y="480"/>
                  <a:pt x="147" y="468"/>
                  <a:pt x="170" y="445"/>
                </a:cubicBezTo>
                <a:cubicBezTo>
                  <a:pt x="197" y="419"/>
                  <a:pt x="208" y="383"/>
                  <a:pt x="203" y="353"/>
                </a:cubicBezTo>
                <a:cubicBezTo>
                  <a:pt x="236" y="320"/>
                  <a:pt x="236" y="320"/>
                  <a:pt x="236" y="320"/>
                </a:cubicBezTo>
                <a:cubicBezTo>
                  <a:pt x="269" y="353"/>
                  <a:pt x="269" y="353"/>
                  <a:pt x="269" y="353"/>
                </a:cubicBezTo>
                <a:cubicBezTo>
                  <a:pt x="264" y="383"/>
                  <a:pt x="275" y="419"/>
                  <a:pt x="302" y="445"/>
                </a:cubicBezTo>
                <a:cubicBezTo>
                  <a:pt x="325" y="468"/>
                  <a:pt x="354" y="480"/>
                  <a:pt x="381" y="480"/>
                </a:cubicBezTo>
                <a:cubicBezTo>
                  <a:pt x="403" y="480"/>
                  <a:pt x="423" y="473"/>
                  <a:pt x="438" y="458"/>
                </a:cubicBezTo>
                <a:cubicBezTo>
                  <a:pt x="472" y="424"/>
                  <a:pt x="466" y="363"/>
                  <a:pt x="425" y="323"/>
                </a:cubicBezTo>
                <a:close/>
                <a:moveTo>
                  <a:pt x="157" y="391"/>
                </a:moveTo>
                <a:cubicBezTo>
                  <a:pt x="153" y="400"/>
                  <a:pt x="147" y="408"/>
                  <a:pt x="140" y="415"/>
                </a:cubicBezTo>
                <a:cubicBezTo>
                  <a:pt x="132" y="423"/>
                  <a:pt x="124" y="428"/>
                  <a:pt x="115" y="432"/>
                </a:cubicBezTo>
                <a:cubicBezTo>
                  <a:pt x="107" y="436"/>
                  <a:pt x="99" y="437"/>
                  <a:pt x="91" y="437"/>
                </a:cubicBezTo>
                <a:cubicBezTo>
                  <a:pt x="83" y="437"/>
                  <a:pt x="72" y="436"/>
                  <a:pt x="64" y="428"/>
                </a:cubicBezTo>
                <a:cubicBezTo>
                  <a:pt x="56" y="419"/>
                  <a:pt x="55" y="409"/>
                  <a:pt x="55" y="401"/>
                </a:cubicBezTo>
                <a:cubicBezTo>
                  <a:pt x="55" y="394"/>
                  <a:pt x="56" y="385"/>
                  <a:pt x="60" y="377"/>
                </a:cubicBezTo>
                <a:cubicBezTo>
                  <a:pt x="64" y="368"/>
                  <a:pt x="69" y="360"/>
                  <a:pt x="77" y="353"/>
                </a:cubicBezTo>
                <a:cubicBezTo>
                  <a:pt x="84" y="346"/>
                  <a:pt x="92" y="340"/>
                  <a:pt x="101" y="336"/>
                </a:cubicBezTo>
                <a:cubicBezTo>
                  <a:pt x="109" y="333"/>
                  <a:pt x="118" y="331"/>
                  <a:pt x="126" y="331"/>
                </a:cubicBezTo>
                <a:cubicBezTo>
                  <a:pt x="133" y="331"/>
                  <a:pt x="144" y="332"/>
                  <a:pt x="152" y="341"/>
                </a:cubicBezTo>
                <a:cubicBezTo>
                  <a:pt x="160" y="349"/>
                  <a:pt x="162" y="359"/>
                  <a:pt x="162" y="367"/>
                </a:cubicBezTo>
                <a:cubicBezTo>
                  <a:pt x="162" y="374"/>
                  <a:pt x="160" y="383"/>
                  <a:pt x="157" y="391"/>
                </a:cubicBezTo>
                <a:close/>
                <a:moveTo>
                  <a:pt x="236" y="301"/>
                </a:moveTo>
                <a:cubicBezTo>
                  <a:pt x="211" y="301"/>
                  <a:pt x="191" y="281"/>
                  <a:pt x="191" y="256"/>
                </a:cubicBezTo>
                <a:cubicBezTo>
                  <a:pt x="191" y="231"/>
                  <a:pt x="211" y="211"/>
                  <a:pt x="236" y="211"/>
                </a:cubicBezTo>
                <a:cubicBezTo>
                  <a:pt x="261" y="211"/>
                  <a:pt x="281" y="231"/>
                  <a:pt x="281" y="256"/>
                </a:cubicBezTo>
                <a:cubicBezTo>
                  <a:pt x="281" y="281"/>
                  <a:pt x="261" y="301"/>
                  <a:pt x="236" y="301"/>
                </a:cubicBezTo>
                <a:close/>
                <a:moveTo>
                  <a:pt x="408" y="428"/>
                </a:moveTo>
                <a:cubicBezTo>
                  <a:pt x="400" y="436"/>
                  <a:pt x="389" y="437"/>
                  <a:pt x="381" y="437"/>
                </a:cubicBezTo>
                <a:cubicBezTo>
                  <a:pt x="373" y="437"/>
                  <a:pt x="365" y="436"/>
                  <a:pt x="357" y="432"/>
                </a:cubicBezTo>
                <a:cubicBezTo>
                  <a:pt x="348" y="428"/>
                  <a:pt x="340" y="423"/>
                  <a:pt x="332" y="415"/>
                </a:cubicBezTo>
                <a:cubicBezTo>
                  <a:pt x="325" y="408"/>
                  <a:pt x="319" y="400"/>
                  <a:pt x="315" y="391"/>
                </a:cubicBezTo>
                <a:cubicBezTo>
                  <a:pt x="312" y="383"/>
                  <a:pt x="310" y="374"/>
                  <a:pt x="310" y="367"/>
                </a:cubicBezTo>
                <a:cubicBezTo>
                  <a:pt x="310" y="359"/>
                  <a:pt x="312" y="349"/>
                  <a:pt x="320" y="341"/>
                </a:cubicBezTo>
                <a:cubicBezTo>
                  <a:pt x="328" y="332"/>
                  <a:pt x="339" y="331"/>
                  <a:pt x="346" y="331"/>
                </a:cubicBezTo>
                <a:cubicBezTo>
                  <a:pt x="354" y="331"/>
                  <a:pt x="363" y="333"/>
                  <a:pt x="371" y="336"/>
                </a:cubicBezTo>
                <a:cubicBezTo>
                  <a:pt x="380" y="340"/>
                  <a:pt x="388" y="346"/>
                  <a:pt x="395" y="353"/>
                </a:cubicBezTo>
                <a:cubicBezTo>
                  <a:pt x="403" y="360"/>
                  <a:pt x="408" y="368"/>
                  <a:pt x="412" y="377"/>
                </a:cubicBezTo>
                <a:cubicBezTo>
                  <a:pt x="416" y="385"/>
                  <a:pt x="417" y="394"/>
                  <a:pt x="417" y="401"/>
                </a:cubicBezTo>
                <a:cubicBezTo>
                  <a:pt x="417" y="409"/>
                  <a:pt x="416" y="419"/>
                  <a:pt x="408" y="42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355600" y="3808413"/>
            <a:ext cx="19446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670050" y="1360488"/>
            <a:ext cx="187801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2951163" y="3808413"/>
            <a:ext cx="19446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4233863" y="1360488"/>
            <a:ext cx="187801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5534025" y="3808413"/>
            <a:ext cx="194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6797675" y="1360488"/>
            <a:ext cx="187801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6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62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6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6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6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6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Pie 38"/>
          <p:cNvSpPr/>
          <p:nvPr/>
        </p:nvSpPr>
        <p:spPr>
          <a:xfrm>
            <a:off x="1303338" y="2335213"/>
            <a:ext cx="982663" cy="984250"/>
          </a:xfrm>
          <a:prstGeom prst="pie">
            <a:avLst>
              <a:gd name="adj1" fmla="val 16127117"/>
              <a:gd name="adj2" fmla="val 21586659"/>
            </a:avLst>
          </a:prstGeom>
          <a:solidFill>
            <a:schemeClr val="bg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16013" y="1727200"/>
            <a:ext cx="1358900" cy="1781175"/>
            <a:chOff x="1331640" y="1649413"/>
            <a:chExt cx="1358596" cy="1781228"/>
          </a:xfrm>
        </p:grpSpPr>
        <p:sp>
          <p:nvSpPr>
            <p:cNvPr id="6" name="Freeform 11"/>
            <p:cNvSpPr>
              <a:spLocks noEditPoints="1"/>
            </p:cNvSpPr>
            <p:nvPr/>
          </p:nvSpPr>
          <p:spPr bwMode="auto">
            <a:xfrm>
              <a:off x="1525726" y="2265195"/>
              <a:ext cx="970425" cy="971333"/>
            </a:xfrm>
            <a:custGeom>
              <a:avLst/>
              <a:gdLst/>
              <a:ahLst/>
              <a:cxnLst>
                <a:cxn ang="0">
                  <a:pos x="1094" y="0"/>
                </a:cxn>
                <a:cxn ang="0">
                  <a:pos x="1044" y="176"/>
                </a:cxn>
                <a:cxn ang="0">
                  <a:pos x="1044" y="0"/>
                </a:cxn>
                <a:cxn ang="0">
                  <a:pos x="1613" y="151"/>
                </a:cxn>
                <a:cxn ang="0">
                  <a:pos x="1555" y="205"/>
                </a:cxn>
                <a:cxn ang="0">
                  <a:pos x="1594" y="139"/>
                </a:cxn>
                <a:cxn ang="0">
                  <a:pos x="583" y="1934"/>
                </a:cxn>
                <a:cxn ang="0">
                  <a:pos x="525" y="1991"/>
                </a:cxn>
                <a:cxn ang="0">
                  <a:pos x="564" y="1922"/>
                </a:cxn>
                <a:cxn ang="0">
                  <a:pos x="2001" y="546"/>
                </a:cxn>
                <a:cxn ang="0">
                  <a:pos x="1921" y="564"/>
                </a:cxn>
                <a:cxn ang="0">
                  <a:pos x="1989" y="525"/>
                </a:cxn>
                <a:cxn ang="0">
                  <a:pos x="217" y="1575"/>
                </a:cxn>
                <a:cxn ang="0">
                  <a:pos x="137" y="1595"/>
                </a:cxn>
                <a:cxn ang="0">
                  <a:pos x="203" y="1556"/>
                </a:cxn>
                <a:cxn ang="0">
                  <a:pos x="1989" y="1614"/>
                </a:cxn>
                <a:cxn ang="0">
                  <a:pos x="1935" y="1556"/>
                </a:cxn>
                <a:cxn ang="0">
                  <a:pos x="2001" y="1595"/>
                </a:cxn>
                <a:cxn ang="0">
                  <a:pos x="203" y="585"/>
                </a:cxn>
                <a:cxn ang="0">
                  <a:pos x="149" y="525"/>
                </a:cxn>
                <a:cxn ang="0">
                  <a:pos x="217" y="564"/>
                </a:cxn>
                <a:cxn ang="0">
                  <a:pos x="1594" y="2002"/>
                </a:cxn>
                <a:cxn ang="0">
                  <a:pos x="1574" y="1922"/>
                </a:cxn>
                <a:cxn ang="0">
                  <a:pos x="1613" y="1991"/>
                </a:cxn>
                <a:cxn ang="0">
                  <a:pos x="564" y="217"/>
                </a:cxn>
                <a:cxn ang="0">
                  <a:pos x="544" y="139"/>
                </a:cxn>
                <a:cxn ang="0">
                  <a:pos x="583" y="205"/>
                </a:cxn>
                <a:cxn ang="0">
                  <a:pos x="1094" y="1965"/>
                </a:cxn>
                <a:cxn ang="0">
                  <a:pos x="1044" y="2139"/>
                </a:cxn>
                <a:cxn ang="0">
                  <a:pos x="1044" y="1965"/>
                </a:cxn>
                <a:cxn ang="0">
                  <a:pos x="2138" y="1096"/>
                </a:cxn>
                <a:cxn ang="0">
                  <a:pos x="1964" y="1043"/>
                </a:cxn>
                <a:cxn ang="0">
                  <a:pos x="2138" y="1043"/>
                </a:cxn>
                <a:cxn ang="0">
                  <a:pos x="174" y="1096"/>
                </a:cxn>
                <a:cxn ang="0">
                  <a:pos x="0" y="1043"/>
                </a:cxn>
              </a:cxnLst>
              <a:rect l="0" t="0" r="r" b="b"/>
              <a:pathLst>
                <a:path w="2138" h="2139">
                  <a:moveTo>
                    <a:pt x="1044" y="0"/>
                  </a:moveTo>
                  <a:lnTo>
                    <a:pt x="1094" y="0"/>
                  </a:lnTo>
                  <a:lnTo>
                    <a:pt x="1094" y="176"/>
                  </a:lnTo>
                  <a:lnTo>
                    <a:pt x="1044" y="176"/>
                  </a:lnTo>
                  <a:lnTo>
                    <a:pt x="1044" y="0"/>
                  </a:lnTo>
                  <a:lnTo>
                    <a:pt x="1044" y="0"/>
                  </a:lnTo>
                  <a:close/>
                  <a:moveTo>
                    <a:pt x="1594" y="139"/>
                  </a:moveTo>
                  <a:lnTo>
                    <a:pt x="1613" y="151"/>
                  </a:lnTo>
                  <a:lnTo>
                    <a:pt x="1574" y="217"/>
                  </a:lnTo>
                  <a:lnTo>
                    <a:pt x="1555" y="205"/>
                  </a:lnTo>
                  <a:lnTo>
                    <a:pt x="1594" y="139"/>
                  </a:lnTo>
                  <a:lnTo>
                    <a:pt x="1594" y="139"/>
                  </a:lnTo>
                  <a:close/>
                  <a:moveTo>
                    <a:pt x="564" y="1922"/>
                  </a:moveTo>
                  <a:lnTo>
                    <a:pt x="583" y="1934"/>
                  </a:lnTo>
                  <a:lnTo>
                    <a:pt x="544" y="2002"/>
                  </a:lnTo>
                  <a:lnTo>
                    <a:pt x="525" y="1991"/>
                  </a:lnTo>
                  <a:lnTo>
                    <a:pt x="564" y="1922"/>
                  </a:lnTo>
                  <a:lnTo>
                    <a:pt x="564" y="1922"/>
                  </a:lnTo>
                  <a:close/>
                  <a:moveTo>
                    <a:pt x="1989" y="525"/>
                  </a:moveTo>
                  <a:lnTo>
                    <a:pt x="2001" y="546"/>
                  </a:lnTo>
                  <a:lnTo>
                    <a:pt x="1935" y="585"/>
                  </a:lnTo>
                  <a:lnTo>
                    <a:pt x="1921" y="564"/>
                  </a:lnTo>
                  <a:lnTo>
                    <a:pt x="1989" y="525"/>
                  </a:lnTo>
                  <a:lnTo>
                    <a:pt x="1989" y="525"/>
                  </a:lnTo>
                  <a:close/>
                  <a:moveTo>
                    <a:pt x="203" y="1556"/>
                  </a:moveTo>
                  <a:lnTo>
                    <a:pt x="217" y="1575"/>
                  </a:lnTo>
                  <a:lnTo>
                    <a:pt x="149" y="1614"/>
                  </a:lnTo>
                  <a:lnTo>
                    <a:pt x="137" y="1595"/>
                  </a:lnTo>
                  <a:lnTo>
                    <a:pt x="203" y="1556"/>
                  </a:lnTo>
                  <a:lnTo>
                    <a:pt x="203" y="1556"/>
                  </a:lnTo>
                  <a:close/>
                  <a:moveTo>
                    <a:pt x="2001" y="1595"/>
                  </a:moveTo>
                  <a:lnTo>
                    <a:pt x="1989" y="1614"/>
                  </a:lnTo>
                  <a:lnTo>
                    <a:pt x="1921" y="1575"/>
                  </a:lnTo>
                  <a:lnTo>
                    <a:pt x="1935" y="1556"/>
                  </a:lnTo>
                  <a:lnTo>
                    <a:pt x="2001" y="1595"/>
                  </a:lnTo>
                  <a:lnTo>
                    <a:pt x="2001" y="1595"/>
                  </a:lnTo>
                  <a:close/>
                  <a:moveTo>
                    <a:pt x="217" y="564"/>
                  </a:moveTo>
                  <a:lnTo>
                    <a:pt x="203" y="585"/>
                  </a:lnTo>
                  <a:lnTo>
                    <a:pt x="137" y="546"/>
                  </a:lnTo>
                  <a:lnTo>
                    <a:pt x="149" y="525"/>
                  </a:lnTo>
                  <a:lnTo>
                    <a:pt x="217" y="564"/>
                  </a:lnTo>
                  <a:lnTo>
                    <a:pt x="217" y="564"/>
                  </a:lnTo>
                  <a:close/>
                  <a:moveTo>
                    <a:pt x="1613" y="1991"/>
                  </a:moveTo>
                  <a:lnTo>
                    <a:pt x="1594" y="2002"/>
                  </a:lnTo>
                  <a:lnTo>
                    <a:pt x="1555" y="1934"/>
                  </a:lnTo>
                  <a:lnTo>
                    <a:pt x="1574" y="1922"/>
                  </a:lnTo>
                  <a:lnTo>
                    <a:pt x="1613" y="1991"/>
                  </a:lnTo>
                  <a:lnTo>
                    <a:pt x="1613" y="1991"/>
                  </a:lnTo>
                  <a:close/>
                  <a:moveTo>
                    <a:pt x="583" y="205"/>
                  </a:moveTo>
                  <a:lnTo>
                    <a:pt x="564" y="217"/>
                  </a:lnTo>
                  <a:lnTo>
                    <a:pt x="525" y="151"/>
                  </a:lnTo>
                  <a:lnTo>
                    <a:pt x="544" y="139"/>
                  </a:lnTo>
                  <a:lnTo>
                    <a:pt x="583" y="205"/>
                  </a:lnTo>
                  <a:lnTo>
                    <a:pt x="583" y="205"/>
                  </a:lnTo>
                  <a:close/>
                  <a:moveTo>
                    <a:pt x="1044" y="1965"/>
                  </a:moveTo>
                  <a:lnTo>
                    <a:pt x="1094" y="1965"/>
                  </a:lnTo>
                  <a:lnTo>
                    <a:pt x="1094" y="2139"/>
                  </a:lnTo>
                  <a:lnTo>
                    <a:pt x="1044" y="2139"/>
                  </a:lnTo>
                  <a:lnTo>
                    <a:pt x="1044" y="1965"/>
                  </a:lnTo>
                  <a:lnTo>
                    <a:pt x="1044" y="1965"/>
                  </a:lnTo>
                  <a:close/>
                  <a:moveTo>
                    <a:pt x="2138" y="1043"/>
                  </a:moveTo>
                  <a:lnTo>
                    <a:pt x="2138" y="1096"/>
                  </a:lnTo>
                  <a:lnTo>
                    <a:pt x="1964" y="1096"/>
                  </a:lnTo>
                  <a:lnTo>
                    <a:pt x="1964" y="1043"/>
                  </a:lnTo>
                  <a:lnTo>
                    <a:pt x="2138" y="1043"/>
                  </a:lnTo>
                  <a:lnTo>
                    <a:pt x="2138" y="1043"/>
                  </a:lnTo>
                  <a:close/>
                  <a:moveTo>
                    <a:pt x="174" y="1043"/>
                  </a:moveTo>
                  <a:lnTo>
                    <a:pt x="174" y="1096"/>
                  </a:lnTo>
                  <a:lnTo>
                    <a:pt x="0" y="1096"/>
                  </a:lnTo>
                  <a:lnTo>
                    <a:pt x="0" y="1043"/>
                  </a:lnTo>
                  <a:lnTo>
                    <a:pt x="174" y="1043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12"/>
            <p:cNvSpPr>
              <a:spLocks noEditPoints="1"/>
            </p:cNvSpPr>
            <p:nvPr/>
          </p:nvSpPr>
          <p:spPr bwMode="auto">
            <a:xfrm>
              <a:off x="1331640" y="1649413"/>
              <a:ext cx="1358596" cy="1781228"/>
            </a:xfrm>
            <a:custGeom>
              <a:avLst/>
              <a:gdLst/>
              <a:ahLst/>
              <a:cxnLst>
                <a:cxn ang="0">
                  <a:pos x="1773" y="924"/>
                </a:cxn>
                <a:cxn ang="0">
                  <a:pos x="2169" y="1101"/>
                </a:cxn>
                <a:cxn ang="0">
                  <a:pos x="2405" y="1290"/>
                </a:cxn>
                <a:cxn ang="0">
                  <a:pos x="2594" y="1526"/>
                </a:cxn>
                <a:cxn ang="0">
                  <a:pos x="2730" y="1799"/>
                </a:cxn>
                <a:cxn ang="0">
                  <a:pos x="2804" y="2101"/>
                </a:cxn>
                <a:cxn ang="0">
                  <a:pos x="2810" y="2427"/>
                </a:cxn>
                <a:cxn ang="0">
                  <a:pos x="2678" y="2893"/>
                </a:cxn>
                <a:cxn ang="0">
                  <a:pos x="2403" y="3279"/>
                </a:cxn>
                <a:cxn ang="0">
                  <a:pos x="2018" y="3554"/>
                </a:cxn>
                <a:cxn ang="0">
                  <a:pos x="1552" y="3684"/>
                </a:cxn>
                <a:cxn ang="0">
                  <a:pos x="1125" y="3663"/>
                </a:cxn>
                <a:cxn ang="0">
                  <a:pos x="679" y="3487"/>
                </a:cxn>
                <a:cxn ang="0">
                  <a:pos x="322" y="3179"/>
                </a:cxn>
                <a:cxn ang="0">
                  <a:pos x="86" y="2768"/>
                </a:cxn>
                <a:cxn ang="0">
                  <a:pos x="0" y="2285"/>
                </a:cxn>
                <a:cxn ang="0">
                  <a:pos x="25" y="2012"/>
                </a:cxn>
                <a:cxn ang="0">
                  <a:pos x="119" y="1717"/>
                </a:cxn>
                <a:cxn ang="0">
                  <a:pos x="271" y="1454"/>
                </a:cxn>
                <a:cxn ang="0">
                  <a:pos x="474" y="1232"/>
                </a:cxn>
                <a:cxn ang="0">
                  <a:pos x="774" y="754"/>
                </a:cxn>
                <a:cxn ang="0">
                  <a:pos x="1145" y="901"/>
                </a:cxn>
                <a:cxn ang="0">
                  <a:pos x="1246" y="688"/>
                </a:cxn>
                <a:cxn ang="0">
                  <a:pos x="1100" y="558"/>
                </a:cxn>
                <a:cxn ang="0">
                  <a:pos x="1043" y="365"/>
                </a:cxn>
                <a:cxn ang="0">
                  <a:pos x="1106" y="160"/>
                </a:cxn>
                <a:cxn ang="0">
                  <a:pos x="1301" y="16"/>
                </a:cxn>
                <a:cxn ang="0">
                  <a:pos x="1515" y="16"/>
                </a:cxn>
                <a:cxn ang="0">
                  <a:pos x="1710" y="160"/>
                </a:cxn>
                <a:cxn ang="0">
                  <a:pos x="1773" y="365"/>
                </a:cxn>
                <a:cxn ang="0">
                  <a:pos x="1716" y="558"/>
                </a:cxn>
                <a:cxn ang="0">
                  <a:pos x="1570" y="688"/>
                </a:cxn>
                <a:cxn ang="0">
                  <a:pos x="1517" y="563"/>
                </a:cxn>
                <a:cxn ang="0">
                  <a:pos x="1628" y="425"/>
                </a:cxn>
                <a:cxn ang="0">
                  <a:pos x="1619" y="275"/>
                </a:cxn>
                <a:cxn ang="0">
                  <a:pos x="1517" y="164"/>
                </a:cxn>
                <a:cxn ang="0">
                  <a:pos x="1385" y="136"/>
                </a:cxn>
                <a:cxn ang="0">
                  <a:pos x="1246" y="203"/>
                </a:cxn>
                <a:cxn ang="0">
                  <a:pos x="1182" y="341"/>
                </a:cxn>
                <a:cxn ang="0">
                  <a:pos x="1231" y="507"/>
                </a:cxn>
                <a:cxn ang="0">
                  <a:pos x="1408" y="1107"/>
                </a:cxn>
                <a:cxn ang="0">
                  <a:pos x="1812" y="1179"/>
                </a:cxn>
                <a:cxn ang="0">
                  <a:pos x="2155" y="1376"/>
                </a:cxn>
                <a:cxn ang="0">
                  <a:pos x="2414" y="1674"/>
                </a:cxn>
                <a:cxn ang="0">
                  <a:pos x="2561" y="2047"/>
                </a:cxn>
                <a:cxn ang="0">
                  <a:pos x="2578" y="2404"/>
                </a:cxn>
                <a:cxn ang="0">
                  <a:pos x="2469" y="2793"/>
                </a:cxn>
                <a:cxn ang="0">
                  <a:pos x="2239" y="3115"/>
                </a:cxn>
                <a:cxn ang="0">
                  <a:pos x="1917" y="3345"/>
                </a:cxn>
                <a:cxn ang="0">
                  <a:pos x="1529" y="3454"/>
                </a:cxn>
                <a:cxn ang="0">
                  <a:pos x="1172" y="3437"/>
                </a:cxn>
                <a:cxn ang="0">
                  <a:pos x="800" y="3290"/>
                </a:cxn>
                <a:cxn ang="0">
                  <a:pos x="501" y="3031"/>
                </a:cxn>
                <a:cxn ang="0">
                  <a:pos x="302" y="2688"/>
                </a:cxn>
                <a:cxn ang="0">
                  <a:pos x="232" y="2285"/>
                </a:cxn>
                <a:cxn ang="0">
                  <a:pos x="285" y="1936"/>
                </a:cxn>
                <a:cxn ang="0">
                  <a:pos x="466" y="1581"/>
                </a:cxn>
                <a:cxn ang="0">
                  <a:pos x="751" y="1310"/>
                </a:cxn>
                <a:cxn ang="0">
                  <a:pos x="1115" y="1144"/>
                </a:cxn>
              </a:cxnLst>
              <a:rect l="0" t="0" r="r" b="b"/>
              <a:pathLst>
                <a:path w="2816" h="3692">
                  <a:moveTo>
                    <a:pt x="1517" y="881"/>
                  </a:moveTo>
                  <a:lnTo>
                    <a:pt x="1517" y="881"/>
                  </a:lnTo>
                  <a:lnTo>
                    <a:pt x="1570" y="885"/>
                  </a:lnTo>
                  <a:lnTo>
                    <a:pt x="1621" y="893"/>
                  </a:lnTo>
                  <a:lnTo>
                    <a:pt x="1671" y="901"/>
                  </a:lnTo>
                  <a:lnTo>
                    <a:pt x="1722" y="912"/>
                  </a:lnTo>
                  <a:lnTo>
                    <a:pt x="1773" y="924"/>
                  </a:lnTo>
                  <a:lnTo>
                    <a:pt x="1821" y="938"/>
                  </a:lnTo>
                  <a:lnTo>
                    <a:pt x="1868" y="953"/>
                  </a:lnTo>
                  <a:lnTo>
                    <a:pt x="1917" y="971"/>
                  </a:lnTo>
                  <a:lnTo>
                    <a:pt x="2042" y="754"/>
                  </a:lnTo>
                  <a:lnTo>
                    <a:pt x="2286" y="897"/>
                  </a:lnTo>
                  <a:lnTo>
                    <a:pt x="2169" y="1101"/>
                  </a:lnTo>
                  <a:lnTo>
                    <a:pt x="2169" y="1101"/>
                  </a:lnTo>
                  <a:lnTo>
                    <a:pt x="2206" y="1125"/>
                  </a:lnTo>
                  <a:lnTo>
                    <a:pt x="2241" y="1150"/>
                  </a:lnTo>
                  <a:lnTo>
                    <a:pt x="2276" y="1175"/>
                  </a:lnTo>
                  <a:lnTo>
                    <a:pt x="2309" y="1203"/>
                  </a:lnTo>
                  <a:lnTo>
                    <a:pt x="2342" y="1232"/>
                  </a:lnTo>
                  <a:lnTo>
                    <a:pt x="2373" y="1261"/>
                  </a:lnTo>
                  <a:lnTo>
                    <a:pt x="2405" y="1290"/>
                  </a:lnTo>
                  <a:lnTo>
                    <a:pt x="2434" y="1322"/>
                  </a:lnTo>
                  <a:lnTo>
                    <a:pt x="2463" y="1353"/>
                  </a:lnTo>
                  <a:lnTo>
                    <a:pt x="2492" y="1386"/>
                  </a:lnTo>
                  <a:lnTo>
                    <a:pt x="2520" y="1421"/>
                  </a:lnTo>
                  <a:lnTo>
                    <a:pt x="2545" y="1454"/>
                  </a:lnTo>
                  <a:lnTo>
                    <a:pt x="2570" y="1489"/>
                  </a:lnTo>
                  <a:lnTo>
                    <a:pt x="2594" y="1526"/>
                  </a:lnTo>
                  <a:lnTo>
                    <a:pt x="2617" y="1563"/>
                  </a:lnTo>
                  <a:lnTo>
                    <a:pt x="2639" y="1600"/>
                  </a:lnTo>
                  <a:lnTo>
                    <a:pt x="2660" y="1639"/>
                  </a:lnTo>
                  <a:lnTo>
                    <a:pt x="2680" y="1678"/>
                  </a:lnTo>
                  <a:lnTo>
                    <a:pt x="2697" y="1717"/>
                  </a:lnTo>
                  <a:lnTo>
                    <a:pt x="2715" y="1758"/>
                  </a:lnTo>
                  <a:lnTo>
                    <a:pt x="2730" y="1799"/>
                  </a:lnTo>
                  <a:lnTo>
                    <a:pt x="2744" y="1840"/>
                  </a:lnTo>
                  <a:lnTo>
                    <a:pt x="2758" y="1883"/>
                  </a:lnTo>
                  <a:lnTo>
                    <a:pt x="2769" y="1926"/>
                  </a:lnTo>
                  <a:lnTo>
                    <a:pt x="2781" y="1969"/>
                  </a:lnTo>
                  <a:lnTo>
                    <a:pt x="2791" y="2012"/>
                  </a:lnTo>
                  <a:lnTo>
                    <a:pt x="2798" y="2057"/>
                  </a:lnTo>
                  <a:lnTo>
                    <a:pt x="2804" y="2101"/>
                  </a:lnTo>
                  <a:lnTo>
                    <a:pt x="2810" y="2146"/>
                  </a:lnTo>
                  <a:lnTo>
                    <a:pt x="2814" y="2191"/>
                  </a:lnTo>
                  <a:lnTo>
                    <a:pt x="2816" y="2238"/>
                  </a:lnTo>
                  <a:lnTo>
                    <a:pt x="2816" y="2285"/>
                  </a:lnTo>
                  <a:lnTo>
                    <a:pt x="2816" y="2285"/>
                  </a:lnTo>
                  <a:lnTo>
                    <a:pt x="2814" y="2357"/>
                  </a:lnTo>
                  <a:lnTo>
                    <a:pt x="2810" y="2427"/>
                  </a:lnTo>
                  <a:lnTo>
                    <a:pt x="2800" y="2497"/>
                  </a:lnTo>
                  <a:lnTo>
                    <a:pt x="2789" y="2567"/>
                  </a:lnTo>
                  <a:lnTo>
                    <a:pt x="2771" y="2635"/>
                  </a:lnTo>
                  <a:lnTo>
                    <a:pt x="2754" y="2702"/>
                  </a:lnTo>
                  <a:lnTo>
                    <a:pt x="2730" y="2768"/>
                  </a:lnTo>
                  <a:lnTo>
                    <a:pt x="2705" y="2830"/>
                  </a:lnTo>
                  <a:lnTo>
                    <a:pt x="2678" y="2893"/>
                  </a:lnTo>
                  <a:lnTo>
                    <a:pt x="2646" y="2953"/>
                  </a:lnTo>
                  <a:lnTo>
                    <a:pt x="2611" y="3014"/>
                  </a:lnTo>
                  <a:lnTo>
                    <a:pt x="2576" y="3070"/>
                  </a:lnTo>
                  <a:lnTo>
                    <a:pt x="2535" y="3125"/>
                  </a:lnTo>
                  <a:lnTo>
                    <a:pt x="2494" y="3179"/>
                  </a:lnTo>
                  <a:lnTo>
                    <a:pt x="2449" y="3230"/>
                  </a:lnTo>
                  <a:lnTo>
                    <a:pt x="2403" y="3279"/>
                  </a:lnTo>
                  <a:lnTo>
                    <a:pt x="2354" y="3326"/>
                  </a:lnTo>
                  <a:lnTo>
                    <a:pt x="2303" y="3370"/>
                  </a:lnTo>
                  <a:lnTo>
                    <a:pt x="2250" y="3411"/>
                  </a:lnTo>
                  <a:lnTo>
                    <a:pt x="2194" y="3450"/>
                  </a:lnTo>
                  <a:lnTo>
                    <a:pt x="2137" y="3487"/>
                  </a:lnTo>
                  <a:lnTo>
                    <a:pt x="2079" y="3522"/>
                  </a:lnTo>
                  <a:lnTo>
                    <a:pt x="2018" y="3554"/>
                  </a:lnTo>
                  <a:lnTo>
                    <a:pt x="1956" y="3581"/>
                  </a:lnTo>
                  <a:lnTo>
                    <a:pt x="1892" y="3606"/>
                  </a:lnTo>
                  <a:lnTo>
                    <a:pt x="1825" y="3628"/>
                  </a:lnTo>
                  <a:lnTo>
                    <a:pt x="1759" y="3647"/>
                  </a:lnTo>
                  <a:lnTo>
                    <a:pt x="1691" y="3663"/>
                  </a:lnTo>
                  <a:lnTo>
                    <a:pt x="1623" y="3676"/>
                  </a:lnTo>
                  <a:lnTo>
                    <a:pt x="1552" y="3684"/>
                  </a:lnTo>
                  <a:lnTo>
                    <a:pt x="1480" y="3690"/>
                  </a:lnTo>
                  <a:lnTo>
                    <a:pt x="1408" y="3692"/>
                  </a:lnTo>
                  <a:lnTo>
                    <a:pt x="1408" y="3692"/>
                  </a:lnTo>
                  <a:lnTo>
                    <a:pt x="1336" y="3690"/>
                  </a:lnTo>
                  <a:lnTo>
                    <a:pt x="1264" y="3684"/>
                  </a:lnTo>
                  <a:lnTo>
                    <a:pt x="1193" y="3676"/>
                  </a:lnTo>
                  <a:lnTo>
                    <a:pt x="1125" y="3663"/>
                  </a:lnTo>
                  <a:lnTo>
                    <a:pt x="1057" y="3647"/>
                  </a:lnTo>
                  <a:lnTo>
                    <a:pt x="991" y="3628"/>
                  </a:lnTo>
                  <a:lnTo>
                    <a:pt x="924" y="3606"/>
                  </a:lnTo>
                  <a:lnTo>
                    <a:pt x="860" y="3581"/>
                  </a:lnTo>
                  <a:lnTo>
                    <a:pt x="798" y="3554"/>
                  </a:lnTo>
                  <a:lnTo>
                    <a:pt x="737" y="3522"/>
                  </a:lnTo>
                  <a:lnTo>
                    <a:pt x="679" y="3487"/>
                  </a:lnTo>
                  <a:lnTo>
                    <a:pt x="622" y="3450"/>
                  </a:lnTo>
                  <a:lnTo>
                    <a:pt x="566" y="3411"/>
                  </a:lnTo>
                  <a:lnTo>
                    <a:pt x="513" y="3370"/>
                  </a:lnTo>
                  <a:lnTo>
                    <a:pt x="462" y="3326"/>
                  </a:lnTo>
                  <a:lnTo>
                    <a:pt x="413" y="3279"/>
                  </a:lnTo>
                  <a:lnTo>
                    <a:pt x="367" y="3230"/>
                  </a:lnTo>
                  <a:lnTo>
                    <a:pt x="322" y="3179"/>
                  </a:lnTo>
                  <a:lnTo>
                    <a:pt x="281" y="3125"/>
                  </a:lnTo>
                  <a:lnTo>
                    <a:pt x="240" y="3070"/>
                  </a:lnTo>
                  <a:lnTo>
                    <a:pt x="205" y="3014"/>
                  </a:lnTo>
                  <a:lnTo>
                    <a:pt x="170" y="2953"/>
                  </a:lnTo>
                  <a:lnTo>
                    <a:pt x="138" y="2893"/>
                  </a:lnTo>
                  <a:lnTo>
                    <a:pt x="111" y="2830"/>
                  </a:lnTo>
                  <a:lnTo>
                    <a:pt x="86" y="2768"/>
                  </a:lnTo>
                  <a:lnTo>
                    <a:pt x="62" y="2702"/>
                  </a:lnTo>
                  <a:lnTo>
                    <a:pt x="45" y="2635"/>
                  </a:lnTo>
                  <a:lnTo>
                    <a:pt x="27" y="2567"/>
                  </a:lnTo>
                  <a:lnTo>
                    <a:pt x="16" y="2497"/>
                  </a:lnTo>
                  <a:lnTo>
                    <a:pt x="6" y="2427"/>
                  </a:lnTo>
                  <a:lnTo>
                    <a:pt x="2" y="2357"/>
                  </a:lnTo>
                  <a:lnTo>
                    <a:pt x="0" y="2285"/>
                  </a:lnTo>
                  <a:lnTo>
                    <a:pt x="0" y="2285"/>
                  </a:lnTo>
                  <a:lnTo>
                    <a:pt x="0" y="2238"/>
                  </a:lnTo>
                  <a:lnTo>
                    <a:pt x="2" y="2191"/>
                  </a:lnTo>
                  <a:lnTo>
                    <a:pt x="6" y="2146"/>
                  </a:lnTo>
                  <a:lnTo>
                    <a:pt x="12" y="2101"/>
                  </a:lnTo>
                  <a:lnTo>
                    <a:pt x="18" y="2057"/>
                  </a:lnTo>
                  <a:lnTo>
                    <a:pt x="25" y="2012"/>
                  </a:lnTo>
                  <a:lnTo>
                    <a:pt x="35" y="1969"/>
                  </a:lnTo>
                  <a:lnTo>
                    <a:pt x="47" y="1926"/>
                  </a:lnTo>
                  <a:lnTo>
                    <a:pt x="58" y="1883"/>
                  </a:lnTo>
                  <a:lnTo>
                    <a:pt x="72" y="1840"/>
                  </a:lnTo>
                  <a:lnTo>
                    <a:pt x="86" y="1799"/>
                  </a:lnTo>
                  <a:lnTo>
                    <a:pt x="101" y="1758"/>
                  </a:lnTo>
                  <a:lnTo>
                    <a:pt x="119" y="1717"/>
                  </a:lnTo>
                  <a:lnTo>
                    <a:pt x="136" y="1678"/>
                  </a:lnTo>
                  <a:lnTo>
                    <a:pt x="156" y="1639"/>
                  </a:lnTo>
                  <a:lnTo>
                    <a:pt x="177" y="1600"/>
                  </a:lnTo>
                  <a:lnTo>
                    <a:pt x="199" y="1563"/>
                  </a:lnTo>
                  <a:lnTo>
                    <a:pt x="222" y="1526"/>
                  </a:lnTo>
                  <a:lnTo>
                    <a:pt x="246" y="1489"/>
                  </a:lnTo>
                  <a:lnTo>
                    <a:pt x="271" y="1454"/>
                  </a:lnTo>
                  <a:lnTo>
                    <a:pt x="296" y="1421"/>
                  </a:lnTo>
                  <a:lnTo>
                    <a:pt x="324" y="1386"/>
                  </a:lnTo>
                  <a:lnTo>
                    <a:pt x="353" y="1353"/>
                  </a:lnTo>
                  <a:lnTo>
                    <a:pt x="382" y="1322"/>
                  </a:lnTo>
                  <a:lnTo>
                    <a:pt x="411" y="1290"/>
                  </a:lnTo>
                  <a:lnTo>
                    <a:pt x="443" y="1261"/>
                  </a:lnTo>
                  <a:lnTo>
                    <a:pt x="474" y="1232"/>
                  </a:lnTo>
                  <a:lnTo>
                    <a:pt x="507" y="1203"/>
                  </a:lnTo>
                  <a:lnTo>
                    <a:pt x="540" y="1175"/>
                  </a:lnTo>
                  <a:lnTo>
                    <a:pt x="575" y="1150"/>
                  </a:lnTo>
                  <a:lnTo>
                    <a:pt x="610" y="1125"/>
                  </a:lnTo>
                  <a:lnTo>
                    <a:pt x="647" y="1101"/>
                  </a:lnTo>
                  <a:lnTo>
                    <a:pt x="530" y="897"/>
                  </a:lnTo>
                  <a:lnTo>
                    <a:pt x="774" y="754"/>
                  </a:lnTo>
                  <a:lnTo>
                    <a:pt x="899" y="971"/>
                  </a:lnTo>
                  <a:lnTo>
                    <a:pt x="899" y="971"/>
                  </a:lnTo>
                  <a:lnTo>
                    <a:pt x="948" y="953"/>
                  </a:lnTo>
                  <a:lnTo>
                    <a:pt x="995" y="938"/>
                  </a:lnTo>
                  <a:lnTo>
                    <a:pt x="1043" y="924"/>
                  </a:lnTo>
                  <a:lnTo>
                    <a:pt x="1094" y="912"/>
                  </a:lnTo>
                  <a:lnTo>
                    <a:pt x="1145" y="901"/>
                  </a:lnTo>
                  <a:lnTo>
                    <a:pt x="1195" y="893"/>
                  </a:lnTo>
                  <a:lnTo>
                    <a:pt x="1246" y="885"/>
                  </a:lnTo>
                  <a:lnTo>
                    <a:pt x="1299" y="881"/>
                  </a:lnTo>
                  <a:lnTo>
                    <a:pt x="1299" y="711"/>
                  </a:lnTo>
                  <a:lnTo>
                    <a:pt x="1299" y="711"/>
                  </a:lnTo>
                  <a:lnTo>
                    <a:pt x="1271" y="702"/>
                  </a:lnTo>
                  <a:lnTo>
                    <a:pt x="1246" y="688"/>
                  </a:lnTo>
                  <a:lnTo>
                    <a:pt x="1221" y="674"/>
                  </a:lnTo>
                  <a:lnTo>
                    <a:pt x="1197" y="659"/>
                  </a:lnTo>
                  <a:lnTo>
                    <a:pt x="1174" y="641"/>
                  </a:lnTo>
                  <a:lnTo>
                    <a:pt x="1153" y="624"/>
                  </a:lnTo>
                  <a:lnTo>
                    <a:pt x="1133" y="602"/>
                  </a:lnTo>
                  <a:lnTo>
                    <a:pt x="1115" y="581"/>
                  </a:lnTo>
                  <a:lnTo>
                    <a:pt x="1100" y="558"/>
                  </a:lnTo>
                  <a:lnTo>
                    <a:pt x="1086" y="532"/>
                  </a:lnTo>
                  <a:lnTo>
                    <a:pt x="1073" y="507"/>
                  </a:lnTo>
                  <a:lnTo>
                    <a:pt x="1063" y="480"/>
                  </a:lnTo>
                  <a:lnTo>
                    <a:pt x="1055" y="452"/>
                  </a:lnTo>
                  <a:lnTo>
                    <a:pt x="1049" y="423"/>
                  </a:lnTo>
                  <a:lnTo>
                    <a:pt x="1045" y="394"/>
                  </a:lnTo>
                  <a:lnTo>
                    <a:pt x="1043" y="365"/>
                  </a:lnTo>
                  <a:lnTo>
                    <a:pt x="1043" y="365"/>
                  </a:lnTo>
                  <a:lnTo>
                    <a:pt x="1045" y="327"/>
                  </a:lnTo>
                  <a:lnTo>
                    <a:pt x="1051" y="290"/>
                  </a:lnTo>
                  <a:lnTo>
                    <a:pt x="1061" y="255"/>
                  </a:lnTo>
                  <a:lnTo>
                    <a:pt x="1073" y="222"/>
                  </a:lnTo>
                  <a:lnTo>
                    <a:pt x="1088" y="191"/>
                  </a:lnTo>
                  <a:lnTo>
                    <a:pt x="1106" y="160"/>
                  </a:lnTo>
                  <a:lnTo>
                    <a:pt x="1127" y="133"/>
                  </a:lnTo>
                  <a:lnTo>
                    <a:pt x="1151" y="107"/>
                  </a:lnTo>
                  <a:lnTo>
                    <a:pt x="1178" y="84"/>
                  </a:lnTo>
                  <a:lnTo>
                    <a:pt x="1205" y="62"/>
                  </a:lnTo>
                  <a:lnTo>
                    <a:pt x="1234" y="45"/>
                  </a:lnTo>
                  <a:lnTo>
                    <a:pt x="1268" y="29"/>
                  </a:lnTo>
                  <a:lnTo>
                    <a:pt x="1301" y="16"/>
                  </a:lnTo>
                  <a:lnTo>
                    <a:pt x="1336" y="8"/>
                  </a:lnTo>
                  <a:lnTo>
                    <a:pt x="1371" y="2"/>
                  </a:lnTo>
                  <a:lnTo>
                    <a:pt x="1408" y="0"/>
                  </a:lnTo>
                  <a:lnTo>
                    <a:pt x="1408" y="0"/>
                  </a:lnTo>
                  <a:lnTo>
                    <a:pt x="1445" y="2"/>
                  </a:lnTo>
                  <a:lnTo>
                    <a:pt x="1480" y="8"/>
                  </a:lnTo>
                  <a:lnTo>
                    <a:pt x="1515" y="16"/>
                  </a:lnTo>
                  <a:lnTo>
                    <a:pt x="1548" y="29"/>
                  </a:lnTo>
                  <a:lnTo>
                    <a:pt x="1582" y="45"/>
                  </a:lnTo>
                  <a:lnTo>
                    <a:pt x="1611" y="62"/>
                  </a:lnTo>
                  <a:lnTo>
                    <a:pt x="1638" y="84"/>
                  </a:lnTo>
                  <a:lnTo>
                    <a:pt x="1665" y="107"/>
                  </a:lnTo>
                  <a:lnTo>
                    <a:pt x="1689" y="133"/>
                  </a:lnTo>
                  <a:lnTo>
                    <a:pt x="1710" y="160"/>
                  </a:lnTo>
                  <a:lnTo>
                    <a:pt x="1728" y="191"/>
                  </a:lnTo>
                  <a:lnTo>
                    <a:pt x="1743" y="222"/>
                  </a:lnTo>
                  <a:lnTo>
                    <a:pt x="1755" y="255"/>
                  </a:lnTo>
                  <a:lnTo>
                    <a:pt x="1765" y="290"/>
                  </a:lnTo>
                  <a:lnTo>
                    <a:pt x="1771" y="327"/>
                  </a:lnTo>
                  <a:lnTo>
                    <a:pt x="1773" y="365"/>
                  </a:lnTo>
                  <a:lnTo>
                    <a:pt x="1773" y="365"/>
                  </a:lnTo>
                  <a:lnTo>
                    <a:pt x="1771" y="394"/>
                  </a:lnTo>
                  <a:lnTo>
                    <a:pt x="1767" y="423"/>
                  </a:lnTo>
                  <a:lnTo>
                    <a:pt x="1761" y="452"/>
                  </a:lnTo>
                  <a:lnTo>
                    <a:pt x="1753" y="480"/>
                  </a:lnTo>
                  <a:lnTo>
                    <a:pt x="1743" y="507"/>
                  </a:lnTo>
                  <a:lnTo>
                    <a:pt x="1730" y="532"/>
                  </a:lnTo>
                  <a:lnTo>
                    <a:pt x="1716" y="558"/>
                  </a:lnTo>
                  <a:lnTo>
                    <a:pt x="1701" y="581"/>
                  </a:lnTo>
                  <a:lnTo>
                    <a:pt x="1683" y="602"/>
                  </a:lnTo>
                  <a:lnTo>
                    <a:pt x="1663" y="624"/>
                  </a:lnTo>
                  <a:lnTo>
                    <a:pt x="1642" y="641"/>
                  </a:lnTo>
                  <a:lnTo>
                    <a:pt x="1619" y="659"/>
                  </a:lnTo>
                  <a:lnTo>
                    <a:pt x="1595" y="674"/>
                  </a:lnTo>
                  <a:lnTo>
                    <a:pt x="1570" y="688"/>
                  </a:lnTo>
                  <a:lnTo>
                    <a:pt x="1545" y="702"/>
                  </a:lnTo>
                  <a:lnTo>
                    <a:pt x="1517" y="711"/>
                  </a:lnTo>
                  <a:lnTo>
                    <a:pt x="1517" y="881"/>
                  </a:lnTo>
                  <a:lnTo>
                    <a:pt x="1517" y="881"/>
                  </a:lnTo>
                  <a:close/>
                  <a:moveTo>
                    <a:pt x="1299" y="402"/>
                  </a:moveTo>
                  <a:lnTo>
                    <a:pt x="1517" y="402"/>
                  </a:lnTo>
                  <a:lnTo>
                    <a:pt x="1517" y="563"/>
                  </a:lnTo>
                  <a:lnTo>
                    <a:pt x="1517" y="563"/>
                  </a:lnTo>
                  <a:lnTo>
                    <a:pt x="1543" y="548"/>
                  </a:lnTo>
                  <a:lnTo>
                    <a:pt x="1566" y="528"/>
                  </a:lnTo>
                  <a:lnTo>
                    <a:pt x="1585" y="507"/>
                  </a:lnTo>
                  <a:lnTo>
                    <a:pt x="1603" y="481"/>
                  </a:lnTo>
                  <a:lnTo>
                    <a:pt x="1617" y="454"/>
                  </a:lnTo>
                  <a:lnTo>
                    <a:pt x="1628" y="425"/>
                  </a:lnTo>
                  <a:lnTo>
                    <a:pt x="1634" y="396"/>
                  </a:lnTo>
                  <a:lnTo>
                    <a:pt x="1636" y="365"/>
                  </a:lnTo>
                  <a:lnTo>
                    <a:pt x="1636" y="365"/>
                  </a:lnTo>
                  <a:lnTo>
                    <a:pt x="1634" y="341"/>
                  </a:lnTo>
                  <a:lnTo>
                    <a:pt x="1632" y="318"/>
                  </a:lnTo>
                  <a:lnTo>
                    <a:pt x="1626" y="296"/>
                  </a:lnTo>
                  <a:lnTo>
                    <a:pt x="1619" y="275"/>
                  </a:lnTo>
                  <a:lnTo>
                    <a:pt x="1609" y="255"/>
                  </a:lnTo>
                  <a:lnTo>
                    <a:pt x="1597" y="236"/>
                  </a:lnTo>
                  <a:lnTo>
                    <a:pt x="1584" y="218"/>
                  </a:lnTo>
                  <a:lnTo>
                    <a:pt x="1570" y="203"/>
                  </a:lnTo>
                  <a:lnTo>
                    <a:pt x="1552" y="187"/>
                  </a:lnTo>
                  <a:lnTo>
                    <a:pt x="1535" y="175"/>
                  </a:lnTo>
                  <a:lnTo>
                    <a:pt x="1517" y="164"/>
                  </a:lnTo>
                  <a:lnTo>
                    <a:pt x="1496" y="154"/>
                  </a:lnTo>
                  <a:lnTo>
                    <a:pt x="1476" y="146"/>
                  </a:lnTo>
                  <a:lnTo>
                    <a:pt x="1453" y="140"/>
                  </a:lnTo>
                  <a:lnTo>
                    <a:pt x="1431" y="136"/>
                  </a:lnTo>
                  <a:lnTo>
                    <a:pt x="1408" y="136"/>
                  </a:lnTo>
                  <a:lnTo>
                    <a:pt x="1408" y="136"/>
                  </a:lnTo>
                  <a:lnTo>
                    <a:pt x="1385" y="136"/>
                  </a:lnTo>
                  <a:lnTo>
                    <a:pt x="1363" y="140"/>
                  </a:lnTo>
                  <a:lnTo>
                    <a:pt x="1340" y="146"/>
                  </a:lnTo>
                  <a:lnTo>
                    <a:pt x="1320" y="154"/>
                  </a:lnTo>
                  <a:lnTo>
                    <a:pt x="1299" y="164"/>
                  </a:lnTo>
                  <a:lnTo>
                    <a:pt x="1281" y="175"/>
                  </a:lnTo>
                  <a:lnTo>
                    <a:pt x="1264" y="187"/>
                  </a:lnTo>
                  <a:lnTo>
                    <a:pt x="1246" y="203"/>
                  </a:lnTo>
                  <a:lnTo>
                    <a:pt x="1232" y="218"/>
                  </a:lnTo>
                  <a:lnTo>
                    <a:pt x="1219" y="236"/>
                  </a:lnTo>
                  <a:lnTo>
                    <a:pt x="1207" y="255"/>
                  </a:lnTo>
                  <a:lnTo>
                    <a:pt x="1197" y="275"/>
                  </a:lnTo>
                  <a:lnTo>
                    <a:pt x="1190" y="296"/>
                  </a:lnTo>
                  <a:lnTo>
                    <a:pt x="1184" y="318"/>
                  </a:lnTo>
                  <a:lnTo>
                    <a:pt x="1182" y="341"/>
                  </a:lnTo>
                  <a:lnTo>
                    <a:pt x="1180" y="365"/>
                  </a:lnTo>
                  <a:lnTo>
                    <a:pt x="1180" y="365"/>
                  </a:lnTo>
                  <a:lnTo>
                    <a:pt x="1182" y="396"/>
                  </a:lnTo>
                  <a:lnTo>
                    <a:pt x="1188" y="425"/>
                  </a:lnTo>
                  <a:lnTo>
                    <a:pt x="1199" y="454"/>
                  </a:lnTo>
                  <a:lnTo>
                    <a:pt x="1213" y="481"/>
                  </a:lnTo>
                  <a:lnTo>
                    <a:pt x="1231" y="507"/>
                  </a:lnTo>
                  <a:lnTo>
                    <a:pt x="1250" y="528"/>
                  </a:lnTo>
                  <a:lnTo>
                    <a:pt x="1273" y="548"/>
                  </a:lnTo>
                  <a:lnTo>
                    <a:pt x="1299" y="563"/>
                  </a:lnTo>
                  <a:lnTo>
                    <a:pt x="1299" y="402"/>
                  </a:lnTo>
                  <a:lnTo>
                    <a:pt x="1299" y="402"/>
                  </a:lnTo>
                  <a:close/>
                  <a:moveTo>
                    <a:pt x="1408" y="1107"/>
                  </a:moveTo>
                  <a:lnTo>
                    <a:pt x="1408" y="1107"/>
                  </a:lnTo>
                  <a:lnTo>
                    <a:pt x="1468" y="1109"/>
                  </a:lnTo>
                  <a:lnTo>
                    <a:pt x="1529" y="1113"/>
                  </a:lnTo>
                  <a:lnTo>
                    <a:pt x="1587" y="1121"/>
                  </a:lnTo>
                  <a:lnTo>
                    <a:pt x="1644" y="1133"/>
                  </a:lnTo>
                  <a:lnTo>
                    <a:pt x="1701" y="1144"/>
                  </a:lnTo>
                  <a:lnTo>
                    <a:pt x="1757" y="1160"/>
                  </a:lnTo>
                  <a:lnTo>
                    <a:pt x="1812" y="1179"/>
                  </a:lnTo>
                  <a:lnTo>
                    <a:pt x="1864" y="1201"/>
                  </a:lnTo>
                  <a:lnTo>
                    <a:pt x="1917" y="1224"/>
                  </a:lnTo>
                  <a:lnTo>
                    <a:pt x="1968" y="1250"/>
                  </a:lnTo>
                  <a:lnTo>
                    <a:pt x="2016" y="1279"/>
                  </a:lnTo>
                  <a:lnTo>
                    <a:pt x="2065" y="1310"/>
                  </a:lnTo>
                  <a:lnTo>
                    <a:pt x="2112" y="1341"/>
                  </a:lnTo>
                  <a:lnTo>
                    <a:pt x="2155" y="1376"/>
                  </a:lnTo>
                  <a:lnTo>
                    <a:pt x="2198" y="1413"/>
                  </a:lnTo>
                  <a:lnTo>
                    <a:pt x="2239" y="1452"/>
                  </a:lnTo>
                  <a:lnTo>
                    <a:pt x="2278" y="1493"/>
                  </a:lnTo>
                  <a:lnTo>
                    <a:pt x="2315" y="1536"/>
                  </a:lnTo>
                  <a:lnTo>
                    <a:pt x="2350" y="1581"/>
                  </a:lnTo>
                  <a:lnTo>
                    <a:pt x="2383" y="1628"/>
                  </a:lnTo>
                  <a:lnTo>
                    <a:pt x="2414" y="1674"/>
                  </a:lnTo>
                  <a:lnTo>
                    <a:pt x="2442" y="1723"/>
                  </a:lnTo>
                  <a:lnTo>
                    <a:pt x="2469" y="1774"/>
                  </a:lnTo>
                  <a:lnTo>
                    <a:pt x="2492" y="1827"/>
                  </a:lnTo>
                  <a:lnTo>
                    <a:pt x="2514" y="1881"/>
                  </a:lnTo>
                  <a:lnTo>
                    <a:pt x="2531" y="1936"/>
                  </a:lnTo>
                  <a:lnTo>
                    <a:pt x="2547" y="1990"/>
                  </a:lnTo>
                  <a:lnTo>
                    <a:pt x="2561" y="2047"/>
                  </a:lnTo>
                  <a:lnTo>
                    <a:pt x="2570" y="2105"/>
                  </a:lnTo>
                  <a:lnTo>
                    <a:pt x="2578" y="2164"/>
                  </a:lnTo>
                  <a:lnTo>
                    <a:pt x="2584" y="2224"/>
                  </a:lnTo>
                  <a:lnTo>
                    <a:pt x="2584" y="2285"/>
                  </a:lnTo>
                  <a:lnTo>
                    <a:pt x="2584" y="2285"/>
                  </a:lnTo>
                  <a:lnTo>
                    <a:pt x="2584" y="2345"/>
                  </a:lnTo>
                  <a:lnTo>
                    <a:pt x="2578" y="2404"/>
                  </a:lnTo>
                  <a:lnTo>
                    <a:pt x="2570" y="2462"/>
                  </a:lnTo>
                  <a:lnTo>
                    <a:pt x="2561" y="2520"/>
                  </a:lnTo>
                  <a:lnTo>
                    <a:pt x="2547" y="2577"/>
                  </a:lnTo>
                  <a:lnTo>
                    <a:pt x="2531" y="2634"/>
                  </a:lnTo>
                  <a:lnTo>
                    <a:pt x="2514" y="2688"/>
                  </a:lnTo>
                  <a:lnTo>
                    <a:pt x="2492" y="2741"/>
                  </a:lnTo>
                  <a:lnTo>
                    <a:pt x="2469" y="2793"/>
                  </a:lnTo>
                  <a:lnTo>
                    <a:pt x="2442" y="2844"/>
                  </a:lnTo>
                  <a:lnTo>
                    <a:pt x="2414" y="2893"/>
                  </a:lnTo>
                  <a:lnTo>
                    <a:pt x="2383" y="2942"/>
                  </a:lnTo>
                  <a:lnTo>
                    <a:pt x="2350" y="2986"/>
                  </a:lnTo>
                  <a:lnTo>
                    <a:pt x="2315" y="3031"/>
                  </a:lnTo>
                  <a:lnTo>
                    <a:pt x="2278" y="3074"/>
                  </a:lnTo>
                  <a:lnTo>
                    <a:pt x="2239" y="3115"/>
                  </a:lnTo>
                  <a:lnTo>
                    <a:pt x="2198" y="3154"/>
                  </a:lnTo>
                  <a:lnTo>
                    <a:pt x="2155" y="3191"/>
                  </a:lnTo>
                  <a:lnTo>
                    <a:pt x="2112" y="3226"/>
                  </a:lnTo>
                  <a:lnTo>
                    <a:pt x="2065" y="3259"/>
                  </a:lnTo>
                  <a:lnTo>
                    <a:pt x="2016" y="3290"/>
                  </a:lnTo>
                  <a:lnTo>
                    <a:pt x="1968" y="3318"/>
                  </a:lnTo>
                  <a:lnTo>
                    <a:pt x="1917" y="3345"/>
                  </a:lnTo>
                  <a:lnTo>
                    <a:pt x="1864" y="3368"/>
                  </a:lnTo>
                  <a:lnTo>
                    <a:pt x="1812" y="3390"/>
                  </a:lnTo>
                  <a:lnTo>
                    <a:pt x="1757" y="3407"/>
                  </a:lnTo>
                  <a:lnTo>
                    <a:pt x="1701" y="3423"/>
                  </a:lnTo>
                  <a:lnTo>
                    <a:pt x="1644" y="3437"/>
                  </a:lnTo>
                  <a:lnTo>
                    <a:pt x="1587" y="3446"/>
                  </a:lnTo>
                  <a:lnTo>
                    <a:pt x="1529" y="3454"/>
                  </a:lnTo>
                  <a:lnTo>
                    <a:pt x="1468" y="3458"/>
                  </a:lnTo>
                  <a:lnTo>
                    <a:pt x="1408" y="3460"/>
                  </a:lnTo>
                  <a:lnTo>
                    <a:pt x="1408" y="3460"/>
                  </a:lnTo>
                  <a:lnTo>
                    <a:pt x="1348" y="3458"/>
                  </a:lnTo>
                  <a:lnTo>
                    <a:pt x="1287" y="3454"/>
                  </a:lnTo>
                  <a:lnTo>
                    <a:pt x="1229" y="3446"/>
                  </a:lnTo>
                  <a:lnTo>
                    <a:pt x="1172" y="3437"/>
                  </a:lnTo>
                  <a:lnTo>
                    <a:pt x="1115" y="3423"/>
                  </a:lnTo>
                  <a:lnTo>
                    <a:pt x="1059" y="3407"/>
                  </a:lnTo>
                  <a:lnTo>
                    <a:pt x="1004" y="3390"/>
                  </a:lnTo>
                  <a:lnTo>
                    <a:pt x="952" y="3368"/>
                  </a:lnTo>
                  <a:lnTo>
                    <a:pt x="899" y="3345"/>
                  </a:lnTo>
                  <a:lnTo>
                    <a:pt x="848" y="3318"/>
                  </a:lnTo>
                  <a:lnTo>
                    <a:pt x="800" y="3290"/>
                  </a:lnTo>
                  <a:lnTo>
                    <a:pt x="751" y="3259"/>
                  </a:lnTo>
                  <a:lnTo>
                    <a:pt x="704" y="3226"/>
                  </a:lnTo>
                  <a:lnTo>
                    <a:pt x="661" y="3191"/>
                  </a:lnTo>
                  <a:lnTo>
                    <a:pt x="618" y="3154"/>
                  </a:lnTo>
                  <a:lnTo>
                    <a:pt x="577" y="3115"/>
                  </a:lnTo>
                  <a:lnTo>
                    <a:pt x="538" y="3074"/>
                  </a:lnTo>
                  <a:lnTo>
                    <a:pt x="501" y="3031"/>
                  </a:lnTo>
                  <a:lnTo>
                    <a:pt x="466" y="2986"/>
                  </a:lnTo>
                  <a:lnTo>
                    <a:pt x="433" y="2942"/>
                  </a:lnTo>
                  <a:lnTo>
                    <a:pt x="402" y="2893"/>
                  </a:lnTo>
                  <a:lnTo>
                    <a:pt x="374" y="2844"/>
                  </a:lnTo>
                  <a:lnTo>
                    <a:pt x="347" y="2793"/>
                  </a:lnTo>
                  <a:lnTo>
                    <a:pt x="324" y="2741"/>
                  </a:lnTo>
                  <a:lnTo>
                    <a:pt x="302" y="2688"/>
                  </a:lnTo>
                  <a:lnTo>
                    <a:pt x="285" y="2634"/>
                  </a:lnTo>
                  <a:lnTo>
                    <a:pt x="269" y="2577"/>
                  </a:lnTo>
                  <a:lnTo>
                    <a:pt x="255" y="2520"/>
                  </a:lnTo>
                  <a:lnTo>
                    <a:pt x="246" y="2462"/>
                  </a:lnTo>
                  <a:lnTo>
                    <a:pt x="238" y="2404"/>
                  </a:lnTo>
                  <a:lnTo>
                    <a:pt x="232" y="2345"/>
                  </a:lnTo>
                  <a:lnTo>
                    <a:pt x="232" y="2285"/>
                  </a:lnTo>
                  <a:lnTo>
                    <a:pt x="232" y="2285"/>
                  </a:lnTo>
                  <a:lnTo>
                    <a:pt x="232" y="2224"/>
                  </a:lnTo>
                  <a:lnTo>
                    <a:pt x="238" y="2164"/>
                  </a:lnTo>
                  <a:lnTo>
                    <a:pt x="246" y="2105"/>
                  </a:lnTo>
                  <a:lnTo>
                    <a:pt x="255" y="2047"/>
                  </a:lnTo>
                  <a:lnTo>
                    <a:pt x="269" y="1990"/>
                  </a:lnTo>
                  <a:lnTo>
                    <a:pt x="285" y="1936"/>
                  </a:lnTo>
                  <a:lnTo>
                    <a:pt x="302" y="1881"/>
                  </a:lnTo>
                  <a:lnTo>
                    <a:pt x="324" y="1827"/>
                  </a:lnTo>
                  <a:lnTo>
                    <a:pt x="347" y="1774"/>
                  </a:lnTo>
                  <a:lnTo>
                    <a:pt x="374" y="1723"/>
                  </a:lnTo>
                  <a:lnTo>
                    <a:pt x="402" y="1674"/>
                  </a:lnTo>
                  <a:lnTo>
                    <a:pt x="433" y="1628"/>
                  </a:lnTo>
                  <a:lnTo>
                    <a:pt x="466" y="1581"/>
                  </a:lnTo>
                  <a:lnTo>
                    <a:pt x="501" y="1536"/>
                  </a:lnTo>
                  <a:lnTo>
                    <a:pt x="538" y="1493"/>
                  </a:lnTo>
                  <a:lnTo>
                    <a:pt x="577" y="1452"/>
                  </a:lnTo>
                  <a:lnTo>
                    <a:pt x="618" y="1413"/>
                  </a:lnTo>
                  <a:lnTo>
                    <a:pt x="661" y="1376"/>
                  </a:lnTo>
                  <a:lnTo>
                    <a:pt x="704" y="1341"/>
                  </a:lnTo>
                  <a:lnTo>
                    <a:pt x="751" y="1310"/>
                  </a:lnTo>
                  <a:lnTo>
                    <a:pt x="800" y="1279"/>
                  </a:lnTo>
                  <a:lnTo>
                    <a:pt x="848" y="1250"/>
                  </a:lnTo>
                  <a:lnTo>
                    <a:pt x="899" y="1224"/>
                  </a:lnTo>
                  <a:lnTo>
                    <a:pt x="952" y="1201"/>
                  </a:lnTo>
                  <a:lnTo>
                    <a:pt x="1004" y="1179"/>
                  </a:lnTo>
                  <a:lnTo>
                    <a:pt x="1059" y="1160"/>
                  </a:lnTo>
                  <a:lnTo>
                    <a:pt x="1115" y="1144"/>
                  </a:lnTo>
                  <a:lnTo>
                    <a:pt x="1172" y="1133"/>
                  </a:lnTo>
                  <a:lnTo>
                    <a:pt x="1229" y="1121"/>
                  </a:lnTo>
                  <a:lnTo>
                    <a:pt x="1287" y="1113"/>
                  </a:lnTo>
                  <a:lnTo>
                    <a:pt x="1348" y="1109"/>
                  </a:lnTo>
                  <a:lnTo>
                    <a:pt x="1408" y="1107"/>
                  </a:lnTo>
                  <a:lnTo>
                    <a:pt x="1408" y="1107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427163" y="2643188"/>
            <a:ext cx="735013" cy="36036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lvl="0" algn="ctr"/>
            <a:r>
              <a:rPr lang="en-US" altLang="zh-CN" sz="2200" dirty="0">
                <a:solidFill>
                  <a:srgbClr val="595959"/>
                </a:solidFill>
                <a:latin typeface="Impact" panose="020B0806030902050204" pitchFamily="34" charset="0"/>
                <a:ea typeface="Open Sans" panose="020B0606030504020204" pitchFamily="34" charset="0"/>
              </a:rPr>
              <a:t>25%</a:t>
            </a:r>
            <a:endParaRPr lang="ar-SA" altLang="zh-CN" sz="2200" dirty="0">
              <a:solidFill>
                <a:srgbClr val="595959"/>
              </a:solidFill>
              <a:latin typeface="Impact" panose="020B0806030902050204" pitchFamily="34" charset="0"/>
              <a:ea typeface="Arial" panose="020B0604020202020204" pitchFamily="34" charset="0"/>
            </a:endParaRPr>
          </a:p>
        </p:txBody>
      </p:sp>
      <p:sp>
        <p:nvSpPr>
          <p:cNvPr id="9" name="Pie 85"/>
          <p:cNvSpPr/>
          <p:nvPr/>
        </p:nvSpPr>
        <p:spPr>
          <a:xfrm>
            <a:off x="3178175" y="2335213"/>
            <a:ext cx="982663" cy="984250"/>
          </a:xfrm>
          <a:prstGeom prst="pie">
            <a:avLst>
              <a:gd name="adj1" fmla="val 16127117"/>
              <a:gd name="adj2" fmla="val 10812390"/>
            </a:avLst>
          </a:prstGeom>
          <a:solidFill>
            <a:schemeClr val="bg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90850" y="1727200"/>
            <a:ext cx="1358900" cy="1781175"/>
            <a:chOff x="3335983" y="1669106"/>
            <a:chExt cx="1358595" cy="1781229"/>
          </a:xfrm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30069" y="2284888"/>
              <a:ext cx="970425" cy="971333"/>
            </a:xfrm>
            <a:custGeom>
              <a:avLst/>
              <a:gdLst/>
              <a:ahLst/>
              <a:cxnLst>
                <a:cxn ang="0">
                  <a:pos x="1094" y="0"/>
                </a:cxn>
                <a:cxn ang="0">
                  <a:pos x="1044" y="176"/>
                </a:cxn>
                <a:cxn ang="0">
                  <a:pos x="1044" y="0"/>
                </a:cxn>
                <a:cxn ang="0">
                  <a:pos x="1613" y="151"/>
                </a:cxn>
                <a:cxn ang="0">
                  <a:pos x="1555" y="205"/>
                </a:cxn>
                <a:cxn ang="0">
                  <a:pos x="1594" y="139"/>
                </a:cxn>
                <a:cxn ang="0">
                  <a:pos x="583" y="1934"/>
                </a:cxn>
                <a:cxn ang="0">
                  <a:pos x="525" y="1991"/>
                </a:cxn>
                <a:cxn ang="0">
                  <a:pos x="564" y="1922"/>
                </a:cxn>
                <a:cxn ang="0">
                  <a:pos x="2001" y="546"/>
                </a:cxn>
                <a:cxn ang="0">
                  <a:pos x="1921" y="564"/>
                </a:cxn>
                <a:cxn ang="0">
                  <a:pos x="1989" y="525"/>
                </a:cxn>
                <a:cxn ang="0">
                  <a:pos x="217" y="1575"/>
                </a:cxn>
                <a:cxn ang="0">
                  <a:pos x="137" y="1595"/>
                </a:cxn>
                <a:cxn ang="0">
                  <a:pos x="203" y="1556"/>
                </a:cxn>
                <a:cxn ang="0">
                  <a:pos x="1989" y="1614"/>
                </a:cxn>
                <a:cxn ang="0">
                  <a:pos x="1935" y="1556"/>
                </a:cxn>
                <a:cxn ang="0">
                  <a:pos x="2001" y="1595"/>
                </a:cxn>
                <a:cxn ang="0">
                  <a:pos x="203" y="585"/>
                </a:cxn>
                <a:cxn ang="0">
                  <a:pos x="149" y="525"/>
                </a:cxn>
                <a:cxn ang="0">
                  <a:pos x="217" y="564"/>
                </a:cxn>
                <a:cxn ang="0">
                  <a:pos x="1594" y="2002"/>
                </a:cxn>
                <a:cxn ang="0">
                  <a:pos x="1574" y="1922"/>
                </a:cxn>
                <a:cxn ang="0">
                  <a:pos x="1613" y="1991"/>
                </a:cxn>
                <a:cxn ang="0">
                  <a:pos x="564" y="217"/>
                </a:cxn>
                <a:cxn ang="0">
                  <a:pos x="544" y="139"/>
                </a:cxn>
                <a:cxn ang="0">
                  <a:pos x="583" y="205"/>
                </a:cxn>
                <a:cxn ang="0">
                  <a:pos x="1094" y="1965"/>
                </a:cxn>
                <a:cxn ang="0">
                  <a:pos x="1044" y="2139"/>
                </a:cxn>
                <a:cxn ang="0">
                  <a:pos x="1044" y="1965"/>
                </a:cxn>
                <a:cxn ang="0">
                  <a:pos x="2138" y="1096"/>
                </a:cxn>
                <a:cxn ang="0">
                  <a:pos x="1964" y="1043"/>
                </a:cxn>
                <a:cxn ang="0">
                  <a:pos x="2138" y="1043"/>
                </a:cxn>
                <a:cxn ang="0">
                  <a:pos x="174" y="1096"/>
                </a:cxn>
                <a:cxn ang="0">
                  <a:pos x="0" y="1043"/>
                </a:cxn>
              </a:cxnLst>
              <a:rect l="0" t="0" r="r" b="b"/>
              <a:pathLst>
                <a:path w="2138" h="2139">
                  <a:moveTo>
                    <a:pt x="1044" y="0"/>
                  </a:moveTo>
                  <a:lnTo>
                    <a:pt x="1094" y="0"/>
                  </a:lnTo>
                  <a:lnTo>
                    <a:pt x="1094" y="176"/>
                  </a:lnTo>
                  <a:lnTo>
                    <a:pt x="1044" y="176"/>
                  </a:lnTo>
                  <a:lnTo>
                    <a:pt x="1044" y="0"/>
                  </a:lnTo>
                  <a:lnTo>
                    <a:pt x="1044" y="0"/>
                  </a:lnTo>
                  <a:close/>
                  <a:moveTo>
                    <a:pt x="1594" y="139"/>
                  </a:moveTo>
                  <a:lnTo>
                    <a:pt x="1613" y="151"/>
                  </a:lnTo>
                  <a:lnTo>
                    <a:pt x="1574" y="217"/>
                  </a:lnTo>
                  <a:lnTo>
                    <a:pt x="1555" y="205"/>
                  </a:lnTo>
                  <a:lnTo>
                    <a:pt x="1594" y="139"/>
                  </a:lnTo>
                  <a:lnTo>
                    <a:pt x="1594" y="139"/>
                  </a:lnTo>
                  <a:close/>
                  <a:moveTo>
                    <a:pt x="564" y="1922"/>
                  </a:moveTo>
                  <a:lnTo>
                    <a:pt x="583" y="1934"/>
                  </a:lnTo>
                  <a:lnTo>
                    <a:pt x="544" y="2002"/>
                  </a:lnTo>
                  <a:lnTo>
                    <a:pt x="525" y="1991"/>
                  </a:lnTo>
                  <a:lnTo>
                    <a:pt x="564" y="1922"/>
                  </a:lnTo>
                  <a:lnTo>
                    <a:pt x="564" y="1922"/>
                  </a:lnTo>
                  <a:close/>
                  <a:moveTo>
                    <a:pt x="1989" y="525"/>
                  </a:moveTo>
                  <a:lnTo>
                    <a:pt x="2001" y="546"/>
                  </a:lnTo>
                  <a:lnTo>
                    <a:pt x="1935" y="585"/>
                  </a:lnTo>
                  <a:lnTo>
                    <a:pt x="1921" y="564"/>
                  </a:lnTo>
                  <a:lnTo>
                    <a:pt x="1989" y="525"/>
                  </a:lnTo>
                  <a:lnTo>
                    <a:pt x="1989" y="525"/>
                  </a:lnTo>
                  <a:close/>
                  <a:moveTo>
                    <a:pt x="203" y="1556"/>
                  </a:moveTo>
                  <a:lnTo>
                    <a:pt x="217" y="1575"/>
                  </a:lnTo>
                  <a:lnTo>
                    <a:pt x="149" y="1614"/>
                  </a:lnTo>
                  <a:lnTo>
                    <a:pt x="137" y="1595"/>
                  </a:lnTo>
                  <a:lnTo>
                    <a:pt x="203" y="1556"/>
                  </a:lnTo>
                  <a:lnTo>
                    <a:pt x="203" y="1556"/>
                  </a:lnTo>
                  <a:close/>
                  <a:moveTo>
                    <a:pt x="2001" y="1595"/>
                  </a:moveTo>
                  <a:lnTo>
                    <a:pt x="1989" y="1614"/>
                  </a:lnTo>
                  <a:lnTo>
                    <a:pt x="1921" y="1575"/>
                  </a:lnTo>
                  <a:lnTo>
                    <a:pt x="1935" y="1556"/>
                  </a:lnTo>
                  <a:lnTo>
                    <a:pt x="2001" y="1595"/>
                  </a:lnTo>
                  <a:lnTo>
                    <a:pt x="2001" y="1595"/>
                  </a:lnTo>
                  <a:close/>
                  <a:moveTo>
                    <a:pt x="217" y="564"/>
                  </a:moveTo>
                  <a:lnTo>
                    <a:pt x="203" y="585"/>
                  </a:lnTo>
                  <a:lnTo>
                    <a:pt x="137" y="546"/>
                  </a:lnTo>
                  <a:lnTo>
                    <a:pt x="149" y="525"/>
                  </a:lnTo>
                  <a:lnTo>
                    <a:pt x="217" y="564"/>
                  </a:lnTo>
                  <a:lnTo>
                    <a:pt x="217" y="564"/>
                  </a:lnTo>
                  <a:close/>
                  <a:moveTo>
                    <a:pt x="1613" y="1991"/>
                  </a:moveTo>
                  <a:lnTo>
                    <a:pt x="1594" y="2002"/>
                  </a:lnTo>
                  <a:lnTo>
                    <a:pt x="1555" y="1934"/>
                  </a:lnTo>
                  <a:lnTo>
                    <a:pt x="1574" y="1922"/>
                  </a:lnTo>
                  <a:lnTo>
                    <a:pt x="1613" y="1991"/>
                  </a:lnTo>
                  <a:lnTo>
                    <a:pt x="1613" y="1991"/>
                  </a:lnTo>
                  <a:close/>
                  <a:moveTo>
                    <a:pt x="583" y="205"/>
                  </a:moveTo>
                  <a:lnTo>
                    <a:pt x="564" y="217"/>
                  </a:lnTo>
                  <a:lnTo>
                    <a:pt x="525" y="151"/>
                  </a:lnTo>
                  <a:lnTo>
                    <a:pt x="544" y="139"/>
                  </a:lnTo>
                  <a:lnTo>
                    <a:pt x="583" y="205"/>
                  </a:lnTo>
                  <a:lnTo>
                    <a:pt x="583" y="205"/>
                  </a:lnTo>
                  <a:close/>
                  <a:moveTo>
                    <a:pt x="1044" y="1965"/>
                  </a:moveTo>
                  <a:lnTo>
                    <a:pt x="1094" y="1965"/>
                  </a:lnTo>
                  <a:lnTo>
                    <a:pt x="1094" y="2139"/>
                  </a:lnTo>
                  <a:lnTo>
                    <a:pt x="1044" y="2139"/>
                  </a:lnTo>
                  <a:lnTo>
                    <a:pt x="1044" y="1965"/>
                  </a:lnTo>
                  <a:lnTo>
                    <a:pt x="1044" y="1965"/>
                  </a:lnTo>
                  <a:close/>
                  <a:moveTo>
                    <a:pt x="2138" y="1043"/>
                  </a:moveTo>
                  <a:lnTo>
                    <a:pt x="2138" y="1096"/>
                  </a:lnTo>
                  <a:lnTo>
                    <a:pt x="1964" y="1096"/>
                  </a:lnTo>
                  <a:lnTo>
                    <a:pt x="1964" y="1043"/>
                  </a:lnTo>
                  <a:lnTo>
                    <a:pt x="2138" y="1043"/>
                  </a:lnTo>
                  <a:lnTo>
                    <a:pt x="2138" y="1043"/>
                  </a:lnTo>
                  <a:close/>
                  <a:moveTo>
                    <a:pt x="174" y="1043"/>
                  </a:moveTo>
                  <a:lnTo>
                    <a:pt x="174" y="1096"/>
                  </a:lnTo>
                  <a:lnTo>
                    <a:pt x="0" y="1096"/>
                  </a:lnTo>
                  <a:lnTo>
                    <a:pt x="0" y="1043"/>
                  </a:lnTo>
                  <a:lnTo>
                    <a:pt x="174" y="1043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3335983" y="1669106"/>
              <a:ext cx="1358595" cy="1781229"/>
            </a:xfrm>
            <a:custGeom>
              <a:avLst/>
              <a:gdLst/>
              <a:ahLst/>
              <a:cxnLst>
                <a:cxn ang="0">
                  <a:pos x="1773" y="924"/>
                </a:cxn>
                <a:cxn ang="0">
                  <a:pos x="2169" y="1101"/>
                </a:cxn>
                <a:cxn ang="0">
                  <a:pos x="2405" y="1290"/>
                </a:cxn>
                <a:cxn ang="0">
                  <a:pos x="2594" y="1526"/>
                </a:cxn>
                <a:cxn ang="0">
                  <a:pos x="2730" y="1799"/>
                </a:cxn>
                <a:cxn ang="0">
                  <a:pos x="2804" y="2101"/>
                </a:cxn>
                <a:cxn ang="0">
                  <a:pos x="2810" y="2427"/>
                </a:cxn>
                <a:cxn ang="0">
                  <a:pos x="2678" y="2893"/>
                </a:cxn>
                <a:cxn ang="0">
                  <a:pos x="2403" y="3279"/>
                </a:cxn>
                <a:cxn ang="0">
                  <a:pos x="2018" y="3554"/>
                </a:cxn>
                <a:cxn ang="0">
                  <a:pos x="1552" y="3684"/>
                </a:cxn>
                <a:cxn ang="0">
                  <a:pos x="1125" y="3663"/>
                </a:cxn>
                <a:cxn ang="0">
                  <a:pos x="679" y="3487"/>
                </a:cxn>
                <a:cxn ang="0">
                  <a:pos x="322" y="3179"/>
                </a:cxn>
                <a:cxn ang="0">
                  <a:pos x="86" y="2768"/>
                </a:cxn>
                <a:cxn ang="0">
                  <a:pos x="0" y="2285"/>
                </a:cxn>
                <a:cxn ang="0">
                  <a:pos x="25" y="2012"/>
                </a:cxn>
                <a:cxn ang="0">
                  <a:pos x="119" y="1717"/>
                </a:cxn>
                <a:cxn ang="0">
                  <a:pos x="271" y="1454"/>
                </a:cxn>
                <a:cxn ang="0">
                  <a:pos x="474" y="1232"/>
                </a:cxn>
                <a:cxn ang="0">
                  <a:pos x="774" y="754"/>
                </a:cxn>
                <a:cxn ang="0">
                  <a:pos x="1145" y="901"/>
                </a:cxn>
                <a:cxn ang="0">
                  <a:pos x="1246" y="688"/>
                </a:cxn>
                <a:cxn ang="0">
                  <a:pos x="1100" y="558"/>
                </a:cxn>
                <a:cxn ang="0">
                  <a:pos x="1043" y="365"/>
                </a:cxn>
                <a:cxn ang="0">
                  <a:pos x="1106" y="160"/>
                </a:cxn>
                <a:cxn ang="0">
                  <a:pos x="1301" y="16"/>
                </a:cxn>
                <a:cxn ang="0">
                  <a:pos x="1515" y="16"/>
                </a:cxn>
                <a:cxn ang="0">
                  <a:pos x="1710" y="160"/>
                </a:cxn>
                <a:cxn ang="0">
                  <a:pos x="1773" y="365"/>
                </a:cxn>
                <a:cxn ang="0">
                  <a:pos x="1716" y="558"/>
                </a:cxn>
                <a:cxn ang="0">
                  <a:pos x="1570" y="688"/>
                </a:cxn>
                <a:cxn ang="0">
                  <a:pos x="1517" y="563"/>
                </a:cxn>
                <a:cxn ang="0">
                  <a:pos x="1628" y="425"/>
                </a:cxn>
                <a:cxn ang="0">
                  <a:pos x="1619" y="275"/>
                </a:cxn>
                <a:cxn ang="0">
                  <a:pos x="1517" y="164"/>
                </a:cxn>
                <a:cxn ang="0">
                  <a:pos x="1385" y="136"/>
                </a:cxn>
                <a:cxn ang="0">
                  <a:pos x="1246" y="203"/>
                </a:cxn>
                <a:cxn ang="0">
                  <a:pos x="1182" y="341"/>
                </a:cxn>
                <a:cxn ang="0">
                  <a:pos x="1231" y="507"/>
                </a:cxn>
                <a:cxn ang="0">
                  <a:pos x="1408" y="1107"/>
                </a:cxn>
                <a:cxn ang="0">
                  <a:pos x="1812" y="1179"/>
                </a:cxn>
                <a:cxn ang="0">
                  <a:pos x="2155" y="1376"/>
                </a:cxn>
                <a:cxn ang="0">
                  <a:pos x="2414" y="1674"/>
                </a:cxn>
                <a:cxn ang="0">
                  <a:pos x="2561" y="2047"/>
                </a:cxn>
                <a:cxn ang="0">
                  <a:pos x="2578" y="2404"/>
                </a:cxn>
                <a:cxn ang="0">
                  <a:pos x="2469" y="2793"/>
                </a:cxn>
                <a:cxn ang="0">
                  <a:pos x="2239" y="3115"/>
                </a:cxn>
                <a:cxn ang="0">
                  <a:pos x="1917" y="3345"/>
                </a:cxn>
                <a:cxn ang="0">
                  <a:pos x="1529" y="3454"/>
                </a:cxn>
                <a:cxn ang="0">
                  <a:pos x="1172" y="3437"/>
                </a:cxn>
                <a:cxn ang="0">
                  <a:pos x="800" y="3290"/>
                </a:cxn>
                <a:cxn ang="0">
                  <a:pos x="501" y="3031"/>
                </a:cxn>
                <a:cxn ang="0">
                  <a:pos x="302" y="2688"/>
                </a:cxn>
                <a:cxn ang="0">
                  <a:pos x="232" y="2285"/>
                </a:cxn>
                <a:cxn ang="0">
                  <a:pos x="285" y="1936"/>
                </a:cxn>
                <a:cxn ang="0">
                  <a:pos x="466" y="1581"/>
                </a:cxn>
                <a:cxn ang="0">
                  <a:pos x="751" y="1310"/>
                </a:cxn>
                <a:cxn ang="0">
                  <a:pos x="1115" y="1144"/>
                </a:cxn>
              </a:cxnLst>
              <a:rect l="0" t="0" r="r" b="b"/>
              <a:pathLst>
                <a:path w="2816" h="3692">
                  <a:moveTo>
                    <a:pt x="1517" y="881"/>
                  </a:moveTo>
                  <a:lnTo>
                    <a:pt x="1517" y="881"/>
                  </a:lnTo>
                  <a:lnTo>
                    <a:pt x="1570" y="885"/>
                  </a:lnTo>
                  <a:lnTo>
                    <a:pt x="1621" y="893"/>
                  </a:lnTo>
                  <a:lnTo>
                    <a:pt x="1671" y="901"/>
                  </a:lnTo>
                  <a:lnTo>
                    <a:pt x="1722" y="912"/>
                  </a:lnTo>
                  <a:lnTo>
                    <a:pt x="1773" y="924"/>
                  </a:lnTo>
                  <a:lnTo>
                    <a:pt x="1821" y="938"/>
                  </a:lnTo>
                  <a:lnTo>
                    <a:pt x="1868" y="953"/>
                  </a:lnTo>
                  <a:lnTo>
                    <a:pt x="1917" y="971"/>
                  </a:lnTo>
                  <a:lnTo>
                    <a:pt x="2042" y="754"/>
                  </a:lnTo>
                  <a:lnTo>
                    <a:pt x="2286" y="897"/>
                  </a:lnTo>
                  <a:lnTo>
                    <a:pt x="2169" y="1101"/>
                  </a:lnTo>
                  <a:lnTo>
                    <a:pt x="2169" y="1101"/>
                  </a:lnTo>
                  <a:lnTo>
                    <a:pt x="2206" y="1125"/>
                  </a:lnTo>
                  <a:lnTo>
                    <a:pt x="2241" y="1150"/>
                  </a:lnTo>
                  <a:lnTo>
                    <a:pt x="2276" y="1175"/>
                  </a:lnTo>
                  <a:lnTo>
                    <a:pt x="2309" y="1203"/>
                  </a:lnTo>
                  <a:lnTo>
                    <a:pt x="2342" y="1232"/>
                  </a:lnTo>
                  <a:lnTo>
                    <a:pt x="2373" y="1261"/>
                  </a:lnTo>
                  <a:lnTo>
                    <a:pt x="2405" y="1290"/>
                  </a:lnTo>
                  <a:lnTo>
                    <a:pt x="2434" y="1322"/>
                  </a:lnTo>
                  <a:lnTo>
                    <a:pt x="2463" y="1353"/>
                  </a:lnTo>
                  <a:lnTo>
                    <a:pt x="2492" y="1386"/>
                  </a:lnTo>
                  <a:lnTo>
                    <a:pt x="2520" y="1421"/>
                  </a:lnTo>
                  <a:lnTo>
                    <a:pt x="2545" y="1454"/>
                  </a:lnTo>
                  <a:lnTo>
                    <a:pt x="2570" y="1489"/>
                  </a:lnTo>
                  <a:lnTo>
                    <a:pt x="2594" y="1526"/>
                  </a:lnTo>
                  <a:lnTo>
                    <a:pt x="2617" y="1563"/>
                  </a:lnTo>
                  <a:lnTo>
                    <a:pt x="2639" y="1600"/>
                  </a:lnTo>
                  <a:lnTo>
                    <a:pt x="2660" y="1639"/>
                  </a:lnTo>
                  <a:lnTo>
                    <a:pt x="2680" y="1678"/>
                  </a:lnTo>
                  <a:lnTo>
                    <a:pt x="2697" y="1717"/>
                  </a:lnTo>
                  <a:lnTo>
                    <a:pt x="2715" y="1758"/>
                  </a:lnTo>
                  <a:lnTo>
                    <a:pt x="2730" y="1799"/>
                  </a:lnTo>
                  <a:lnTo>
                    <a:pt x="2744" y="1840"/>
                  </a:lnTo>
                  <a:lnTo>
                    <a:pt x="2758" y="1883"/>
                  </a:lnTo>
                  <a:lnTo>
                    <a:pt x="2769" y="1926"/>
                  </a:lnTo>
                  <a:lnTo>
                    <a:pt x="2781" y="1969"/>
                  </a:lnTo>
                  <a:lnTo>
                    <a:pt x="2791" y="2012"/>
                  </a:lnTo>
                  <a:lnTo>
                    <a:pt x="2798" y="2057"/>
                  </a:lnTo>
                  <a:lnTo>
                    <a:pt x="2804" y="2101"/>
                  </a:lnTo>
                  <a:lnTo>
                    <a:pt x="2810" y="2146"/>
                  </a:lnTo>
                  <a:lnTo>
                    <a:pt x="2814" y="2191"/>
                  </a:lnTo>
                  <a:lnTo>
                    <a:pt x="2816" y="2238"/>
                  </a:lnTo>
                  <a:lnTo>
                    <a:pt x="2816" y="2285"/>
                  </a:lnTo>
                  <a:lnTo>
                    <a:pt x="2816" y="2285"/>
                  </a:lnTo>
                  <a:lnTo>
                    <a:pt x="2814" y="2357"/>
                  </a:lnTo>
                  <a:lnTo>
                    <a:pt x="2810" y="2427"/>
                  </a:lnTo>
                  <a:lnTo>
                    <a:pt x="2800" y="2497"/>
                  </a:lnTo>
                  <a:lnTo>
                    <a:pt x="2789" y="2567"/>
                  </a:lnTo>
                  <a:lnTo>
                    <a:pt x="2771" y="2635"/>
                  </a:lnTo>
                  <a:lnTo>
                    <a:pt x="2754" y="2702"/>
                  </a:lnTo>
                  <a:lnTo>
                    <a:pt x="2730" y="2768"/>
                  </a:lnTo>
                  <a:lnTo>
                    <a:pt x="2705" y="2830"/>
                  </a:lnTo>
                  <a:lnTo>
                    <a:pt x="2678" y="2893"/>
                  </a:lnTo>
                  <a:lnTo>
                    <a:pt x="2646" y="2953"/>
                  </a:lnTo>
                  <a:lnTo>
                    <a:pt x="2611" y="3014"/>
                  </a:lnTo>
                  <a:lnTo>
                    <a:pt x="2576" y="3070"/>
                  </a:lnTo>
                  <a:lnTo>
                    <a:pt x="2535" y="3125"/>
                  </a:lnTo>
                  <a:lnTo>
                    <a:pt x="2494" y="3179"/>
                  </a:lnTo>
                  <a:lnTo>
                    <a:pt x="2449" y="3230"/>
                  </a:lnTo>
                  <a:lnTo>
                    <a:pt x="2403" y="3279"/>
                  </a:lnTo>
                  <a:lnTo>
                    <a:pt x="2354" y="3326"/>
                  </a:lnTo>
                  <a:lnTo>
                    <a:pt x="2303" y="3370"/>
                  </a:lnTo>
                  <a:lnTo>
                    <a:pt x="2250" y="3411"/>
                  </a:lnTo>
                  <a:lnTo>
                    <a:pt x="2194" y="3450"/>
                  </a:lnTo>
                  <a:lnTo>
                    <a:pt x="2137" y="3487"/>
                  </a:lnTo>
                  <a:lnTo>
                    <a:pt x="2079" y="3522"/>
                  </a:lnTo>
                  <a:lnTo>
                    <a:pt x="2018" y="3554"/>
                  </a:lnTo>
                  <a:lnTo>
                    <a:pt x="1956" y="3581"/>
                  </a:lnTo>
                  <a:lnTo>
                    <a:pt x="1892" y="3606"/>
                  </a:lnTo>
                  <a:lnTo>
                    <a:pt x="1825" y="3628"/>
                  </a:lnTo>
                  <a:lnTo>
                    <a:pt x="1759" y="3647"/>
                  </a:lnTo>
                  <a:lnTo>
                    <a:pt x="1691" y="3663"/>
                  </a:lnTo>
                  <a:lnTo>
                    <a:pt x="1623" y="3676"/>
                  </a:lnTo>
                  <a:lnTo>
                    <a:pt x="1552" y="3684"/>
                  </a:lnTo>
                  <a:lnTo>
                    <a:pt x="1480" y="3690"/>
                  </a:lnTo>
                  <a:lnTo>
                    <a:pt x="1408" y="3692"/>
                  </a:lnTo>
                  <a:lnTo>
                    <a:pt x="1408" y="3692"/>
                  </a:lnTo>
                  <a:lnTo>
                    <a:pt x="1336" y="3690"/>
                  </a:lnTo>
                  <a:lnTo>
                    <a:pt x="1264" y="3684"/>
                  </a:lnTo>
                  <a:lnTo>
                    <a:pt x="1193" y="3676"/>
                  </a:lnTo>
                  <a:lnTo>
                    <a:pt x="1125" y="3663"/>
                  </a:lnTo>
                  <a:lnTo>
                    <a:pt x="1057" y="3647"/>
                  </a:lnTo>
                  <a:lnTo>
                    <a:pt x="991" y="3628"/>
                  </a:lnTo>
                  <a:lnTo>
                    <a:pt x="924" y="3606"/>
                  </a:lnTo>
                  <a:lnTo>
                    <a:pt x="860" y="3581"/>
                  </a:lnTo>
                  <a:lnTo>
                    <a:pt x="798" y="3554"/>
                  </a:lnTo>
                  <a:lnTo>
                    <a:pt x="737" y="3522"/>
                  </a:lnTo>
                  <a:lnTo>
                    <a:pt x="679" y="3487"/>
                  </a:lnTo>
                  <a:lnTo>
                    <a:pt x="622" y="3450"/>
                  </a:lnTo>
                  <a:lnTo>
                    <a:pt x="566" y="3411"/>
                  </a:lnTo>
                  <a:lnTo>
                    <a:pt x="513" y="3370"/>
                  </a:lnTo>
                  <a:lnTo>
                    <a:pt x="462" y="3326"/>
                  </a:lnTo>
                  <a:lnTo>
                    <a:pt x="413" y="3279"/>
                  </a:lnTo>
                  <a:lnTo>
                    <a:pt x="367" y="3230"/>
                  </a:lnTo>
                  <a:lnTo>
                    <a:pt x="322" y="3179"/>
                  </a:lnTo>
                  <a:lnTo>
                    <a:pt x="281" y="3125"/>
                  </a:lnTo>
                  <a:lnTo>
                    <a:pt x="240" y="3070"/>
                  </a:lnTo>
                  <a:lnTo>
                    <a:pt x="205" y="3014"/>
                  </a:lnTo>
                  <a:lnTo>
                    <a:pt x="170" y="2953"/>
                  </a:lnTo>
                  <a:lnTo>
                    <a:pt x="138" y="2893"/>
                  </a:lnTo>
                  <a:lnTo>
                    <a:pt x="111" y="2830"/>
                  </a:lnTo>
                  <a:lnTo>
                    <a:pt x="86" y="2768"/>
                  </a:lnTo>
                  <a:lnTo>
                    <a:pt x="62" y="2702"/>
                  </a:lnTo>
                  <a:lnTo>
                    <a:pt x="45" y="2635"/>
                  </a:lnTo>
                  <a:lnTo>
                    <a:pt x="27" y="2567"/>
                  </a:lnTo>
                  <a:lnTo>
                    <a:pt x="16" y="2497"/>
                  </a:lnTo>
                  <a:lnTo>
                    <a:pt x="6" y="2427"/>
                  </a:lnTo>
                  <a:lnTo>
                    <a:pt x="2" y="2357"/>
                  </a:lnTo>
                  <a:lnTo>
                    <a:pt x="0" y="2285"/>
                  </a:lnTo>
                  <a:lnTo>
                    <a:pt x="0" y="2285"/>
                  </a:lnTo>
                  <a:lnTo>
                    <a:pt x="0" y="2238"/>
                  </a:lnTo>
                  <a:lnTo>
                    <a:pt x="2" y="2191"/>
                  </a:lnTo>
                  <a:lnTo>
                    <a:pt x="6" y="2146"/>
                  </a:lnTo>
                  <a:lnTo>
                    <a:pt x="12" y="2101"/>
                  </a:lnTo>
                  <a:lnTo>
                    <a:pt x="18" y="2057"/>
                  </a:lnTo>
                  <a:lnTo>
                    <a:pt x="25" y="2012"/>
                  </a:lnTo>
                  <a:lnTo>
                    <a:pt x="35" y="1969"/>
                  </a:lnTo>
                  <a:lnTo>
                    <a:pt x="47" y="1926"/>
                  </a:lnTo>
                  <a:lnTo>
                    <a:pt x="58" y="1883"/>
                  </a:lnTo>
                  <a:lnTo>
                    <a:pt x="72" y="1840"/>
                  </a:lnTo>
                  <a:lnTo>
                    <a:pt x="86" y="1799"/>
                  </a:lnTo>
                  <a:lnTo>
                    <a:pt x="101" y="1758"/>
                  </a:lnTo>
                  <a:lnTo>
                    <a:pt x="119" y="1717"/>
                  </a:lnTo>
                  <a:lnTo>
                    <a:pt x="136" y="1678"/>
                  </a:lnTo>
                  <a:lnTo>
                    <a:pt x="156" y="1639"/>
                  </a:lnTo>
                  <a:lnTo>
                    <a:pt x="177" y="1600"/>
                  </a:lnTo>
                  <a:lnTo>
                    <a:pt x="199" y="1563"/>
                  </a:lnTo>
                  <a:lnTo>
                    <a:pt x="222" y="1526"/>
                  </a:lnTo>
                  <a:lnTo>
                    <a:pt x="246" y="1489"/>
                  </a:lnTo>
                  <a:lnTo>
                    <a:pt x="271" y="1454"/>
                  </a:lnTo>
                  <a:lnTo>
                    <a:pt x="296" y="1421"/>
                  </a:lnTo>
                  <a:lnTo>
                    <a:pt x="324" y="1386"/>
                  </a:lnTo>
                  <a:lnTo>
                    <a:pt x="353" y="1353"/>
                  </a:lnTo>
                  <a:lnTo>
                    <a:pt x="382" y="1322"/>
                  </a:lnTo>
                  <a:lnTo>
                    <a:pt x="411" y="1290"/>
                  </a:lnTo>
                  <a:lnTo>
                    <a:pt x="443" y="1261"/>
                  </a:lnTo>
                  <a:lnTo>
                    <a:pt x="474" y="1232"/>
                  </a:lnTo>
                  <a:lnTo>
                    <a:pt x="507" y="1203"/>
                  </a:lnTo>
                  <a:lnTo>
                    <a:pt x="540" y="1175"/>
                  </a:lnTo>
                  <a:lnTo>
                    <a:pt x="575" y="1150"/>
                  </a:lnTo>
                  <a:lnTo>
                    <a:pt x="610" y="1125"/>
                  </a:lnTo>
                  <a:lnTo>
                    <a:pt x="647" y="1101"/>
                  </a:lnTo>
                  <a:lnTo>
                    <a:pt x="530" y="897"/>
                  </a:lnTo>
                  <a:lnTo>
                    <a:pt x="774" y="754"/>
                  </a:lnTo>
                  <a:lnTo>
                    <a:pt x="899" y="971"/>
                  </a:lnTo>
                  <a:lnTo>
                    <a:pt x="899" y="971"/>
                  </a:lnTo>
                  <a:lnTo>
                    <a:pt x="948" y="953"/>
                  </a:lnTo>
                  <a:lnTo>
                    <a:pt x="995" y="938"/>
                  </a:lnTo>
                  <a:lnTo>
                    <a:pt x="1043" y="924"/>
                  </a:lnTo>
                  <a:lnTo>
                    <a:pt x="1094" y="912"/>
                  </a:lnTo>
                  <a:lnTo>
                    <a:pt x="1145" y="901"/>
                  </a:lnTo>
                  <a:lnTo>
                    <a:pt x="1195" y="893"/>
                  </a:lnTo>
                  <a:lnTo>
                    <a:pt x="1246" y="885"/>
                  </a:lnTo>
                  <a:lnTo>
                    <a:pt x="1299" y="881"/>
                  </a:lnTo>
                  <a:lnTo>
                    <a:pt x="1299" y="711"/>
                  </a:lnTo>
                  <a:lnTo>
                    <a:pt x="1299" y="711"/>
                  </a:lnTo>
                  <a:lnTo>
                    <a:pt x="1271" y="702"/>
                  </a:lnTo>
                  <a:lnTo>
                    <a:pt x="1246" y="688"/>
                  </a:lnTo>
                  <a:lnTo>
                    <a:pt x="1221" y="674"/>
                  </a:lnTo>
                  <a:lnTo>
                    <a:pt x="1197" y="659"/>
                  </a:lnTo>
                  <a:lnTo>
                    <a:pt x="1174" y="641"/>
                  </a:lnTo>
                  <a:lnTo>
                    <a:pt x="1153" y="624"/>
                  </a:lnTo>
                  <a:lnTo>
                    <a:pt x="1133" y="602"/>
                  </a:lnTo>
                  <a:lnTo>
                    <a:pt x="1115" y="581"/>
                  </a:lnTo>
                  <a:lnTo>
                    <a:pt x="1100" y="558"/>
                  </a:lnTo>
                  <a:lnTo>
                    <a:pt x="1086" y="532"/>
                  </a:lnTo>
                  <a:lnTo>
                    <a:pt x="1073" y="507"/>
                  </a:lnTo>
                  <a:lnTo>
                    <a:pt x="1063" y="480"/>
                  </a:lnTo>
                  <a:lnTo>
                    <a:pt x="1055" y="452"/>
                  </a:lnTo>
                  <a:lnTo>
                    <a:pt x="1049" y="423"/>
                  </a:lnTo>
                  <a:lnTo>
                    <a:pt x="1045" y="394"/>
                  </a:lnTo>
                  <a:lnTo>
                    <a:pt x="1043" y="365"/>
                  </a:lnTo>
                  <a:lnTo>
                    <a:pt x="1043" y="365"/>
                  </a:lnTo>
                  <a:lnTo>
                    <a:pt x="1045" y="327"/>
                  </a:lnTo>
                  <a:lnTo>
                    <a:pt x="1051" y="290"/>
                  </a:lnTo>
                  <a:lnTo>
                    <a:pt x="1061" y="255"/>
                  </a:lnTo>
                  <a:lnTo>
                    <a:pt x="1073" y="222"/>
                  </a:lnTo>
                  <a:lnTo>
                    <a:pt x="1088" y="191"/>
                  </a:lnTo>
                  <a:lnTo>
                    <a:pt x="1106" y="160"/>
                  </a:lnTo>
                  <a:lnTo>
                    <a:pt x="1127" y="133"/>
                  </a:lnTo>
                  <a:lnTo>
                    <a:pt x="1151" y="107"/>
                  </a:lnTo>
                  <a:lnTo>
                    <a:pt x="1178" y="84"/>
                  </a:lnTo>
                  <a:lnTo>
                    <a:pt x="1205" y="62"/>
                  </a:lnTo>
                  <a:lnTo>
                    <a:pt x="1234" y="45"/>
                  </a:lnTo>
                  <a:lnTo>
                    <a:pt x="1268" y="29"/>
                  </a:lnTo>
                  <a:lnTo>
                    <a:pt x="1301" y="16"/>
                  </a:lnTo>
                  <a:lnTo>
                    <a:pt x="1336" y="8"/>
                  </a:lnTo>
                  <a:lnTo>
                    <a:pt x="1371" y="2"/>
                  </a:lnTo>
                  <a:lnTo>
                    <a:pt x="1408" y="0"/>
                  </a:lnTo>
                  <a:lnTo>
                    <a:pt x="1408" y="0"/>
                  </a:lnTo>
                  <a:lnTo>
                    <a:pt x="1445" y="2"/>
                  </a:lnTo>
                  <a:lnTo>
                    <a:pt x="1480" y="8"/>
                  </a:lnTo>
                  <a:lnTo>
                    <a:pt x="1515" y="16"/>
                  </a:lnTo>
                  <a:lnTo>
                    <a:pt x="1548" y="29"/>
                  </a:lnTo>
                  <a:lnTo>
                    <a:pt x="1582" y="45"/>
                  </a:lnTo>
                  <a:lnTo>
                    <a:pt x="1611" y="62"/>
                  </a:lnTo>
                  <a:lnTo>
                    <a:pt x="1638" y="84"/>
                  </a:lnTo>
                  <a:lnTo>
                    <a:pt x="1665" y="107"/>
                  </a:lnTo>
                  <a:lnTo>
                    <a:pt x="1689" y="133"/>
                  </a:lnTo>
                  <a:lnTo>
                    <a:pt x="1710" y="160"/>
                  </a:lnTo>
                  <a:lnTo>
                    <a:pt x="1728" y="191"/>
                  </a:lnTo>
                  <a:lnTo>
                    <a:pt x="1743" y="222"/>
                  </a:lnTo>
                  <a:lnTo>
                    <a:pt x="1755" y="255"/>
                  </a:lnTo>
                  <a:lnTo>
                    <a:pt x="1765" y="290"/>
                  </a:lnTo>
                  <a:lnTo>
                    <a:pt x="1771" y="327"/>
                  </a:lnTo>
                  <a:lnTo>
                    <a:pt x="1773" y="365"/>
                  </a:lnTo>
                  <a:lnTo>
                    <a:pt x="1773" y="365"/>
                  </a:lnTo>
                  <a:lnTo>
                    <a:pt x="1771" y="394"/>
                  </a:lnTo>
                  <a:lnTo>
                    <a:pt x="1767" y="423"/>
                  </a:lnTo>
                  <a:lnTo>
                    <a:pt x="1761" y="452"/>
                  </a:lnTo>
                  <a:lnTo>
                    <a:pt x="1753" y="480"/>
                  </a:lnTo>
                  <a:lnTo>
                    <a:pt x="1743" y="507"/>
                  </a:lnTo>
                  <a:lnTo>
                    <a:pt x="1730" y="532"/>
                  </a:lnTo>
                  <a:lnTo>
                    <a:pt x="1716" y="558"/>
                  </a:lnTo>
                  <a:lnTo>
                    <a:pt x="1701" y="581"/>
                  </a:lnTo>
                  <a:lnTo>
                    <a:pt x="1683" y="602"/>
                  </a:lnTo>
                  <a:lnTo>
                    <a:pt x="1663" y="624"/>
                  </a:lnTo>
                  <a:lnTo>
                    <a:pt x="1642" y="641"/>
                  </a:lnTo>
                  <a:lnTo>
                    <a:pt x="1619" y="659"/>
                  </a:lnTo>
                  <a:lnTo>
                    <a:pt x="1595" y="674"/>
                  </a:lnTo>
                  <a:lnTo>
                    <a:pt x="1570" y="688"/>
                  </a:lnTo>
                  <a:lnTo>
                    <a:pt x="1545" y="702"/>
                  </a:lnTo>
                  <a:lnTo>
                    <a:pt x="1517" y="711"/>
                  </a:lnTo>
                  <a:lnTo>
                    <a:pt x="1517" y="881"/>
                  </a:lnTo>
                  <a:lnTo>
                    <a:pt x="1517" y="881"/>
                  </a:lnTo>
                  <a:close/>
                  <a:moveTo>
                    <a:pt x="1299" y="402"/>
                  </a:moveTo>
                  <a:lnTo>
                    <a:pt x="1517" y="402"/>
                  </a:lnTo>
                  <a:lnTo>
                    <a:pt x="1517" y="563"/>
                  </a:lnTo>
                  <a:lnTo>
                    <a:pt x="1517" y="563"/>
                  </a:lnTo>
                  <a:lnTo>
                    <a:pt x="1543" y="548"/>
                  </a:lnTo>
                  <a:lnTo>
                    <a:pt x="1566" y="528"/>
                  </a:lnTo>
                  <a:lnTo>
                    <a:pt x="1585" y="507"/>
                  </a:lnTo>
                  <a:lnTo>
                    <a:pt x="1603" y="481"/>
                  </a:lnTo>
                  <a:lnTo>
                    <a:pt x="1617" y="454"/>
                  </a:lnTo>
                  <a:lnTo>
                    <a:pt x="1628" y="425"/>
                  </a:lnTo>
                  <a:lnTo>
                    <a:pt x="1634" y="396"/>
                  </a:lnTo>
                  <a:lnTo>
                    <a:pt x="1636" y="365"/>
                  </a:lnTo>
                  <a:lnTo>
                    <a:pt x="1636" y="365"/>
                  </a:lnTo>
                  <a:lnTo>
                    <a:pt x="1634" y="341"/>
                  </a:lnTo>
                  <a:lnTo>
                    <a:pt x="1632" y="318"/>
                  </a:lnTo>
                  <a:lnTo>
                    <a:pt x="1626" y="296"/>
                  </a:lnTo>
                  <a:lnTo>
                    <a:pt x="1619" y="275"/>
                  </a:lnTo>
                  <a:lnTo>
                    <a:pt x="1609" y="255"/>
                  </a:lnTo>
                  <a:lnTo>
                    <a:pt x="1597" y="236"/>
                  </a:lnTo>
                  <a:lnTo>
                    <a:pt x="1584" y="218"/>
                  </a:lnTo>
                  <a:lnTo>
                    <a:pt x="1570" y="203"/>
                  </a:lnTo>
                  <a:lnTo>
                    <a:pt x="1552" y="187"/>
                  </a:lnTo>
                  <a:lnTo>
                    <a:pt x="1535" y="175"/>
                  </a:lnTo>
                  <a:lnTo>
                    <a:pt x="1517" y="164"/>
                  </a:lnTo>
                  <a:lnTo>
                    <a:pt x="1496" y="154"/>
                  </a:lnTo>
                  <a:lnTo>
                    <a:pt x="1476" y="146"/>
                  </a:lnTo>
                  <a:lnTo>
                    <a:pt x="1453" y="140"/>
                  </a:lnTo>
                  <a:lnTo>
                    <a:pt x="1431" y="136"/>
                  </a:lnTo>
                  <a:lnTo>
                    <a:pt x="1408" y="136"/>
                  </a:lnTo>
                  <a:lnTo>
                    <a:pt x="1408" y="136"/>
                  </a:lnTo>
                  <a:lnTo>
                    <a:pt x="1385" y="136"/>
                  </a:lnTo>
                  <a:lnTo>
                    <a:pt x="1363" y="140"/>
                  </a:lnTo>
                  <a:lnTo>
                    <a:pt x="1340" y="146"/>
                  </a:lnTo>
                  <a:lnTo>
                    <a:pt x="1320" y="154"/>
                  </a:lnTo>
                  <a:lnTo>
                    <a:pt x="1299" y="164"/>
                  </a:lnTo>
                  <a:lnTo>
                    <a:pt x="1281" y="175"/>
                  </a:lnTo>
                  <a:lnTo>
                    <a:pt x="1264" y="187"/>
                  </a:lnTo>
                  <a:lnTo>
                    <a:pt x="1246" y="203"/>
                  </a:lnTo>
                  <a:lnTo>
                    <a:pt x="1232" y="218"/>
                  </a:lnTo>
                  <a:lnTo>
                    <a:pt x="1219" y="236"/>
                  </a:lnTo>
                  <a:lnTo>
                    <a:pt x="1207" y="255"/>
                  </a:lnTo>
                  <a:lnTo>
                    <a:pt x="1197" y="275"/>
                  </a:lnTo>
                  <a:lnTo>
                    <a:pt x="1190" y="296"/>
                  </a:lnTo>
                  <a:lnTo>
                    <a:pt x="1184" y="318"/>
                  </a:lnTo>
                  <a:lnTo>
                    <a:pt x="1182" y="341"/>
                  </a:lnTo>
                  <a:lnTo>
                    <a:pt x="1180" y="365"/>
                  </a:lnTo>
                  <a:lnTo>
                    <a:pt x="1180" y="365"/>
                  </a:lnTo>
                  <a:lnTo>
                    <a:pt x="1182" y="396"/>
                  </a:lnTo>
                  <a:lnTo>
                    <a:pt x="1188" y="425"/>
                  </a:lnTo>
                  <a:lnTo>
                    <a:pt x="1199" y="454"/>
                  </a:lnTo>
                  <a:lnTo>
                    <a:pt x="1213" y="481"/>
                  </a:lnTo>
                  <a:lnTo>
                    <a:pt x="1231" y="507"/>
                  </a:lnTo>
                  <a:lnTo>
                    <a:pt x="1250" y="528"/>
                  </a:lnTo>
                  <a:lnTo>
                    <a:pt x="1273" y="548"/>
                  </a:lnTo>
                  <a:lnTo>
                    <a:pt x="1299" y="563"/>
                  </a:lnTo>
                  <a:lnTo>
                    <a:pt x="1299" y="402"/>
                  </a:lnTo>
                  <a:lnTo>
                    <a:pt x="1299" y="402"/>
                  </a:lnTo>
                  <a:close/>
                  <a:moveTo>
                    <a:pt x="1408" y="1107"/>
                  </a:moveTo>
                  <a:lnTo>
                    <a:pt x="1408" y="1107"/>
                  </a:lnTo>
                  <a:lnTo>
                    <a:pt x="1468" y="1109"/>
                  </a:lnTo>
                  <a:lnTo>
                    <a:pt x="1529" y="1113"/>
                  </a:lnTo>
                  <a:lnTo>
                    <a:pt x="1587" y="1121"/>
                  </a:lnTo>
                  <a:lnTo>
                    <a:pt x="1644" y="1133"/>
                  </a:lnTo>
                  <a:lnTo>
                    <a:pt x="1701" y="1144"/>
                  </a:lnTo>
                  <a:lnTo>
                    <a:pt x="1757" y="1160"/>
                  </a:lnTo>
                  <a:lnTo>
                    <a:pt x="1812" y="1179"/>
                  </a:lnTo>
                  <a:lnTo>
                    <a:pt x="1864" y="1201"/>
                  </a:lnTo>
                  <a:lnTo>
                    <a:pt x="1917" y="1224"/>
                  </a:lnTo>
                  <a:lnTo>
                    <a:pt x="1968" y="1250"/>
                  </a:lnTo>
                  <a:lnTo>
                    <a:pt x="2016" y="1279"/>
                  </a:lnTo>
                  <a:lnTo>
                    <a:pt x="2065" y="1310"/>
                  </a:lnTo>
                  <a:lnTo>
                    <a:pt x="2112" y="1341"/>
                  </a:lnTo>
                  <a:lnTo>
                    <a:pt x="2155" y="1376"/>
                  </a:lnTo>
                  <a:lnTo>
                    <a:pt x="2198" y="1413"/>
                  </a:lnTo>
                  <a:lnTo>
                    <a:pt x="2239" y="1452"/>
                  </a:lnTo>
                  <a:lnTo>
                    <a:pt x="2278" y="1493"/>
                  </a:lnTo>
                  <a:lnTo>
                    <a:pt x="2315" y="1536"/>
                  </a:lnTo>
                  <a:lnTo>
                    <a:pt x="2350" y="1581"/>
                  </a:lnTo>
                  <a:lnTo>
                    <a:pt x="2383" y="1628"/>
                  </a:lnTo>
                  <a:lnTo>
                    <a:pt x="2414" y="1674"/>
                  </a:lnTo>
                  <a:lnTo>
                    <a:pt x="2442" y="1723"/>
                  </a:lnTo>
                  <a:lnTo>
                    <a:pt x="2469" y="1774"/>
                  </a:lnTo>
                  <a:lnTo>
                    <a:pt x="2492" y="1827"/>
                  </a:lnTo>
                  <a:lnTo>
                    <a:pt x="2514" y="1881"/>
                  </a:lnTo>
                  <a:lnTo>
                    <a:pt x="2531" y="1936"/>
                  </a:lnTo>
                  <a:lnTo>
                    <a:pt x="2547" y="1990"/>
                  </a:lnTo>
                  <a:lnTo>
                    <a:pt x="2561" y="2047"/>
                  </a:lnTo>
                  <a:lnTo>
                    <a:pt x="2570" y="2105"/>
                  </a:lnTo>
                  <a:lnTo>
                    <a:pt x="2578" y="2164"/>
                  </a:lnTo>
                  <a:lnTo>
                    <a:pt x="2584" y="2224"/>
                  </a:lnTo>
                  <a:lnTo>
                    <a:pt x="2584" y="2285"/>
                  </a:lnTo>
                  <a:lnTo>
                    <a:pt x="2584" y="2285"/>
                  </a:lnTo>
                  <a:lnTo>
                    <a:pt x="2584" y="2345"/>
                  </a:lnTo>
                  <a:lnTo>
                    <a:pt x="2578" y="2404"/>
                  </a:lnTo>
                  <a:lnTo>
                    <a:pt x="2570" y="2462"/>
                  </a:lnTo>
                  <a:lnTo>
                    <a:pt x="2561" y="2520"/>
                  </a:lnTo>
                  <a:lnTo>
                    <a:pt x="2547" y="2577"/>
                  </a:lnTo>
                  <a:lnTo>
                    <a:pt x="2531" y="2634"/>
                  </a:lnTo>
                  <a:lnTo>
                    <a:pt x="2514" y="2688"/>
                  </a:lnTo>
                  <a:lnTo>
                    <a:pt x="2492" y="2741"/>
                  </a:lnTo>
                  <a:lnTo>
                    <a:pt x="2469" y="2793"/>
                  </a:lnTo>
                  <a:lnTo>
                    <a:pt x="2442" y="2844"/>
                  </a:lnTo>
                  <a:lnTo>
                    <a:pt x="2414" y="2893"/>
                  </a:lnTo>
                  <a:lnTo>
                    <a:pt x="2383" y="2942"/>
                  </a:lnTo>
                  <a:lnTo>
                    <a:pt x="2350" y="2986"/>
                  </a:lnTo>
                  <a:lnTo>
                    <a:pt x="2315" y="3031"/>
                  </a:lnTo>
                  <a:lnTo>
                    <a:pt x="2278" y="3074"/>
                  </a:lnTo>
                  <a:lnTo>
                    <a:pt x="2239" y="3115"/>
                  </a:lnTo>
                  <a:lnTo>
                    <a:pt x="2198" y="3154"/>
                  </a:lnTo>
                  <a:lnTo>
                    <a:pt x="2155" y="3191"/>
                  </a:lnTo>
                  <a:lnTo>
                    <a:pt x="2112" y="3226"/>
                  </a:lnTo>
                  <a:lnTo>
                    <a:pt x="2065" y="3259"/>
                  </a:lnTo>
                  <a:lnTo>
                    <a:pt x="2016" y="3290"/>
                  </a:lnTo>
                  <a:lnTo>
                    <a:pt x="1968" y="3318"/>
                  </a:lnTo>
                  <a:lnTo>
                    <a:pt x="1917" y="3345"/>
                  </a:lnTo>
                  <a:lnTo>
                    <a:pt x="1864" y="3368"/>
                  </a:lnTo>
                  <a:lnTo>
                    <a:pt x="1812" y="3390"/>
                  </a:lnTo>
                  <a:lnTo>
                    <a:pt x="1757" y="3407"/>
                  </a:lnTo>
                  <a:lnTo>
                    <a:pt x="1701" y="3423"/>
                  </a:lnTo>
                  <a:lnTo>
                    <a:pt x="1644" y="3437"/>
                  </a:lnTo>
                  <a:lnTo>
                    <a:pt x="1587" y="3446"/>
                  </a:lnTo>
                  <a:lnTo>
                    <a:pt x="1529" y="3454"/>
                  </a:lnTo>
                  <a:lnTo>
                    <a:pt x="1468" y="3458"/>
                  </a:lnTo>
                  <a:lnTo>
                    <a:pt x="1408" y="3460"/>
                  </a:lnTo>
                  <a:lnTo>
                    <a:pt x="1408" y="3460"/>
                  </a:lnTo>
                  <a:lnTo>
                    <a:pt x="1348" y="3458"/>
                  </a:lnTo>
                  <a:lnTo>
                    <a:pt x="1287" y="3454"/>
                  </a:lnTo>
                  <a:lnTo>
                    <a:pt x="1229" y="3446"/>
                  </a:lnTo>
                  <a:lnTo>
                    <a:pt x="1172" y="3437"/>
                  </a:lnTo>
                  <a:lnTo>
                    <a:pt x="1115" y="3423"/>
                  </a:lnTo>
                  <a:lnTo>
                    <a:pt x="1059" y="3407"/>
                  </a:lnTo>
                  <a:lnTo>
                    <a:pt x="1004" y="3390"/>
                  </a:lnTo>
                  <a:lnTo>
                    <a:pt x="952" y="3368"/>
                  </a:lnTo>
                  <a:lnTo>
                    <a:pt x="899" y="3345"/>
                  </a:lnTo>
                  <a:lnTo>
                    <a:pt x="848" y="3318"/>
                  </a:lnTo>
                  <a:lnTo>
                    <a:pt x="800" y="3290"/>
                  </a:lnTo>
                  <a:lnTo>
                    <a:pt x="751" y="3259"/>
                  </a:lnTo>
                  <a:lnTo>
                    <a:pt x="704" y="3226"/>
                  </a:lnTo>
                  <a:lnTo>
                    <a:pt x="661" y="3191"/>
                  </a:lnTo>
                  <a:lnTo>
                    <a:pt x="618" y="3154"/>
                  </a:lnTo>
                  <a:lnTo>
                    <a:pt x="577" y="3115"/>
                  </a:lnTo>
                  <a:lnTo>
                    <a:pt x="538" y="3074"/>
                  </a:lnTo>
                  <a:lnTo>
                    <a:pt x="501" y="3031"/>
                  </a:lnTo>
                  <a:lnTo>
                    <a:pt x="466" y="2986"/>
                  </a:lnTo>
                  <a:lnTo>
                    <a:pt x="433" y="2942"/>
                  </a:lnTo>
                  <a:lnTo>
                    <a:pt x="402" y="2893"/>
                  </a:lnTo>
                  <a:lnTo>
                    <a:pt x="374" y="2844"/>
                  </a:lnTo>
                  <a:lnTo>
                    <a:pt x="347" y="2793"/>
                  </a:lnTo>
                  <a:lnTo>
                    <a:pt x="324" y="2741"/>
                  </a:lnTo>
                  <a:lnTo>
                    <a:pt x="302" y="2688"/>
                  </a:lnTo>
                  <a:lnTo>
                    <a:pt x="285" y="2634"/>
                  </a:lnTo>
                  <a:lnTo>
                    <a:pt x="269" y="2577"/>
                  </a:lnTo>
                  <a:lnTo>
                    <a:pt x="255" y="2520"/>
                  </a:lnTo>
                  <a:lnTo>
                    <a:pt x="246" y="2462"/>
                  </a:lnTo>
                  <a:lnTo>
                    <a:pt x="238" y="2404"/>
                  </a:lnTo>
                  <a:lnTo>
                    <a:pt x="232" y="2345"/>
                  </a:lnTo>
                  <a:lnTo>
                    <a:pt x="232" y="2285"/>
                  </a:lnTo>
                  <a:lnTo>
                    <a:pt x="232" y="2285"/>
                  </a:lnTo>
                  <a:lnTo>
                    <a:pt x="232" y="2224"/>
                  </a:lnTo>
                  <a:lnTo>
                    <a:pt x="238" y="2164"/>
                  </a:lnTo>
                  <a:lnTo>
                    <a:pt x="246" y="2105"/>
                  </a:lnTo>
                  <a:lnTo>
                    <a:pt x="255" y="2047"/>
                  </a:lnTo>
                  <a:lnTo>
                    <a:pt x="269" y="1990"/>
                  </a:lnTo>
                  <a:lnTo>
                    <a:pt x="285" y="1936"/>
                  </a:lnTo>
                  <a:lnTo>
                    <a:pt x="302" y="1881"/>
                  </a:lnTo>
                  <a:lnTo>
                    <a:pt x="324" y="1827"/>
                  </a:lnTo>
                  <a:lnTo>
                    <a:pt x="347" y="1774"/>
                  </a:lnTo>
                  <a:lnTo>
                    <a:pt x="374" y="1723"/>
                  </a:lnTo>
                  <a:lnTo>
                    <a:pt x="402" y="1674"/>
                  </a:lnTo>
                  <a:lnTo>
                    <a:pt x="433" y="1628"/>
                  </a:lnTo>
                  <a:lnTo>
                    <a:pt x="466" y="1581"/>
                  </a:lnTo>
                  <a:lnTo>
                    <a:pt x="501" y="1536"/>
                  </a:lnTo>
                  <a:lnTo>
                    <a:pt x="538" y="1493"/>
                  </a:lnTo>
                  <a:lnTo>
                    <a:pt x="577" y="1452"/>
                  </a:lnTo>
                  <a:lnTo>
                    <a:pt x="618" y="1413"/>
                  </a:lnTo>
                  <a:lnTo>
                    <a:pt x="661" y="1376"/>
                  </a:lnTo>
                  <a:lnTo>
                    <a:pt x="704" y="1341"/>
                  </a:lnTo>
                  <a:lnTo>
                    <a:pt x="751" y="1310"/>
                  </a:lnTo>
                  <a:lnTo>
                    <a:pt x="800" y="1279"/>
                  </a:lnTo>
                  <a:lnTo>
                    <a:pt x="848" y="1250"/>
                  </a:lnTo>
                  <a:lnTo>
                    <a:pt x="899" y="1224"/>
                  </a:lnTo>
                  <a:lnTo>
                    <a:pt x="952" y="1201"/>
                  </a:lnTo>
                  <a:lnTo>
                    <a:pt x="1004" y="1179"/>
                  </a:lnTo>
                  <a:lnTo>
                    <a:pt x="1059" y="1160"/>
                  </a:lnTo>
                  <a:lnTo>
                    <a:pt x="1115" y="1144"/>
                  </a:lnTo>
                  <a:lnTo>
                    <a:pt x="1172" y="1133"/>
                  </a:lnTo>
                  <a:lnTo>
                    <a:pt x="1229" y="1121"/>
                  </a:lnTo>
                  <a:lnTo>
                    <a:pt x="1287" y="1113"/>
                  </a:lnTo>
                  <a:lnTo>
                    <a:pt x="1348" y="1109"/>
                  </a:lnTo>
                  <a:lnTo>
                    <a:pt x="1408" y="1107"/>
                  </a:lnTo>
                  <a:lnTo>
                    <a:pt x="1408" y="1107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302000" y="2643188"/>
            <a:ext cx="735013" cy="36036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lvl="0" algn="ctr"/>
            <a:r>
              <a:rPr lang="en-US" altLang="zh-CN" sz="2200" dirty="0">
                <a:solidFill>
                  <a:srgbClr val="595959"/>
                </a:solidFill>
                <a:latin typeface="Impact" panose="020B0806030902050204" pitchFamily="34" charset="0"/>
                <a:ea typeface="Open Sans" panose="020B0606030504020204" pitchFamily="34" charset="0"/>
              </a:rPr>
              <a:t>-75%</a:t>
            </a:r>
            <a:endParaRPr lang="ar-SA" altLang="zh-CN" sz="2200" dirty="0">
              <a:solidFill>
                <a:srgbClr val="595959"/>
              </a:solidFill>
              <a:latin typeface="Impact" panose="020B0806030902050204" pitchFamily="34" charset="0"/>
              <a:ea typeface="Arial" panose="020B0604020202020204" pitchFamily="34" charset="0"/>
            </a:endParaRPr>
          </a:p>
        </p:txBody>
      </p:sp>
      <p:sp>
        <p:nvSpPr>
          <p:cNvPr id="14" name="Pie 93"/>
          <p:cNvSpPr/>
          <p:nvPr/>
        </p:nvSpPr>
        <p:spPr>
          <a:xfrm>
            <a:off x="5053013" y="2335213"/>
            <a:ext cx="982663" cy="984250"/>
          </a:xfrm>
          <a:prstGeom prst="pie">
            <a:avLst>
              <a:gd name="adj1" fmla="val 16127117"/>
              <a:gd name="adj2" fmla="val 2774830"/>
            </a:avLst>
          </a:prstGeom>
          <a:solidFill>
            <a:schemeClr val="bg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5" name="Group 94"/>
          <p:cNvGrpSpPr/>
          <p:nvPr/>
        </p:nvGrpSpPr>
        <p:grpSpPr>
          <a:xfrm>
            <a:off x="4865145" y="1726625"/>
            <a:ext cx="1358595" cy="1781230"/>
            <a:chOff x="3454401" y="1963738"/>
            <a:chExt cx="2235200" cy="2930525"/>
          </a:xfrm>
          <a:solidFill>
            <a:schemeClr val="bg1">
              <a:lumMod val="85000"/>
            </a:schemeClr>
          </a:solidFill>
        </p:grpSpPr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3773717" y="2976839"/>
              <a:ext cx="1596571" cy="1598063"/>
            </a:xfrm>
            <a:custGeom>
              <a:avLst/>
              <a:gdLst/>
              <a:ahLst/>
              <a:cxnLst>
                <a:cxn ang="0">
                  <a:pos x="1094" y="0"/>
                </a:cxn>
                <a:cxn ang="0">
                  <a:pos x="1044" y="176"/>
                </a:cxn>
                <a:cxn ang="0">
                  <a:pos x="1044" y="0"/>
                </a:cxn>
                <a:cxn ang="0">
                  <a:pos x="1613" y="151"/>
                </a:cxn>
                <a:cxn ang="0">
                  <a:pos x="1555" y="205"/>
                </a:cxn>
                <a:cxn ang="0">
                  <a:pos x="1594" y="139"/>
                </a:cxn>
                <a:cxn ang="0">
                  <a:pos x="583" y="1934"/>
                </a:cxn>
                <a:cxn ang="0">
                  <a:pos x="525" y="1991"/>
                </a:cxn>
                <a:cxn ang="0">
                  <a:pos x="564" y="1922"/>
                </a:cxn>
                <a:cxn ang="0">
                  <a:pos x="2001" y="546"/>
                </a:cxn>
                <a:cxn ang="0">
                  <a:pos x="1921" y="564"/>
                </a:cxn>
                <a:cxn ang="0">
                  <a:pos x="1989" y="525"/>
                </a:cxn>
                <a:cxn ang="0">
                  <a:pos x="217" y="1575"/>
                </a:cxn>
                <a:cxn ang="0">
                  <a:pos x="137" y="1595"/>
                </a:cxn>
                <a:cxn ang="0">
                  <a:pos x="203" y="1556"/>
                </a:cxn>
                <a:cxn ang="0">
                  <a:pos x="1989" y="1614"/>
                </a:cxn>
                <a:cxn ang="0">
                  <a:pos x="1935" y="1556"/>
                </a:cxn>
                <a:cxn ang="0">
                  <a:pos x="2001" y="1595"/>
                </a:cxn>
                <a:cxn ang="0">
                  <a:pos x="203" y="585"/>
                </a:cxn>
                <a:cxn ang="0">
                  <a:pos x="149" y="525"/>
                </a:cxn>
                <a:cxn ang="0">
                  <a:pos x="217" y="564"/>
                </a:cxn>
                <a:cxn ang="0">
                  <a:pos x="1594" y="2002"/>
                </a:cxn>
                <a:cxn ang="0">
                  <a:pos x="1574" y="1922"/>
                </a:cxn>
                <a:cxn ang="0">
                  <a:pos x="1613" y="1991"/>
                </a:cxn>
                <a:cxn ang="0">
                  <a:pos x="564" y="217"/>
                </a:cxn>
                <a:cxn ang="0">
                  <a:pos x="544" y="139"/>
                </a:cxn>
                <a:cxn ang="0">
                  <a:pos x="583" y="205"/>
                </a:cxn>
                <a:cxn ang="0">
                  <a:pos x="1094" y="1965"/>
                </a:cxn>
                <a:cxn ang="0">
                  <a:pos x="1044" y="2139"/>
                </a:cxn>
                <a:cxn ang="0">
                  <a:pos x="1044" y="1965"/>
                </a:cxn>
                <a:cxn ang="0">
                  <a:pos x="2138" y="1096"/>
                </a:cxn>
                <a:cxn ang="0">
                  <a:pos x="1964" y="1043"/>
                </a:cxn>
                <a:cxn ang="0">
                  <a:pos x="2138" y="1043"/>
                </a:cxn>
                <a:cxn ang="0">
                  <a:pos x="174" y="1096"/>
                </a:cxn>
                <a:cxn ang="0">
                  <a:pos x="0" y="1043"/>
                </a:cxn>
              </a:cxnLst>
              <a:rect l="0" t="0" r="r" b="b"/>
              <a:pathLst>
                <a:path w="2138" h="2139">
                  <a:moveTo>
                    <a:pt x="1044" y="0"/>
                  </a:moveTo>
                  <a:lnTo>
                    <a:pt x="1094" y="0"/>
                  </a:lnTo>
                  <a:lnTo>
                    <a:pt x="1094" y="176"/>
                  </a:lnTo>
                  <a:lnTo>
                    <a:pt x="1044" y="176"/>
                  </a:lnTo>
                  <a:lnTo>
                    <a:pt x="1044" y="0"/>
                  </a:lnTo>
                  <a:lnTo>
                    <a:pt x="1044" y="0"/>
                  </a:lnTo>
                  <a:close/>
                  <a:moveTo>
                    <a:pt x="1594" y="139"/>
                  </a:moveTo>
                  <a:lnTo>
                    <a:pt x="1613" y="151"/>
                  </a:lnTo>
                  <a:lnTo>
                    <a:pt x="1574" y="217"/>
                  </a:lnTo>
                  <a:lnTo>
                    <a:pt x="1555" y="205"/>
                  </a:lnTo>
                  <a:lnTo>
                    <a:pt x="1594" y="139"/>
                  </a:lnTo>
                  <a:lnTo>
                    <a:pt x="1594" y="139"/>
                  </a:lnTo>
                  <a:close/>
                  <a:moveTo>
                    <a:pt x="564" y="1922"/>
                  </a:moveTo>
                  <a:lnTo>
                    <a:pt x="583" y="1934"/>
                  </a:lnTo>
                  <a:lnTo>
                    <a:pt x="544" y="2002"/>
                  </a:lnTo>
                  <a:lnTo>
                    <a:pt x="525" y="1991"/>
                  </a:lnTo>
                  <a:lnTo>
                    <a:pt x="564" y="1922"/>
                  </a:lnTo>
                  <a:lnTo>
                    <a:pt x="564" y="1922"/>
                  </a:lnTo>
                  <a:close/>
                  <a:moveTo>
                    <a:pt x="1989" y="525"/>
                  </a:moveTo>
                  <a:lnTo>
                    <a:pt x="2001" y="546"/>
                  </a:lnTo>
                  <a:lnTo>
                    <a:pt x="1935" y="585"/>
                  </a:lnTo>
                  <a:lnTo>
                    <a:pt x="1921" y="564"/>
                  </a:lnTo>
                  <a:lnTo>
                    <a:pt x="1989" y="525"/>
                  </a:lnTo>
                  <a:lnTo>
                    <a:pt x="1989" y="525"/>
                  </a:lnTo>
                  <a:close/>
                  <a:moveTo>
                    <a:pt x="203" y="1556"/>
                  </a:moveTo>
                  <a:lnTo>
                    <a:pt x="217" y="1575"/>
                  </a:lnTo>
                  <a:lnTo>
                    <a:pt x="149" y="1614"/>
                  </a:lnTo>
                  <a:lnTo>
                    <a:pt x="137" y="1595"/>
                  </a:lnTo>
                  <a:lnTo>
                    <a:pt x="203" y="1556"/>
                  </a:lnTo>
                  <a:lnTo>
                    <a:pt x="203" y="1556"/>
                  </a:lnTo>
                  <a:close/>
                  <a:moveTo>
                    <a:pt x="2001" y="1595"/>
                  </a:moveTo>
                  <a:lnTo>
                    <a:pt x="1989" y="1614"/>
                  </a:lnTo>
                  <a:lnTo>
                    <a:pt x="1921" y="1575"/>
                  </a:lnTo>
                  <a:lnTo>
                    <a:pt x="1935" y="1556"/>
                  </a:lnTo>
                  <a:lnTo>
                    <a:pt x="2001" y="1595"/>
                  </a:lnTo>
                  <a:lnTo>
                    <a:pt x="2001" y="1595"/>
                  </a:lnTo>
                  <a:close/>
                  <a:moveTo>
                    <a:pt x="217" y="564"/>
                  </a:moveTo>
                  <a:lnTo>
                    <a:pt x="203" y="585"/>
                  </a:lnTo>
                  <a:lnTo>
                    <a:pt x="137" y="546"/>
                  </a:lnTo>
                  <a:lnTo>
                    <a:pt x="149" y="525"/>
                  </a:lnTo>
                  <a:lnTo>
                    <a:pt x="217" y="564"/>
                  </a:lnTo>
                  <a:lnTo>
                    <a:pt x="217" y="564"/>
                  </a:lnTo>
                  <a:close/>
                  <a:moveTo>
                    <a:pt x="1613" y="1991"/>
                  </a:moveTo>
                  <a:lnTo>
                    <a:pt x="1594" y="2002"/>
                  </a:lnTo>
                  <a:lnTo>
                    <a:pt x="1555" y="1934"/>
                  </a:lnTo>
                  <a:lnTo>
                    <a:pt x="1574" y="1922"/>
                  </a:lnTo>
                  <a:lnTo>
                    <a:pt x="1613" y="1991"/>
                  </a:lnTo>
                  <a:lnTo>
                    <a:pt x="1613" y="1991"/>
                  </a:lnTo>
                  <a:close/>
                  <a:moveTo>
                    <a:pt x="583" y="205"/>
                  </a:moveTo>
                  <a:lnTo>
                    <a:pt x="564" y="217"/>
                  </a:lnTo>
                  <a:lnTo>
                    <a:pt x="525" y="151"/>
                  </a:lnTo>
                  <a:lnTo>
                    <a:pt x="544" y="139"/>
                  </a:lnTo>
                  <a:lnTo>
                    <a:pt x="583" y="205"/>
                  </a:lnTo>
                  <a:lnTo>
                    <a:pt x="583" y="205"/>
                  </a:lnTo>
                  <a:close/>
                  <a:moveTo>
                    <a:pt x="1044" y="1965"/>
                  </a:moveTo>
                  <a:lnTo>
                    <a:pt x="1094" y="1965"/>
                  </a:lnTo>
                  <a:lnTo>
                    <a:pt x="1094" y="2139"/>
                  </a:lnTo>
                  <a:lnTo>
                    <a:pt x="1044" y="2139"/>
                  </a:lnTo>
                  <a:lnTo>
                    <a:pt x="1044" y="1965"/>
                  </a:lnTo>
                  <a:lnTo>
                    <a:pt x="1044" y="1965"/>
                  </a:lnTo>
                  <a:close/>
                  <a:moveTo>
                    <a:pt x="2138" y="1043"/>
                  </a:moveTo>
                  <a:lnTo>
                    <a:pt x="2138" y="1096"/>
                  </a:lnTo>
                  <a:lnTo>
                    <a:pt x="1964" y="1096"/>
                  </a:lnTo>
                  <a:lnTo>
                    <a:pt x="1964" y="1043"/>
                  </a:lnTo>
                  <a:lnTo>
                    <a:pt x="2138" y="1043"/>
                  </a:lnTo>
                  <a:lnTo>
                    <a:pt x="2138" y="1043"/>
                  </a:lnTo>
                  <a:close/>
                  <a:moveTo>
                    <a:pt x="174" y="1043"/>
                  </a:moveTo>
                  <a:lnTo>
                    <a:pt x="174" y="1096"/>
                  </a:lnTo>
                  <a:lnTo>
                    <a:pt x="0" y="1096"/>
                  </a:lnTo>
                  <a:lnTo>
                    <a:pt x="0" y="1043"/>
                  </a:lnTo>
                  <a:lnTo>
                    <a:pt x="174" y="1043"/>
                  </a:lnTo>
                  <a:close/>
                </a:path>
              </a:pathLst>
            </a:custGeom>
            <a:grpFill/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3454401" y="1963738"/>
              <a:ext cx="2235200" cy="2930525"/>
            </a:xfrm>
            <a:custGeom>
              <a:avLst/>
              <a:gdLst/>
              <a:ahLst/>
              <a:cxnLst>
                <a:cxn ang="0">
                  <a:pos x="1773" y="924"/>
                </a:cxn>
                <a:cxn ang="0">
                  <a:pos x="2169" y="1101"/>
                </a:cxn>
                <a:cxn ang="0">
                  <a:pos x="2405" y="1290"/>
                </a:cxn>
                <a:cxn ang="0">
                  <a:pos x="2594" y="1526"/>
                </a:cxn>
                <a:cxn ang="0">
                  <a:pos x="2730" y="1799"/>
                </a:cxn>
                <a:cxn ang="0">
                  <a:pos x="2804" y="2101"/>
                </a:cxn>
                <a:cxn ang="0">
                  <a:pos x="2810" y="2427"/>
                </a:cxn>
                <a:cxn ang="0">
                  <a:pos x="2678" y="2893"/>
                </a:cxn>
                <a:cxn ang="0">
                  <a:pos x="2403" y="3279"/>
                </a:cxn>
                <a:cxn ang="0">
                  <a:pos x="2018" y="3554"/>
                </a:cxn>
                <a:cxn ang="0">
                  <a:pos x="1552" y="3684"/>
                </a:cxn>
                <a:cxn ang="0">
                  <a:pos x="1125" y="3663"/>
                </a:cxn>
                <a:cxn ang="0">
                  <a:pos x="679" y="3487"/>
                </a:cxn>
                <a:cxn ang="0">
                  <a:pos x="322" y="3179"/>
                </a:cxn>
                <a:cxn ang="0">
                  <a:pos x="86" y="2768"/>
                </a:cxn>
                <a:cxn ang="0">
                  <a:pos x="0" y="2285"/>
                </a:cxn>
                <a:cxn ang="0">
                  <a:pos x="25" y="2012"/>
                </a:cxn>
                <a:cxn ang="0">
                  <a:pos x="119" y="1717"/>
                </a:cxn>
                <a:cxn ang="0">
                  <a:pos x="271" y="1454"/>
                </a:cxn>
                <a:cxn ang="0">
                  <a:pos x="474" y="1232"/>
                </a:cxn>
                <a:cxn ang="0">
                  <a:pos x="774" y="754"/>
                </a:cxn>
                <a:cxn ang="0">
                  <a:pos x="1145" y="901"/>
                </a:cxn>
                <a:cxn ang="0">
                  <a:pos x="1246" y="688"/>
                </a:cxn>
                <a:cxn ang="0">
                  <a:pos x="1100" y="558"/>
                </a:cxn>
                <a:cxn ang="0">
                  <a:pos x="1043" y="365"/>
                </a:cxn>
                <a:cxn ang="0">
                  <a:pos x="1106" y="160"/>
                </a:cxn>
                <a:cxn ang="0">
                  <a:pos x="1301" y="16"/>
                </a:cxn>
                <a:cxn ang="0">
                  <a:pos x="1515" y="16"/>
                </a:cxn>
                <a:cxn ang="0">
                  <a:pos x="1710" y="160"/>
                </a:cxn>
                <a:cxn ang="0">
                  <a:pos x="1773" y="365"/>
                </a:cxn>
                <a:cxn ang="0">
                  <a:pos x="1716" y="558"/>
                </a:cxn>
                <a:cxn ang="0">
                  <a:pos x="1570" y="688"/>
                </a:cxn>
                <a:cxn ang="0">
                  <a:pos x="1517" y="563"/>
                </a:cxn>
                <a:cxn ang="0">
                  <a:pos x="1628" y="425"/>
                </a:cxn>
                <a:cxn ang="0">
                  <a:pos x="1619" y="275"/>
                </a:cxn>
                <a:cxn ang="0">
                  <a:pos x="1517" y="164"/>
                </a:cxn>
                <a:cxn ang="0">
                  <a:pos x="1385" y="136"/>
                </a:cxn>
                <a:cxn ang="0">
                  <a:pos x="1246" y="203"/>
                </a:cxn>
                <a:cxn ang="0">
                  <a:pos x="1182" y="341"/>
                </a:cxn>
                <a:cxn ang="0">
                  <a:pos x="1231" y="507"/>
                </a:cxn>
                <a:cxn ang="0">
                  <a:pos x="1408" y="1107"/>
                </a:cxn>
                <a:cxn ang="0">
                  <a:pos x="1812" y="1179"/>
                </a:cxn>
                <a:cxn ang="0">
                  <a:pos x="2155" y="1376"/>
                </a:cxn>
                <a:cxn ang="0">
                  <a:pos x="2414" y="1674"/>
                </a:cxn>
                <a:cxn ang="0">
                  <a:pos x="2561" y="2047"/>
                </a:cxn>
                <a:cxn ang="0">
                  <a:pos x="2578" y="2404"/>
                </a:cxn>
                <a:cxn ang="0">
                  <a:pos x="2469" y="2793"/>
                </a:cxn>
                <a:cxn ang="0">
                  <a:pos x="2239" y="3115"/>
                </a:cxn>
                <a:cxn ang="0">
                  <a:pos x="1917" y="3345"/>
                </a:cxn>
                <a:cxn ang="0">
                  <a:pos x="1529" y="3454"/>
                </a:cxn>
                <a:cxn ang="0">
                  <a:pos x="1172" y="3437"/>
                </a:cxn>
                <a:cxn ang="0">
                  <a:pos x="800" y="3290"/>
                </a:cxn>
                <a:cxn ang="0">
                  <a:pos x="501" y="3031"/>
                </a:cxn>
                <a:cxn ang="0">
                  <a:pos x="302" y="2688"/>
                </a:cxn>
                <a:cxn ang="0">
                  <a:pos x="232" y="2285"/>
                </a:cxn>
                <a:cxn ang="0">
                  <a:pos x="285" y="1936"/>
                </a:cxn>
                <a:cxn ang="0">
                  <a:pos x="466" y="1581"/>
                </a:cxn>
                <a:cxn ang="0">
                  <a:pos x="751" y="1310"/>
                </a:cxn>
                <a:cxn ang="0">
                  <a:pos x="1115" y="1144"/>
                </a:cxn>
              </a:cxnLst>
              <a:rect l="0" t="0" r="r" b="b"/>
              <a:pathLst>
                <a:path w="2816" h="3692">
                  <a:moveTo>
                    <a:pt x="1517" y="881"/>
                  </a:moveTo>
                  <a:lnTo>
                    <a:pt x="1517" y="881"/>
                  </a:lnTo>
                  <a:lnTo>
                    <a:pt x="1570" y="885"/>
                  </a:lnTo>
                  <a:lnTo>
                    <a:pt x="1621" y="893"/>
                  </a:lnTo>
                  <a:lnTo>
                    <a:pt x="1671" y="901"/>
                  </a:lnTo>
                  <a:lnTo>
                    <a:pt x="1722" y="912"/>
                  </a:lnTo>
                  <a:lnTo>
                    <a:pt x="1773" y="924"/>
                  </a:lnTo>
                  <a:lnTo>
                    <a:pt x="1821" y="938"/>
                  </a:lnTo>
                  <a:lnTo>
                    <a:pt x="1868" y="953"/>
                  </a:lnTo>
                  <a:lnTo>
                    <a:pt x="1917" y="971"/>
                  </a:lnTo>
                  <a:lnTo>
                    <a:pt x="2042" y="754"/>
                  </a:lnTo>
                  <a:lnTo>
                    <a:pt x="2286" y="897"/>
                  </a:lnTo>
                  <a:lnTo>
                    <a:pt x="2169" y="1101"/>
                  </a:lnTo>
                  <a:lnTo>
                    <a:pt x="2169" y="1101"/>
                  </a:lnTo>
                  <a:lnTo>
                    <a:pt x="2206" y="1125"/>
                  </a:lnTo>
                  <a:lnTo>
                    <a:pt x="2241" y="1150"/>
                  </a:lnTo>
                  <a:lnTo>
                    <a:pt x="2276" y="1175"/>
                  </a:lnTo>
                  <a:lnTo>
                    <a:pt x="2309" y="1203"/>
                  </a:lnTo>
                  <a:lnTo>
                    <a:pt x="2342" y="1232"/>
                  </a:lnTo>
                  <a:lnTo>
                    <a:pt x="2373" y="1261"/>
                  </a:lnTo>
                  <a:lnTo>
                    <a:pt x="2405" y="1290"/>
                  </a:lnTo>
                  <a:lnTo>
                    <a:pt x="2434" y="1322"/>
                  </a:lnTo>
                  <a:lnTo>
                    <a:pt x="2463" y="1353"/>
                  </a:lnTo>
                  <a:lnTo>
                    <a:pt x="2492" y="1386"/>
                  </a:lnTo>
                  <a:lnTo>
                    <a:pt x="2520" y="1421"/>
                  </a:lnTo>
                  <a:lnTo>
                    <a:pt x="2545" y="1454"/>
                  </a:lnTo>
                  <a:lnTo>
                    <a:pt x="2570" y="1489"/>
                  </a:lnTo>
                  <a:lnTo>
                    <a:pt x="2594" y="1526"/>
                  </a:lnTo>
                  <a:lnTo>
                    <a:pt x="2617" y="1563"/>
                  </a:lnTo>
                  <a:lnTo>
                    <a:pt x="2639" y="1600"/>
                  </a:lnTo>
                  <a:lnTo>
                    <a:pt x="2660" y="1639"/>
                  </a:lnTo>
                  <a:lnTo>
                    <a:pt x="2680" y="1678"/>
                  </a:lnTo>
                  <a:lnTo>
                    <a:pt x="2697" y="1717"/>
                  </a:lnTo>
                  <a:lnTo>
                    <a:pt x="2715" y="1758"/>
                  </a:lnTo>
                  <a:lnTo>
                    <a:pt x="2730" y="1799"/>
                  </a:lnTo>
                  <a:lnTo>
                    <a:pt x="2744" y="1840"/>
                  </a:lnTo>
                  <a:lnTo>
                    <a:pt x="2758" y="1883"/>
                  </a:lnTo>
                  <a:lnTo>
                    <a:pt x="2769" y="1926"/>
                  </a:lnTo>
                  <a:lnTo>
                    <a:pt x="2781" y="1969"/>
                  </a:lnTo>
                  <a:lnTo>
                    <a:pt x="2791" y="2012"/>
                  </a:lnTo>
                  <a:lnTo>
                    <a:pt x="2798" y="2057"/>
                  </a:lnTo>
                  <a:lnTo>
                    <a:pt x="2804" y="2101"/>
                  </a:lnTo>
                  <a:lnTo>
                    <a:pt x="2810" y="2146"/>
                  </a:lnTo>
                  <a:lnTo>
                    <a:pt x="2814" y="2191"/>
                  </a:lnTo>
                  <a:lnTo>
                    <a:pt x="2816" y="2238"/>
                  </a:lnTo>
                  <a:lnTo>
                    <a:pt x="2816" y="2285"/>
                  </a:lnTo>
                  <a:lnTo>
                    <a:pt x="2816" y="2285"/>
                  </a:lnTo>
                  <a:lnTo>
                    <a:pt x="2814" y="2357"/>
                  </a:lnTo>
                  <a:lnTo>
                    <a:pt x="2810" y="2427"/>
                  </a:lnTo>
                  <a:lnTo>
                    <a:pt x="2800" y="2497"/>
                  </a:lnTo>
                  <a:lnTo>
                    <a:pt x="2789" y="2567"/>
                  </a:lnTo>
                  <a:lnTo>
                    <a:pt x="2771" y="2635"/>
                  </a:lnTo>
                  <a:lnTo>
                    <a:pt x="2754" y="2702"/>
                  </a:lnTo>
                  <a:lnTo>
                    <a:pt x="2730" y="2768"/>
                  </a:lnTo>
                  <a:lnTo>
                    <a:pt x="2705" y="2830"/>
                  </a:lnTo>
                  <a:lnTo>
                    <a:pt x="2678" y="2893"/>
                  </a:lnTo>
                  <a:lnTo>
                    <a:pt x="2646" y="2953"/>
                  </a:lnTo>
                  <a:lnTo>
                    <a:pt x="2611" y="3014"/>
                  </a:lnTo>
                  <a:lnTo>
                    <a:pt x="2576" y="3070"/>
                  </a:lnTo>
                  <a:lnTo>
                    <a:pt x="2535" y="3125"/>
                  </a:lnTo>
                  <a:lnTo>
                    <a:pt x="2494" y="3179"/>
                  </a:lnTo>
                  <a:lnTo>
                    <a:pt x="2449" y="3230"/>
                  </a:lnTo>
                  <a:lnTo>
                    <a:pt x="2403" y="3279"/>
                  </a:lnTo>
                  <a:lnTo>
                    <a:pt x="2354" y="3326"/>
                  </a:lnTo>
                  <a:lnTo>
                    <a:pt x="2303" y="3370"/>
                  </a:lnTo>
                  <a:lnTo>
                    <a:pt x="2250" y="3411"/>
                  </a:lnTo>
                  <a:lnTo>
                    <a:pt x="2194" y="3450"/>
                  </a:lnTo>
                  <a:lnTo>
                    <a:pt x="2137" y="3487"/>
                  </a:lnTo>
                  <a:lnTo>
                    <a:pt x="2079" y="3522"/>
                  </a:lnTo>
                  <a:lnTo>
                    <a:pt x="2018" y="3554"/>
                  </a:lnTo>
                  <a:lnTo>
                    <a:pt x="1956" y="3581"/>
                  </a:lnTo>
                  <a:lnTo>
                    <a:pt x="1892" y="3606"/>
                  </a:lnTo>
                  <a:lnTo>
                    <a:pt x="1825" y="3628"/>
                  </a:lnTo>
                  <a:lnTo>
                    <a:pt x="1759" y="3647"/>
                  </a:lnTo>
                  <a:lnTo>
                    <a:pt x="1691" y="3663"/>
                  </a:lnTo>
                  <a:lnTo>
                    <a:pt x="1623" y="3676"/>
                  </a:lnTo>
                  <a:lnTo>
                    <a:pt x="1552" y="3684"/>
                  </a:lnTo>
                  <a:lnTo>
                    <a:pt x="1480" y="3690"/>
                  </a:lnTo>
                  <a:lnTo>
                    <a:pt x="1408" y="3692"/>
                  </a:lnTo>
                  <a:lnTo>
                    <a:pt x="1408" y="3692"/>
                  </a:lnTo>
                  <a:lnTo>
                    <a:pt x="1336" y="3690"/>
                  </a:lnTo>
                  <a:lnTo>
                    <a:pt x="1264" y="3684"/>
                  </a:lnTo>
                  <a:lnTo>
                    <a:pt x="1193" y="3676"/>
                  </a:lnTo>
                  <a:lnTo>
                    <a:pt x="1125" y="3663"/>
                  </a:lnTo>
                  <a:lnTo>
                    <a:pt x="1057" y="3647"/>
                  </a:lnTo>
                  <a:lnTo>
                    <a:pt x="991" y="3628"/>
                  </a:lnTo>
                  <a:lnTo>
                    <a:pt x="924" y="3606"/>
                  </a:lnTo>
                  <a:lnTo>
                    <a:pt x="860" y="3581"/>
                  </a:lnTo>
                  <a:lnTo>
                    <a:pt x="798" y="3554"/>
                  </a:lnTo>
                  <a:lnTo>
                    <a:pt x="737" y="3522"/>
                  </a:lnTo>
                  <a:lnTo>
                    <a:pt x="679" y="3487"/>
                  </a:lnTo>
                  <a:lnTo>
                    <a:pt x="622" y="3450"/>
                  </a:lnTo>
                  <a:lnTo>
                    <a:pt x="566" y="3411"/>
                  </a:lnTo>
                  <a:lnTo>
                    <a:pt x="513" y="3370"/>
                  </a:lnTo>
                  <a:lnTo>
                    <a:pt x="462" y="3326"/>
                  </a:lnTo>
                  <a:lnTo>
                    <a:pt x="413" y="3279"/>
                  </a:lnTo>
                  <a:lnTo>
                    <a:pt x="367" y="3230"/>
                  </a:lnTo>
                  <a:lnTo>
                    <a:pt x="322" y="3179"/>
                  </a:lnTo>
                  <a:lnTo>
                    <a:pt x="281" y="3125"/>
                  </a:lnTo>
                  <a:lnTo>
                    <a:pt x="240" y="3070"/>
                  </a:lnTo>
                  <a:lnTo>
                    <a:pt x="205" y="3014"/>
                  </a:lnTo>
                  <a:lnTo>
                    <a:pt x="170" y="2953"/>
                  </a:lnTo>
                  <a:lnTo>
                    <a:pt x="138" y="2893"/>
                  </a:lnTo>
                  <a:lnTo>
                    <a:pt x="111" y="2830"/>
                  </a:lnTo>
                  <a:lnTo>
                    <a:pt x="86" y="2768"/>
                  </a:lnTo>
                  <a:lnTo>
                    <a:pt x="62" y="2702"/>
                  </a:lnTo>
                  <a:lnTo>
                    <a:pt x="45" y="2635"/>
                  </a:lnTo>
                  <a:lnTo>
                    <a:pt x="27" y="2567"/>
                  </a:lnTo>
                  <a:lnTo>
                    <a:pt x="16" y="2497"/>
                  </a:lnTo>
                  <a:lnTo>
                    <a:pt x="6" y="2427"/>
                  </a:lnTo>
                  <a:lnTo>
                    <a:pt x="2" y="2357"/>
                  </a:lnTo>
                  <a:lnTo>
                    <a:pt x="0" y="2285"/>
                  </a:lnTo>
                  <a:lnTo>
                    <a:pt x="0" y="2285"/>
                  </a:lnTo>
                  <a:lnTo>
                    <a:pt x="0" y="2238"/>
                  </a:lnTo>
                  <a:lnTo>
                    <a:pt x="2" y="2191"/>
                  </a:lnTo>
                  <a:lnTo>
                    <a:pt x="6" y="2146"/>
                  </a:lnTo>
                  <a:lnTo>
                    <a:pt x="12" y="2101"/>
                  </a:lnTo>
                  <a:lnTo>
                    <a:pt x="18" y="2057"/>
                  </a:lnTo>
                  <a:lnTo>
                    <a:pt x="25" y="2012"/>
                  </a:lnTo>
                  <a:lnTo>
                    <a:pt x="35" y="1969"/>
                  </a:lnTo>
                  <a:lnTo>
                    <a:pt x="47" y="1926"/>
                  </a:lnTo>
                  <a:lnTo>
                    <a:pt x="58" y="1883"/>
                  </a:lnTo>
                  <a:lnTo>
                    <a:pt x="72" y="1840"/>
                  </a:lnTo>
                  <a:lnTo>
                    <a:pt x="86" y="1799"/>
                  </a:lnTo>
                  <a:lnTo>
                    <a:pt x="101" y="1758"/>
                  </a:lnTo>
                  <a:lnTo>
                    <a:pt x="119" y="1717"/>
                  </a:lnTo>
                  <a:lnTo>
                    <a:pt x="136" y="1678"/>
                  </a:lnTo>
                  <a:lnTo>
                    <a:pt x="156" y="1639"/>
                  </a:lnTo>
                  <a:lnTo>
                    <a:pt x="177" y="1600"/>
                  </a:lnTo>
                  <a:lnTo>
                    <a:pt x="199" y="1563"/>
                  </a:lnTo>
                  <a:lnTo>
                    <a:pt x="222" y="1526"/>
                  </a:lnTo>
                  <a:lnTo>
                    <a:pt x="246" y="1489"/>
                  </a:lnTo>
                  <a:lnTo>
                    <a:pt x="271" y="1454"/>
                  </a:lnTo>
                  <a:lnTo>
                    <a:pt x="296" y="1421"/>
                  </a:lnTo>
                  <a:lnTo>
                    <a:pt x="324" y="1386"/>
                  </a:lnTo>
                  <a:lnTo>
                    <a:pt x="353" y="1353"/>
                  </a:lnTo>
                  <a:lnTo>
                    <a:pt x="382" y="1322"/>
                  </a:lnTo>
                  <a:lnTo>
                    <a:pt x="411" y="1290"/>
                  </a:lnTo>
                  <a:lnTo>
                    <a:pt x="443" y="1261"/>
                  </a:lnTo>
                  <a:lnTo>
                    <a:pt x="474" y="1232"/>
                  </a:lnTo>
                  <a:lnTo>
                    <a:pt x="507" y="1203"/>
                  </a:lnTo>
                  <a:lnTo>
                    <a:pt x="540" y="1175"/>
                  </a:lnTo>
                  <a:lnTo>
                    <a:pt x="575" y="1150"/>
                  </a:lnTo>
                  <a:lnTo>
                    <a:pt x="610" y="1125"/>
                  </a:lnTo>
                  <a:lnTo>
                    <a:pt x="647" y="1101"/>
                  </a:lnTo>
                  <a:lnTo>
                    <a:pt x="530" y="897"/>
                  </a:lnTo>
                  <a:lnTo>
                    <a:pt x="774" y="754"/>
                  </a:lnTo>
                  <a:lnTo>
                    <a:pt x="899" y="971"/>
                  </a:lnTo>
                  <a:lnTo>
                    <a:pt x="899" y="971"/>
                  </a:lnTo>
                  <a:lnTo>
                    <a:pt x="948" y="953"/>
                  </a:lnTo>
                  <a:lnTo>
                    <a:pt x="995" y="938"/>
                  </a:lnTo>
                  <a:lnTo>
                    <a:pt x="1043" y="924"/>
                  </a:lnTo>
                  <a:lnTo>
                    <a:pt x="1094" y="912"/>
                  </a:lnTo>
                  <a:lnTo>
                    <a:pt x="1145" y="901"/>
                  </a:lnTo>
                  <a:lnTo>
                    <a:pt x="1195" y="893"/>
                  </a:lnTo>
                  <a:lnTo>
                    <a:pt x="1246" y="885"/>
                  </a:lnTo>
                  <a:lnTo>
                    <a:pt x="1299" y="881"/>
                  </a:lnTo>
                  <a:lnTo>
                    <a:pt x="1299" y="711"/>
                  </a:lnTo>
                  <a:lnTo>
                    <a:pt x="1299" y="711"/>
                  </a:lnTo>
                  <a:lnTo>
                    <a:pt x="1271" y="702"/>
                  </a:lnTo>
                  <a:lnTo>
                    <a:pt x="1246" y="688"/>
                  </a:lnTo>
                  <a:lnTo>
                    <a:pt x="1221" y="674"/>
                  </a:lnTo>
                  <a:lnTo>
                    <a:pt x="1197" y="659"/>
                  </a:lnTo>
                  <a:lnTo>
                    <a:pt x="1174" y="641"/>
                  </a:lnTo>
                  <a:lnTo>
                    <a:pt x="1153" y="624"/>
                  </a:lnTo>
                  <a:lnTo>
                    <a:pt x="1133" y="602"/>
                  </a:lnTo>
                  <a:lnTo>
                    <a:pt x="1115" y="581"/>
                  </a:lnTo>
                  <a:lnTo>
                    <a:pt x="1100" y="558"/>
                  </a:lnTo>
                  <a:lnTo>
                    <a:pt x="1086" y="532"/>
                  </a:lnTo>
                  <a:lnTo>
                    <a:pt x="1073" y="507"/>
                  </a:lnTo>
                  <a:lnTo>
                    <a:pt x="1063" y="480"/>
                  </a:lnTo>
                  <a:lnTo>
                    <a:pt x="1055" y="452"/>
                  </a:lnTo>
                  <a:lnTo>
                    <a:pt x="1049" y="423"/>
                  </a:lnTo>
                  <a:lnTo>
                    <a:pt x="1045" y="394"/>
                  </a:lnTo>
                  <a:lnTo>
                    <a:pt x="1043" y="365"/>
                  </a:lnTo>
                  <a:lnTo>
                    <a:pt x="1043" y="365"/>
                  </a:lnTo>
                  <a:lnTo>
                    <a:pt x="1045" y="327"/>
                  </a:lnTo>
                  <a:lnTo>
                    <a:pt x="1051" y="290"/>
                  </a:lnTo>
                  <a:lnTo>
                    <a:pt x="1061" y="255"/>
                  </a:lnTo>
                  <a:lnTo>
                    <a:pt x="1073" y="222"/>
                  </a:lnTo>
                  <a:lnTo>
                    <a:pt x="1088" y="191"/>
                  </a:lnTo>
                  <a:lnTo>
                    <a:pt x="1106" y="160"/>
                  </a:lnTo>
                  <a:lnTo>
                    <a:pt x="1127" y="133"/>
                  </a:lnTo>
                  <a:lnTo>
                    <a:pt x="1151" y="107"/>
                  </a:lnTo>
                  <a:lnTo>
                    <a:pt x="1178" y="84"/>
                  </a:lnTo>
                  <a:lnTo>
                    <a:pt x="1205" y="62"/>
                  </a:lnTo>
                  <a:lnTo>
                    <a:pt x="1234" y="45"/>
                  </a:lnTo>
                  <a:lnTo>
                    <a:pt x="1268" y="29"/>
                  </a:lnTo>
                  <a:lnTo>
                    <a:pt x="1301" y="16"/>
                  </a:lnTo>
                  <a:lnTo>
                    <a:pt x="1336" y="8"/>
                  </a:lnTo>
                  <a:lnTo>
                    <a:pt x="1371" y="2"/>
                  </a:lnTo>
                  <a:lnTo>
                    <a:pt x="1408" y="0"/>
                  </a:lnTo>
                  <a:lnTo>
                    <a:pt x="1408" y="0"/>
                  </a:lnTo>
                  <a:lnTo>
                    <a:pt x="1445" y="2"/>
                  </a:lnTo>
                  <a:lnTo>
                    <a:pt x="1480" y="8"/>
                  </a:lnTo>
                  <a:lnTo>
                    <a:pt x="1515" y="16"/>
                  </a:lnTo>
                  <a:lnTo>
                    <a:pt x="1548" y="29"/>
                  </a:lnTo>
                  <a:lnTo>
                    <a:pt x="1582" y="45"/>
                  </a:lnTo>
                  <a:lnTo>
                    <a:pt x="1611" y="62"/>
                  </a:lnTo>
                  <a:lnTo>
                    <a:pt x="1638" y="84"/>
                  </a:lnTo>
                  <a:lnTo>
                    <a:pt x="1665" y="107"/>
                  </a:lnTo>
                  <a:lnTo>
                    <a:pt x="1689" y="133"/>
                  </a:lnTo>
                  <a:lnTo>
                    <a:pt x="1710" y="160"/>
                  </a:lnTo>
                  <a:lnTo>
                    <a:pt x="1728" y="191"/>
                  </a:lnTo>
                  <a:lnTo>
                    <a:pt x="1743" y="222"/>
                  </a:lnTo>
                  <a:lnTo>
                    <a:pt x="1755" y="255"/>
                  </a:lnTo>
                  <a:lnTo>
                    <a:pt x="1765" y="290"/>
                  </a:lnTo>
                  <a:lnTo>
                    <a:pt x="1771" y="327"/>
                  </a:lnTo>
                  <a:lnTo>
                    <a:pt x="1773" y="365"/>
                  </a:lnTo>
                  <a:lnTo>
                    <a:pt x="1773" y="365"/>
                  </a:lnTo>
                  <a:lnTo>
                    <a:pt x="1771" y="394"/>
                  </a:lnTo>
                  <a:lnTo>
                    <a:pt x="1767" y="423"/>
                  </a:lnTo>
                  <a:lnTo>
                    <a:pt x="1761" y="452"/>
                  </a:lnTo>
                  <a:lnTo>
                    <a:pt x="1753" y="480"/>
                  </a:lnTo>
                  <a:lnTo>
                    <a:pt x="1743" y="507"/>
                  </a:lnTo>
                  <a:lnTo>
                    <a:pt x="1730" y="532"/>
                  </a:lnTo>
                  <a:lnTo>
                    <a:pt x="1716" y="558"/>
                  </a:lnTo>
                  <a:lnTo>
                    <a:pt x="1701" y="581"/>
                  </a:lnTo>
                  <a:lnTo>
                    <a:pt x="1683" y="602"/>
                  </a:lnTo>
                  <a:lnTo>
                    <a:pt x="1663" y="624"/>
                  </a:lnTo>
                  <a:lnTo>
                    <a:pt x="1642" y="641"/>
                  </a:lnTo>
                  <a:lnTo>
                    <a:pt x="1619" y="659"/>
                  </a:lnTo>
                  <a:lnTo>
                    <a:pt x="1595" y="674"/>
                  </a:lnTo>
                  <a:lnTo>
                    <a:pt x="1570" y="688"/>
                  </a:lnTo>
                  <a:lnTo>
                    <a:pt x="1545" y="702"/>
                  </a:lnTo>
                  <a:lnTo>
                    <a:pt x="1517" y="711"/>
                  </a:lnTo>
                  <a:lnTo>
                    <a:pt x="1517" y="881"/>
                  </a:lnTo>
                  <a:lnTo>
                    <a:pt x="1517" y="881"/>
                  </a:lnTo>
                  <a:close/>
                  <a:moveTo>
                    <a:pt x="1299" y="402"/>
                  </a:moveTo>
                  <a:lnTo>
                    <a:pt x="1517" y="402"/>
                  </a:lnTo>
                  <a:lnTo>
                    <a:pt x="1517" y="563"/>
                  </a:lnTo>
                  <a:lnTo>
                    <a:pt x="1517" y="563"/>
                  </a:lnTo>
                  <a:lnTo>
                    <a:pt x="1543" y="548"/>
                  </a:lnTo>
                  <a:lnTo>
                    <a:pt x="1566" y="528"/>
                  </a:lnTo>
                  <a:lnTo>
                    <a:pt x="1585" y="507"/>
                  </a:lnTo>
                  <a:lnTo>
                    <a:pt x="1603" y="481"/>
                  </a:lnTo>
                  <a:lnTo>
                    <a:pt x="1617" y="454"/>
                  </a:lnTo>
                  <a:lnTo>
                    <a:pt x="1628" y="425"/>
                  </a:lnTo>
                  <a:lnTo>
                    <a:pt x="1634" y="396"/>
                  </a:lnTo>
                  <a:lnTo>
                    <a:pt x="1636" y="365"/>
                  </a:lnTo>
                  <a:lnTo>
                    <a:pt x="1636" y="365"/>
                  </a:lnTo>
                  <a:lnTo>
                    <a:pt x="1634" y="341"/>
                  </a:lnTo>
                  <a:lnTo>
                    <a:pt x="1632" y="318"/>
                  </a:lnTo>
                  <a:lnTo>
                    <a:pt x="1626" y="296"/>
                  </a:lnTo>
                  <a:lnTo>
                    <a:pt x="1619" y="275"/>
                  </a:lnTo>
                  <a:lnTo>
                    <a:pt x="1609" y="255"/>
                  </a:lnTo>
                  <a:lnTo>
                    <a:pt x="1597" y="236"/>
                  </a:lnTo>
                  <a:lnTo>
                    <a:pt x="1584" y="218"/>
                  </a:lnTo>
                  <a:lnTo>
                    <a:pt x="1570" y="203"/>
                  </a:lnTo>
                  <a:lnTo>
                    <a:pt x="1552" y="187"/>
                  </a:lnTo>
                  <a:lnTo>
                    <a:pt x="1535" y="175"/>
                  </a:lnTo>
                  <a:lnTo>
                    <a:pt x="1517" y="164"/>
                  </a:lnTo>
                  <a:lnTo>
                    <a:pt x="1496" y="154"/>
                  </a:lnTo>
                  <a:lnTo>
                    <a:pt x="1476" y="146"/>
                  </a:lnTo>
                  <a:lnTo>
                    <a:pt x="1453" y="140"/>
                  </a:lnTo>
                  <a:lnTo>
                    <a:pt x="1431" y="136"/>
                  </a:lnTo>
                  <a:lnTo>
                    <a:pt x="1408" y="136"/>
                  </a:lnTo>
                  <a:lnTo>
                    <a:pt x="1408" y="136"/>
                  </a:lnTo>
                  <a:lnTo>
                    <a:pt x="1385" y="136"/>
                  </a:lnTo>
                  <a:lnTo>
                    <a:pt x="1363" y="140"/>
                  </a:lnTo>
                  <a:lnTo>
                    <a:pt x="1340" y="146"/>
                  </a:lnTo>
                  <a:lnTo>
                    <a:pt x="1320" y="154"/>
                  </a:lnTo>
                  <a:lnTo>
                    <a:pt x="1299" y="164"/>
                  </a:lnTo>
                  <a:lnTo>
                    <a:pt x="1281" y="175"/>
                  </a:lnTo>
                  <a:lnTo>
                    <a:pt x="1264" y="187"/>
                  </a:lnTo>
                  <a:lnTo>
                    <a:pt x="1246" y="203"/>
                  </a:lnTo>
                  <a:lnTo>
                    <a:pt x="1232" y="218"/>
                  </a:lnTo>
                  <a:lnTo>
                    <a:pt x="1219" y="236"/>
                  </a:lnTo>
                  <a:lnTo>
                    <a:pt x="1207" y="255"/>
                  </a:lnTo>
                  <a:lnTo>
                    <a:pt x="1197" y="275"/>
                  </a:lnTo>
                  <a:lnTo>
                    <a:pt x="1190" y="296"/>
                  </a:lnTo>
                  <a:lnTo>
                    <a:pt x="1184" y="318"/>
                  </a:lnTo>
                  <a:lnTo>
                    <a:pt x="1182" y="341"/>
                  </a:lnTo>
                  <a:lnTo>
                    <a:pt x="1180" y="365"/>
                  </a:lnTo>
                  <a:lnTo>
                    <a:pt x="1180" y="365"/>
                  </a:lnTo>
                  <a:lnTo>
                    <a:pt x="1182" y="396"/>
                  </a:lnTo>
                  <a:lnTo>
                    <a:pt x="1188" y="425"/>
                  </a:lnTo>
                  <a:lnTo>
                    <a:pt x="1199" y="454"/>
                  </a:lnTo>
                  <a:lnTo>
                    <a:pt x="1213" y="481"/>
                  </a:lnTo>
                  <a:lnTo>
                    <a:pt x="1231" y="507"/>
                  </a:lnTo>
                  <a:lnTo>
                    <a:pt x="1250" y="528"/>
                  </a:lnTo>
                  <a:lnTo>
                    <a:pt x="1273" y="548"/>
                  </a:lnTo>
                  <a:lnTo>
                    <a:pt x="1299" y="563"/>
                  </a:lnTo>
                  <a:lnTo>
                    <a:pt x="1299" y="402"/>
                  </a:lnTo>
                  <a:lnTo>
                    <a:pt x="1299" y="402"/>
                  </a:lnTo>
                  <a:close/>
                  <a:moveTo>
                    <a:pt x="1408" y="1107"/>
                  </a:moveTo>
                  <a:lnTo>
                    <a:pt x="1408" y="1107"/>
                  </a:lnTo>
                  <a:lnTo>
                    <a:pt x="1468" y="1109"/>
                  </a:lnTo>
                  <a:lnTo>
                    <a:pt x="1529" y="1113"/>
                  </a:lnTo>
                  <a:lnTo>
                    <a:pt x="1587" y="1121"/>
                  </a:lnTo>
                  <a:lnTo>
                    <a:pt x="1644" y="1133"/>
                  </a:lnTo>
                  <a:lnTo>
                    <a:pt x="1701" y="1144"/>
                  </a:lnTo>
                  <a:lnTo>
                    <a:pt x="1757" y="1160"/>
                  </a:lnTo>
                  <a:lnTo>
                    <a:pt x="1812" y="1179"/>
                  </a:lnTo>
                  <a:lnTo>
                    <a:pt x="1864" y="1201"/>
                  </a:lnTo>
                  <a:lnTo>
                    <a:pt x="1917" y="1224"/>
                  </a:lnTo>
                  <a:lnTo>
                    <a:pt x="1968" y="1250"/>
                  </a:lnTo>
                  <a:lnTo>
                    <a:pt x="2016" y="1279"/>
                  </a:lnTo>
                  <a:lnTo>
                    <a:pt x="2065" y="1310"/>
                  </a:lnTo>
                  <a:lnTo>
                    <a:pt x="2112" y="1341"/>
                  </a:lnTo>
                  <a:lnTo>
                    <a:pt x="2155" y="1376"/>
                  </a:lnTo>
                  <a:lnTo>
                    <a:pt x="2198" y="1413"/>
                  </a:lnTo>
                  <a:lnTo>
                    <a:pt x="2239" y="1452"/>
                  </a:lnTo>
                  <a:lnTo>
                    <a:pt x="2278" y="1493"/>
                  </a:lnTo>
                  <a:lnTo>
                    <a:pt x="2315" y="1536"/>
                  </a:lnTo>
                  <a:lnTo>
                    <a:pt x="2350" y="1581"/>
                  </a:lnTo>
                  <a:lnTo>
                    <a:pt x="2383" y="1628"/>
                  </a:lnTo>
                  <a:lnTo>
                    <a:pt x="2414" y="1674"/>
                  </a:lnTo>
                  <a:lnTo>
                    <a:pt x="2442" y="1723"/>
                  </a:lnTo>
                  <a:lnTo>
                    <a:pt x="2469" y="1774"/>
                  </a:lnTo>
                  <a:lnTo>
                    <a:pt x="2492" y="1827"/>
                  </a:lnTo>
                  <a:lnTo>
                    <a:pt x="2514" y="1881"/>
                  </a:lnTo>
                  <a:lnTo>
                    <a:pt x="2531" y="1936"/>
                  </a:lnTo>
                  <a:lnTo>
                    <a:pt x="2547" y="1990"/>
                  </a:lnTo>
                  <a:lnTo>
                    <a:pt x="2561" y="2047"/>
                  </a:lnTo>
                  <a:lnTo>
                    <a:pt x="2570" y="2105"/>
                  </a:lnTo>
                  <a:lnTo>
                    <a:pt x="2578" y="2164"/>
                  </a:lnTo>
                  <a:lnTo>
                    <a:pt x="2584" y="2224"/>
                  </a:lnTo>
                  <a:lnTo>
                    <a:pt x="2584" y="2285"/>
                  </a:lnTo>
                  <a:lnTo>
                    <a:pt x="2584" y="2285"/>
                  </a:lnTo>
                  <a:lnTo>
                    <a:pt x="2584" y="2345"/>
                  </a:lnTo>
                  <a:lnTo>
                    <a:pt x="2578" y="2404"/>
                  </a:lnTo>
                  <a:lnTo>
                    <a:pt x="2570" y="2462"/>
                  </a:lnTo>
                  <a:lnTo>
                    <a:pt x="2561" y="2520"/>
                  </a:lnTo>
                  <a:lnTo>
                    <a:pt x="2547" y="2577"/>
                  </a:lnTo>
                  <a:lnTo>
                    <a:pt x="2531" y="2634"/>
                  </a:lnTo>
                  <a:lnTo>
                    <a:pt x="2514" y="2688"/>
                  </a:lnTo>
                  <a:lnTo>
                    <a:pt x="2492" y="2741"/>
                  </a:lnTo>
                  <a:lnTo>
                    <a:pt x="2469" y="2793"/>
                  </a:lnTo>
                  <a:lnTo>
                    <a:pt x="2442" y="2844"/>
                  </a:lnTo>
                  <a:lnTo>
                    <a:pt x="2414" y="2893"/>
                  </a:lnTo>
                  <a:lnTo>
                    <a:pt x="2383" y="2942"/>
                  </a:lnTo>
                  <a:lnTo>
                    <a:pt x="2350" y="2986"/>
                  </a:lnTo>
                  <a:lnTo>
                    <a:pt x="2315" y="3031"/>
                  </a:lnTo>
                  <a:lnTo>
                    <a:pt x="2278" y="3074"/>
                  </a:lnTo>
                  <a:lnTo>
                    <a:pt x="2239" y="3115"/>
                  </a:lnTo>
                  <a:lnTo>
                    <a:pt x="2198" y="3154"/>
                  </a:lnTo>
                  <a:lnTo>
                    <a:pt x="2155" y="3191"/>
                  </a:lnTo>
                  <a:lnTo>
                    <a:pt x="2112" y="3226"/>
                  </a:lnTo>
                  <a:lnTo>
                    <a:pt x="2065" y="3259"/>
                  </a:lnTo>
                  <a:lnTo>
                    <a:pt x="2016" y="3290"/>
                  </a:lnTo>
                  <a:lnTo>
                    <a:pt x="1968" y="3318"/>
                  </a:lnTo>
                  <a:lnTo>
                    <a:pt x="1917" y="3345"/>
                  </a:lnTo>
                  <a:lnTo>
                    <a:pt x="1864" y="3368"/>
                  </a:lnTo>
                  <a:lnTo>
                    <a:pt x="1812" y="3390"/>
                  </a:lnTo>
                  <a:lnTo>
                    <a:pt x="1757" y="3407"/>
                  </a:lnTo>
                  <a:lnTo>
                    <a:pt x="1701" y="3423"/>
                  </a:lnTo>
                  <a:lnTo>
                    <a:pt x="1644" y="3437"/>
                  </a:lnTo>
                  <a:lnTo>
                    <a:pt x="1587" y="3446"/>
                  </a:lnTo>
                  <a:lnTo>
                    <a:pt x="1529" y="3454"/>
                  </a:lnTo>
                  <a:lnTo>
                    <a:pt x="1468" y="3458"/>
                  </a:lnTo>
                  <a:lnTo>
                    <a:pt x="1408" y="3460"/>
                  </a:lnTo>
                  <a:lnTo>
                    <a:pt x="1408" y="3460"/>
                  </a:lnTo>
                  <a:lnTo>
                    <a:pt x="1348" y="3458"/>
                  </a:lnTo>
                  <a:lnTo>
                    <a:pt x="1287" y="3454"/>
                  </a:lnTo>
                  <a:lnTo>
                    <a:pt x="1229" y="3446"/>
                  </a:lnTo>
                  <a:lnTo>
                    <a:pt x="1172" y="3437"/>
                  </a:lnTo>
                  <a:lnTo>
                    <a:pt x="1115" y="3423"/>
                  </a:lnTo>
                  <a:lnTo>
                    <a:pt x="1059" y="3407"/>
                  </a:lnTo>
                  <a:lnTo>
                    <a:pt x="1004" y="3390"/>
                  </a:lnTo>
                  <a:lnTo>
                    <a:pt x="952" y="3368"/>
                  </a:lnTo>
                  <a:lnTo>
                    <a:pt x="899" y="3345"/>
                  </a:lnTo>
                  <a:lnTo>
                    <a:pt x="848" y="3318"/>
                  </a:lnTo>
                  <a:lnTo>
                    <a:pt x="800" y="3290"/>
                  </a:lnTo>
                  <a:lnTo>
                    <a:pt x="751" y="3259"/>
                  </a:lnTo>
                  <a:lnTo>
                    <a:pt x="704" y="3226"/>
                  </a:lnTo>
                  <a:lnTo>
                    <a:pt x="661" y="3191"/>
                  </a:lnTo>
                  <a:lnTo>
                    <a:pt x="618" y="3154"/>
                  </a:lnTo>
                  <a:lnTo>
                    <a:pt x="577" y="3115"/>
                  </a:lnTo>
                  <a:lnTo>
                    <a:pt x="538" y="3074"/>
                  </a:lnTo>
                  <a:lnTo>
                    <a:pt x="501" y="3031"/>
                  </a:lnTo>
                  <a:lnTo>
                    <a:pt x="466" y="2986"/>
                  </a:lnTo>
                  <a:lnTo>
                    <a:pt x="433" y="2942"/>
                  </a:lnTo>
                  <a:lnTo>
                    <a:pt x="402" y="2893"/>
                  </a:lnTo>
                  <a:lnTo>
                    <a:pt x="374" y="2844"/>
                  </a:lnTo>
                  <a:lnTo>
                    <a:pt x="347" y="2793"/>
                  </a:lnTo>
                  <a:lnTo>
                    <a:pt x="324" y="2741"/>
                  </a:lnTo>
                  <a:lnTo>
                    <a:pt x="302" y="2688"/>
                  </a:lnTo>
                  <a:lnTo>
                    <a:pt x="285" y="2634"/>
                  </a:lnTo>
                  <a:lnTo>
                    <a:pt x="269" y="2577"/>
                  </a:lnTo>
                  <a:lnTo>
                    <a:pt x="255" y="2520"/>
                  </a:lnTo>
                  <a:lnTo>
                    <a:pt x="246" y="2462"/>
                  </a:lnTo>
                  <a:lnTo>
                    <a:pt x="238" y="2404"/>
                  </a:lnTo>
                  <a:lnTo>
                    <a:pt x="232" y="2345"/>
                  </a:lnTo>
                  <a:lnTo>
                    <a:pt x="232" y="2285"/>
                  </a:lnTo>
                  <a:lnTo>
                    <a:pt x="232" y="2285"/>
                  </a:lnTo>
                  <a:lnTo>
                    <a:pt x="232" y="2224"/>
                  </a:lnTo>
                  <a:lnTo>
                    <a:pt x="238" y="2164"/>
                  </a:lnTo>
                  <a:lnTo>
                    <a:pt x="246" y="2105"/>
                  </a:lnTo>
                  <a:lnTo>
                    <a:pt x="255" y="2047"/>
                  </a:lnTo>
                  <a:lnTo>
                    <a:pt x="269" y="1990"/>
                  </a:lnTo>
                  <a:lnTo>
                    <a:pt x="285" y="1936"/>
                  </a:lnTo>
                  <a:lnTo>
                    <a:pt x="302" y="1881"/>
                  </a:lnTo>
                  <a:lnTo>
                    <a:pt x="324" y="1827"/>
                  </a:lnTo>
                  <a:lnTo>
                    <a:pt x="347" y="1774"/>
                  </a:lnTo>
                  <a:lnTo>
                    <a:pt x="374" y="1723"/>
                  </a:lnTo>
                  <a:lnTo>
                    <a:pt x="402" y="1674"/>
                  </a:lnTo>
                  <a:lnTo>
                    <a:pt x="433" y="1628"/>
                  </a:lnTo>
                  <a:lnTo>
                    <a:pt x="466" y="1581"/>
                  </a:lnTo>
                  <a:lnTo>
                    <a:pt x="501" y="1536"/>
                  </a:lnTo>
                  <a:lnTo>
                    <a:pt x="538" y="1493"/>
                  </a:lnTo>
                  <a:lnTo>
                    <a:pt x="577" y="1452"/>
                  </a:lnTo>
                  <a:lnTo>
                    <a:pt x="618" y="1413"/>
                  </a:lnTo>
                  <a:lnTo>
                    <a:pt x="661" y="1376"/>
                  </a:lnTo>
                  <a:lnTo>
                    <a:pt x="704" y="1341"/>
                  </a:lnTo>
                  <a:lnTo>
                    <a:pt x="751" y="1310"/>
                  </a:lnTo>
                  <a:lnTo>
                    <a:pt x="800" y="1279"/>
                  </a:lnTo>
                  <a:lnTo>
                    <a:pt x="848" y="1250"/>
                  </a:lnTo>
                  <a:lnTo>
                    <a:pt x="899" y="1224"/>
                  </a:lnTo>
                  <a:lnTo>
                    <a:pt x="952" y="1201"/>
                  </a:lnTo>
                  <a:lnTo>
                    <a:pt x="1004" y="1179"/>
                  </a:lnTo>
                  <a:lnTo>
                    <a:pt x="1059" y="1160"/>
                  </a:lnTo>
                  <a:lnTo>
                    <a:pt x="1115" y="1144"/>
                  </a:lnTo>
                  <a:lnTo>
                    <a:pt x="1172" y="1133"/>
                  </a:lnTo>
                  <a:lnTo>
                    <a:pt x="1229" y="1121"/>
                  </a:lnTo>
                  <a:lnTo>
                    <a:pt x="1287" y="1113"/>
                  </a:lnTo>
                  <a:lnTo>
                    <a:pt x="1348" y="1109"/>
                  </a:lnTo>
                  <a:lnTo>
                    <a:pt x="1408" y="1107"/>
                  </a:lnTo>
                  <a:lnTo>
                    <a:pt x="1408" y="1107"/>
                  </a:lnTo>
                  <a:close/>
                </a:path>
              </a:pathLst>
            </a:custGeom>
            <a:grpFill/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176838" y="2643188"/>
            <a:ext cx="735013" cy="36036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lvl="0" algn="ctr"/>
            <a:r>
              <a:rPr lang="en-US" altLang="zh-CN" sz="2200" dirty="0">
                <a:solidFill>
                  <a:srgbClr val="595959"/>
                </a:solidFill>
                <a:latin typeface="Impact" panose="020B0806030902050204" pitchFamily="34" charset="0"/>
                <a:ea typeface="Open Sans" panose="020B0606030504020204" pitchFamily="34" charset="0"/>
              </a:rPr>
              <a:t>35%</a:t>
            </a:r>
            <a:endParaRPr lang="ar-SA" altLang="zh-CN" sz="2200" dirty="0">
              <a:solidFill>
                <a:srgbClr val="595959"/>
              </a:solidFill>
              <a:latin typeface="Impact" panose="020B0806030902050204" pitchFamily="34" charset="0"/>
              <a:ea typeface="Arial" panose="020B0604020202020204" pitchFamily="34" charset="0"/>
            </a:endParaRPr>
          </a:p>
        </p:txBody>
      </p:sp>
      <p:sp>
        <p:nvSpPr>
          <p:cNvPr id="19" name="Pie 101"/>
          <p:cNvSpPr/>
          <p:nvPr/>
        </p:nvSpPr>
        <p:spPr>
          <a:xfrm>
            <a:off x="6927850" y="2335213"/>
            <a:ext cx="982663" cy="984250"/>
          </a:xfrm>
          <a:prstGeom prst="pie">
            <a:avLst>
              <a:gd name="adj1" fmla="val 16127117"/>
              <a:gd name="adj2" fmla="val 8085054"/>
            </a:avLst>
          </a:prstGeom>
          <a:solidFill>
            <a:schemeClr val="bg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40525" y="1727200"/>
            <a:ext cx="1357313" cy="1781175"/>
            <a:chOff x="6739909" y="1726625"/>
            <a:chExt cx="1358595" cy="1781229"/>
          </a:xfrm>
        </p:grpSpPr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933995" y="2342407"/>
              <a:ext cx="970425" cy="971333"/>
            </a:xfrm>
            <a:custGeom>
              <a:avLst/>
              <a:gdLst/>
              <a:ahLst/>
              <a:cxnLst>
                <a:cxn ang="0">
                  <a:pos x="1094" y="0"/>
                </a:cxn>
                <a:cxn ang="0">
                  <a:pos x="1044" y="176"/>
                </a:cxn>
                <a:cxn ang="0">
                  <a:pos x="1044" y="0"/>
                </a:cxn>
                <a:cxn ang="0">
                  <a:pos x="1613" y="151"/>
                </a:cxn>
                <a:cxn ang="0">
                  <a:pos x="1555" y="205"/>
                </a:cxn>
                <a:cxn ang="0">
                  <a:pos x="1594" y="139"/>
                </a:cxn>
                <a:cxn ang="0">
                  <a:pos x="583" y="1934"/>
                </a:cxn>
                <a:cxn ang="0">
                  <a:pos x="525" y="1991"/>
                </a:cxn>
                <a:cxn ang="0">
                  <a:pos x="564" y="1922"/>
                </a:cxn>
                <a:cxn ang="0">
                  <a:pos x="2001" y="546"/>
                </a:cxn>
                <a:cxn ang="0">
                  <a:pos x="1921" y="564"/>
                </a:cxn>
                <a:cxn ang="0">
                  <a:pos x="1989" y="525"/>
                </a:cxn>
                <a:cxn ang="0">
                  <a:pos x="217" y="1575"/>
                </a:cxn>
                <a:cxn ang="0">
                  <a:pos x="137" y="1595"/>
                </a:cxn>
                <a:cxn ang="0">
                  <a:pos x="203" y="1556"/>
                </a:cxn>
                <a:cxn ang="0">
                  <a:pos x="1989" y="1614"/>
                </a:cxn>
                <a:cxn ang="0">
                  <a:pos x="1935" y="1556"/>
                </a:cxn>
                <a:cxn ang="0">
                  <a:pos x="2001" y="1595"/>
                </a:cxn>
                <a:cxn ang="0">
                  <a:pos x="203" y="585"/>
                </a:cxn>
                <a:cxn ang="0">
                  <a:pos x="149" y="525"/>
                </a:cxn>
                <a:cxn ang="0">
                  <a:pos x="217" y="564"/>
                </a:cxn>
                <a:cxn ang="0">
                  <a:pos x="1594" y="2002"/>
                </a:cxn>
                <a:cxn ang="0">
                  <a:pos x="1574" y="1922"/>
                </a:cxn>
                <a:cxn ang="0">
                  <a:pos x="1613" y="1991"/>
                </a:cxn>
                <a:cxn ang="0">
                  <a:pos x="564" y="217"/>
                </a:cxn>
                <a:cxn ang="0">
                  <a:pos x="544" y="139"/>
                </a:cxn>
                <a:cxn ang="0">
                  <a:pos x="583" y="205"/>
                </a:cxn>
                <a:cxn ang="0">
                  <a:pos x="1094" y="1965"/>
                </a:cxn>
                <a:cxn ang="0">
                  <a:pos x="1044" y="2139"/>
                </a:cxn>
                <a:cxn ang="0">
                  <a:pos x="1044" y="1965"/>
                </a:cxn>
                <a:cxn ang="0">
                  <a:pos x="2138" y="1096"/>
                </a:cxn>
                <a:cxn ang="0">
                  <a:pos x="1964" y="1043"/>
                </a:cxn>
                <a:cxn ang="0">
                  <a:pos x="2138" y="1043"/>
                </a:cxn>
                <a:cxn ang="0">
                  <a:pos x="174" y="1096"/>
                </a:cxn>
                <a:cxn ang="0">
                  <a:pos x="0" y="1043"/>
                </a:cxn>
              </a:cxnLst>
              <a:rect l="0" t="0" r="r" b="b"/>
              <a:pathLst>
                <a:path w="2138" h="2139">
                  <a:moveTo>
                    <a:pt x="1044" y="0"/>
                  </a:moveTo>
                  <a:lnTo>
                    <a:pt x="1094" y="0"/>
                  </a:lnTo>
                  <a:lnTo>
                    <a:pt x="1094" y="176"/>
                  </a:lnTo>
                  <a:lnTo>
                    <a:pt x="1044" y="176"/>
                  </a:lnTo>
                  <a:lnTo>
                    <a:pt x="1044" y="0"/>
                  </a:lnTo>
                  <a:lnTo>
                    <a:pt x="1044" y="0"/>
                  </a:lnTo>
                  <a:close/>
                  <a:moveTo>
                    <a:pt x="1594" y="139"/>
                  </a:moveTo>
                  <a:lnTo>
                    <a:pt x="1613" y="151"/>
                  </a:lnTo>
                  <a:lnTo>
                    <a:pt x="1574" y="217"/>
                  </a:lnTo>
                  <a:lnTo>
                    <a:pt x="1555" y="205"/>
                  </a:lnTo>
                  <a:lnTo>
                    <a:pt x="1594" y="139"/>
                  </a:lnTo>
                  <a:lnTo>
                    <a:pt x="1594" y="139"/>
                  </a:lnTo>
                  <a:close/>
                  <a:moveTo>
                    <a:pt x="564" y="1922"/>
                  </a:moveTo>
                  <a:lnTo>
                    <a:pt x="583" y="1934"/>
                  </a:lnTo>
                  <a:lnTo>
                    <a:pt x="544" y="2002"/>
                  </a:lnTo>
                  <a:lnTo>
                    <a:pt x="525" y="1991"/>
                  </a:lnTo>
                  <a:lnTo>
                    <a:pt x="564" y="1922"/>
                  </a:lnTo>
                  <a:lnTo>
                    <a:pt x="564" y="1922"/>
                  </a:lnTo>
                  <a:close/>
                  <a:moveTo>
                    <a:pt x="1989" y="525"/>
                  </a:moveTo>
                  <a:lnTo>
                    <a:pt x="2001" y="546"/>
                  </a:lnTo>
                  <a:lnTo>
                    <a:pt x="1935" y="585"/>
                  </a:lnTo>
                  <a:lnTo>
                    <a:pt x="1921" y="564"/>
                  </a:lnTo>
                  <a:lnTo>
                    <a:pt x="1989" y="525"/>
                  </a:lnTo>
                  <a:lnTo>
                    <a:pt x="1989" y="525"/>
                  </a:lnTo>
                  <a:close/>
                  <a:moveTo>
                    <a:pt x="203" y="1556"/>
                  </a:moveTo>
                  <a:lnTo>
                    <a:pt x="217" y="1575"/>
                  </a:lnTo>
                  <a:lnTo>
                    <a:pt x="149" y="1614"/>
                  </a:lnTo>
                  <a:lnTo>
                    <a:pt x="137" y="1595"/>
                  </a:lnTo>
                  <a:lnTo>
                    <a:pt x="203" y="1556"/>
                  </a:lnTo>
                  <a:lnTo>
                    <a:pt x="203" y="1556"/>
                  </a:lnTo>
                  <a:close/>
                  <a:moveTo>
                    <a:pt x="2001" y="1595"/>
                  </a:moveTo>
                  <a:lnTo>
                    <a:pt x="1989" y="1614"/>
                  </a:lnTo>
                  <a:lnTo>
                    <a:pt x="1921" y="1575"/>
                  </a:lnTo>
                  <a:lnTo>
                    <a:pt x="1935" y="1556"/>
                  </a:lnTo>
                  <a:lnTo>
                    <a:pt x="2001" y="1595"/>
                  </a:lnTo>
                  <a:lnTo>
                    <a:pt x="2001" y="1595"/>
                  </a:lnTo>
                  <a:close/>
                  <a:moveTo>
                    <a:pt x="217" y="564"/>
                  </a:moveTo>
                  <a:lnTo>
                    <a:pt x="203" y="585"/>
                  </a:lnTo>
                  <a:lnTo>
                    <a:pt x="137" y="546"/>
                  </a:lnTo>
                  <a:lnTo>
                    <a:pt x="149" y="525"/>
                  </a:lnTo>
                  <a:lnTo>
                    <a:pt x="217" y="564"/>
                  </a:lnTo>
                  <a:lnTo>
                    <a:pt x="217" y="564"/>
                  </a:lnTo>
                  <a:close/>
                  <a:moveTo>
                    <a:pt x="1613" y="1991"/>
                  </a:moveTo>
                  <a:lnTo>
                    <a:pt x="1594" y="2002"/>
                  </a:lnTo>
                  <a:lnTo>
                    <a:pt x="1555" y="1934"/>
                  </a:lnTo>
                  <a:lnTo>
                    <a:pt x="1574" y="1922"/>
                  </a:lnTo>
                  <a:lnTo>
                    <a:pt x="1613" y="1991"/>
                  </a:lnTo>
                  <a:lnTo>
                    <a:pt x="1613" y="1991"/>
                  </a:lnTo>
                  <a:close/>
                  <a:moveTo>
                    <a:pt x="583" y="205"/>
                  </a:moveTo>
                  <a:lnTo>
                    <a:pt x="564" y="217"/>
                  </a:lnTo>
                  <a:lnTo>
                    <a:pt x="525" y="151"/>
                  </a:lnTo>
                  <a:lnTo>
                    <a:pt x="544" y="139"/>
                  </a:lnTo>
                  <a:lnTo>
                    <a:pt x="583" y="205"/>
                  </a:lnTo>
                  <a:lnTo>
                    <a:pt x="583" y="205"/>
                  </a:lnTo>
                  <a:close/>
                  <a:moveTo>
                    <a:pt x="1044" y="1965"/>
                  </a:moveTo>
                  <a:lnTo>
                    <a:pt x="1094" y="1965"/>
                  </a:lnTo>
                  <a:lnTo>
                    <a:pt x="1094" y="2139"/>
                  </a:lnTo>
                  <a:lnTo>
                    <a:pt x="1044" y="2139"/>
                  </a:lnTo>
                  <a:lnTo>
                    <a:pt x="1044" y="1965"/>
                  </a:lnTo>
                  <a:lnTo>
                    <a:pt x="1044" y="1965"/>
                  </a:lnTo>
                  <a:close/>
                  <a:moveTo>
                    <a:pt x="2138" y="1043"/>
                  </a:moveTo>
                  <a:lnTo>
                    <a:pt x="2138" y="1096"/>
                  </a:lnTo>
                  <a:lnTo>
                    <a:pt x="1964" y="1096"/>
                  </a:lnTo>
                  <a:lnTo>
                    <a:pt x="1964" y="1043"/>
                  </a:lnTo>
                  <a:lnTo>
                    <a:pt x="2138" y="1043"/>
                  </a:lnTo>
                  <a:lnTo>
                    <a:pt x="2138" y="1043"/>
                  </a:lnTo>
                  <a:close/>
                  <a:moveTo>
                    <a:pt x="174" y="1043"/>
                  </a:moveTo>
                  <a:lnTo>
                    <a:pt x="174" y="1096"/>
                  </a:lnTo>
                  <a:lnTo>
                    <a:pt x="0" y="1096"/>
                  </a:lnTo>
                  <a:lnTo>
                    <a:pt x="0" y="1043"/>
                  </a:lnTo>
                  <a:lnTo>
                    <a:pt x="174" y="1043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6739909" y="1726625"/>
              <a:ext cx="1358595" cy="1781229"/>
            </a:xfrm>
            <a:custGeom>
              <a:avLst/>
              <a:gdLst/>
              <a:ahLst/>
              <a:cxnLst>
                <a:cxn ang="0">
                  <a:pos x="1773" y="924"/>
                </a:cxn>
                <a:cxn ang="0">
                  <a:pos x="2169" y="1101"/>
                </a:cxn>
                <a:cxn ang="0">
                  <a:pos x="2405" y="1290"/>
                </a:cxn>
                <a:cxn ang="0">
                  <a:pos x="2594" y="1526"/>
                </a:cxn>
                <a:cxn ang="0">
                  <a:pos x="2730" y="1799"/>
                </a:cxn>
                <a:cxn ang="0">
                  <a:pos x="2804" y="2101"/>
                </a:cxn>
                <a:cxn ang="0">
                  <a:pos x="2810" y="2427"/>
                </a:cxn>
                <a:cxn ang="0">
                  <a:pos x="2678" y="2893"/>
                </a:cxn>
                <a:cxn ang="0">
                  <a:pos x="2403" y="3279"/>
                </a:cxn>
                <a:cxn ang="0">
                  <a:pos x="2018" y="3554"/>
                </a:cxn>
                <a:cxn ang="0">
                  <a:pos x="1552" y="3684"/>
                </a:cxn>
                <a:cxn ang="0">
                  <a:pos x="1125" y="3663"/>
                </a:cxn>
                <a:cxn ang="0">
                  <a:pos x="679" y="3487"/>
                </a:cxn>
                <a:cxn ang="0">
                  <a:pos x="322" y="3179"/>
                </a:cxn>
                <a:cxn ang="0">
                  <a:pos x="86" y="2768"/>
                </a:cxn>
                <a:cxn ang="0">
                  <a:pos x="0" y="2285"/>
                </a:cxn>
                <a:cxn ang="0">
                  <a:pos x="25" y="2012"/>
                </a:cxn>
                <a:cxn ang="0">
                  <a:pos x="119" y="1717"/>
                </a:cxn>
                <a:cxn ang="0">
                  <a:pos x="271" y="1454"/>
                </a:cxn>
                <a:cxn ang="0">
                  <a:pos x="474" y="1232"/>
                </a:cxn>
                <a:cxn ang="0">
                  <a:pos x="774" y="754"/>
                </a:cxn>
                <a:cxn ang="0">
                  <a:pos x="1145" y="901"/>
                </a:cxn>
                <a:cxn ang="0">
                  <a:pos x="1246" y="688"/>
                </a:cxn>
                <a:cxn ang="0">
                  <a:pos x="1100" y="558"/>
                </a:cxn>
                <a:cxn ang="0">
                  <a:pos x="1043" y="365"/>
                </a:cxn>
                <a:cxn ang="0">
                  <a:pos x="1106" y="160"/>
                </a:cxn>
                <a:cxn ang="0">
                  <a:pos x="1301" y="16"/>
                </a:cxn>
                <a:cxn ang="0">
                  <a:pos x="1515" y="16"/>
                </a:cxn>
                <a:cxn ang="0">
                  <a:pos x="1710" y="160"/>
                </a:cxn>
                <a:cxn ang="0">
                  <a:pos x="1773" y="365"/>
                </a:cxn>
                <a:cxn ang="0">
                  <a:pos x="1716" y="558"/>
                </a:cxn>
                <a:cxn ang="0">
                  <a:pos x="1570" y="688"/>
                </a:cxn>
                <a:cxn ang="0">
                  <a:pos x="1517" y="563"/>
                </a:cxn>
                <a:cxn ang="0">
                  <a:pos x="1628" y="425"/>
                </a:cxn>
                <a:cxn ang="0">
                  <a:pos x="1619" y="275"/>
                </a:cxn>
                <a:cxn ang="0">
                  <a:pos x="1517" y="164"/>
                </a:cxn>
                <a:cxn ang="0">
                  <a:pos x="1385" y="136"/>
                </a:cxn>
                <a:cxn ang="0">
                  <a:pos x="1246" y="203"/>
                </a:cxn>
                <a:cxn ang="0">
                  <a:pos x="1182" y="341"/>
                </a:cxn>
                <a:cxn ang="0">
                  <a:pos x="1231" y="507"/>
                </a:cxn>
                <a:cxn ang="0">
                  <a:pos x="1408" y="1107"/>
                </a:cxn>
                <a:cxn ang="0">
                  <a:pos x="1812" y="1179"/>
                </a:cxn>
                <a:cxn ang="0">
                  <a:pos x="2155" y="1376"/>
                </a:cxn>
                <a:cxn ang="0">
                  <a:pos x="2414" y="1674"/>
                </a:cxn>
                <a:cxn ang="0">
                  <a:pos x="2561" y="2047"/>
                </a:cxn>
                <a:cxn ang="0">
                  <a:pos x="2578" y="2404"/>
                </a:cxn>
                <a:cxn ang="0">
                  <a:pos x="2469" y="2793"/>
                </a:cxn>
                <a:cxn ang="0">
                  <a:pos x="2239" y="3115"/>
                </a:cxn>
                <a:cxn ang="0">
                  <a:pos x="1917" y="3345"/>
                </a:cxn>
                <a:cxn ang="0">
                  <a:pos x="1529" y="3454"/>
                </a:cxn>
                <a:cxn ang="0">
                  <a:pos x="1172" y="3437"/>
                </a:cxn>
                <a:cxn ang="0">
                  <a:pos x="800" y="3290"/>
                </a:cxn>
                <a:cxn ang="0">
                  <a:pos x="501" y="3031"/>
                </a:cxn>
                <a:cxn ang="0">
                  <a:pos x="302" y="2688"/>
                </a:cxn>
                <a:cxn ang="0">
                  <a:pos x="232" y="2285"/>
                </a:cxn>
                <a:cxn ang="0">
                  <a:pos x="285" y="1936"/>
                </a:cxn>
                <a:cxn ang="0">
                  <a:pos x="466" y="1581"/>
                </a:cxn>
                <a:cxn ang="0">
                  <a:pos x="751" y="1310"/>
                </a:cxn>
                <a:cxn ang="0">
                  <a:pos x="1115" y="1144"/>
                </a:cxn>
              </a:cxnLst>
              <a:rect l="0" t="0" r="r" b="b"/>
              <a:pathLst>
                <a:path w="2816" h="3692">
                  <a:moveTo>
                    <a:pt x="1517" y="881"/>
                  </a:moveTo>
                  <a:lnTo>
                    <a:pt x="1517" y="881"/>
                  </a:lnTo>
                  <a:lnTo>
                    <a:pt x="1570" y="885"/>
                  </a:lnTo>
                  <a:lnTo>
                    <a:pt x="1621" y="893"/>
                  </a:lnTo>
                  <a:lnTo>
                    <a:pt x="1671" y="901"/>
                  </a:lnTo>
                  <a:lnTo>
                    <a:pt x="1722" y="912"/>
                  </a:lnTo>
                  <a:lnTo>
                    <a:pt x="1773" y="924"/>
                  </a:lnTo>
                  <a:lnTo>
                    <a:pt x="1821" y="938"/>
                  </a:lnTo>
                  <a:lnTo>
                    <a:pt x="1868" y="953"/>
                  </a:lnTo>
                  <a:lnTo>
                    <a:pt x="1917" y="971"/>
                  </a:lnTo>
                  <a:lnTo>
                    <a:pt x="2042" y="754"/>
                  </a:lnTo>
                  <a:lnTo>
                    <a:pt x="2286" y="897"/>
                  </a:lnTo>
                  <a:lnTo>
                    <a:pt x="2169" y="1101"/>
                  </a:lnTo>
                  <a:lnTo>
                    <a:pt x="2169" y="1101"/>
                  </a:lnTo>
                  <a:lnTo>
                    <a:pt x="2206" y="1125"/>
                  </a:lnTo>
                  <a:lnTo>
                    <a:pt x="2241" y="1150"/>
                  </a:lnTo>
                  <a:lnTo>
                    <a:pt x="2276" y="1175"/>
                  </a:lnTo>
                  <a:lnTo>
                    <a:pt x="2309" y="1203"/>
                  </a:lnTo>
                  <a:lnTo>
                    <a:pt x="2342" y="1232"/>
                  </a:lnTo>
                  <a:lnTo>
                    <a:pt x="2373" y="1261"/>
                  </a:lnTo>
                  <a:lnTo>
                    <a:pt x="2405" y="1290"/>
                  </a:lnTo>
                  <a:lnTo>
                    <a:pt x="2434" y="1322"/>
                  </a:lnTo>
                  <a:lnTo>
                    <a:pt x="2463" y="1353"/>
                  </a:lnTo>
                  <a:lnTo>
                    <a:pt x="2492" y="1386"/>
                  </a:lnTo>
                  <a:lnTo>
                    <a:pt x="2520" y="1421"/>
                  </a:lnTo>
                  <a:lnTo>
                    <a:pt x="2545" y="1454"/>
                  </a:lnTo>
                  <a:lnTo>
                    <a:pt x="2570" y="1489"/>
                  </a:lnTo>
                  <a:lnTo>
                    <a:pt x="2594" y="1526"/>
                  </a:lnTo>
                  <a:lnTo>
                    <a:pt x="2617" y="1563"/>
                  </a:lnTo>
                  <a:lnTo>
                    <a:pt x="2639" y="1600"/>
                  </a:lnTo>
                  <a:lnTo>
                    <a:pt x="2660" y="1639"/>
                  </a:lnTo>
                  <a:lnTo>
                    <a:pt x="2680" y="1678"/>
                  </a:lnTo>
                  <a:lnTo>
                    <a:pt x="2697" y="1717"/>
                  </a:lnTo>
                  <a:lnTo>
                    <a:pt x="2715" y="1758"/>
                  </a:lnTo>
                  <a:lnTo>
                    <a:pt x="2730" y="1799"/>
                  </a:lnTo>
                  <a:lnTo>
                    <a:pt x="2744" y="1840"/>
                  </a:lnTo>
                  <a:lnTo>
                    <a:pt x="2758" y="1883"/>
                  </a:lnTo>
                  <a:lnTo>
                    <a:pt x="2769" y="1926"/>
                  </a:lnTo>
                  <a:lnTo>
                    <a:pt x="2781" y="1969"/>
                  </a:lnTo>
                  <a:lnTo>
                    <a:pt x="2791" y="2012"/>
                  </a:lnTo>
                  <a:lnTo>
                    <a:pt x="2798" y="2057"/>
                  </a:lnTo>
                  <a:lnTo>
                    <a:pt x="2804" y="2101"/>
                  </a:lnTo>
                  <a:lnTo>
                    <a:pt x="2810" y="2146"/>
                  </a:lnTo>
                  <a:lnTo>
                    <a:pt x="2814" y="2191"/>
                  </a:lnTo>
                  <a:lnTo>
                    <a:pt x="2816" y="2238"/>
                  </a:lnTo>
                  <a:lnTo>
                    <a:pt x="2816" y="2285"/>
                  </a:lnTo>
                  <a:lnTo>
                    <a:pt x="2816" y="2285"/>
                  </a:lnTo>
                  <a:lnTo>
                    <a:pt x="2814" y="2357"/>
                  </a:lnTo>
                  <a:lnTo>
                    <a:pt x="2810" y="2427"/>
                  </a:lnTo>
                  <a:lnTo>
                    <a:pt x="2800" y="2497"/>
                  </a:lnTo>
                  <a:lnTo>
                    <a:pt x="2789" y="2567"/>
                  </a:lnTo>
                  <a:lnTo>
                    <a:pt x="2771" y="2635"/>
                  </a:lnTo>
                  <a:lnTo>
                    <a:pt x="2754" y="2702"/>
                  </a:lnTo>
                  <a:lnTo>
                    <a:pt x="2730" y="2768"/>
                  </a:lnTo>
                  <a:lnTo>
                    <a:pt x="2705" y="2830"/>
                  </a:lnTo>
                  <a:lnTo>
                    <a:pt x="2678" y="2893"/>
                  </a:lnTo>
                  <a:lnTo>
                    <a:pt x="2646" y="2953"/>
                  </a:lnTo>
                  <a:lnTo>
                    <a:pt x="2611" y="3014"/>
                  </a:lnTo>
                  <a:lnTo>
                    <a:pt x="2576" y="3070"/>
                  </a:lnTo>
                  <a:lnTo>
                    <a:pt x="2535" y="3125"/>
                  </a:lnTo>
                  <a:lnTo>
                    <a:pt x="2494" y="3179"/>
                  </a:lnTo>
                  <a:lnTo>
                    <a:pt x="2449" y="3230"/>
                  </a:lnTo>
                  <a:lnTo>
                    <a:pt x="2403" y="3279"/>
                  </a:lnTo>
                  <a:lnTo>
                    <a:pt x="2354" y="3326"/>
                  </a:lnTo>
                  <a:lnTo>
                    <a:pt x="2303" y="3370"/>
                  </a:lnTo>
                  <a:lnTo>
                    <a:pt x="2250" y="3411"/>
                  </a:lnTo>
                  <a:lnTo>
                    <a:pt x="2194" y="3450"/>
                  </a:lnTo>
                  <a:lnTo>
                    <a:pt x="2137" y="3487"/>
                  </a:lnTo>
                  <a:lnTo>
                    <a:pt x="2079" y="3522"/>
                  </a:lnTo>
                  <a:lnTo>
                    <a:pt x="2018" y="3554"/>
                  </a:lnTo>
                  <a:lnTo>
                    <a:pt x="1956" y="3581"/>
                  </a:lnTo>
                  <a:lnTo>
                    <a:pt x="1892" y="3606"/>
                  </a:lnTo>
                  <a:lnTo>
                    <a:pt x="1825" y="3628"/>
                  </a:lnTo>
                  <a:lnTo>
                    <a:pt x="1759" y="3647"/>
                  </a:lnTo>
                  <a:lnTo>
                    <a:pt x="1691" y="3663"/>
                  </a:lnTo>
                  <a:lnTo>
                    <a:pt x="1623" y="3676"/>
                  </a:lnTo>
                  <a:lnTo>
                    <a:pt x="1552" y="3684"/>
                  </a:lnTo>
                  <a:lnTo>
                    <a:pt x="1480" y="3690"/>
                  </a:lnTo>
                  <a:lnTo>
                    <a:pt x="1408" y="3692"/>
                  </a:lnTo>
                  <a:lnTo>
                    <a:pt x="1408" y="3692"/>
                  </a:lnTo>
                  <a:lnTo>
                    <a:pt x="1336" y="3690"/>
                  </a:lnTo>
                  <a:lnTo>
                    <a:pt x="1264" y="3684"/>
                  </a:lnTo>
                  <a:lnTo>
                    <a:pt x="1193" y="3676"/>
                  </a:lnTo>
                  <a:lnTo>
                    <a:pt x="1125" y="3663"/>
                  </a:lnTo>
                  <a:lnTo>
                    <a:pt x="1057" y="3647"/>
                  </a:lnTo>
                  <a:lnTo>
                    <a:pt x="991" y="3628"/>
                  </a:lnTo>
                  <a:lnTo>
                    <a:pt x="924" y="3606"/>
                  </a:lnTo>
                  <a:lnTo>
                    <a:pt x="860" y="3581"/>
                  </a:lnTo>
                  <a:lnTo>
                    <a:pt x="798" y="3554"/>
                  </a:lnTo>
                  <a:lnTo>
                    <a:pt x="737" y="3522"/>
                  </a:lnTo>
                  <a:lnTo>
                    <a:pt x="679" y="3487"/>
                  </a:lnTo>
                  <a:lnTo>
                    <a:pt x="622" y="3450"/>
                  </a:lnTo>
                  <a:lnTo>
                    <a:pt x="566" y="3411"/>
                  </a:lnTo>
                  <a:lnTo>
                    <a:pt x="513" y="3370"/>
                  </a:lnTo>
                  <a:lnTo>
                    <a:pt x="462" y="3326"/>
                  </a:lnTo>
                  <a:lnTo>
                    <a:pt x="413" y="3279"/>
                  </a:lnTo>
                  <a:lnTo>
                    <a:pt x="367" y="3230"/>
                  </a:lnTo>
                  <a:lnTo>
                    <a:pt x="322" y="3179"/>
                  </a:lnTo>
                  <a:lnTo>
                    <a:pt x="281" y="3125"/>
                  </a:lnTo>
                  <a:lnTo>
                    <a:pt x="240" y="3070"/>
                  </a:lnTo>
                  <a:lnTo>
                    <a:pt x="205" y="3014"/>
                  </a:lnTo>
                  <a:lnTo>
                    <a:pt x="170" y="2953"/>
                  </a:lnTo>
                  <a:lnTo>
                    <a:pt x="138" y="2893"/>
                  </a:lnTo>
                  <a:lnTo>
                    <a:pt x="111" y="2830"/>
                  </a:lnTo>
                  <a:lnTo>
                    <a:pt x="86" y="2768"/>
                  </a:lnTo>
                  <a:lnTo>
                    <a:pt x="62" y="2702"/>
                  </a:lnTo>
                  <a:lnTo>
                    <a:pt x="45" y="2635"/>
                  </a:lnTo>
                  <a:lnTo>
                    <a:pt x="27" y="2567"/>
                  </a:lnTo>
                  <a:lnTo>
                    <a:pt x="16" y="2497"/>
                  </a:lnTo>
                  <a:lnTo>
                    <a:pt x="6" y="2427"/>
                  </a:lnTo>
                  <a:lnTo>
                    <a:pt x="2" y="2357"/>
                  </a:lnTo>
                  <a:lnTo>
                    <a:pt x="0" y="2285"/>
                  </a:lnTo>
                  <a:lnTo>
                    <a:pt x="0" y="2285"/>
                  </a:lnTo>
                  <a:lnTo>
                    <a:pt x="0" y="2238"/>
                  </a:lnTo>
                  <a:lnTo>
                    <a:pt x="2" y="2191"/>
                  </a:lnTo>
                  <a:lnTo>
                    <a:pt x="6" y="2146"/>
                  </a:lnTo>
                  <a:lnTo>
                    <a:pt x="12" y="2101"/>
                  </a:lnTo>
                  <a:lnTo>
                    <a:pt x="18" y="2057"/>
                  </a:lnTo>
                  <a:lnTo>
                    <a:pt x="25" y="2012"/>
                  </a:lnTo>
                  <a:lnTo>
                    <a:pt x="35" y="1969"/>
                  </a:lnTo>
                  <a:lnTo>
                    <a:pt x="47" y="1926"/>
                  </a:lnTo>
                  <a:lnTo>
                    <a:pt x="58" y="1883"/>
                  </a:lnTo>
                  <a:lnTo>
                    <a:pt x="72" y="1840"/>
                  </a:lnTo>
                  <a:lnTo>
                    <a:pt x="86" y="1799"/>
                  </a:lnTo>
                  <a:lnTo>
                    <a:pt x="101" y="1758"/>
                  </a:lnTo>
                  <a:lnTo>
                    <a:pt x="119" y="1717"/>
                  </a:lnTo>
                  <a:lnTo>
                    <a:pt x="136" y="1678"/>
                  </a:lnTo>
                  <a:lnTo>
                    <a:pt x="156" y="1639"/>
                  </a:lnTo>
                  <a:lnTo>
                    <a:pt x="177" y="1600"/>
                  </a:lnTo>
                  <a:lnTo>
                    <a:pt x="199" y="1563"/>
                  </a:lnTo>
                  <a:lnTo>
                    <a:pt x="222" y="1526"/>
                  </a:lnTo>
                  <a:lnTo>
                    <a:pt x="246" y="1489"/>
                  </a:lnTo>
                  <a:lnTo>
                    <a:pt x="271" y="1454"/>
                  </a:lnTo>
                  <a:lnTo>
                    <a:pt x="296" y="1421"/>
                  </a:lnTo>
                  <a:lnTo>
                    <a:pt x="324" y="1386"/>
                  </a:lnTo>
                  <a:lnTo>
                    <a:pt x="353" y="1353"/>
                  </a:lnTo>
                  <a:lnTo>
                    <a:pt x="382" y="1322"/>
                  </a:lnTo>
                  <a:lnTo>
                    <a:pt x="411" y="1290"/>
                  </a:lnTo>
                  <a:lnTo>
                    <a:pt x="443" y="1261"/>
                  </a:lnTo>
                  <a:lnTo>
                    <a:pt x="474" y="1232"/>
                  </a:lnTo>
                  <a:lnTo>
                    <a:pt x="507" y="1203"/>
                  </a:lnTo>
                  <a:lnTo>
                    <a:pt x="540" y="1175"/>
                  </a:lnTo>
                  <a:lnTo>
                    <a:pt x="575" y="1150"/>
                  </a:lnTo>
                  <a:lnTo>
                    <a:pt x="610" y="1125"/>
                  </a:lnTo>
                  <a:lnTo>
                    <a:pt x="647" y="1101"/>
                  </a:lnTo>
                  <a:lnTo>
                    <a:pt x="530" y="897"/>
                  </a:lnTo>
                  <a:lnTo>
                    <a:pt x="774" y="754"/>
                  </a:lnTo>
                  <a:lnTo>
                    <a:pt x="899" y="971"/>
                  </a:lnTo>
                  <a:lnTo>
                    <a:pt x="899" y="971"/>
                  </a:lnTo>
                  <a:lnTo>
                    <a:pt x="948" y="953"/>
                  </a:lnTo>
                  <a:lnTo>
                    <a:pt x="995" y="938"/>
                  </a:lnTo>
                  <a:lnTo>
                    <a:pt x="1043" y="924"/>
                  </a:lnTo>
                  <a:lnTo>
                    <a:pt x="1094" y="912"/>
                  </a:lnTo>
                  <a:lnTo>
                    <a:pt x="1145" y="901"/>
                  </a:lnTo>
                  <a:lnTo>
                    <a:pt x="1195" y="893"/>
                  </a:lnTo>
                  <a:lnTo>
                    <a:pt x="1246" y="885"/>
                  </a:lnTo>
                  <a:lnTo>
                    <a:pt x="1299" y="881"/>
                  </a:lnTo>
                  <a:lnTo>
                    <a:pt x="1299" y="711"/>
                  </a:lnTo>
                  <a:lnTo>
                    <a:pt x="1299" y="711"/>
                  </a:lnTo>
                  <a:lnTo>
                    <a:pt x="1271" y="702"/>
                  </a:lnTo>
                  <a:lnTo>
                    <a:pt x="1246" y="688"/>
                  </a:lnTo>
                  <a:lnTo>
                    <a:pt x="1221" y="674"/>
                  </a:lnTo>
                  <a:lnTo>
                    <a:pt x="1197" y="659"/>
                  </a:lnTo>
                  <a:lnTo>
                    <a:pt x="1174" y="641"/>
                  </a:lnTo>
                  <a:lnTo>
                    <a:pt x="1153" y="624"/>
                  </a:lnTo>
                  <a:lnTo>
                    <a:pt x="1133" y="602"/>
                  </a:lnTo>
                  <a:lnTo>
                    <a:pt x="1115" y="581"/>
                  </a:lnTo>
                  <a:lnTo>
                    <a:pt x="1100" y="558"/>
                  </a:lnTo>
                  <a:lnTo>
                    <a:pt x="1086" y="532"/>
                  </a:lnTo>
                  <a:lnTo>
                    <a:pt x="1073" y="507"/>
                  </a:lnTo>
                  <a:lnTo>
                    <a:pt x="1063" y="480"/>
                  </a:lnTo>
                  <a:lnTo>
                    <a:pt x="1055" y="452"/>
                  </a:lnTo>
                  <a:lnTo>
                    <a:pt x="1049" y="423"/>
                  </a:lnTo>
                  <a:lnTo>
                    <a:pt x="1045" y="394"/>
                  </a:lnTo>
                  <a:lnTo>
                    <a:pt x="1043" y="365"/>
                  </a:lnTo>
                  <a:lnTo>
                    <a:pt x="1043" y="365"/>
                  </a:lnTo>
                  <a:lnTo>
                    <a:pt x="1045" y="327"/>
                  </a:lnTo>
                  <a:lnTo>
                    <a:pt x="1051" y="290"/>
                  </a:lnTo>
                  <a:lnTo>
                    <a:pt x="1061" y="255"/>
                  </a:lnTo>
                  <a:lnTo>
                    <a:pt x="1073" y="222"/>
                  </a:lnTo>
                  <a:lnTo>
                    <a:pt x="1088" y="191"/>
                  </a:lnTo>
                  <a:lnTo>
                    <a:pt x="1106" y="160"/>
                  </a:lnTo>
                  <a:lnTo>
                    <a:pt x="1127" y="133"/>
                  </a:lnTo>
                  <a:lnTo>
                    <a:pt x="1151" y="107"/>
                  </a:lnTo>
                  <a:lnTo>
                    <a:pt x="1178" y="84"/>
                  </a:lnTo>
                  <a:lnTo>
                    <a:pt x="1205" y="62"/>
                  </a:lnTo>
                  <a:lnTo>
                    <a:pt x="1234" y="45"/>
                  </a:lnTo>
                  <a:lnTo>
                    <a:pt x="1268" y="29"/>
                  </a:lnTo>
                  <a:lnTo>
                    <a:pt x="1301" y="16"/>
                  </a:lnTo>
                  <a:lnTo>
                    <a:pt x="1336" y="8"/>
                  </a:lnTo>
                  <a:lnTo>
                    <a:pt x="1371" y="2"/>
                  </a:lnTo>
                  <a:lnTo>
                    <a:pt x="1408" y="0"/>
                  </a:lnTo>
                  <a:lnTo>
                    <a:pt x="1408" y="0"/>
                  </a:lnTo>
                  <a:lnTo>
                    <a:pt x="1445" y="2"/>
                  </a:lnTo>
                  <a:lnTo>
                    <a:pt x="1480" y="8"/>
                  </a:lnTo>
                  <a:lnTo>
                    <a:pt x="1515" y="16"/>
                  </a:lnTo>
                  <a:lnTo>
                    <a:pt x="1548" y="29"/>
                  </a:lnTo>
                  <a:lnTo>
                    <a:pt x="1582" y="45"/>
                  </a:lnTo>
                  <a:lnTo>
                    <a:pt x="1611" y="62"/>
                  </a:lnTo>
                  <a:lnTo>
                    <a:pt x="1638" y="84"/>
                  </a:lnTo>
                  <a:lnTo>
                    <a:pt x="1665" y="107"/>
                  </a:lnTo>
                  <a:lnTo>
                    <a:pt x="1689" y="133"/>
                  </a:lnTo>
                  <a:lnTo>
                    <a:pt x="1710" y="160"/>
                  </a:lnTo>
                  <a:lnTo>
                    <a:pt x="1728" y="191"/>
                  </a:lnTo>
                  <a:lnTo>
                    <a:pt x="1743" y="222"/>
                  </a:lnTo>
                  <a:lnTo>
                    <a:pt x="1755" y="255"/>
                  </a:lnTo>
                  <a:lnTo>
                    <a:pt x="1765" y="290"/>
                  </a:lnTo>
                  <a:lnTo>
                    <a:pt x="1771" y="327"/>
                  </a:lnTo>
                  <a:lnTo>
                    <a:pt x="1773" y="365"/>
                  </a:lnTo>
                  <a:lnTo>
                    <a:pt x="1773" y="365"/>
                  </a:lnTo>
                  <a:lnTo>
                    <a:pt x="1771" y="394"/>
                  </a:lnTo>
                  <a:lnTo>
                    <a:pt x="1767" y="423"/>
                  </a:lnTo>
                  <a:lnTo>
                    <a:pt x="1761" y="452"/>
                  </a:lnTo>
                  <a:lnTo>
                    <a:pt x="1753" y="480"/>
                  </a:lnTo>
                  <a:lnTo>
                    <a:pt x="1743" y="507"/>
                  </a:lnTo>
                  <a:lnTo>
                    <a:pt x="1730" y="532"/>
                  </a:lnTo>
                  <a:lnTo>
                    <a:pt x="1716" y="558"/>
                  </a:lnTo>
                  <a:lnTo>
                    <a:pt x="1701" y="581"/>
                  </a:lnTo>
                  <a:lnTo>
                    <a:pt x="1683" y="602"/>
                  </a:lnTo>
                  <a:lnTo>
                    <a:pt x="1663" y="624"/>
                  </a:lnTo>
                  <a:lnTo>
                    <a:pt x="1642" y="641"/>
                  </a:lnTo>
                  <a:lnTo>
                    <a:pt x="1619" y="659"/>
                  </a:lnTo>
                  <a:lnTo>
                    <a:pt x="1595" y="674"/>
                  </a:lnTo>
                  <a:lnTo>
                    <a:pt x="1570" y="688"/>
                  </a:lnTo>
                  <a:lnTo>
                    <a:pt x="1545" y="702"/>
                  </a:lnTo>
                  <a:lnTo>
                    <a:pt x="1517" y="711"/>
                  </a:lnTo>
                  <a:lnTo>
                    <a:pt x="1517" y="881"/>
                  </a:lnTo>
                  <a:lnTo>
                    <a:pt x="1517" y="881"/>
                  </a:lnTo>
                  <a:close/>
                  <a:moveTo>
                    <a:pt x="1299" y="402"/>
                  </a:moveTo>
                  <a:lnTo>
                    <a:pt x="1517" y="402"/>
                  </a:lnTo>
                  <a:lnTo>
                    <a:pt x="1517" y="563"/>
                  </a:lnTo>
                  <a:lnTo>
                    <a:pt x="1517" y="563"/>
                  </a:lnTo>
                  <a:lnTo>
                    <a:pt x="1543" y="548"/>
                  </a:lnTo>
                  <a:lnTo>
                    <a:pt x="1566" y="528"/>
                  </a:lnTo>
                  <a:lnTo>
                    <a:pt x="1585" y="507"/>
                  </a:lnTo>
                  <a:lnTo>
                    <a:pt x="1603" y="481"/>
                  </a:lnTo>
                  <a:lnTo>
                    <a:pt x="1617" y="454"/>
                  </a:lnTo>
                  <a:lnTo>
                    <a:pt x="1628" y="425"/>
                  </a:lnTo>
                  <a:lnTo>
                    <a:pt x="1634" y="396"/>
                  </a:lnTo>
                  <a:lnTo>
                    <a:pt x="1636" y="365"/>
                  </a:lnTo>
                  <a:lnTo>
                    <a:pt x="1636" y="365"/>
                  </a:lnTo>
                  <a:lnTo>
                    <a:pt x="1634" y="341"/>
                  </a:lnTo>
                  <a:lnTo>
                    <a:pt x="1632" y="318"/>
                  </a:lnTo>
                  <a:lnTo>
                    <a:pt x="1626" y="296"/>
                  </a:lnTo>
                  <a:lnTo>
                    <a:pt x="1619" y="275"/>
                  </a:lnTo>
                  <a:lnTo>
                    <a:pt x="1609" y="255"/>
                  </a:lnTo>
                  <a:lnTo>
                    <a:pt x="1597" y="236"/>
                  </a:lnTo>
                  <a:lnTo>
                    <a:pt x="1584" y="218"/>
                  </a:lnTo>
                  <a:lnTo>
                    <a:pt x="1570" y="203"/>
                  </a:lnTo>
                  <a:lnTo>
                    <a:pt x="1552" y="187"/>
                  </a:lnTo>
                  <a:lnTo>
                    <a:pt x="1535" y="175"/>
                  </a:lnTo>
                  <a:lnTo>
                    <a:pt x="1517" y="164"/>
                  </a:lnTo>
                  <a:lnTo>
                    <a:pt x="1496" y="154"/>
                  </a:lnTo>
                  <a:lnTo>
                    <a:pt x="1476" y="146"/>
                  </a:lnTo>
                  <a:lnTo>
                    <a:pt x="1453" y="140"/>
                  </a:lnTo>
                  <a:lnTo>
                    <a:pt x="1431" y="136"/>
                  </a:lnTo>
                  <a:lnTo>
                    <a:pt x="1408" y="136"/>
                  </a:lnTo>
                  <a:lnTo>
                    <a:pt x="1408" y="136"/>
                  </a:lnTo>
                  <a:lnTo>
                    <a:pt x="1385" y="136"/>
                  </a:lnTo>
                  <a:lnTo>
                    <a:pt x="1363" y="140"/>
                  </a:lnTo>
                  <a:lnTo>
                    <a:pt x="1340" y="146"/>
                  </a:lnTo>
                  <a:lnTo>
                    <a:pt x="1320" y="154"/>
                  </a:lnTo>
                  <a:lnTo>
                    <a:pt x="1299" y="164"/>
                  </a:lnTo>
                  <a:lnTo>
                    <a:pt x="1281" y="175"/>
                  </a:lnTo>
                  <a:lnTo>
                    <a:pt x="1264" y="187"/>
                  </a:lnTo>
                  <a:lnTo>
                    <a:pt x="1246" y="203"/>
                  </a:lnTo>
                  <a:lnTo>
                    <a:pt x="1232" y="218"/>
                  </a:lnTo>
                  <a:lnTo>
                    <a:pt x="1219" y="236"/>
                  </a:lnTo>
                  <a:lnTo>
                    <a:pt x="1207" y="255"/>
                  </a:lnTo>
                  <a:lnTo>
                    <a:pt x="1197" y="275"/>
                  </a:lnTo>
                  <a:lnTo>
                    <a:pt x="1190" y="296"/>
                  </a:lnTo>
                  <a:lnTo>
                    <a:pt x="1184" y="318"/>
                  </a:lnTo>
                  <a:lnTo>
                    <a:pt x="1182" y="341"/>
                  </a:lnTo>
                  <a:lnTo>
                    <a:pt x="1180" y="365"/>
                  </a:lnTo>
                  <a:lnTo>
                    <a:pt x="1180" y="365"/>
                  </a:lnTo>
                  <a:lnTo>
                    <a:pt x="1182" y="396"/>
                  </a:lnTo>
                  <a:lnTo>
                    <a:pt x="1188" y="425"/>
                  </a:lnTo>
                  <a:lnTo>
                    <a:pt x="1199" y="454"/>
                  </a:lnTo>
                  <a:lnTo>
                    <a:pt x="1213" y="481"/>
                  </a:lnTo>
                  <a:lnTo>
                    <a:pt x="1231" y="507"/>
                  </a:lnTo>
                  <a:lnTo>
                    <a:pt x="1250" y="528"/>
                  </a:lnTo>
                  <a:lnTo>
                    <a:pt x="1273" y="548"/>
                  </a:lnTo>
                  <a:lnTo>
                    <a:pt x="1299" y="563"/>
                  </a:lnTo>
                  <a:lnTo>
                    <a:pt x="1299" y="402"/>
                  </a:lnTo>
                  <a:lnTo>
                    <a:pt x="1299" y="402"/>
                  </a:lnTo>
                  <a:close/>
                  <a:moveTo>
                    <a:pt x="1408" y="1107"/>
                  </a:moveTo>
                  <a:lnTo>
                    <a:pt x="1408" y="1107"/>
                  </a:lnTo>
                  <a:lnTo>
                    <a:pt x="1468" y="1109"/>
                  </a:lnTo>
                  <a:lnTo>
                    <a:pt x="1529" y="1113"/>
                  </a:lnTo>
                  <a:lnTo>
                    <a:pt x="1587" y="1121"/>
                  </a:lnTo>
                  <a:lnTo>
                    <a:pt x="1644" y="1133"/>
                  </a:lnTo>
                  <a:lnTo>
                    <a:pt x="1701" y="1144"/>
                  </a:lnTo>
                  <a:lnTo>
                    <a:pt x="1757" y="1160"/>
                  </a:lnTo>
                  <a:lnTo>
                    <a:pt x="1812" y="1179"/>
                  </a:lnTo>
                  <a:lnTo>
                    <a:pt x="1864" y="1201"/>
                  </a:lnTo>
                  <a:lnTo>
                    <a:pt x="1917" y="1224"/>
                  </a:lnTo>
                  <a:lnTo>
                    <a:pt x="1968" y="1250"/>
                  </a:lnTo>
                  <a:lnTo>
                    <a:pt x="2016" y="1279"/>
                  </a:lnTo>
                  <a:lnTo>
                    <a:pt x="2065" y="1310"/>
                  </a:lnTo>
                  <a:lnTo>
                    <a:pt x="2112" y="1341"/>
                  </a:lnTo>
                  <a:lnTo>
                    <a:pt x="2155" y="1376"/>
                  </a:lnTo>
                  <a:lnTo>
                    <a:pt x="2198" y="1413"/>
                  </a:lnTo>
                  <a:lnTo>
                    <a:pt x="2239" y="1452"/>
                  </a:lnTo>
                  <a:lnTo>
                    <a:pt x="2278" y="1493"/>
                  </a:lnTo>
                  <a:lnTo>
                    <a:pt x="2315" y="1536"/>
                  </a:lnTo>
                  <a:lnTo>
                    <a:pt x="2350" y="1581"/>
                  </a:lnTo>
                  <a:lnTo>
                    <a:pt x="2383" y="1628"/>
                  </a:lnTo>
                  <a:lnTo>
                    <a:pt x="2414" y="1674"/>
                  </a:lnTo>
                  <a:lnTo>
                    <a:pt x="2442" y="1723"/>
                  </a:lnTo>
                  <a:lnTo>
                    <a:pt x="2469" y="1774"/>
                  </a:lnTo>
                  <a:lnTo>
                    <a:pt x="2492" y="1827"/>
                  </a:lnTo>
                  <a:lnTo>
                    <a:pt x="2514" y="1881"/>
                  </a:lnTo>
                  <a:lnTo>
                    <a:pt x="2531" y="1936"/>
                  </a:lnTo>
                  <a:lnTo>
                    <a:pt x="2547" y="1990"/>
                  </a:lnTo>
                  <a:lnTo>
                    <a:pt x="2561" y="2047"/>
                  </a:lnTo>
                  <a:lnTo>
                    <a:pt x="2570" y="2105"/>
                  </a:lnTo>
                  <a:lnTo>
                    <a:pt x="2578" y="2164"/>
                  </a:lnTo>
                  <a:lnTo>
                    <a:pt x="2584" y="2224"/>
                  </a:lnTo>
                  <a:lnTo>
                    <a:pt x="2584" y="2285"/>
                  </a:lnTo>
                  <a:lnTo>
                    <a:pt x="2584" y="2285"/>
                  </a:lnTo>
                  <a:lnTo>
                    <a:pt x="2584" y="2345"/>
                  </a:lnTo>
                  <a:lnTo>
                    <a:pt x="2578" y="2404"/>
                  </a:lnTo>
                  <a:lnTo>
                    <a:pt x="2570" y="2462"/>
                  </a:lnTo>
                  <a:lnTo>
                    <a:pt x="2561" y="2520"/>
                  </a:lnTo>
                  <a:lnTo>
                    <a:pt x="2547" y="2577"/>
                  </a:lnTo>
                  <a:lnTo>
                    <a:pt x="2531" y="2634"/>
                  </a:lnTo>
                  <a:lnTo>
                    <a:pt x="2514" y="2688"/>
                  </a:lnTo>
                  <a:lnTo>
                    <a:pt x="2492" y="2741"/>
                  </a:lnTo>
                  <a:lnTo>
                    <a:pt x="2469" y="2793"/>
                  </a:lnTo>
                  <a:lnTo>
                    <a:pt x="2442" y="2844"/>
                  </a:lnTo>
                  <a:lnTo>
                    <a:pt x="2414" y="2893"/>
                  </a:lnTo>
                  <a:lnTo>
                    <a:pt x="2383" y="2942"/>
                  </a:lnTo>
                  <a:lnTo>
                    <a:pt x="2350" y="2986"/>
                  </a:lnTo>
                  <a:lnTo>
                    <a:pt x="2315" y="3031"/>
                  </a:lnTo>
                  <a:lnTo>
                    <a:pt x="2278" y="3074"/>
                  </a:lnTo>
                  <a:lnTo>
                    <a:pt x="2239" y="3115"/>
                  </a:lnTo>
                  <a:lnTo>
                    <a:pt x="2198" y="3154"/>
                  </a:lnTo>
                  <a:lnTo>
                    <a:pt x="2155" y="3191"/>
                  </a:lnTo>
                  <a:lnTo>
                    <a:pt x="2112" y="3226"/>
                  </a:lnTo>
                  <a:lnTo>
                    <a:pt x="2065" y="3259"/>
                  </a:lnTo>
                  <a:lnTo>
                    <a:pt x="2016" y="3290"/>
                  </a:lnTo>
                  <a:lnTo>
                    <a:pt x="1968" y="3318"/>
                  </a:lnTo>
                  <a:lnTo>
                    <a:pt x="1917" y="3345"/>
                  </a:lnTo>
                  <a:lnTo>
                    <a:pt x="1864" y="3368"/>
                  </a:lnTo>
                  <a:lnTo>
                    <a:pt x="1812" y="3390"/>
                  </a:lnTo>
                  <a:lnTo>
                    <a:pt x="1757" y="3407"/>
                  </a:lnTo>
                  <a:lnTo>
                    <a:pt x="1701" y="3423"/>
                  </a:lnTo>
                  <a:lnTo>
                    <a:pt x="1644" y="3437"/>
                  </a:lnTo>
                  <a:lnTo>
                    <a:pt x="1587" y="3446"/>
                  </a:lnTo>
                  <a:lnTo>
                    <a:pt x="1529" y="3454"/>
                  </a:lnTo>
                  <a:lnTo>
                    <a:pt x="1468" y="3458"/>
                  </a:lnTo>
                  <a:lnTo>
                    <a:pt x="1408" y="3460"/>
                  </a:lnTo>
                  <a:lnTo>
                    <a:pt x="1408" y="3460"/>
                  </a:lnTo>
                  <a:lnTo>
                    <a:pt x="1348" y="3458"/>
                  </a:lnTo>
                  <a:lnTo>
                    <a:pt x="1287" y="3454"/>
                  </a:lnTo>
                  <a:lnTo>
                    <a:pt x="1229" y="3446"/>
                  </a:lnTo>
                  <a:lnTo>
                    <a:pt x="1172" y="3437"/>
                  </a:lnTo>
                  <a:lnTo>
                    <a:pt x="1115" y="3423"/>
                  </a:lnTo>
                  <a:lnTo>
                    <a:pt x="1059" y="3407"/>
                  </a:lnTo>
                  <a:lnTo>
                    <a:pt x="1004" y="3390"/>
                  </a:lnTo>
                  <a:lnTo>
                    <a:pt x="952" y="3368"/>
                  </a:lnTo>
                  <a:lnTo>
                    <a:pt x="899" y="3345"/>
                  </a:lnTo>
                  <a:lnTo>
                    <a:pt x="848" y="3318"/>
                  </a:lnTo>
                  <a:lnTo>
                    <a:pt x="800" y="3290"/>
                  </a:lnTo>
                  <a:lnTo>
                    <a:pt x="751" y="3259"/>
                  </a:lnTo>
                  <a:lnTo>
                    <a:pt x="704" y="3226"/>
                  </a:lnTo>
                  <a:lnTo>
                    <a:pt x="661" y="3191"/>
                  </a:lnTo>
                  <a:lnTo>
                    <a:pt x="618" y="3154"/>
                  </a:lnTo>
                  <a:lnTo>
                    <a:pt x="577" y="3115"/>
                  </a:lnTo>
                  <a:lnTo>
                    <a:pt x="538" y="3074"/>
                  </a:lnTo>
                  <a:lnTo>
                    <a:pt x="501" y="3031"/>
                  </a:lnTo>
                  <a:lnTo>
                    <a:pt x="466" y="2986"/>
                  </a:lnTo>
                  <a:lnTo>
                    <a:pt x="433" y="2942"/>
                  </a:lnTo>
                  <a:lnTo>
                    <a:pt x="402" y="2893"/>
                  </a:lnTo>
                  <a:lnTo>
                    <a:pt x="374" y="2844"/>
                  </a:lnTo>
                  <a:lnTo>
                    <a:pt x="347" y="2793"/>
                  </a:lnTo>
                  <a:lnTo>
                    <a:pt x="324" y="2741"/>
                  </a:lnTo>
                  <a:lnTo>
                    <a:pt x="302" y="2688"/>
                  </a:lnTo>
                  <a:lnTo>
                    <a:pt x="285" y="2634"/>
                  </a:lnTo>
                  <a:lnTo>
                    <a:pt x="269" y="2577"/>
                  </a:lnTo>
                  <a:lnTo>
                    <a:pt x="255" y="2520"/>
                  </a:lnTo>
                  <a:lnTo>
                    <a:pt x="246" y="2462"/>
                  </a:lnTo>
                  <a:lnTo>
                    <a:pt x="238" y="2404"/>
                  </a:lnTo>
                  <a:lnTo>
                    <a:pt x="232" y="2345"/>
                  </a:lnTo>
                  <a:lnTo>
                    <a:pt x="232" y="2285"/>
                  </a:lnTo>
                  <a:lnTo>
                    <a:pt x="232" y="2285"/>
                  </a:lnTo>
                  <a:lnTo>
                    <a:pt x="232" y="2224"/>
                  </a:lnTo>
                  <a:lnTo>
                    <a:pt x="238" y="2164"/>
                  </a:lnTo>
                  <a:lnTo>
                    <a:pt x="246" y="2105"/>
                  </a:lnTo>
                  <a:lnTo>
                    <a:pt x="255" y="2047"/>
                  </a:lnTo>
                  <a:lnTo>
                    <a:pt x="269" y="1990"/>
                  </a:lnTo>
                  <a:lnTo>
                    <a:pt x="285" y="1936"/>
                  </a:lnTo>
                  <a:lnTo>
                    <a:pt x="302" y="1881"/>
                  </a:lnTo>
                  <a:lnTo>
                    <a:pt x="324" y="1827"/>
                  </a:lnTo>
                  <a:lnTo>
                    <a:pt x="347" y="1774"/>
                  </a:lnTo>
                  <a:lnTo>
                    <a:pt x="374" y="1723"/>
                  </a:lnTo>
                  <a:lnTo>
                    <a:pt x="402" y="1674"/>
                  </a:lnTo>
                  <a:lnTo>
                    <a:pt x="433" y="1628"/>
                  </a:lnTo>
                  <a:lnTo>
                    <a:pt x="466" y="1581"/>
                  </a:lnTo>
                  <a:lnTo>
                    <a:pt x="501" y="1536"/>
                  </a:lnTo>
                  <a:lnTo>
                    <a:pt x="538" y="1493"/>
                  </a:lnTo>
                  <a:lnTo>
                    <a:pt x="577" y="1452"/>
                  </a:lnTo>
                  <a:lnTo>
                    <a:pt x="618" y="1413"/>
                  </a:lnTo>
                  <a:lnTo>
                    <a:pt x="661" y="1376"/>
                  </a:lnTo>
                  <a:lnTo>
                    <a:pt x="704" y="1341"/>
                  </a:lnTo>
                  <a:lnTo>
                    <a:pt x="751" y="1310"/>
                  </a:lnTo>
                  <a:lnTo>
                    <a:pt x="800" y="1279"/>
                  </a:lnTo>
                  <a:lnTo>
                    <a:pt x="848" y="1250"/>
                  </a:lnTo>
                  <a:lnTo>
                    <a:pt x="899" y="1224"/>
                  </a:lnTo>
                  <a:lnTo>
                    <a:pt x="952" y="1201"/>
                  </a:lnTo>
                  <a:lnTo>
                    <a:pt x="1004" y="1179"/>
                  </a:lnTo>
                  <a:lnTo>
                    <a:pt x="1059" y="1160"/>
                  </a:lnTo>
                  <a:lnTo>
                    <a:pt x="1115" y="1144"/>
                  </a:lnTo>
                  <a:lnTo>
                    <a:pt x="1172" y="1133"/>
                  </a:lnTo>
                  <a:lnTo>
                    <a:pt x="1229" y="1121"/>
                  </a:lnTo>
                  <a:lnTo>
                    <a:pt x="1287" y="1113"/>
                  </a:lnTo>
                  <a:lnTo>
                    <a:pt x="1348" y="1109"/>
                  </a:lnTo>
                  <a:lnTo>
                    <a:pt x="1408" y="1107"/>
                  </a:lnTo>
                  <a:lnTo>
                    <a:pt x="1408" y="1107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051675" y="2643188"/>
            <a:ext cx="735013" cy="36036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lvl="0" algn="ctr"/>
            <a:r>
              <a:rPr lang="en-US" altLang="zh-CN" sz="2200" dirty="0">
                <a:solidFill>
                  <a:srgbClr val="595959"/>
                </a:solidFill>
                <a:latin typeface="Impact" panose="020B0806030902050204" pitchFamily="34" charset="0"/>
                <a:ea typeface="Open Sans" panose="020B0606030504020204" pitchFamily="34" charset="0"/>
              </a:rPr>
              <a:t>-65%</a:t>
            </a:r>
            <a:endParaRPr lang="ar-SA" altLang="zh-CN" sz="2200" dirty="0">
              <a:solidFill>
                <a:srgbClr val="595959"/>
              </a:solidFill>
              <a:latin typeface="Impact" panose="020B0806030902050204" pitchFamily="34" charset="0"/>
              <a:ea typeface="Arial" panose="020B0604020202020204" pitchFamily="34" charset="0"/>
            </a:endParaRP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785813" y="3724275"/>
            <a:ext cx="1841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计算机技术，的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2690813" y="3724275"/>
            <a:ext cx="1841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计算机技术，的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  <p:sp>
        <p:nvSpPr>
          <p:cNvPr id="26" name="矩形 1"/>
          <p:cNvSpPr>
            <a:spLocks noChangeArrowheads="1"/>
          </p:cNvSpPr>
          <p:nvPr/>
        </p:nvSpPr>
        <p:spPr bwMode="auto">
          <a:xfrm>
            <a:off x="4594225" y="3724275"/>
            <a:ext cx="1841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计算机技术，的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6499225" y="3724275"/>
            <a:ext cx="1841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计算机技术，的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" grpId="0"/>
      <p:bldP spid="13" grpId="0"/>
      <p:bldP spid="18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2987675" y="2173288"/>
            <a:ext cx="2784475" cy="593725"/>
            <a:chOff x="1951980" y="1659084"/>
            <a:chExt cx="2784414" cy="592940"/>
          </a:xfrm>
        </p:grpSpPr>
        <p:sp>
          <p:nvSpPr>
            <p:cNvPr id="5" name="Rectangle 23"/>
            <p:cNvSpPr>
              <a:spLocks noChangeArrowheads="1"/>
            </p:cNvSpPr>
            <p:nvPr/>
          </p:nvSpPr>
          <p:spPr bwMode="auto">
            <a:xfrm>
              <a:off x="1951980" y="1688358"/>
              <a:ext cx="2487944" cy="53439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0507" name="组合 5"/>
            <p:cNvGrpSpPr/>
            <p:nvPr/>
          </p:nvGrpSpPr>
          <p:grpSpPr>
            <a:xfrm>
              <a:off x="4143454" y="1659084"/>
              <a:ext cx="592940" cy="592940"/>
              <a:chOff x="6139300" y="1744344"/>
              <a:chExt cx="592940" cy="592940"/>
            </a:xfrm>
          </p:grpSpPr>
          <p:sp>
            <p:nvSpPr>
              <p:cNvPr id="7" name="Oval 25"/>
              <p:cNvSpPr/>
              <p:nvPr/>
            </p:nvSpPr>
            <p:spPr>
              <a:xfrm>
                <a:off x="6139300" y="1744344"/>
                <a:ext cx="592940" cy="5929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8" name="직사각형 153"/>
              <p:cNvSpPr/>
              <p:nvPr/>
            </p:nvSpPr>
            <p:spPr bwMode="auto">
              <a:xfrm>
                <a:off x="6225616" y="1851951"/>
                <a:ext cx="4203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HY견고딕" pitchFamily="18" charset="-127"/>
                    <a:cs typeface="Arial" panose="020B0604020202020204" pitchFamily="34" charset="0"/>
                  </a:rPr>
                  <a:t>01</a:t>
                </a:r>
                <a:endParaRPr kumimoji="0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987675" y="2706688"/>
            <a:ext cx="2393950" cy="592137"/>
            <a:chOff x="1951979" y="2191390"/>
            <a:chExt cx="2393579" cy="592940"/>
          </a:xfrm>
        </p:grpSpPr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1951979" y="2220369"/>
              <a:ext cx="2112337" cy="53439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0503" name="组合 10"/>
            <p:cNvGrpSpPr/>
            <p:nvPr/>
          </p:nvGrpSpPr>
          <p:grpSpPr>
            <a:xfrm>
              <a:off x="3752618" y="2191390"/>
              <a:ext cx="592940" cy="592940"/>
              <a:chOff x="5614230" y="2276355"/>
              <a:chExt cx="592940" cy="592940"/>
            </a:xfrm>
          </p:grpSpPr>
          <p:sp>
            <p:nvSpPr>
              <p:cNvPr id="12" name="Oval 25"/>
              <p:cNvSpPr/>
              <p:nvPr/>
            </p:nvSpPr>
            <p:spPr>
              <a:xfrm>
                <a:off x="5614230" y="2276355"/>
                <a:ext cx="592940" cy="5929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3" name="직사각형 153"/>
              <p:cNvSpPr/>
              <p:nvPr/>
            </p:nvSpPr>
            <p:spPr bwMode="auto">
              <a:xfrm>
                <a:off x="5700546" y="2372770"/>
                <a:ext cx="4507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HY견고딕" pitchFamily="18" charset="-127"/>
                    <a:cs typeface="Arial" panose="020B0604020202020204" pitchFamily="34" charset="0"/>
                  </a:rPr>
                  <a:t>02</a:t>
                </a:r>
                <a:endParaRPr kumimoji="0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2987675" y="3238500"/>
            <a:ext cx="2003425" cy="592138"/>
            <a:chOff x="1951980" y="2723696"/>
            <a:chExt cx="2002743" cy="592940"/>
          </a:xfrm>
        </p:grpSpPr>
        <p:sp>
          <p:nvSpPr>
            <p:cNvPr id="15" name="Rectangle 23"/>
            <p:cNvSpPr>
              <a:spLocks noChangeArrowheads="1"/>
            </p:cNvSpPr>
            <p:nvPr/>
          </p:nvSpPr>
          <p:spPr bwMode="auto">
            <a:xfrm>
              <a:off x="1951980" y="2754013"/>
              <a:ext cx="1725509" cy="53439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0499" name="组合 15"/>
            <p:cNvGrpSpPr/>
            <p:nvPr/>
          </p:nvGrpSpPr>
          <p:grpSpPr>
            <a:xfrm>
              <a:off x="3361783" y="2723696"/>
              <a:ext cx="592940" cy="592940"/>
              <a:chOff x="5139626" y="2809999"/>
              <a:chExt cx="592940" cy="592940"/>
            </a:xfrm>
          </p:grpSpPr>
          <p:sp>
            <p:nvSpPr>
              <p:cNvPr id="17" name="Oval 25"/>
              <p:cNvSpPr/>
              <p:nvPr/>
            </p:nvSpPr>
            <p:spPr>
              <a:xfrm>
                <a:off x="5139626" y="2809999"/>
                <a:ext cx="592940" cy="5929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8" name="직사각형 153"/>
              <p:cNvSpPr/>
              <p:nvPr/>
            </p:nvSpPr>
            <p:spPr bwMode="auto">
              <a:xfrm>
                <a:off x="5225942" y="2906414"/>
                <a:ext cx="45878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HY견고딕" pitchFamily="18" charset="-127"/>
                    <a:cs typeface="Arial" panose="020B0604020202020204" pitchFamily="34" charset="0"/>
                  </a:rPr>
                  <a:t>03</a:t>
                </a:r>
                <a:endParaRPr kumimoji="0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2987675" y="3770313"/>
            <a:ext cx="1612900" cy="593725"/>
            <a:chOff x="1951981" y="3256002"/>
            <a:chExt cx="1611907" cy="592940"/>
          </a:xfrm>
        </p:grpSpPr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1951981" y="3285276"/>
              <a:ext cx="1315437" cy="534393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0495" name="组合 20"/>
            <p:cNvGrpSpPr/>
            <p:nvPr/>
          </p:nvGrpSpPr>
          <p:grpSpPr>
            <a:xfrm>
              <a:off x="2970948" y="3256002"/>
              <a:ext cx="592940" cy="592940"/>
              <a:chOff x="4623630" y="3341262"/>
              <a:chExt cx="592940" cy="592940"/>
            </a:xfrm>
          </p:grpSpPr>
          <p:sp>
            <p:nvSpPr>
              <p:cNvPr id="22" name="Oval 25"/>
              <p:cNvSpPr/>
              <p:nvPr/>
            </p:nvSpPr>
            <p:spPr>
              <a:xfrm>
                <a:off x="4623630" y="3341262"/>
                <a:ext cx="592940" cy="5929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b="0" i="0" u="non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</a:lstStyle>
              <a:p>
                <a:pPr lvl="0" algn="ctr"/>
                <a:endParaRPr lang="ar-SA" altLang="zh-CN" dirty="0">
                  <a:solidFill>
                    <a:srgbClr val="FFFFFF"/>
                  </a:solidFill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3" name="직사각형 153"/>
              <p:cNvSpPr/>
              <p:nvPr/>
            </p:nvSpPr>
            <p:spPr bwMode="auto">
              <a:xfrm>
                <a:off x="4688862" y="3467784"/>
                <a:ext cx="4507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HY견고딕" pitchFamily="18" charset="-127"/>
                    <a:cs typeface="Arial" panose="020B0604020202020204" pitchFamily="34" charset="0"/>
                  </a:rPr>
                  <a:t>04</a:t>
                </a:r>
                <a:endParaRPr kumimoji="0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12"/>
          <p:cNvGrpSpPr/>
          <p:nvPr/>
        </p:nvGrpSpPr>
        <p:grpSpPr>
          <a:xfrm>
            <a:off x="2342798" y="1419622"/>
            <a:ext cx="1123950" cy="2957512"/>
            <a:chOff x="598488" y="1649413"/>
            <a:chExt cx="1123950" cy="2957512"/>
          </a:xfrm>
          <a:solidFill>
            <a:schemeClr val="tx2"/>
          </a:solidFill>
        </p:grpSpPr>
        <p:sp>
          <p:nvSpPr>
            <p:cNvPr id="25" name="Freeform 8"/>
            <p:cNvSpPr/>
            <p:nvPr/>
          </p:nvSpPr>
          <p:spPr bwMode="auto">
            <a:xfrm>
              <a:off x="1020763" y="1830388"/>
              <a:ext cx="274638" cy="277812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88"/>
                </a:cxn>
                <a:cxn ang="0">
                  <a:pos x="0" y="80"/>
                </a:cxn>
                <a:cxn ang="0">
                  <a:pos x="1" y="71"/>
                </a:cxn>
                <a:cxn ang="0">
                  <a:pos x="6" y="54"/>
                </a:cxn>
                <a:cxn ang="0">
                  <a:pos x="14" y="39"/>
                </a:cxn>
                <a:cxn ang="0">
                  <a:pos x="24" y="26"/>
                </a:cxn>
                <a:cxn ang="0">
                  <a:pos x="37" y="16"/>
                </a:cxn>
                <a:cxn ang="0">
                  <a:pos x="52" y="7"/>
                </a:cxn>
                <a:cxn ang="0">
                  <a:pos x="68" y="3"/>
                </a:cxn>
                <a:cxn ang="0">
                  <a:pos x="76" y="2"/>
                </a:cxn>
                <a:cxn ang="0">
                  <a:pos x="85" y="0"/>
                </a:cxn>
                <a:cxn ang="0">
                  <a:pos x="85" y="0"/>
                </a:cxn>
                <a:cxn ang="0">
                  <a:pos x="94" y="0"/>
                </a:cxn>
                <a:cxn ang="0">
                  <a:pos x="102" y="2"/>
                </a:cxn>
                <a:cxn ang="0">
                  <a:pos x="120" y="7"/>
                </a:cxn>
                <a:cxn ang="0">
                  <a:pos x="134" y="15"/>
                </a:cxn>
                <a:cxn ang="0">
                  <a:pos x="147" y="25"/>
                </a:cxn>
                <a:cxn ang="0">
                  <a:pos x="159" y="38"/>
                </a:cxn>
                <a:cxn ang="0">
                  <a:pos x="166" y="52"/>
                </a:cxn>
                <a:cxn ang="0">
                  <a:pos x="172" y="69"/>
                </a:cxn>
                <a:cxn ang="0">
                  <a:pos x="173" y="78"/>
                </a:cxn>
                <a:cxn ang="0">
                  <a:pos x="173" y="87"/>
                </a:cxn>
                <a:cxn ang="0">
                  <a:pos x="173" y="87"/>
                </a:cxn>
                <a:cxn ang="0">
                  <a:pos x="173" y="95"/>
                </a:cxn>
                <a:cxn ang="0">
                  <a:pos x="172" y="104"/>
                </a:cxn>
                <a:cxn ang="0">
                  <a:pos x="167" y="120"/>
                </a:cxn>
                <a:cxn ang="0">
                  <a:pos x="159" y="136"/>
                </a:cxn>
                <a:cxn ang="0">
                  <a:pos x="149" y="147"/>
                </a:cxn>
                <a:cxn ang="0">
                  <a:pos x="136" y="159"/>
                </a:cxn>
                <a:cxn ang="0">
                  <a:pos x="121" y="168"/>
                </a:cxn>
                <a:cxn ang="0">
                  <a:pos x="105" y="172"/>
                </a:cxn>
                <a:cxn ang="0">
                  <a:pos x="97" y="173"/>
                </a:cxn>
                <a:cxn ang="0">
                  <a:pos x="88" y="175"/>
                </a:cxn>
                <a:cxn ang="0">
                  <a:pos x="88" y="175"/>
                </a:cxn>
                <a:cxn ang="0">
                  <a:pos x="78" y="173"/>
                </a:cxn>
                <a:cxn ang="0">
                  <a:pos x="69" y="172"/>
                </a:cxn>
                <a:cxn ang="0">
                  <a:pos x="53" y="168"/>
                </a:cxn>
                <a:cxn ang="0">
                  <a:pos x="39" y="160"/>
                </a:cxn>
                <a:cxn ang="0">
                  <a:pos x="26" y="149"/>
                </a:cxn>
                <a:cxn ang="0">
                  <a:pos x="14" y="136"/>
                </a:cxn>
                <a:cxn ang="0">
                  <a:pos x="7" y="121"/>
                </a:cxn>
                <a:cxn ang="0">
                  <a:pos x="1" y="106"/>
                </a:cxn>
                <a:cxn ang="0">
                  <a:pos x="0" y="97"/>
                </a:cxn>
                <a:cxn ang="0">
                  <a:pos x="0" y="88"/>
                </a:cxn>
              </a:cxnLst>
              <a:rect l="0" t="0" r="r" b="b"/>
              <a:pathLst>
                <a:path w="173" h="175">
                  <a:moveTo>
                    <a:pt x="0" y="88"/>
                  </a:moveTo>
                  <a:lnTo>
                    <a:pt x="0" y="88"/>
                  </a:lnTo>
                  <a:lnTo>
                    <a:pt x="0" y="80"/>
                  </a:lnTo>
                  <a:lnTo>
                    <a:pt x="1" y="71"/>
                  </a:lnTo>
                  <a:lnTo>
                    <a:pt x="6" y="54"/>
                  </a:lnTo>
                  <a:lnTo>
                    <a:pt x="14" y="39"/>
                  </a:lnTo>
                  <a:lnTo>
                    <a:pt x="24" y="26"/>
                  </a:lnTo>
                  <a:lnTo>
                    <a:pt x="37" y="16"/>
                  </a:lnTo>
                  <a:lnTo>
                    <a:pt x="52" y="7"/>
                  </a:lnTo>
                  <a:lnTo>
                    <a:pt x="68" y="3"/>
                  </a:lnTo>
                  <a:lnTo>
                    <a:pt x="76" y="2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4" y="0"/>
                  </a:lnTo>
                  <a:lnTo>
                    <a:pt x="102" y="2"/>
                  </a:lnTo>
                  <a:lnTo>
                    <a:pt x="120" y="7"/>
                  </a:lnTo>
                  <a:lnTo>
                    <a:pt x="134" y="15"/>
                  </a:lnTo>
                  <a:lnTo>
                    <a:pt x="147" y="25"/>
                  </a:lnTo>
                  <a:lnTo>
                    <a:pt x="159" y="38"/>
                  </a:lnTo>
                  <a:lnTo>
                    <a:pt x="166" y="52"/>
                  </a:lnTo>
                  <a:lnTo>
                    <a:pt x="172" y="69"/>
                  </a:lnTo>
                  <a:lnTo>
                    <a:pt x="173" y="78"/>
                  </a:lnTo>
                  <a:lnTo>
                    <a:pt x="173" y="87"/>
                  </a:lnTo>
                  <a:lnTo>
                    <a:pt x="173" y="87"/>
                  </a:lnTo>
                  <a:lnTo>
                    <a:pt x="173" y="95"/>
                  </a:lnTo>
                  <a:lnTo>
                    <a:pt x="172" y="104"/>
                  </a:lnTo>
                  <a:lnTo>
                    <a:pt x="167" y="120"/>
                  </a:lnTo>
                  <a:lnTo>
                    <a:pt x="159" y="136"/>
                  </a:lnTo>
                  <a:lnTo>
                    <a:pt x="149" y="147"/>
                  </a:lnTo>
                  <a:lnTo>
                    <a:pt x="136" y="159"/>
                  </a:lnTo>
                  <a:lnTo>
                    <a:pt x="121" y="168"/>
                  </a:lnTo>
                  <a:lnTo>
                    <a:pt x="105" y="172"/>
                  </a:lnTo>
                  <a:lnTo>
                    <a:pt x="97" y="173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78" y="173"/>
                  </a:lnTo>
                  <a:lnTo>
                    <a:pt x="69" y="172"/>
                  </a:lnTo>
                  <a:lnTo>
                    <a:pt x="53" y="168"/>
                  </a:lnTo>
                  <a:lnTo>
                    <a:pt x="39" y="160"/>
                  </a:lnTo>
                  <a:lnTo>
                    <a:pt x="26" y="149"/>
                  </a:lnTo>
                  <a:lnTo>
                    <a:pt x="14" y="136"/>
                  </a:lnTo>
                  <a:lnTo>
                    <a:pt x="7" y="121"/>
                  </a:lnTo>
                  <a:lnTo>
                    <a:pt x="1" y="106"/>
                  </a:lnTo>
                  <a:lnTo>
                    <a:pt x="0" y="97"/>
                  </a:lnTo>
                  <a:lnTo>
                    <a:pt x="0" y="88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149351" y="2736850"/>
              <a:ext cx="63500" cy="1839912"/>
            </a:xfrm>
            <a:custGeom>
              <a:avLst/>
              <a:gdLst/>
              <a:ahLst/>
              <a:cxnLst>
                <a:cxn ang="0">
                  <a:pos x="40" y="1129"/>
                </a:cxn>
                <a:cxn ang="0">
                  <a:pos x="40" y="1129"/>
                </a:cxn>
                <a:cxn ang="0">
                  <a:pos x="3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1" y="1132"/>
                </a:cxn>
                <a:cxn ang="0">
                  <a:pos x="11" y="1132"/>
                </a:cxn>
                <a:cxn ang="0">
                  <a:pos x="13" y="1143"/>
                </a:cxn>
                <a:cxn ang="0">
                  <a:pos x="16" y="1151"/>
                </a:cxn>
                <a:cxn ang="0">
                  <a:pos x="20" y="1156"/>
                </a:cxn>
                <a:cxn ang="0">
                  <a:pos x="26" y="1159"/>
                </a:cxn>
                <a:cxn ang="0">
                  <a:pos x="29" y="1159"/>
                </a:cxn>
                <a:cxn ang="0">
                  <a:pos x="32" y="1158"/>
                </a:cxn>
                <a:cxn ang="0">
                  <a:pos x="34" y="1156"/>
                </a:cxn>
                <a:cxn ang="0">
                  <a:pos x="36" y="1153"/>
                </a:cxn>
                <a:cxn ang="0">
                  <a:pos x="40" y="1143"/>
                </a:cxn>
                <a:cxn ang="0">
                  <a:pos x="40" y="1129"/>
                </a:cxn>
                <a:cxn ang="0">
                  <a:pos x="40" y="1129"/>
                </a:cxn>
              </a:cxnLst>
              <a:rect l="0" t="0" r="r" b="b"/>
              <a:pathLst>
                <a:path w="40" h="1159">
                  <a:moveTo>
                    <a:pt x="40" y="1129"/>
                  </a:moveTo>
                  <a:lnTo>
                    <a:pt x="40" y="1129"/>
                  </a:lnTo>
                  <a:lnTo>
                    <a:pt x="3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1132"/>
                  </a:lnTo>
                  <a:lnTo>
                    <a:pt x="11" y="1132"/>
                  </a:lnTo>
                  <a:lnTo>
                    <a:pt x="13" y="1143"/>
                  </a:lnTo>
                  <a:lnTo>
                    <a:pt x="16" y="1151"/>
                  </a:lnTo>
                  <a:lnTo>
                    <a:pt x="20" y="1156"/>
                  </a:lnTo>
                  <a:lnTo>
                    <a:pt x="26" y="1159"/>
                  </a:lnTo>
                  <a:lnTo>
                    <a:pt x="29" y="1159"/>
                  </a:lnTo>
                  <a:lnTo>
                    <a:pt x="32" y="1158"/>
                  </a:lnTo>
                  <a:lnTo>
                    <a:pt x="34" y="1156"/>
                  </a:lnTo>
                  <a:lnTo>
                    <a:pt x="36" y="1153"/>
                  </a:lnTo>
                  <a:lnTo>
                    <a:pt x="40" y="1143"/>
                  </a:lnTo>
                  <a:lnTo>
                    <a:pt x="40" y="1129"/>
                  </a:lnTo>
                  <a:lnTo>
                    <a:pt x="40" y="11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1222376" y="2740025"/>
              <a:ext cx="31750" cy="1795462"/>
            </a:xfrm>
            <a:custGeom>
              <a:avLst/>
              <a:gdLst/>
              <a:ahLst/>
              <a:cxnLst>
                <a:cxn ang="0">
                  <a:pos x="20" y="1102"/>
                </a:cxn>
                <a:cxn ang="0">
                  <a:pos x="20" y="1102"/>
                </a:cxn>
                <a:cxn ang="0">
                  <a:pos x="1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0" y="1104"/>
                </a:cxn>
                <a:cxn ang="0">
                  <a:pos x="10" y="1104"/>
                </a:cxn>
                <a:cxn ang="0">
                  <a:pos x="10" y="1115"/>
                </a:cxn>
                <a:cxn ang="0">
                  <a:pos x="12" y="1124"/>
                </a:cxn>
                <a:cxn ang="0">
                  <a:pos x="13" y="1130"/>
                </a:cxn>
                <a:cxn ang="0">
                  <a:pos x="14" y="1131"/>
                </a:cxn>
                <a:cxn ang="0">
                  <a:pos x="17" y="1131"/>
                </a:cxn>
                <a:cxn ang="0">
                  <a:pos x="19" y="1125"/>
                </a:cxn>
                <a:cxn ang="0">
                  <a:pos x="19" y="1115"/>
                </a:cxn>
                <a:cxn ang="0">
                  <a:pos x="20" y="1102"/>
                </a:cxn>
                <a:cxn ang="0">
                  <a:pos x="20" y="1102"/>
                </a:cxn>
              </a:cxnLst>
              <a:rect l="0" t="0" r="r" b="b"/>
              <a:pathLst>
                <a:path w="20" h="1131">
                  <a:moveTo>
                    <a:pt x="20" y="1102"/>
                  </a:moveTo>
                  <a:lnTo>
                    <a:pt x="20" y="1102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104"/>
                  </a:lnTo>
                  <a:lnTo>
                    <a:pt x="10" y="1104"/>
                  </a:lnTo>
                  <a:lnTo>
                    <a:pt x="10" y="1115"/>
                  </a:lnTo>
                  <a:lnTo>
                    <a:pt x="12" y="1124"/>
                  </a:lnTo>
                  <a:lnTo>
                    <a:pt x="13" y="1130"/>
                  </a:lnTo>
                  <a:lnTo>
                    <a:pt x="14" y="1131"/>
                  </a:lnTo>
                  <a:lnTo>
                    <a:pt x="17" y="1131"/>
                  </a:lnTo>
                  <a:lnTo>
                    <a:pt x="19" y="1125"/>
                  </a:lnTo>
                  <a:lnTo>
                    <a:pt x="19" y="1115"/>
                  </a:lnTo>
                  <a:lnTo>
                    <a:pt x="20" y="1102"/>
                  </a:lnTo>
                  <a:lnTo>
                    <a:pt x="20" y="110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598488" y="1649413"/>
              <a:ext cx="1123950" cy="2957512"/>
            </a:xfrm>
            <a:custGeom>
              <a:avLst/>
              <a:gdLst/>
              <a:ahLst/>
              <a:cxnLst>
                <a:cxn ang="0">
                  <a:pos x="705" y="313"/>
                </a:cxn>
                <a:cxn ang="0">
                  <a:pos x="691" y="244"/>
                </a:cxn>
                <a:cxn ang="0">
                  <a:pos x="624" y="126"/>
                </a:cxn>
                <a:cxn ang="0">
                  <a:pos x="520" y="40"/>
                </a:cxn>
                <a:cxn ang="0">
                  <a:pos x="422" y="6"/>
                </a:cxn>
                <a:cxn ang="0">
                  <a:pos x="351" y="0"/>
                </a:cxn>
                <a:cxn ang="0">
                  <a:pos x="296" y="4"/>
                </a:cxn>
                <a:cxn ang="0">
                  <a:pos x="212" y="29"/>
                </a:cxn>
                <a:cxn ang="0">
                  <a:pos x="101" y="105"/>
                </a:cxn>
                <a:cxn ang="0">
                  <a:pos x="26" y="218"/>
                </a:cxn>
                <a:cxn ang="0">
                  <a:pos x="3" y="303"/>
                </a:cxn>
                <a:cxn ang="0">
                  <a:pos x="0" y="357"/>
                </a:cxn>
                <a:cxn ang="0">
                  <a:pos x="20" y="469"/>
                </a:cxn>
                <a:cxn ang="0">
                  <a:pos x="72" y="568"/>
                </a:cxn>
                <a:cxn ang="0">
                  <a:pos x="152" y="644"/>
                </a:cxn>
                <a:cxn ang="0">
                  <a:pos x="251" y="692"/>
                </a:cxn>
                <a:cxn ang="0">
                  <a:pos x="264" y="1704"/>
                </a:cxn>
                <a:cxn ang="0">
                  <a:pos x="288" y="1768"/>
                </a:cxn>
                <a:cxn ang="0">
                  <a:pos x="342" y="1844"/>
                </a:cxn>
                <a:cxn ang="0">
                  <a:pos x="373" y="1863"/>
                </a:cxn>
                <a:cxn ang="0">
                  <a:pos x="394" y="1853"/>
                </a:cxn>
                <a:cxn ang="0">
                  <a:pos x="436" y="1807"/>
                </a:cxn>
                <a:cxn ang="0">
                  <a:pos x="465" y="1750"/>
                </a:cxn>
                <a:cxn ang="0">
                  <a:pos x="477" y="1687"/>
                </a:cxn>
                <a:cxn ang="0">
                  <a:pos x="475" y="1563"/>
                </a:cxn>
                <a:cxn ang="0">
                  <a:pos x="448" y="1534"/>
                </a:cxn>
                <a:cxn ang="0">
                  <a:pos x="435" y="1503"/>
                </a:cxn>
                <a:cxn ang="0">
                  <a:pos x="472" y="1447"/>
                </a:cxn>
                <a:cxn ang="0">
                  <a:pos x="474" y="1323"/>
                </a:cxn>
                <a:cxn ang="0">
                  <a:pos x="471" y="1074"/>
                </a:cxn>
                <a:cxn ang="0">
                  <a:pos x="468" y="770"/>
                </a:cxn>
                <a:cxn ang="0">
                  <a:pos x="496" y="757"/>
                </a:cxn>
                <a:cxn ang="0">
                  <a:pos x="509" y="726"/>
                </a:cxn>
                <a:cxn ang="0">
                  <a:pos x="503" y="711"/>
                </a:cxn>
                <a:cxn ang="0">
                  <a:pos x="474" y="695"/>
                </a:cxn>
                <a:cxn ang="0">
                  <a:pos x="455" y="693"/>
                </a:cxn>
                <a:cxn ang="0">
                  <a:pos x="556" y="643"/>
                </a:cxn>
                <a:cxn ang="0">
                  <a:pos x="637" y="566"/>
                </a:cxn>
                <a:cxn ang="0">
                  <a:pos x="689" y="465"/>
                </a:cxn>
                <a:cxn ang="0">
                  <a:pos x="708" y="349"/>
                </a:cxn>
                <a:cxn ang="0">
                  <a:pos x="360" y="114"/>
                </a:cxn>
                <a:cxn ang="0">
                  <a:pos x="413" y="139"/>
                </a:cxn>
                <a:cxn ang="0">
                  <a:pos x="439" y="192"/>
                </a:cxn>
                <a:cxn ang="0">
                  <a:pos x="438" y="218"/>
                </a:cxn>
                <a:cxn ang="0">
                  <a:pos x="402" y="273"/>
                </a:cxn>
                <a:cxn ang="0">
                  <a:pos x="354" y="289"/>
                </a:cxn>
                <a:cxn ang="0">
                  <a:pos x="319" y="282"/>
                </a:cxn>
                <a:cxn ang="0">
                  <a:pos x="273" y="235"/>
                </a:cxn>
                <a:cxn ang="0">
                  <a:pos x="266" y="202"/>
                </a:cxn>
                <a:cxn ang="0">
                  <a:pos x="280" y="153"/>
                </a:cxn>
                <a:cxn ang="0">
                  <a:pos x="334" y="117"/>
                </a:cxn>
              </a:cxnLst>
              <a:rect l="0" t="0" r="r" b="b"/>
              <a:pathLst>
                <a:path w="708" h="1863">
                  <a:moveTo>
                    <a:pt x="708" y="349"/>
                  </a:moveTo>
                  <a:lnTo>
                    <a:pt x="708" y="349"/>
                  </a:lnTo>
                  <a:lnTo>
                    <a:pt x="708" y="332"/>
                  </a:lnTo>
                  <a:lnTo>
                    <a:pt x="705" y="313"/>
                  </a:lnTo>
                  <a:lnTo>
                    <a:pt x="704" y="296"/>
                  </a:lnTo>
                  <a:lnTo>
                    <a:pt x="701" y="279"/>
                  </a:lnTo>
                  <a:lnTo>
                    <a:pt x="696" y="261"/>
                  </a:lnTo>
                  <a:lnTo>
                    <a:pt x="691" y="244"/>
                  </a:lnTo>
                  <a:lnTo>
                    <a:pt x="679" y="212"/>
                  </a:lnTo>
                  <a:lnTo>
                    <a:pt x="663" y="182"/>
                  </a:lnTo>
                  <a:lnTo>
                    <a:pt x="646" y="153"/>
                  </a:lnTo>
                  <a:lnTo>
                    <a:pt x="624" y="126"/>
                  </a:lnTo>
                  <a:lnTo>
                    <a:pt x="603" y="101"/>
                  </a:lnTo>
                  <a:lnTo>
                    <a:pt x="577" y="78"/>
                  </a:lnTo>
                  <a:lnTo>
                    <a:pt x="549" y="58"/>
                  </a:lnTo>
                  <a:lnTo>
                    <a:pt x="520" y="40"/>
                  </a:lnTo>
                  <a:lnTo>
                    <a:pt x="488" y="26"/>
                  </a:lnTo>
                  <a:lnTo>
                    <a:pt x="457" y="14"/>
                  </a:lnTo>
                  <a:lnTo>
                    <a:pt x="439" y="10"/>
                  </a:lnTo>
                  <a:lnTo>
                    <a:pt x="422" y="6"/>
                  </a:lnTo>
                  <a:lnTo>
                    <a:pt x="405" y="3"/>
                  </a:lnTo>
                  <a:lnTo>
                    <a:pt x="387" y="1"/>
                  </a:lnTo>
                  <a:lnTo>
                    <a:pt x="368" y="0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32" y="0"/>
                  </a:lnTo>
                  <a:lnTo>
                    <a:pt x="315" y="1"/>
                  </a:lnTo>
                  <a:lnTo>
                    <a:pt x="296" y="4"/>
                  </a:lnTo>
                  <a:lnTo>
                    <a:pt x="279" y="7"/>
                  </a:lnTo>
                  <a:lnTo>
                    <a:pt x="262" y="12"/>
                  </a:lnTo>
                  <a:lnTo>
                    <a:pt x="246" y="16"/>
                  </a:lnTo>
                  <a:lnTo>
                    <a:pt x="212" y="29"/>
                  </a:lnTo>
                  <a:lnTo>
                    <a:pt x="182" y="43"/>
                  </a:lnTo>
                  <a:lnTo>
                    <a:pt x="153" y="62"/>
                  </a:lnTo>
                  <a:lnTo>
                    <a:pt x="126" y="82"/>
                  </a:lnTo>
                  <a:lnTo>
                    <a:pt x="101" y="105"/>
                  </a:lnTo>
                  <a:lnTo>
                    <a:pt x="78" y="131"/>
                  </a:lnTo>
                  <a:lnTo>
                    <a:pt x="58" y="159"/>
                  </a:lnTo>
                  <a:lnTo>
                    <a:pt x="40" y="188"/>
                  </a:lnTo>
                  <a:lnTo>
                    <a:pt x="26" y="218"/>
                  </a:lnTo>
                  <a:lnTo>
                    <a:pt x="14" y="251"/>
                  </a:lnTo>
                  <a:lnTo>
                    <a:pt x="10" y="269"/>
                  </a:lnTo>
                  <a:lnTo>
                    <a:pt x="6" y="286"/>
                  </a:lnTo>
                  <a:lnTo>
                    <a:pt x="3" y="303"/>
                  </a:lnTo>
                  <a:lnTo>
                    <a:pt x="1" y="321"/>
                  </a:lnTo>
                  <a:lnTo>
                    <a:pt x="0" y="338"/>
                  </a:lnTo>
                  <a:lnTo>
                    <a:pt x="0" y="357"/>
                  </a:lnTo>
                  <a:lnTo>
                    <a:pt x="0" y="357"/>
                  </a:lnTo>
                  <a:lnTo>
                    <a:pt x="1" y="386"/>
                  </a:lnTo>
                  <a:lnTo>
                    <a:pt x="6" y="414"/>
                  </a:lnTo>
                  <a:lnTo>
                    <a:pt x="12" y="443"/>
                  </a:lnTo>
                  <a:lnTo>
                    <a:pt x="20" y="469"/>
                  </a:lnTo>
                  <a:lnTo>
                    <a:pt x="30" y="497"/>
                  </a:lnTo>
                  <a:lnTo>
                    <a:pt x="42" y="521"/>
                  </a:lnTo>
                  <a:lnTo>
                    <a:pt x="56" y="544"/>
                  </a:lnTo>
                  <a:lnTo>
                    <a:pt x="72" y="568"/>
                  </a:lnTo>
                  <a:lnTo>
                    <a:pt x="90" y="589"/>
                  </a:lnTo>
                  <a:lnTo>
                    <a:pt x="108" y="609"/>
                  </a:lnTo>
                  <a:lnTo>
                    <a:pt x="130" y="627"/>
                  </a:lnTo>
                  <a:lnTo>
                    <a:pt x="152" y="644"/>
                  </a:lnTo>
                  <a:lnTo>
                    <a:pt x="175" y="659"/>
                  </a:lnTo>
                  <a:lnTo>
                    <a:pt x="199" y="672"/>
                  </a:lnTo>
                  <a:lnTo>
                    <a:pt x="225" y="683"/>
                  </a:lnTo>
                  <a:lnTo>
                    <a:pt x="251" y="692"/>
                  </a:lnTo>
                  <a:lnTo>
                    <a:pt x="260" y="1675"/>
                  </a:lnTo>
                  <a:lnTo>
                    <a:pt x="260" y="1675"/>
                  </a:lnTo>
                  <a:lnTo>
                    <a:pt x="262" y="1690"/>
                  </a:lnTo>
                  <a:lnTo>
                    <a:pt x="264" y="1704"/>
                  </a:lnTo>
                  <a:lnTo>
                    <a:pt x="269" y="1720"/>
                  </a:lnTo>
                  <a:lnTo>
                    <a:pt x="275" y="1736"/>
                  </a:lnTo>
                  <a:lnTo>
                    <a:pt x="280" y="1752"/>
                  </a:lnTo>
                  <a:lnTo>
                    <a:pt x="288" y="1768"/>
                  </a:lnTo>
                  <a:lnTo>
                    <a:pt x="305" y="1797"/>
                  </a:lnTo>
                  <a:lnTo>
                    <a:pt x="324" y="1823"/>
                  </a:lnTo>
                  <a:lnTo>
                    <a:pt x="332" y="1834"/>
                  </a:lnTo>
                  <a:lnTo>
                    <a:pt x="342" y="1844"/>
                  </a:lnTo>
                  <a:lnTo>
                    <a:pt x="351" y="1851"/>
                  </a:lnTo>
                  <a:lnTo>
                    <a:pt x="358" y="1857"/>
                  </a:lnTo>
                  <a:lnTo>
                    <a:pt x="367" y="1862"/>
                  </a:lnTo>
                  <a:lnTo>
                    <a:pt x="373" y="1863"/>
                  </a:lnTo>
                  <a:lnTo>
                    <a:pt x="373" y="1863"/>
                  </a:lnTo>
                  <a:lnTo>
                    <a:pt x="380" y="1862"/>
                  </a:lnTo>
                  <a:lnTo>
                    <a:pt x="387" y="1859"/>
                  </a:lnTo>
                  <a:lnTo>
                    <a:pt x="394" y="1853"/>
                  </a:lnTo>
                  <a:lnTo>
                    <a:pt x="403" y="1847"/>
                  </a:lnTo>
                  <a:lnTo>
                    <a:pt x="412" y="1838"/>
                  </a:lnTo>
                  <a:lnTo>
                    <a:pt x="420" y="1828"/>
                  </a:lnTo>
                  <a:lnTo>
                    <a:pt x="436" y="1807"/>
                  </a:lnTo>
                  <a:lnTo>
                    <a:pt x="445" y="1794"/>
                  </a:lnTo>
                  <a:lnTo>
                    <a:pt x="452" y="1779"/>
                  </a:lnTo>
                  <a:lnTo>
                    <a:pt x="459" y="1765"/>
                  </a:lnTo>
                  <a:lnTo>
                    <a:pt x="465" y="1750"/>
                  </a:lnTo>
                  <a:lnTo>
                    <a:pt x="470" y="1734"/>
                  </a:lnTo>
                  <a:lnTo>
                    <a:pt x="474" y="1719"/>
                  </a:lnTo>
                  <a:lnTo>
                    <a:pt x="475" y="1703"/>
                  </a:lnTo>
                  <a:lnTo>
                    <a:pt x="477" y="1687"/>
                  </a:lnTo>
                  <a:lnTo>
                    <a:pt x="431" y="1645"/>
                  </a:lnTo>
                  <a:lnTo>
                    <a:pt x="477" y="1620"/>
                  </a:lnTo>
                  <a:lnTo>
                    <a:pt x="444" y="1587"/>
                  </a:lnTo>
                  <a:lnTo>
                    <a:pt x="475" y="1563"/>
                  </a:lnTo>
                  <a:lnTo>
                    <a:pt x="475" y="1563"/>
                  </a:lnTo>
                  <a:lnTo>
                    <a:pt x="470" y="1557"/>
                  </a:lnTo>
                  <a:lnTo>
                    <a:pt x="455" y="1542"/>
                  </a:lnTo>
                  <a:lnTo>
                    <a:pt x="448" y="1534"/>
                  </a:lnTo>
                  <a:lnTo>
                    <a:pt x="442" y="1524"/>
                  </a:lnTo>
                  <a:lnTo>
                    <a:pt x="436" y="1514"/>
                  </a:lnTo>
                  <a:lnTo>
                    <a:pt x="435" y="1503"/>
                  </a:lnTo>
                  <a:lnTo>
                    <a:pt x="435" y="1503"/>
                  </a:lnTo>
                  <a:lnTo>
                    <a:pt x="436" y="1498"/>
                  </a:lnTo>
                  <a:lnTo>
                    <a:pt x="441" y="1489"/>
                  </a:lnTo>
                  <a:lnTo>
                    <a:pt x="454" y="1470"/>
                  </a:lnTo>
                  <a:lnTo>
                    <a:pt x="472" y="1447"/>
                  </a:lnTo>
                  <a:lnTo>
                    <a:pt x="472" y="1447"/>
                  </a:lnTo>
                  <a:lnTo>
                    <a:pt x="474" y="1418"/>
                  </a:lnTo>
                  <a:lnTo>
                    <a:pt x="431" y="1359"/>
                  </a:lnTo>
                  <a:lnTo>
                    <a:pt x="474" y="1323"/>
                  </a:lnTo>
                  <a:lnTo>
                    <a:pt x="472" y="1261"/>
                  </a:lnTo>
                  <a:lnTo>
                    <a:pt x="438" y="1226"/>
                  </a:lnTo>
                  <a:lnTo>
                    <a:pt x="472" y="1194"/>
                  </a:lnTo>
                  <a:lnTo>
                    <a:pt x="471" y="1074"/>
                  </a:lnTo>
                  <a:lnTo>
                    <a:pt x="442" y="1041"/>
                  </a:lnTo>
                  <a:lnTo>
                    <a:pt x="471" y="1008"/>
                  </a:lnTo>
                  <a:lnTo>
                    <a:pt x="468" y="770"/>
                  </a:lnTo>
                  <a:lnTo>
                    <a:pt x="468" y="770"/>
                  </a:lnTo>
                  <a:lnTo>
                    <a:pt x="475" y="768"/>
                  </a:lnTo>
                  <a:lnTo>
                    <a:pt x="481" y="765"/>
                  </a:lnTo>
                  <a:lnTo>
                    <a:pt x="488" y="761"/>
                  </a:lnTo>
                  <a:lnTo>
                    <a:pt x="496" y="757"/>
                  </a:lnTo>
                  <a:lnTo>
                    <a:pt x="503" y="748"/>
                  </a:lnTo>
                  <a:lnTo>
                    <a:pt x="507" y="739"/>
                  </a:lnTo>
                  <a:lnTo>
                    <a:pt x="507" y="734"/>
                  </a:lnTo>
                  <a:lnTo>
                    <a:pt x="509" y="726"/>
                  </a:lnTo>
                  <a:lnTo>
                    <a:pt x="509" y="726"/>
                  </a:lnTo>
                  <a:lnTo>
                    <a:pt x="507" y="721"/>
                  </a:lnTo>
                  <a:lnTo>
                    <a:pt x="506" y="715"/>
                  </a:lnTo>
                  <a:lnTo>
                    <a:pt x="503" y="711"/>
                  </a:lnTo>
                  <a:lnTo>
                    <a:pt x="500" y="706"/>
                  </a:lnTo>
                  <a:lnTo>
                    <a:pt x="493" y="700"/>
                  </a:lnTo>
                  <a:lnTo>
                    <a:pt x="484" y="696"/>
                  </a:lnTo>
                  <a:lnTo>
                    <a:pt x="474" y="695"/>
                  </a:lnTo>
                  <a:lnTo>
                    <a:pt x="467" y="693"/>
                  </a:lnTo>
                  <a:lnTo>
                    <a:pt x="459" y="693"/>
                  </a:lnTo>
                  <a:lnTo>
                    <a:pt x="455" y="693"/>
                  </a:lnTo>
                  <a:lnTo>
                    <a:pt x="455" y="693"/>
                  </a:lnTo>
                  <a:lnTo>
                    <a:pt x="481" y="683"/>
                  </a:lnTo>
                  <a:lnTo>
                    <a:pt x="507" y="672"/>
                  </a:lnTo>
                  <a:lnTo>
                    <a:pt x="533" y="659"/>
                  </a:lnTo>
                  <a:lnTo>
                    <a:pt x="556" y="643"/>
                  </a:lnTo>
                  <a:lnTo>
                    <a:pt x="579" y="627"/>
                  </a:lnTo>
                  <a:lnTo>
                    <a:pt x="600" y="608"/>
                  </a:lnTo>
                  <a:lnTo>
                    <a:pt x="620" y="588"/>
                  </a:lnTo>
                  <a:lnTo>
                    <a:pt x="637" y="566"/>
                  </a:lnTo>
                  <a:lnTo>
                    <a:pt x="653" y="543"/>
                  </a:lnTo>
                  <a:lnTo>
                    <a:pt x="668" y="518"/>
                  </a:lnTo>
                  <a:lnTo>
                    <a:pt x="679" y="492"/>
                  </a:lnTo>
                  <a:lnTo>
                    <a:pt x="689" y="465"/>
                  </a:lnTo>
                  <a:lnTo>
                    <a:pt x="698" y="438"/>
                  </a:lnTo>
                  <a:lnTo>
                    <a:pt x="704" y="409"/>
                  </a:lnTo>
                  <a:lnTo>
                    <a:pt x="707" y="380"/>
                  </a:lnTo>
                  <a:lnTo>
                    <a:pt x="708" y="349"/>
                  </a:lnTo>
                  <a:lnTo>
                    <a:pt x="708" y="349"/>
                  </a:lnTo>
                  <a:close/>
                  <a:moveTo>
                    <a:pt x="351" y="114"/>
                  </a:moveTo>
                  <a:lnTo>
                    <a:pt x="351" y="114"/>
                  </a:lnTo>
                  <a:lnTo>
                    <a:pt x="360" y="114"/>
                  </a:lnTo>
                  <a:lnTo>
                    <a:pt x="368" y="116"/>
                  </a:lnTo>
                  <a:lnTo>
                    <a:pt x="386" y="121"/>
                  </a:lnTo>
                  <a:lnTo>
                    <a:pt x="400" y="129"/>
                  </a:lnTo>
                  <a:lnTo>
                    <a:pt x="413" y="139"/>
                  </a:lnTo>
                  <a:lnTo>
                    <a:pt x="425" y="152"/>
                  </a:lnTo>
                  <a:lnTo>
                    <a:pt x="432" y="166"/>
                  </a:lnTo>
                  <a:lnTo>
                    <a:pt x="438" y="183"/>
                  </a:lnTo>
                  <a:lnTo>
                    <a:pt x="439" y="192"/>
                  </a:lnTo>
                  <a:lnTo>
                    <a:pt x="439" y="201"/>
                  </a:lnTo>
                  <a:lnTo>
                    <a:pt x="439" y="201"/>
                  </a:lnTo>
                  <a:lnTo>
                    <a:pt x="439" y="209"/>
                  </a:lnTo>
                  <a:lnTo>
                    <a:pt x="438" y="218"/>
                  </a:lnTo>
                  <a:lnTo>
                    <a:pt x="433" y="234"/>
                  </a:lnTo>
                  <a:lnTo>
                    <a:pt x="425" y="250"/>
                  </a:lnTo>
                  <a:lnTo>
                    <a:pt x="415" y="261"/>
                  </a:lnTo>
                  <a:lnTo>
                    <a:pt x="402" y="273"/>
                  </a:lnTo>
                  <a:lnTo>
                    <a:pt x="387" y="282"/>
                  </a:lnTo>
                  <a:lnTo>
                    <a:pt x="371" y="286"/>
                  </a:lnTo>
                  <a:lnTo>
                    <a:pt x="363" y="287"/>
                  </a:lnTo>
                  <a:lnTo>
                    <a:pt x="354" y="289"/>
                  </a:lnTo>
                  <a:lnTo>
                    <a:pt x="354" y="289"/>
                  </a:lnTo>
                  <a:lnTo>
                    <a:pt x="344" y="287"/>
                  </a:lnTo>
                  <a:lnTo>
                    <a:pt x="335" y="286"/>
                  </a:lnTo>
                  <a:lnTo>
                    <a:pt x="319" y="282"/>
                  </a:lnTo>
                  <a:lnTo>
                    <a:pt x="305" y="274"/>
                  </a:lnTo>
                  <a:lnTo>
                    <a:pt x="292" y="263"/>
                  </a:lnTo>
                  <a:lnTo>
                    <a:pt x="280" y="250"/>
                  </a:lnTo>
                  <a:lnTo>
                    <a:pt x="273" y="235"/>
                  </a:lnTo>
                  <a:lnTo>
                    <a:pt x="267" y="220"/>
                  </a:lnTo>
                  <a:lnTo>
                    <a:pt x="266" y="211"/>
                  </a:lnTo>
                  <a:lnTo>
                    <a:pt x="266" y="202"/>
                  </a:lnTo>
                  <a:lnTo>
                    <a:pt x="266" y="202"/>
                  </a:lnTo>
                  <a:lnTo>
                    <a:pt x="266" y="194"/>
                  </a:lnTo>
                  <a:lnTo>
                    <a:pt x="267" y="185"/>
                  </a:lnTo>
                  <a:lnTo>
                    <a:pt x="272" y="168"/>
                  </a:lnTo>
                  <a:lnTo>
                    <a:pt x="280" y="153"/>
                  </a:lnTo>
                  <a:lnTo>
                    <a:pt x="290" y="140"/>
                  </a:lnTo>
                  <a:lnTo>
                    <a:pt x="303" y="130"/>
                  </a:lnTo>
                  <a:lnTo>
                    <a:pt x="318" y="121"/>
                  </a:lnTo>
                  <a:lnTo>
                    <a:pt x="334" y="117"/>
                  </a:lnTo>
                  <a:lnTo>
                    <a:pt x="342" y="116"/>
                  </a:lnTo>
                  <a:lnTo>
                    <a:pt x="351" y="114"/>
                  </a:lnTo>
                  <a:lnTo>
                    <a:pt x="351" y="11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6080125" y="2211388"/>
            <a:ext cx="24526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5718175" y="2763838"/>
            <a:ext cx="24526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5356225" y="3314700"/>
            <a:ext cx="24526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4994275" y="3867150"/>
            <a:ext cx="24526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1298575"/>
            <a:ext cx="1912937" cy="320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29" grpId="0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900113" y="1455738"/>
            <a:ext cx="2081212" cy="2916237"/>
            <a:chOff x="5580111" y="1527634"/>
            <a:chExt cx="2082329" cy="2916324"/>
          </a:xfrm>
        </p:grpSpPr>
        <p:sp>
          <p:nvSpPr>
            <p:cNvPr id="5" name="圆角矩形 4"/>
            <p:cNvSpPr/>
            <p:nvPr/>
          </p:nvSpPr>
          <p:spPr>
            <a:xfrm>
              <a:off x="5580111" y="1779662"/>
              <a:ext cx="2082329" cy="2664296"/>
            </a:xfrm>
            <a:prstGeom prst="roundRect">
              <a:avLst>
                <a:gd name="adj" fmla="val 7482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773574" y="1923677"/>
              <a:ext cx="1695401" cy="2376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圆角矩形 238"/>
            <p:cNvSpPr/>
            <p:nvPr/>
          </p:nvSpPr>
          <p:spPr>
            <a:xfrm>
              <a:off x="6042260" y="1527634"/>
              <a:ext cx="1080120" cy="504056"/>
            </a:xfrm>
            <a:custGeom>
              <a:avLst/>
              <a:gdLst/>
              <a:ahLst/>
              <a:cxnLst/>
              <a:rect l="l" t="t" r="r" b="b"/>
              <a:pathLst>
                <a:path w="1080120" h="504056">
                  <a:moveTo>
                    <a:pt x="542636" y="54980"/>
                  </a:moveTo>
                  <a:cubicBezTo>
                    <a:pt x="493913" y="54980"/>
                    <a:pt x="454415" y="94478"/>
                    <a:pt x="454415" y="143201"/>
                  </a:cubicBezTo>
                  <a:cubicBezTo>
                    <a:pt x="454415" y="191924"/>
                    <a:pt x="493913" y="231422"/>
                    <a:pt x="542636" y="231422"/>
                  </a:cubicBezTo>
                  <a:cubicBezTo>
                    <a:pt x="591359" y="231422"/>
                    <a:pt x="630857" y="191924"/>
                    <a:pt x="630857" y="143201"/>
                  </a:cubicBezTo>
                  <a:cubicBezTo>
                    <a:pt x="630857" y="94478"/>
                    <a:pt x="591359" y="54980"/>
                    <a:pt x="542636" y="54980"/>
                  </a:cubicBezTo>
                  <a:close/>
                  <a:moveTo>
                    <a:pt x="540060" y="0"/>
                  </a:moveTo>
                  <a:cubicBezTo>
                    <a:pt x="619598" y="0"/>
                    <a:pt x="684076" y="64478"/>
                    <a:pt x="684076" y="144016"/>
                  </a:cubicBezTo>
                  <a:lnTo>
                    <a:pt x="1020112" y="144016"/>
                  </a:lnTo>
                  <a:cubicBezTo>
                    <a:pt x="1053254" y="144016"/>
                    <a:pt x="1080120" y="170882"/>
                    <a:pt x="1080120" y="204024"/>
                  </a:cubicBezTo>
                  <a:lnTo>
                    <a:pt x="1080120" y="444048"/>
                  </a:lnTo>
                  <a:cubicBezTo>
                    <a:pt x="1080120" y="477190"/>
                    <a:pt x="1053254" y="504056"/>
                    <a:pt x="1020112" y="504056"/>
                  </a:cubicBezTo>
                  <a:lnTo>
                    <a:pt x="60008" y="504056"/>
                  </a:lnTo>
                  <a:cubicBezTo>
                    <a:pt x="26866" y="504056"/>
                    <a:pt x="0" y="477190"/>
                    <a:pt x="0" y="444048"/>
                  </a:cubicBezTo>
                  <a:lnTo>
                    <a:pt x="0" y="204024"/>
                  </a:lnTo>
                  <a:cubicBezTo>
                    <a:pt x="0" y="170882"/>
                    <a:pt x="26866" y="144016"/>
                    <a:pt x="60008" y="144016"/>
                  </a:cubicBezTo>
                  <a:lnTo>
                    <a:pt x="396044" y="144016"/>
                  </a:lnTo>
                  <a:cubicBezTo>
                    <a:pt x="396044" y="64478"/>
                    <a:pt x="460522" y="0"/>
                    <a:pt x="54006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143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257300" y="3251200"/>
            <a:ext cx="1366838" cy="81756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1208088" y="2414588"/>
            <a:ext cx="14319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6213" y="2106613"/>
            <a:ext cx="911225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419475" y="1455738"/>
            <a:ext cx="2082800" cy="2916237"/>
            <a:chOff x="5580111" y="1527634"/>
            <a:chExt cx="2082329" cy="2916324"/>
          </a:xfrm>
        </p:grpSpPr>
        <p:sp>
          <p:nvSpPr>
            <p:cNvPr id="12" name="圆角矩形 11"/>
            <p:cNvSpPr/>
            <p:nvPr/>
          </p:nvSpPr>
          <p:spPr>
            <a:xfrm>
              <a:off x="5580111" y="1779662"/>
              <a:ext cx="2082329" cy="2664296"/>
            </a:xfrm>
            <a:prstGeom prst="roundRect">
              <a:avLst>
                <a:gd name="adj" fmla="val 7482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73574" y="1923677"/>
              <a:ext cx="1695401" cy="2376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圆角矩形 238"/>
            <p:cNvSpPr/>
            <p:nvPr/>
          </p:nvSpPr>
          <p:spPr>
            <a:xfrm>
              <a:off x="6042260" y="1527634"/>
              <a:ext cx="1080120" cy="504056"/>
            </a:xfrm>
            <a:custGeom>
              <a:avLst/>
              <a:gdLst/>
              <a:ahLst/>
              <a:cxnLst/>
              <a:rect l="l" t="t" r="r" b="b"/>
              <a:pathLst>
                <a:path w="1080120" h="504056">
                  <a:moveTo>
                    <a:pt x="542636" y="54980"/>
                  </a:moveTo>
                  <a:cubicBezTo>
                    <a:pt x="493913" y="54980"/>
                    <a:pt x="454415" y="94478"/>
                    <a:pt x="454415" y="143201"/>
                  </a:cubicBezTo>
                  <a:cubicBezTo>
                    <a:pt x="454415" y="191924"/>
                    <a:pt x="493913" y="231422"/>
                    <a:pt x="542636" y="231422"/>
                  </a:cubicBezTo>
                  <a:cubicBezTo>
                    <a:pt x="591359" y="231422"/>
                    <a:pt x="630857" y="191924"/>
                    <a:pt x="630857" y="143201"/>
                  </a:cubicBezTo>
                  <a:cubicBezTo>
                    <a:pt x="630857" y="94478"/>
                    <a:pt x="591359" y="54980"/>
                    <a:pt x="542636" y="54980"/>
                  </a:cubicBezTo>
                  <a:close/>
                  <a:moveTo>
                    <a:pt x="540060" y="0"/>
                  </a:moveTo>
                  <a:cubicBezTo>
                    <a:pt x="619598" y="0"/>
                    <a:pt x="684076" y="64478"/>
                    <a:pt x="684076" y="144016"/>
                  </a:cubicBezTo>
                  <a:lnTo>
                    <a:pt x="1020112" y="144016"/>
                  </a:lnTo>
                  <a:cubicBezTo>
                    <a:pt x="1053254" y="144016"/>
                    <a:pt x="1080120" y="170882"/>
                    <a:pt x="1080120" y="204024"/>
                  </a:cubicBezTo>
                  <a:lnTo>
                    <a:pt x="1080120" y="444048"/>
                  </a:lnTo>
                  <a:cubicBezTo>
                    <a:pt x="1080120" y="477190"/>
                    <a:pt x="1053254" y="504056"/>
                    <a:pt x="1020112" y="504056"/>
                  </a:cubicBezTo>
                  <a:lnTo>
                    <a:pt x="60008" y="504056"/>
                  </a:lnTo>
                  <a:cubicBezTo>
                    <a:pt x="26866" y="504056"/>
                    <a:pt x="0" y="477190"/>
                    <a:pt x="0" y="444048"/>
                  </a:cubicBezTo>
                  <a:lnTo>
                    <a:pt x="0" y="204024"/>
                  </a:lnTo>
                  <a:cubicBezTo>
                    <a:pt x="0" y="170882"/>
                    <a:pt x="26866" y="144016"/>
                    <a:pt x="60008" y="144016"/>
                  </a:cubicBezTo>
                  <a:lnTo>
                    <a:pt x="396044" y="144016"/>
                  </a:lnTo>
                  <a:cubicBezTo>
                    <a:pt x="396044" y="64478"/>
                    <a:pt x="460522" y="0"/>
                    <a:pt x="54006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143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776663" y="3251200"/>
            <a:ext cx="1368425" cy="8175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3727450" y="2414588"/>
            <a:ext cx="14319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5575" y="2106613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940425" y="1455738"/>
            <a:ext cx="2082800" cy="2916237"/>
            <a:chOff x="5580111" y="1527634"/>
            <a:chExt cx="2082329" cy="2916324"/>
          </a:xfrm>
        </p:grpSpPr>
        <p:sp>
          <p:nvSpPr>
            <p:cNvPr id="19" name="圆角矩形 18"/>
            <p:cNvSpPr/>
            <p:nvPr/>
          </p:nvSpPr>
          <p:spPr>
            <a:xfrm>
              <a:off x="5580111" y="1779662"/>
              <a:ext cx="2082329" cy="2664296"/>
            </a:xfrm>
            <a:prstGeom prst="roundRect">
              <a:avLst>
                <a:gd name="adj" fmla="val 7482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773574" y="1923677"/>
              <a:ext cx="1695401" cy="2376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圆角矩形 238"/>
            <p:cNvSpPr/>
            <p:nvPr/>
          </p:nvSpPr>
          <p:spPr>
            <a:xfrm>
              <a:off x="6042260" y="1527634"/>
              <a:ext cx="1080120" cy="504056"/>
            </a:xfrm>
            <a:custGeom>
              <a:avLst/>
              <a:gdLst/>
              <a:ahLst/>
              <a:cxnLst/>
              <a:rect l="l" t="t" r="r" b="b"/>
              <a:pathLst>
                <a:path w="1080120" h="504056">
                  <a:moveTo>
                    <a:pt x="542636" y="54980"/>
                  </a:moveTo>
                  <a:cubicBezTo>
                    <a:pt x="493913" y="54980"/>
                    <a:pt x="454415" y="94478"/>
                    <a:pt x="454415" y="143201"/>
                  </a:cubicBezTo>
                  <a:cubicBezTo>
                    <a:pt x="454415" y="191924"/>
                    <a:pt x="493913" y="231422"/>
                    <a:pt x="542636" y="231422"/>
                  </a:cubicBezTo>
                  <a:cubicBezTo>
                    <a:pt x="591359" y="231422"/>
                    <a:pt x="630857" y="191924"/>
                    <a:pt x="630857" y="143201"/>
                  </a:cubicBezTo>
                  <a:cubicBezTo>
                    <a:pt x="630857" y="94478"/>
                    <a:pt x="591359" y="54980"/>
                    <a:pt x="542636" y="54980"/>
                  </a:cubicBezTo>
                  <a:close/>
                  <a:moveTo>
                    <a:pt x="540060" y="0"/>
                  </a:moveTo>
                  <a:cubicBezTo>
                    <a:pt x="619598" y="0"/>
                    <a:pt x="684076" y="64478"/>
                    <a:pt x="684076" y="144016"/>
                  </a:cubicBezTo>
                  <a:lnTo>
                    <a:pt x="1020112" y="144016"/>
                  </a:lnTo>
                  <a:cubicBezTo>
                    <a:pt x="1053254" y="144016"/>
                    <a:pt x="1080120" y="170882"/>
                    <a:pt x="1080120" y="204024"/>
                  </a:cubicBezTo>
                  <a:lnTo>
                    <a:pt x="1080120" y="444048"/>
                  </a:lnTo>
                  <a:cubicBezTo>
                    <a:pt x="1080120" y="477190"/>
                    <a:pt x="1053254" y="504056"/>
                    <a:pt x="1020112" y="504056"/>
                  </a:cubicBezTo>
                  <a:lnTo>
                    <a:pt x="60008" y="504056"/>
                  </a:lnTo>
                  <a:cubicBezTo>
                    <a:pt x="26866" y="504056"/>
                    <a:pt x="0" y="477190"/>
                    <a:pt x="0" y="444048"/>
                  </a:cubicBezTo>
                  <a:lnTo>
                    <a:pt x="0" y="204024"/>
                  </a:lnTo>
                  <a:cubicBezTo>
                    <a:pt x="0" y="170882"/>
                    <a:pt x="26866" y="144016"/>
                    <a:pt x="60008" y="144016"/>
                  </a:cubicBezTo>
                  <a:lnTo>
                    <a:pt x="396044" y="144016"/>
                  </a:lnTo>
                  <a:cubicBezTo>
                    <a:pt x="396044" y="64478"/>
                    <a:pt x="460522" y="0"/>
                    <a:pt x="54006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143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6297613" y="3251200"/>
            <a:ext cx="1368425" cy="8175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54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6248400" y="2414588"/>
            <a:ext cx="14319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86525" y="2106613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" grpId="0" animBg="1"/>
      <p:bldP spid="9" grpId="0"/>
      <p:bldP spid="10" grpId="0"/>
      <p:bldP spid="15" grpId="0" animBg="1"/>
      <p:bldP spid="16" grpId="0"/>
      <p:bldP spid="17" grpId="0"/>
      <p:bldP spid="22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1046163" y="1492250"/>
            <a:ext cx="1373187" cy="1647825"/>
            <a:chOff x="1129367" y="1491630"/>
            <a:chExt cx="1372130" cy="1647699"/>
          </a:xfrm>
        </p:grpSpPr>
        <p:sp>
          <p:nvSpPr>
            <p:cNvPr id="5" name="矩形 209"/>
            <p:cNvSpPr/>
            <p:nvPr/>
          </p:nvSpPr>
          <p:spPr>
            <a:xfrm>
              <a:off x="1129367" y="1491630"/>
              <a:ext cx="1372130" cy="1647699"/>
            </a:xfrm>
            <a:custGeom>
              <a:avLst/>
              <a:gdLst/>
              <a:ahLst/>
              <a:cxnLst/>
              <a:rect l="l" t="t" r="r" b="b"/>
              <a:pathLst>
                <a:path w="1372130" h="1647699">
                  <a:moveTo>
                    <a:pt x="485326" y="285607"/>
                  </a:moveTo>
                  <a:cubicBezTo>
                    <a:pt x="485637" y="467797"/>
                    <a:pt x="483521" y="696070"/>
                    <a:pt x="483832" y="878260"/>
                  </a:cubicBezTo>
                  <a:cubicBezTo>
                    <a:pt x="384623" y="927176"/>
                    <a:pt x="205770" y="1131190"/>
                    <a:pt x="156540" y="1266655"/>
                  </a:cubicBezTo>
                  <a:cubicBezTo>
                    <a:pt x="82229" y="1482969"/>
                    <a:pt x="133782" y="1539588"/>
                    <a:pt x="425852" y="1537757"/>
                  </a:cubicBezTo>
                  <a:lnTo>
                    <a:pt x="971421" y="1538140"/>
                  </a:lnTo>
                  <a:cubicBezTo>
                    <a:pt x="1164522" y="1535118"/>
                    <a:pt x="1333517" y="1515513"/>
                    <a:pt x="1203556" y="1245467"/>
                  </a:cubicBezTo>
                  <a:cubicBezTo>
                    <a:pt x="1103227" y="1045960"/>
                    <a:pt x="976650" y="989814"/>
                    <a:pt x="841232" y="877876"/>
                  </a:cubicBezTo>
                  <a:cubicBezTo>
                    <a:pt x="840192" y="697048"/>
                    <a:pt x="843138" y="466435"/>
                    <a:pt x="842098" y="285607"/>
                  </a:cubicBezTo>
                  <a:lnTo>
                    <a:pt x="807577" y="285607"/>
                  </a:lnTo>
                  <a:lnTo>
                    <a:pt x="798876" y="344446"/>
                  </a:lnTo>
                  <a:lnTo>
                    <a:pt x="531538" y="342021"/>
                  </a:lnTo>
                  <a:lnTo>
                    <a:pt x="521062" y="285607"/>
                  </a:lnTo>
                  <a:close/>
                  <a:moveTo>
                    <a:pt x="849811" y="0"/>
                  </a:moveTo>
                  <a:lnTo>
                    <a:pt x="825645" y="163419"/>
                  </a:lnTo>
                  <a:lnTo>
                    <a:pt x="949256" y="163419"/>
                  </a:lnTo>
                  <a:cubicBezTo>
                    <a:pt x="950873" y="378183"/>
                    <a:pt x="950063" y="600223"/>
                    <a:pt x="951680" y="814987"/>
                  </a:cubicBezTo>
                  <a:cubicBezTo>
                    <a:pt x="1143292" y="950812"/>
                    <a:pt x="1332478" y="1132723"/>
                    <a:pt x="1364010" y="1297654"/>
                  </a:cubicBezTo>
                  <a:cubicBezTo>
                    <a:pt x="1407668" y="1555006"/>
                    <a:pt x="1269417" y="1647426"/>
                    <a:pt x="1089932" y="1645253"/>
                  </a:cubicBezTo>
                  <a:lnTo>
                    <a:pt x="275951" y="1647678"/>
                  </a:lnTo>
                  <a:cubicBezTo>
                    <a:pt x="78355" y="1649851"/>
                    <a:pt x="-31925" y="1484667"/>
                    <a:pt x="8176" y="1317058"/>
                  </a:cubicBezTo>
                  <a:cubicBezTo>
                    <a:pt x="58302" y="1156169"/>
                    <a:pt x="166638" y="968600"/>
                    <a:pt x="362292" y="812562"/>
                  </a:cubicBezTo>
                  <a:cubicBezTo>
                    <a:pt x="361809" y="596181"/>
                    <a:pt x="361325" y="379800"/>
                    <a:pt x="360842" y="163419"/>
                  </a:cubicBezTo>
                  <a:lnTo>
                    <a:pt x="498372" y="163419"/>
                  </a:lnTo>
                  <a:lnTo>
                    <a:pt x="468475" y="242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779427" y="2211709"/>
              <a:ext cx="100307" cy="1003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779428" y="1901823"/>
              <a:ext cx="65228" cy="6522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673570" y="2027324"/>
              <a:ext cx="76493" cy="7649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等腰三角形 213"/>
            <p:cNvSpPr/>
            <p:nvPr/>
          </p:nvSpPr>
          <p:spPr>
            <a:xfrm>
              <a:off x="1338856" y="2432585"/>
              <a:ext cx="954372" cy="504651"/>
            </a:xfrm>
            <a:custGeom>
              <a:avLst/>
              <a:gdLst>
                <a:gd name="connsiteX0" fmla="*/ 386758 w 1077791"/>
                <a:gd name="connsiteY0" fmla="*/ 0 h 485248"/>
                <a:gd name="connsiteX1" fmla="*/ 691034 w 1077791"/>
                <a:gd name="connsiteY1" fmla="*/ 0 h 485248"/>
                <a:gd name="connsiteX2" fmla="*/ 1077791 w 1077791"/>
                <a:gd name="connsiteY2" fmla="*/ 485248 h 485248"/>
                <a:gd name="connsiteX3" fmla="*/ 0 w 1077791"/>
                <a:gd name="connsiteY3" fmla="*/ 485248 h 485248"/>
                <a:gd name="connsiteX4" fmla="*/ 97905 w 1077791"/>
                <a:gd name="connsiteY4" fmla="*/ 363975 h 485248"/>
                <a:gd name="connsiteX5" fmla="*/ 386758 w 1077791"/>
                <a:gd name="connsiteY5" fmla="*/ 0 h 485248"/>
                <a:gd name="connsiteX0-1" fmla="*/ 386758 w 1077791"/>
                <a:gd name="connsiteY0-2" fmla="*/ 0 h 485248"/>
                <a:gd name="connsiteX1-3" fmla="*/ 691034 w 1077791"/>
                <a:gd name="connsiteY1-4" fmla="*/ 0 h 485248"/>
                <a:gd name="connsiteX2-5" fmla="*/ 1077791 w 1077791"/>
                <a:gd name="connsiteY2-6" fmla="*/ 485248 h 485248"/>
                <a:gd name="connsiteX3-7" fmla="*/ 0 w 1077791"/>
                <a:gd name="connsiteY3-8" fmla="*/ 485248 h 485248"/>
                <a:gd name="connsiteX4-9" fmla="*/ 114884 w 1077791"/>
                <a:gd name="connsiteY4-10" fmla="*/ 286360 h 485248"/>
                <a:gd name="connsiteX5-11" fmla="*/ 386758 w 1077791"/>
                <a:gd name="connsiteY5-12" fmla="*/ 0 h 485248"/>
                <a:gd name="connsiteX0-13" fmla="*/ 271874 w 962907"/>
                <a:gd name="connsiteY0-14" fmla="*/ 0 h 509502"/>
                <a:gd name="connsiteX1-15" fmla="*/ 576150 w 962907"/>
                <a:gd name="connsiteY1-16" fmla="*/ 0 h 509502"/>
                <a:gd name="connsiteX2-17" fmla="*/ 962907 w 962907"/>
                <a:gd name="connsiteY2-18" fmla="*/ 485248 h 509502"/>
                <a:gd name="connsiteX3-19" fmla="*/ 120386 w 962907"/>
                <a:gd name="connsiteY3-20" fmla="*/ 509502 h 509502"/>
                <a:gd name="connsiteX4-21" fmla="*/ 0 w 962907"/>
                <a:gd name="connsiteY4-22" fmla="*/ 286360 h 509502"/>
                <a:gd name="connsiteX5-23" fmla="*/ 271874 w 962907"/>
                <a:gd name="connsiteY5-24" fmla="*/ 0 h 509502"/>
                <a:gd name="connsiteX0-25" fmla="*/ 271874 w 962907"/>
                <a:gd name="connsiteY0-26" fmla="*/ 0 h 509502"/>
                <a:gd name="connsiteX1-27" fmla="*/ 576150 w 962907"/>
                <a:gd name="connsiteY1-28" fmla="*/ 0 h 509502"/>
                <a:gd name="connsiteX2-29" fmla="*/ 851337 w 962907"/>
                <a:gd name="connsiteY2-30" fmla="*/ 354273 h 509502"/>
                <a:gd name="connsiteX3-31" fmla="*/ 962907 w 962907"/>
                <a:gd name="connsiteY3-32" fmla="*/ 485248 h 509502"/>
                <a:gd name="connsiteX4-33" fmla="*/ 120386 w 962907"/>
                <a:gd name="connsiteY4-34" fmla="*/ 509502 h 509502"/>
                <a:gd name="connsiteX5-35" fmla="*/ 0 w 962907"/>
                <a:gd name="connsiteY5-36" fmla="*/ 286360 h 509502"/>
                <a:gd name="connsiteX6" fmla="*/ 271874 w 962907"/>
                <a:gd name="connsiteY6" fmla="*/ 0 h 509502"/>
                <a:gd name="connsiteX0-37" fmla="*/ 271874 w 962907"/>
                <a:gd name="connsiteY0-38" fmla="*/ 0 h 509502"/>
                <a:gd name="connsiteX1-39" fmla="*/ 576150 w 962907"/>
                <a:gd name="connsiteY1-40" fmla="*/ 0 h 509502"/>
                <a:gd name="connsiteX2-41" fmla="*/ 861038 w 962907"/>
                <a:gd name="connsiteY2-42" fmla="*/ 317891 h 509502"/>
                <a:gd name="connsiteX3-43" fmla="*/ 962907 w 962907"/>
                <a:gd name="connsiteY3-44" fmla="*/ 485248 h 509502"/>
                <a:gd name="connsiteX4-45" fmla="*/ 120386 w 962907"/>
                <a:gd name="connsiteY4-46" fmla="*/ 509502 h 509502"/>
                <a:gd name="connsiteX5-47" fmla="*/ 0 w 962907"/>
                <a:gd name="connsiteY5-48" fmla="*/ 286360 h 509502"/>
                <a:gd name="connsiteX6-49" fmla="*/ 271874 w 962907"/>
                <a:gd name="connsiteY6-50" fmla="*/ 0 h 509502"/>
                <a:gd name="connsiteX0-51" fmla="*/ 271874 w 861038"/>
                <a:gd name="connsiteY0-52" fmla="*/ 0 h 509502"/>
                <a:gd name="connsiteX1-53" fmla="*/ 576150 w 861038"/>
                <a:gd name="connsiteY1-54" fmla="*/ 0 h 509502"/>
                <a:gd name="connsiteX2-55" fmla="*/ 861038 w 861038"/>
                <a:gd name="connsiteY2-56" fmla="*/ 317891 h 509502"/>
                <a:gd name="connsiteX3-57" fmla="*/ 812529 w 861038"/>
                <a:gd name="connsiteY3-58" fmla="*/ 502226 h 509502"/>
                <a:gd name="connsiteX4-59" fmla="*/ 120386 w 861038"/>
                <a:gd name="connsiteY4-60" fmla="*/ 509502 h 509502"/>
                <a:gd name="connsiteX5-61" fmla="*/ 0 w 861038"/>
                <a:gd name="connsiteY5-62" fmla="*/ 286360 h 509502"/>
                <a:gd name="connsiteX6-63" fmla="*/ 271874 w 861038"/>
                <a:gd name="connsiteY6-64" fmla="*/ 0 h 509502"/>
                <a:gd name="connsiteX0-65" fmla="*/ 271874 w 861038"/>
                <a:gd name="connsiteY0-66" fmla="*/ 0 h 502226"/>
                <a:gd name="connsiteX1-67" fmla="*/ 576150 w 861038"/>
                <a:gd name="connsiteY1-68" fmla="*/ 0 h 502226"/>
                <a:gd name="connsiteX2-69" fmla="*/ 861038 w 861038"/>
                <a:gd name="connsiteY2-70" fmla="*/ 317891 h 502226"/>
                <a:gd name="connsiteX3-71" fmla="*/ 812529 w 861038"/>
                <a:gd name="connsiteY3-72" fmla="*/ 502226 h 502226"/>
                <a:gd name="connsiteX4-73" fmla="*/ 103408 w 861038"/>
                <a:gd name="connsiteY4-74" fmla="*/ 499800 h 502226"/>
                <a:gd name="connsiteX5-75" fmla="*/ 0 w 861038"/>
                <a:gd name="connsiteY5-76" fmla="*/ 286360 h 502226"/>
                <a:gd name="connsiteX6-77" fmla="*/ 271874 w 861038"/>
                <a:gd name="connsiteY6-78" fmla="*/ 0 h 502226"/>
                <a:gd name="connsiteX0-79" fmla="*/ 271874 w 861038"/>
                <a:gd name="connsiteY0-80" fmla="*/ 0 h 502226"/>
                <a:gd name="connsiteX1-81" fmla="*/ 576150 w 861038"/>
                <a:gd name="connsiteY1-82" fmla="*/ 0 h 502226"/>
                <a:gd name="connsiteX2-83" fmla="*/ 861038 w 861038"/>
                <a:gd name="connsiteY2-84" fmla="*/ 317891 h 502226"/>
                <a:gd name="connsiteX3-85" fmla="*/ 812529 w 861038"/>
                <a:gd name="connsiteY3-86" fmla="*/ 502226 h 502226"/>
                <a:gd name="connsiteX4-87" fmla="*/ 103408 w 861038"/>
                <a:gd name="connsiteY4-88" fmla="*/ 499800 h 502226"/>
                <a:gd name="connsiteX5-89" fmla="*/ 0 w 861038"/>
                <a:gd name="connsiteY5-90" fmla="*/ 286360 h 502226"/>
                <a:gd name="connsiteX6-91" fmla="*/ 271874 w 861038"/>
                <a:gd name="connsiteY6-92" fmla="*/ 0 h 502226"/>
                <a:gd name="connsiteX0-93" fmla="*/ 271874 w 861038"/>
                <a:gd name="connsiteY0-94" fmla="*/ 0 h 502226"/>
                <a:gd name="connsiteX1-95" fmla="*/ 576150 w 861038"/>
                <a:gd name="connsiteY1-96" fmla="*/ 0 h 502226"/>
                <a:gd name="connsiteX2-97" fmla="*/ 861038 w 861038"/>
                <a:gd name="connsiteY2-98" fmla="*/ 317891 h 502226"/>
                <a:gd name="connsiteX3-99" fmla="*/ 812529 w 861038"/>
                <a:gd name="connsiteY3-100" fmla="*/ 502226 h 502226"/>
                <a:gd name="connsiteX4-101" fmla="*/ 103408 w 861038"/>
                <a:gd name="connsiteY4-102" fmla="*/ 499800 h 502226"/>
                <a:gd name="connsiteX5-103" fmla="*/ 0 w 861038"/>
                <a:gd name="connsiteY5-104" fmla="*/ 286360 h 502226"/>
                <a:gd name="connsiteX6-105" fmla="*/ 271874 w 861038"/>
                <a:gd name="connsiteY6-106" fmla="*/ 0 h 502226"/>
                <a:gd name="connsiteX0-107" fmla="*/ 271874 w 890900"/>
                <a:gd name="connsiteY0-108" fmla="*/ 0 h 502226"/>
                <a:gd name="connsiteX1-109" fmla="*/ 576150 w 890900"/>
                <a:gd name="connsiteY1-110" fmla="*/ 0 h 502226"/>
                <a:gd name="connsiteX2-111" fmla="*/ 861038 w 890900"/>
                <a:gd name="connsiteY2-112" fmla="*/ 317891 h 502226"/>
                <a:gd name="connsiteX3-113" fmla="*/ 812529 w 890900"/>
                <a:gd name="connsiteY3-114" fmla="*/ 502226 h 502226"/>
                <a:gd name="connsiteX4-115" fmla="*/ 103408 w 890900"/>
                <a:gd name="connsiteY4-116" fmla="*/ 499800 h 502226"/>
                <a:gd name="connsiteX5-117" fmla="*/ 0 w 890900"/>
                <a:gd name="connsiteY5-118" fmla="*/ 286360 h 502226"/>
                <a:gd name="connsiteX6-119" fmla="*/ 271874 w 890900"/>
                <a:gd name="connsiteY6-120" fmla="*/ 0 h 502226"/>
                <a:gd name="connsiteX0-121" fmla="*/ 271874 w 910443"/>
                <a:gd name="connsiteY0-122" fmla="*/ 0 h 502226"/>
                <a:gd name="connsiteX1-123" fmla="*/ 576150 w 910443"/>
                <a:gd name="connsiteY1-124" fmla="*/ 0 h 502226"/>
                <a:gd name="connsiteX2-125" fmla="*/ 861038 w 910443"/>
                <a:gd name="connsiteY2-126" fmla="*/ 317891 h 502226"/>
                <a:gd name="connsiteX3-127" fmla="*/ 812529 w 910443"/>
                <a:gd name="connsiteY3-128" fmla="*/ 502226 h 502226"/>
                <a:gd name="connsiteX4-129" fmla="*/ 103408 w 910443"/>
                <a:gd name="connsiteY4-130" fmla="*/ 499800 h 502226"/>
                <a:gd name="connsiteX5-131" fmla="*/ 0 w 910443"/>
                <a:gd name="connsiteY5-132" fmla="*/ 286360 h 502226"/>
                <a:gd name="connsiteX6-133" fmla="*/ 271874 w 910443"/>
                <a:gd name="connsiteY6-134" fmla="*/ 0 h 502226"/>
                <a:gd name="connsiteX0-135" fmla="*/ 288852 w 927421"/>
                <a:gd name="connsiteY0-136" fmla="*/ 0 h 502226"/>
                <a:gd name="connsiteX1-137" fmla="*/ 593128 w 927421"/>
                <a:gd name="connsiteY1-138" fmla="*/ 0 h 502226"/>
                <a:gd name="connsiteX2-139" fmla="*/ 878016 w 927421"/>
                <a:gd name="connsiteY2-140" fmla="*/ 317891 h 502226"/>
                <a:gd name="connsiteX3-141" fmla="*/ 829507 w 927421"/>
                <a:gd name="connsiteY3-142" fmla="*/ 502226 h 502226"/>
                <a:gd name="connsiteX4-143" fmla="*/ 120386 w 927421"/>
                <a:gd name="connsiteY4-144" fmla="*/ 499800 h 502226"/>
                <a:gd name="connsiteX5-145" fmla="*/ 0 w 927421"/>
                <a:gd name="connsiteY5-146" fmla="*/ 317891 h 502226"/>
                <a:gd name="connsiteX6-147" fmla="*/ 288852 w 927421"/>
                <a:gd name="connsiteY6-148" fmla="*/ 0 h 502226"/>
                <a:gd name="connsiteX0-149" fmla="*/ 288852 w 927421"/>
                <a:gd name="connsiteY0-150" fmla="*/ 0 h 502226"/>
                <a:gd name="connsiteX1-151" fmla="*/ 593128 w 927421"/>
                <a:gd name="connsiteY1-152" fmla="*/ 0 h 502226"/>
                <a:gd name="connsiteX2-153" fmla="*/ 878016 w 927421"/>
                <a:gd name="connsiteY2-154" fmla="*/ 317891 h 502226"/>
                <a:gd name="connsiteX3-155" fmla="*/ 829507 w 927421"/>
                <a:gd name="connsiteY3-156" fmla="*/ 502226 h 502226"/>
                <a:gd name="connsiteX4-157" fmla="*/ 120386 w 927421"/>
                <a:gd name="connsiteY4-158" fmla="*/ 499800 h 502226"/>
                <a:gd name="connsiteX5-159" fmla="*/ 0 w 927421"/>
                <a:gd name="connsiteY5-160" fmla="*/ 317891 h 502226"/>
                <a:gd name="connsiteX6-161" fmla="*/ 288852 w 927421"/>
                <a:gd name="connsiteY6-162" fmla="*/ 0 h 502226"/>
                <a:gd name="connsiteX0-163" fmla="*/ 313336 w 951905"/>
                <a:gd name="connsiteY0-164" fmla="*/ 0 h 502226"/>
                <a:gd name="connsiteX1-165" fmla="*/ 617612 w 951905"/>
                <a:gd name="connsiteY1-166" fmla="*/ 0 h 502226"/>
                <a:gd name="connsiteX2-167" fmla="*/ 902500 w 951905"/>
                <a:gd name="connsiteY2-168" fmla="*/ 317891 h 502226"/>
                <a:gd name="connsiteX3-169" fmla="*/ 853991 w 951905"/>
                <a:gd name="connsiteY3-170" fmla="*/ 502226 h 502226"/>
                <a:gd name="connsiteX4-171" fmla="*/ 144870 w 951905"/>
                <a:gd name="connsiteY4-172" fmla="*/ 499800 h 502226"/>
                <a:gd name="connsiteX5-173" fmla="*/ 24484 w 951905"/>
                <a:gd name="connsiteY5-174" fmla="*/ 317891 h 502226"/>
                <a:gd name="connsiteX6-175" fmla="*/ 313336 w 951905"/>
                <a:gd name="connsiteY6-176" fmla="*/ 0 h 502226"/>
                <a:gd name="connsiteX0-177" fmla="*/ 313336 w 951905"/>
                <a:gd name="connsiteY0-178" fmla="*/ 0 h 502226"/>
                <a:gd name="connsiteX1-179" fmla="*/ 617612 w 951905"/>
                <a:gd name="connsiteY1-180" fmla="*/ 0 h 502226"/>
                <a:gd name="connsiteX2-181" fmla="*/ 902500 w 951905"/>
                <a:gd name="connsiteY2-182" fmla="*/ 317891 h 502226"/>
                <a:gd name="connsiteX3-183" fmla="*/ 853991 w 951905"/>
                <a:gd name="connsiteY3-184" fmla="*/ 502226 h 502226"/>
                <a:gd name="connsiteX4-185" fmla="*/ 144870 w 951905"/>
                <a:gd name="connsiteY4-186" fmla="*/ 499800 h 502226"/>
                <a:gd name="connsiteX5-187" fmla="*/ 24484 w 951905"/>
                <a:gd name="connsiteY5-188" fmla="*/ 317891 h 502226"/>
                <a:gd name="connsiteX6-189" fmla="*/ 313336 w 951905"/>
                <a:gd name="connsiteY6-190" fmla="*/ 0 h 502226"/>
                <a:gd name="connsiteX0-191" fmla="*/ 313336 w 951905"/>
                <a:gd name="connsiteY0-192" fmla="*/ 0 h 502226"/>
                <a:gd name="connsiteX1-193" fmla="*/ 617612 w 951905"/>
                <a:gd name="connsiteY1-194" fmla="*/ 0 h 502226"/>
                <a:gd name="connsiteX2-195" fmla="*/ 902500 w 951905"/>
                <a:gd name="connsiteY2-196" fmla="*/ 317891 h 502226"/>
                <a:gd name="connsiteX3-197" fmla="*/ 853991 w 951905"/>
                <a:gd name="connsiteY3-198" fmla="*/ 502226 h 502226"/>
                <a:gd name="connsiteX4-199" fmla="*/ 144870 w 951905"/>
                <a:gd name="connsiteY4-200" fmla="*/ 499800 h 502226"/>
                <a:gd name="connsiteX5-201" fmla="*/ 24484 w 951905"/>
                <a:gd name="connsiteY5-202" fmla="*/ 317891 h 502226"/>
                <a:gd name="connsiteX6-203" fmla="*/ 313336 w 951905"/>
                <a:gd name="connsiteY6-204" fmla="*/ 0 h 502226"/>
                <a:gd name="connsiteX0-205" fmla="*/ 313336 w 963322"/>
                <a:gd name="connsiteY0-206" fmla="*/ 0 h 502226"/>
                <a:gd name="connsiteX1-207" fmla="*/ 617612 w 963322"/>
                <a:gd name="connsiteY1-208" fmla="*/ 0 h 502226"/>
                <a:gd name="connsiteX2-209" fmla="*/ 919478 w 963322"/>
                <a:gd name="connsiteY2-210" fmla="*/ 313041 h 502226"/>
                <a:gd name="connsiteX3-211" fmla="*/ 853991 w 963322"/>
                <a:gd name="connsiteY3-212" fmla="*/ 502226 h 502226"/>
                <a:gd name="connsiteX4-213" fmla="*/ 144870 w 963322"/>
                <a:gd name="connsiteY4-214" fmla="*/ 499800 h 502226"/>
                <a:gd name="connsiteX5-215" fmla="*/ 24484 w 963322"/>
                <a:gd name="connsiteY5-216" fmla="*/ 317891 h 502226"/>
                <a:gd name="connsiteX6-217" fmla="*/ 313336 w 963322"/>
                <a:gd name="connsiteY6-218" fmla="*/ 0 h 502226"/>
                <a:gd name="connsiteX0-219" fmla="*/ 313336 w 973476"/>
                <a:gd name="connsiteY0-220" fmla="*/ 0 h 502226"/>
                <a:gd name="connsiteX1-221" fmla="*/ 617612 w 973476"/>
                <a:gd name="connsiteY1-222" fmla="*/ 0 h 502226"/>
                <a:gd name="connsiteX2-223" fmla="*/ 919478 w 973476"/>
                <a:gd name="connsiteY2-224" fmla="*/ 313041 h 502226"/>
                <a:gd name="connsiteX3-225" fmla="*/ 883097 w 973476"/>
                <a:gd name="connsiteY3-226" fmla="*/ 502226 h 502226"/>
                <a:gd name="connsiteX4-227" fmla="*/ 144870 w 973476"/>
                <a:gd name="connsiteY4-228" fmla="*/ 499800 h 502226"/>
                <a:gd name="connsiteX5-229" fmla="*/ 24484 w 973476"/>
                <a:gd name="connsiteY5-230" fmla="*/ 317891 h 502226"/>
                <a:gd name="connsiteX6-231" fmla="*/ 313336 w 973476"/>
                <a:gd name="connsiteY6-232" fmla="*/ 0 h 502226"/>
                <a:gd name="connsiteX0-233" fmla="*/ 299395 w 959535"/>
                <a:gd name="connsiteY0-234" fmla="*/ 0 h 502226"/>
                <a:gd name="connsiteX1-235" fmla="*/ 603671 w 959535"/>
                <a:gd name="connsiteY1-236" fmla="*/ 0 h 502226"/>
                <a:gd name="connsiteX2-237" fmla="*/ 905537 w 959535"/>
                <a:gd name="connsiteY2-238" fmla="*/ 313041 h 502226"/>
                <a:gd name="connsiteX3-239" fmla="*/ 869156 w 959535"/>
                <a:gd name="connsiteY3-240" fmla="*/ 502226 h 502226"/>
                <a:gd name="connsiteX4-241" fmla="*/ 130929 w 959535"/>
                <a:gd name="connsiteY4-242" fmla="*/ 499800 h 502226"/>
                <a:gd name="connsiteX5-243" fmla="*/ 27521 w 959535"/>
                <a:gd name="connsiteY5-244" fmla="*/ 317891 h 502226"/>
                <a:gd name="connsiteX6-245" fmla="*/ 299395 w 959535"/>
                <a:gd name="connsiteY6-246" fmla="*/ 0 h 502226"/>
                <a:gd name="connsiteX0-247" fmla="*/ 293053 w 953193"/>
                <a:gd name="connsiteY0-248" fmla="*/ 0 h 502226"/>
                <a:gd name="connsiteX1-249" fmla="*/ 597329 w 953193"/>
                <a:gd name="connsiteY1-250" fmla="*/ 0 h 502226"/>
                <a:gd name="connsiteX2-251" fmla="*/ 899195 w 953193"/>
                <a:gd name="connsiteY2-252" fmla="*/ 313041 h 502226"/>
                <a:gd name="connsiteX3-253" fmla="*/ 862814 w 953193"/>
                <a:gd name="connsiteY3-254" fmla="*/ 502226 h 502226"/>
                <a:gd name="connsiteX4-255" fmla="*/ 124587 w 953193"/>
                <a:gd name="connsiteY4-256" fmla="*/ 499800 h 502226"/>
                <a:gd name="connsiteX5-257" fmla="*/ 21179 w 953193"/>
                <a:gd name="connsiteY5-258" fmla="*/ 317891 h 502226"/>
                <a:gd name="connsiteX6-259" fmla="*/ 293053 w 953193"/>
                <a:gd name="connsiteY6-260" fmla="*/ 0 h 502226"/>
                <a:gd name="connsiteX0-261" fmla="*/ 302755 w 953193"/>
                <a:gd name="connsiteY0-262" fmla="*/ 0 h 504651"/>
                <a:gd name="connsiteX1-263" fmla="*/ 597329 w 953193"/>
                <a:gd name="connsiteY1-264" fmla="*/ 2425 h 504651"/>
                <a:gd name="connsiteX2-265" fmla="*/ 899195 w 953193"/>
                <a:gd name="connsiteY2-266" fmla="*/ 315466 h 504651"/>
                <a:gd name="connsiteX3-267" fmla="*/ 862814 w 953193"/>
                <a:gd name="connsiteY3-268" fmla="*/ 504651 h 504651"/>
                <a:gd name="connsiteX4-269" fmla="*/ 124587 w 953193"/>
                <a:gd name="connsiteY4-270" fmla="*/ 502225 h 504651"/>
                <a:gd name="connsiteX5-271" fmla="*/ 21179 w 953193"/>
                <a:gd name="connsiteY5-272" fmla="*/ 320316 h 504651"/>
                <a:gd name="connsiteX6-273" fmla="*/ 302755 w 953193"/>
                <a:gd name="connsiteY6-274" fmla="*/ 0 h 504651"/>
                <a:gd name="connsiteX0-275" fmla="*/ 302755 w 953193"/>
                <a:gd name="connsiteY0-276" fmla="*/ 0 h 509502"/>
                <a:gd name="connsiteX1-277" fmla="*/ 597329 w 953193"/>
                <a:gd name="connsiteY1-278" fmla="*/ 7276 h 509502"/>
                <a:gd name="connsiteX2-279" fmla="*/ 899195 w 953193"/>
                <a:gd name="connsiteY2-280" fmla="*/ 320317 h 509502"/>
                <a:gd name="connsiteX3-281" fmla="*/ 862814 w 953193"/>
                <a:gd name="connsiteY3-282" fmla="*/ 509502 h 509502"/>
                <a:gd name="connsiteX4-283" fmla="*/ 124587 w 953193"/>
                <a:gd name="connsiteY4-284" fmla="*/ 507076 h 509502"/>
                <a:gd name="connsiteX5-285" fmla="*/ 21179 w 953193"/>
                <a:gd name="connsiteY5-286" fmla="*/ 325167 h 509502"/>
                <a:gd name="connsiteX6-287" fmla="*/ 302755 w 953193"/>
                <a:gd name="connsiteY6-288" fmla="*/ 0 h 509502"/>
                <a:gd name="connsiteX0-289" fmla="*/ 307606 w 953193"/>
                <a:gd name="connsiteY0-290" fmla="*/ 0 h 504651"/>
                <a:gd name="connsiteX1-291" fmla="*/ 597329 w 953193"/>
                <a:gd name="connsiteY1-292" fmla="*/ 2425 h 504651"/>
                <a:gd name="connsiteX2-293" fmla="*/ 899195 w 953193"/>
                <a:gd name="connsiteY2-294" fmla="*/ 315466 h 504651"/>
                <a:gd name="connsiteX3-295" fmla="*/ 862814 w 953193"/>
                <a:gd name="connsiteY3-296" fmla="*/ 504651 h 504651"/>
                <a:gd name="connsiteX4-297" fmla="*/ 124587 w 953193"/>
                <a:gd name="connsiteY4-298" fmla="*/ 502225 h 504651"/>
                <a:gd name="connsiteX5-299" fmla="*/ 21179 w 953193"/>
                <a:gd name="connsiteY5-300" fmla="*/ 320316 h 504651"/>
                <a:gd name="connsiteX6-301" fmla="*/ 307606 w 953193"/>
                <a:gd name="connsiteY6-302" fmla="*/ 0 h 504651"/>
                <a:gd name="connsiteX0-303" fmla="*/ 307606 w 953193"/>
                <a:gd name="connsiteY0-304" fmla="*/ 0 h 504651"/>
                <a:gd name="connsiteX1-305" fmla="*/ 597329 w 953193"/>
                <a:gd name="connsiteY1-306" fmla="*/ 2425 h 504651"/>
                <a:gd name="connsiteX2-307" fmla="*/ 899195 w 953193"/>
                <a:gd name="connsiteY2-308" fmla="*/ 315466 h 504651"/>
                <a:gd name="connsiteX3-309" fmla="*/ 862814 w 953193"/>
                <a:gd name="connsiteY3-310" fmla="*/ 504651 h 504651"/>
                <a:gd name="connsiteX4-311" fmla="*/ 124587 w 953193"/>
                <a:gd name="connsiteY4-312" fmla="*/ 502225 h 504651"/>
                <a:gd name="connsiteX5-313" fmla="*/ 21179 w 953193"/>
                <a:gd name="connsiteY5-314" fmla="*/ 320316 h 504651"/>
                <a:gd name="connsiteX6-315" fmla="*/ 307606 w 953193"/>
                <a:gd name="connsiteY6-316" fmla="*/ 0 h 504651"/>
                <a:gd name="connsiteX0-317" fmla="*/ 307606 w 956141"/>
                <a:gd name="connsiteY0-318" fmla="*/ 0 h 504651"/>
                <a:gd name="connsiteX1-319" fmla="*/ 597329 w 956141"/>
                <a:gd name="connsiteY1-320" fmla="*/ 2425 h 504651"/>
                <a:gd name="connsiteX2-321" fmla="*/ 904046 w 956141"/>
                <a:gd name="connsiteY2-322" fmla="*/ 310615 h 504651"/>
                <a:gd name="connsiteX3-323" fmla="*/ 862814 w 956141"/>
                <a:gd name="connsiteY3-324" fmla="*/ 504651 h 504651"/>
                <a:gd name="connsiteX4-325" fmla="*/ 124587 w 956141"/>
                <a:gd name="connsiteY4-326" fmla="*/ 502225 h 504651"/>
                <a:gd name="connsiteX5-327" fmla="*/ 21179 w 956141"/>
                <a:gd name="connsiteY5-328" fmla="*/ 320316 h 504651"/>
                <a:gd name="connsiteX6-329" fmla="*/ 307606 w 956141"/>
                <a:gd name="connsiteY6-330" fmla="*/ 0 h 504651"/>
                <a:gd name="connsiteX0-331" fmla="*/ 303695 w 952230"/>
                <a:gd name="connsiteY0-332" fmla="*/ 0 h 504651"/>
                <a:gd name="connsiteX1-333" fmla="*/ 593418 w 952230"/>
                <a:gd name="connsiteY1-334" fmla="*/ 2425 h 504651"/>
                <a:gd name="connsiteX2-335" fmla="*/ 900135 w 952230"/>
                <a:gd name="connsiteY2-336" fmla="*/ 310615 h 504651"/>
                <a:gd name="connsiteX3-337" fmla="*/ 858903 w 952230"/>
                <a:gd name="connsiteY3-338" fmla="*/ 504651 h 504651"/>
                <a:gd name="connsiteX4-339" fmla="*/ 120676 w 952230"/>
                <a:gd name="connsiteY4-340" fmla="*/ 502225 h 504651"/>
                <a:gd name="connsiteX5-341" fmla="*/ 22119 w 952230"/>
                <a:gd name="connsiteY5-342" fmla="*/ 325167 h 504651"/>
                <a:gd name="connsiteX6-343" fmla="*/ 303695 w 952230"/>
                <a:gd name="connsiteY6-344" fmla="*/ 0 h 504651"/>
                <a:gd name="connsiteX0-345" fmla="*/ 294232 w 942767"/>
                <a:gd name="connsiteY0-346" fmla="*/ 0 h 504651"/>
                <a:gd name="connsiteX1-347" fmla="*/ 583955 w 942767"/>
                <a:gd name="connsiteY1-348" fmla="*/ 2425 h 504651"/>
                <a:gd name="connsiteX2-349" fmla="*/ 890672 w 942767"/>
                <a:gd name="connsiteY2-350" fmla="*/ 310615 h 504651"/>
                <a:gd name="connsiteX3-351" fmla="*/ 849440 w 942767"/>
                <a:gd name="connsiteY3-352" fmla="*/ 504651 h 504651"/>
                <a:gd name="connsiteX4-353" fmla="*/ 111213 w 942767"/>
                <a:gd name="connsiteY4-354" fmla="*/ 502225 h 504651"/>
                <a:gd name="connsiteX5-355" fmla="*/ 24784 w 942767"/>
                <a:gd name="connsiteY5-356" fmla="*/ 332443 h 504651"/>
                <a:gd name="connsiteX6-357" fmla="*/ 294232 w 942767"/>
                <a:gd name="connsiteY6-358" fmla="*/ 0 h 504651"/>
                <a:gd name="connsiteX0-359" fmla="*/ 303921 w 952456"/>
                <a:gd name="connsiteY0-360" fmla="*/ 0 h 504651"/>
                <a:gd name="connsiteX1-361" fmla="*/ 593644 w 952456"/>
                <a:gd name="connsiteY1-362" fmla="*/ 2425 h 504651"/>
                <a:gd name="connsiteX2-363" fmla="*/ 900361 w 952456"/>
                <a:gd name="connsiteY2-364" fmla="*/ 310615 h 504651"/>
                <a:gd name="connsiteX3-365" fmla="*/ 859129 w 952456"/>
                <a:gd name="connsiteY3-366" fmla="*/ 504651 h 504651"/>
                <a:gd name="connsiteX4-367" fmla="*/ 120902 w 952456"/>
                <a:gd name="connsiteY4-368" fmla="*/ 502225 h 504651"/>
                <a:gd name="connsiteX5-369" fmla="*/ 34473 w 952456"/>
                <a:gd name="connsiteY5-370" fmla="*/ 332443 h 504651"/>
                <a:gd name="connsiteX6-371" fmla="*/ 303921 w 952456"/>
                <a:gd name="connsiteY6-372" fmla="*/ 0 h 504651"/>
                <a:gd name="connsiteX0-373" fmla="*/ 303921 w 952456"/>
                <a:gd name="connsiteY0-374" fmla="*/ 0 h 504651"/>
                <a:gd name="connsiteX1-375" fmla="*/ 593644 w 952456"/>
                <a:gd name="connsiteY1-376" fmla="*/ 2425 h 504651"/>
                <a:gd name="connsiteX2-377" fmla="*/ 900361 w 952456"/>
                <a:gd name="connsiteY2-378" fmla="*/ 310615 h 504651"/>
                <a:gd name="connsiteX3-379" fmla="*/ 859129 w 952456"/>
                <a:gd name="connsiteY3-380" fmla="*/ 504651 h 504651"/>
                <a:gd name="connsiteX4-381" fmla="*/ 120902 w 952456"/>
                <a:gd name="connsiteY4-382" fmla="*/ 502225 h 504651"/>
                <a:gd name="connsiteX5-383" fmla="*/ 34473 w 952456"/>
                <a:gd name="connsiteY5-384" fmla="*/ 332443 h 504651"/>
                <a:gd name="connsiteX6-385" fmla="*/ 303921 w 952456"/>
                <a:gd name="connsiteY6-386" fmla="*/ 0 h 504651"/>
                <a:gd name="connsiteX0-387" fmla="*/ 303921 w 952456"/>
                <a:gd name="connsiteY0-388" fmla="*/ 0 h 504651"/>
                <a:gd name="connsiteX1-389" fmla="*/ 593644 w 952456"/>
                <a:gd name="connsiteY1-390" fmla="*/ 2425 h 504651"/>
                <a:gd name="connsiteX2-391" fmla="*/ 900361 w 952456"/>
                <a:gd name="connsiteY2-392" fmla="*/ 310615 h 504651"/>
                <a:gd name="connsiteX3-393" fmla="*/ 859129 w 952456"/>
                <a:gd name="connsiteY3-394" fmla="*/ 504651 h 504651"/>
                <a:gd name="connsiteX4-395" fmla="*/ 120902 w 952456"/>
                <a:gd name="connsiteY4-396" fmla="*/ 502225 h 504651"/>
                <a:gd name="connsiteX5-397" fmla="*/ 34473 w 952456"/>
                <a:gd name="connsiteY5-398" fmla="*/ 332443 h 504651"/>
                <a:gd name="connsiteX6-399" fmla="*/ 303921 w 952456"/>
                <a:gd name="connsiteY6-400" fmla="*/ 0 h 504651"/>
                <a:gd name="connsiteX0-401" fmla="*/ 303921 w 952456"/>
                <a:gd name="connsiteY0-402" fmla="*/ 0 h 504651"/>
                <a:gd name="connsiteX1-403" fmla="*/ 593644 w 952456"/>
                <a:gd name="connsiteY1-404" fmla="*/ 2425 h 504651"/>
                <a:gd name="connsiteX2-405" fmla="*/ 900361 w 952456"/>
                <a:gd name="connsiteY2-406" fmla="*/ 310615 h 504651"/>
                <a:gd name="connsiteX3-407" fmla="*/ 859129 w 952456"/>
                <a:gd name="connsiteY3-408" fmla="*/ 504651 h 504651"/>
                <a:gd name="connsiteX4-409" fmla="*/ 120902 w 952456"/>
                <a:gd name="connsiteY4-410" fmla="*/ 502225 h 504651"/>
                <a:gd name="connsiteX5-411" fmla="*/ 34473 w 952456"/>
                <a:gd name="connsiteY5-412" fmla="*/ 332443 h 504651"/>
                <a:gd name="connsiteX6-413" fmla="*/ 303921 w 952456"/>
                <a:gd name="connsiteY6-414" fmla="*/ 0 h 504651"/>
                <a:gd name="connsiteX0-415" fmla="*/ 298537 w 947072"/>
                <a:gd name="connsiteY0-416" fmla="*/ 0 h 504651"/>
                <a:gd name="connsiteX1-417" fmla="*/ 588260 w 947072"/>
                <a:gd name="connsiteY1-418" fmla="*/ 2425 h 504651"/>
                <a:gd name="connsiteX2-419" fmla="*/ 894977 w 947072"/>
                <a:gd name="connsiteY2-420" fmla="*/ 310615 h 504651"/>
                <a:gd name="connsiteX3-421" fmla="*/ 853745 w 947072"/>
                <a:gd name="connsiteY3-422" fmla="*/ 504651 h 504651"/>
                <a:gd name="connsiteX4-423" fmla="*/ 115518 w 947072"/>
                <a:gd name="connsiteY4-424" fmla="*/ 502225 h 504651"/>
                <a:gd name="connsiteX5-425" fmla="*/ 29089 w 947072"/>
                <a:gd name="connsiteY5-426" fmla="*/ 332443 h 504651"/>
                <a:gd name="connsiteX6-427" fmla="*/ 298537 w 947072"/>
                <a:gd name="connsiteY6-428" fmla="*/ 0 h 5046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49" y="connsiteY6-50"/>
                </a:cxn>
              </a:cxnLst>
              <a:rect l="l" t="t" r="r" b="b"/>
              <a:pathLst>
                <a:path w="947072" h="504651">
                  <a:moveTo>
                    <a:pt x="298537" y="0"/>
                  </a:moveTo>
                  <a:lnTo>
                    <a:pt x="588260" y="2425"/>
                  </a:lnTo>
                  <a:cubicBezTo>
                    <a:pt x="729306" y="101112"/>
                    <a:pt x="829120" y="190098"/>
                    <a:pt x="894977" y="310615"/>
                  </a:cubicBezTo>
                  <a:cubicBezTo>
                    <a:pt x="978251" y="442399"/>
                    <a:pt x="959658" y="501417"/>
                    <a:pt x="853745" y="504651"/>
                  </a:cubicBezTo>
                  <a:lnTo>
                    <a:pt x="115518" y="502225"/>
                  </a:lnTo>
                  <a:cubicBezTo>
                    <a:pt x="7476" y="497374"/>
                    <a:pt x="-32650" y="444014"/>
                    <a:pt x="29089" y="332443"/>
                  </a:cubicBezTo>
                  <a:cubicBezTo>
                    <a:pt x="105969" y="187671"/>
                    <a:pt x="197401" y="105964"/>
                    <a:pt x="29853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65450" y="1492250"/>
            <a:ext cx="1373188" cy="1647825"/>
            <a:chOff x="3066367" y="1491630"/>
            <a:chExt cx="1372130" cy="1647699"/>
          </a:xfrm>
        </p:grpSpPr>
        <p:sp>
          <p:nvSpPr>
            <p:cNvPr id="11" name="矩形 209"/>
            <p:cNvSpPr/>
            <p:nvPr/>
          </p:nvSpPr>
          <p:spPr>
            <a:xfrm>
              <a:off x="3066367" y="1491630"/>
              <a:ext cx="1372130" cy="1647699"/>
            </a:xfrm>
            <a:custGeom>
              <a:avLst/>
              <a:gdLst/>
              <a:ahLst/>
              <a:cxnLst/>
              <a:rect l="l" t="t" r="r" b="b"/>
              <a:pathLst>
                <a:path w="1372130" h="1647699">
                  <a:moveTo>
                    <a:pt x="485326" y="285607"/>
                  </a:moveTo>
                  <a:cubicBezTo>
                    <a:pt x="485637" y="467797"/>
                    <a:pt x="483521" y="696070"/>
                    <a:pt x="483832" y="878260"/>
                  </a:cubicBezTo>
                  <a:cubicBezTo>
                    <a:pt x="384623" y="927176"/>
                    <a:pt x="205770" y="1131190"/>
                    <a:pt x="156540" y="1266655"/>
                  </a:cubicBezTo>
                  <a:cubicBezTo>
                    <a:pt x="82229" y="1482969"/>
                    <a:pt x="133782" y="1539588"/>
                    <a:pt x="425852" y="1537757"/>
                  </a:cubicBezTo>
                  <a:lnTo>
                    <a:pt x="971421" y="1538140"/>
                  </a:lnTo>
                  <a:cubicBezTo>
                    <a:pt x="1164522" y="1535118"/>
                    <a:pt x="1333517" y="1515513"/>
                    <a:pt x="1203556" y="1245467"/>
                  </a:cubicBezTo>
                  <a:cubicBezTo>
                    <a:pt x="1103227" y="1045960"/>
                    <a:pt x="976650" y="989814"/>
                    <a:pt x="841232" y="877876"/>
                  </a:cubicBezTo>
                  <a:cubicBezTo>
                    <a:pt x="840192" y="697048"/>
                    <a:pt x="843138" y="466435"/>
                    <a:pt x="842098" y="285607"/>
                  </a:cubicBezTo>
                  <a:lnTo>
                    <a:pt x="807577" y="285607"/>
                  </a:lnTo>
                  <a:lnTo>
                    <a:pt x="798876" y="344446"/>
                  </a:lnTo>
                  <a:lnTo>
                    <a:pt x="531538" y="342021"/>
                  </a:lnTo>
                  <a:lnTo>
                    <a:pt x="521062" y="285607"/>
                  </a:lnTo>
                  <a:close/>
                  <a:moveTo>
                    <a:pt x="849811" y="0"/>
                  </a:moveTo>
                  <a:lnTo>
                    <a:pt x="825645" y="163419"/>
                  </a:lnTo>
                  <a:lnTo>
                    <a:pt x="949256" y="163419"/>
                  </a:lnTo>
                  <a:cubicBezTo>
                    <a:pt x="950873" y="378183"/>
                    <a:pt x="950063" y="600223"/>
                    <a:pt x="951680" y="814987"/>
                  </a:cubicBezTo>
                  <a:cubicBezTo>
                    <a:pt x="1143292" y="950812"/>
                    <a:pt x="1332478" y="1132723"/>
                    <a:pt x="1364010" y="1297654"/>
                  </a:cubicBezTo>
                  <a:cubicBezTo>
                    <a:pt x="1407668" y="1555006"/>
                    <a:pt x="1269417" y="1647426"/>
                    <a:pt x="1089932" y="1645253"/>
                  </a:cubicBezTo>
                  <a:lnTo>
                    <a:pt x="275951" y="1647678"/>
                  </a:lnTo>
                  <a:cubicBezTo>
                    <a:pt x="78355" y="1649851"/>
                    <a:pt x="-31925" y="1484667"/>
                    <a:pt x="8176" y="1317058"/>
                  </a:cubicBezTo>
                  <a:cubicBezTo>
                    <a:pt x="58302" y="1156169"/>
                    <a:pt x="166638" y="968600"/>
                    <a:pt x="362292" y="812562"/>
                  </a:cubicBezTo>
                  <a:cubicBezTo>
                    <a:pt x="361809" y="596181"/>
                    <a:pt x="361325" y="379800"/>
                    <a:pt x="360842" y="163419"/>
                  </a:cubicBezTo>
                  <a:lnTo>
                    <a:pt x="498372" y="163419"/>
                  </a:lnTo>
                  <a:lnTo>
                    <a:pt x="468475" y="242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213"/>
            <p:cNvSpPr/>
            <p:nvPr/>
          </p:nvSpPr>
          <p:spPr>
            <a:xfrm>
              <a:off x="3275856" y="2432585"/>
              <a:ext cx="954372" cy="504651"/>
            </a:xfrm>
            <a:custGeom>
              <a:avLst/>
              <a:gdLst>
                <a:gd name="connsiteX0" fmla="*/ 386758 w 1077791"/>
                <a:gd name="connsiteY0" fmla="*/ 0 h 485248"/>
                <a:gd name="connsiteX1" fmla="*/ 691034 w 1077791"/>
                <a:gd name="connsiteY1" fmla="*/ 0 h 485248"/>
                <a:gd name="connsiteX2" fmla="*/ 1077791 w 1077791"/>
                <a:gd name="connsiteY2" fmla="*/ 485248 h 485248"/>
                <a:gd name="connsiteX3" fmla="*/ 0 w 1077791"/>
                <a:gd name="connsiteY3" fmla="*/ 485248 h 485248"/>
                <a:gd name="connsiteX4" fmla="*/ 97905 w 1077791"/>
                <a:gd name="connsiteY4" fmla="*/ 363975 h 485248"/>
                <a:gd name="connsiteX5" fmla="*/ 386758 w 1077791"/>
                <a:gd name="connsiteY5" fmla="*/ 0 h 485248"/>
                <a:gd name="connsiteX0-1" fmla="*/ 386758 w 1077791"/>
                <a:gd name="connsiteY0-2" fmla="*/ 0 h 485248"/>
                <a:gd name="connsiteX1-3" fmla="*/ 691034 w 1077791"/>
                <a:gd name="connsiteY1-4" fmla="*/ 0 h 485248"/>
                <a:gd name="connsiteX2-5" fmla="*/ 1077791 w 1077791"/>
                <a:gd name="connsiteY2-6" fmla="*/ 485248 h 485248"/>
                <a:gd name="connsiteX3-7" fmla="*/ 0 w 1077791"/>
                <a:gd name="connsiteY3-8" fmla="*/ 485248 h 485248"/>
                <a:gd name="connsiteX4-9" fmla="*/ 114884 w 1077791"/>
                <a:gd name="connsiteY4-10" fmla="*/ 286360 h 485248"/>
                <a:gd name="connsiteX5-11" fmla="*/ 386758 w 1077791"/>
                <a:gd name="connsiteY5-12" fmla="*/ 0 h 485248"/>
                <a:gd name="connsiteX0-13" fmla="*/ 271874 w 962907"/>
                <a:gd name="connsiteY0-14" fmla="*/ 0 h 509502"/>
                <a:gd name="connsiteX1-15" fmla="*/ 576150 w 962907"/>
                <a:gd name="connsiteY1-16" fmla="*/ 0 h 509502"/>
                <a:gd name="connsiteX2-17" fmla="*/ 962907 w 962907"/>
                <a:gd name="connsiteY2-18" fmla="*/ 485248 h 509502"/>
                <a:gd name="connsiteX3-19" fmla="*/ 120386 w 962907"/>
                <a:gd name="connsiteY3-20" fmla="*/ 509502 h 509502"/>
                <a:gd name="connsiteX4-21" fmla="*/ 0 w 962907"/>
                <a:gd name="connsiteY4-22" fmla="*/ 286360 h 509502"/>
                <a:gd name="connsiteX5-23" fmla="*/ 271874 w 962907"/>
                <a:gd name="connsiteY5-24" fmla="*/ 0 h 509502"/>
                <a:gd name="connsiteX0-25" fmla="*/ 271874 w 962907"/>
                <a:gd name="connsiteY0-26" fmla="*/ 0 h 509502"/>
                <a:gd name="connsiteX1-27" fmla="*/ 576150 w 962907"/>
                <a:gd name="connsiteY1-28" fmla="*/ 0 h 509502"/>
                <a:gd name="connsiteX2-29" fmla="*/ 851337 w 962907"/>
                <a:gd name="connsiteY2-30" fmla="*/ 354273 h 509502"/>
                <a:gd name="connsiteX3-31" fmla="*/ 962907 w 962907"/>
                <a:gd name="connsiteY3-32" fmla="*/ 485248 h 509502"/>
                <a:gd name="connsiteX4-33" fmla="*/ 120386 w 962907"/>
                <a:gd name="connsiteY4-34" fmla="*/ 509502 h 509502"/>
                <a:gd name="connsiteX5-35" fmla="*/ 0 w 962907"/>
                <a:gd name="connsiteY5-36" fmla="*/ 286360 h 509502"/>
                <a:gd name="connsiteX6" fmla="*/ 271874 w 962907"/>
                <a:gd name="connsiteY6" fmla="*/ 0 h 509502"/>
                <a:gd name="connsiteX0-37" fmla="*/ 271874 w 962907"/>
                <a:gd name="connsiteY0-38" fmla="*/ 0 h 509502"/>
                <a:gd name="connsiteX1-39" fmla="*/ 576150 w 962907"/>
                <a:gd name="connsiteY1-40" fmla="*/ 0 h 509502"/>
                <a:gd name="connsiteX2-41" fmla="*/ 861038 w 962907"/>
                <a:gd name="connsiteY2-42" fmla="*/ 317891 h 509502"/>
                <a:gd name="connsiteX3-43" fmla="*/ 962907 w 962907"/>
                <a:gd name="connsiteY3-44" fmla="*/ 485248 h 509502"/>
                <a:gd name="connsiteX4-45" fmla="*/ 120386 w 962907"/>
                <a:gd name="connsiteY4-46" fmla="*/ 509502 h 509502"/>
                <a:gd name="connsiteX5-47" fmla="*/ 0 w 962907"/>
                <a:gd name="connsiteY5-48" fmla="*/ 286360 h 509502"/>
                <a:gd name="connsiteX6-49" fmla="*/ 271874 w 962907"/>
                <a:gd name="connsiteY6-50" fmla="*/ 0 h 509502"/>
                <a:gd name="connsiteX0-51" fmla="*/ 271874 w 861038"/>
                <a:gd name="connsiteY0-52" fmla="*/ 0 h 509502"/>
                <a:gd name="connsiteX1-53" fmla="*/ 576150 w 861038"/>
                <a:gd name="connsiteY1-54" fmla="*/ 0 h 509502"/>
                <a:gd name="connsiteX2-55" fmla="*/ 861038 w 861038"/>
                <a:gd name="connsiteY2-56" fmla="*/ 317891 h 509502"/>
                <a:gd name="connsiteX3-57" fmla="*/ 812529 w 861038"/>
                <a:gd name="connsiteY3-58" fmla="*/ 502226 h 509502"/>
                <a:gd name="connsiteX4-59" fmla="*/ 120386 w 861038"/>
                <a:gd name="connsiteY4-60" fmla="*/ 509502 h 509502"/>
                <a:gd name="connsiteX5-61" fmla="*/ 0 w 861038"/>
                <a:gd name="connsiteY5-62" fmla="*/ 286360 h 509502"/>
                <a:gd name="connsiteX6-63" fmla="*/ 271874 w 861038"/>
                <a:gd name="connsiteY6-64" fmla="*/ 0 h 509502"/>
                <a:gd name="connsiteX0-65" fmla="*/ 271874 w 861038"/>
                <a:gd name="connsiteY0-66" fmla="*/ 0 h 502226"/>
                <a:gd name="connsiteX1-67" fmla="*/ 576150 w 861038"/>
                <a:gd name="connsiteY1-68" fmla="*/ 0 h 502226"/>
                <a:gd name="connsiteX2-69" fmla="*/ 861038 w 861038"/>
                <a:gd name="connsiteY2-70" fmla="*/ 317891 h 502226"/>
                <a:gd name="connsiteX3-71" fmla="*/ 812529 w 861038"/>
                <a:gd name="connsiteY3-72" fmla="*/ 502226 h 502226"/>
                <a:gd name="connsiteX4-73" fmla="*/ 103408 w 861038"/>
                <a:gd name="connsiteY4-74" fmla="*/ 499800 h 502226"/>
                <a:gd name="connsiteX5-75" fmla="*/ 0 w 861038"/>
                <a:gd name="connsiteY5-76" fmla="*/ 286360 h 502226"/>
                <a:gd name="connsiteX6-77" fmla="*/ 271874 w 861038"/>
                <a:gd name="connsiteY6-78" fmla="*/ 0 h 502226"/>
                <a:gd name="connsiteX0-79" fmla="*/ 271874 w 861038"/>
                <a:gd name="connsiteY0-80" fmla="*/ 0 h 502226"/>
                <a:gd name="connsiteX1-81" fmla="*/ 576150 w 861038"/>
                <a:gd name="connsiteY1-82" fmla="*/ 0 h 502226"/>
                <a:gd name="connsiteX2-83" fmla="*/ 861038 w 861038"/>
                <a:gd name="connsiteY2-84" fmla="*/ 317891 h 502226"/>
                <a:gd name="connsiteX3-85" fmla="*/ 812529 w 861038"/>
                <a:gd name="connsiteY3-86" fmla="*/ 502226 h 502226"/>
                <a:gd name="connsiteX4-87" fmla="*/ 103408 w 861038"/>
                <a:gd name="connsiteY4-88" fmla="*/ 499800 h 502226"/>
                <a:gd name="connsiteX5-89" fmla="*/ 0 w 861038"/>
                <a:gd name="connsiteY5-90" fmla="*/ 286360 h 502226"/>
                <a:gd name="connsiteX6-91" fmla="*/ 271874 w 861038"/>
                <a:gd name="connsiteY6-92" fmla="*/ 0 h 502226"/>
                <a:gd name="connsiteX0-93" fmla="*/ 271874 w 861038"/>
                <a:gd name="connsiteY0-94" fmla="*/ 0 h 502226"/>
                <a:gd name="connsiteX1-95" fmla="*/ 576150 w 861038"/>
                <a:gd name="connsiteY1-96" fmla="*/ 0 h 502226"/>
                <a:gd name="connsiteX2-97" fmla="*/ 861038 w 861038"/>
                <a:gd name="connsiteY2-98" fmla="*/ 317891 h 502226"/>
                <a:gd name="connsiteX3-99" fmla="*/ 812529 w 861038"/>
                <a:gd name="connsiteY3-100" fmla="*/ 502226 h 502226"/>
                <a:gd name="connsiteX4-101" fmla="*/ 103408 w 861038"/>
                <a:gd name="connsiteY4-102" fmla="*/ 499800 h 502226"/>
                <a:gd name="connsiteX5-103" fmla="*/ 0 w 861038"/>
                <a:gd name="connsiteY5-104" fmla="*/ 286360 h 502226"/>
                <a:gd name="connsiteX6-105" fmla="*/ 271874 w 861038"/>
                <a:gd name="connsiteY6-106" fmla="*/ 0 h 502226"/>
                <a:gd name="connsiteX0-107" fmla="*/ 271874 w 890900"/>
                <a:gd name="connsiteY0-108" fmla="*/ 0 h 502226"/>
                <a:gd name="connsiteX1-109" fmla="*/ 576150 w 890900"/>
                <a:gd name="connsiteY1-110" fmla="*/ 0 h 502226"/>
                <a:gd name="connsiteX2-111" fmla="*/ 861038 w 890900"/>
                <a:gd name="connsiteY2-112" fmla="*/ 317891 h 502226"/>
                <a:gd name="connsiteX3-113" fmla="*/ 812529 w 890900"/>
                <a:gd name="connsiteY3-114" fmla="*/ 502226 h 502226"/>
                <a:gd name="connsiteX4-115" fmla="*/ 103408 w 890900"/>
                <a:gd name="connsiteY4-116" fmla="*/ 499800 h 502226"/>
                <a:gd name="connsiteX5-117" fmla="*/ 0 w 890900"/>
                <a:gd name="connsiteY5-118" fmla="*/ 286360 h 502226"/>
                <a:gd name="connsiteX6-119" fmla="*/ 271874 w 890900"/>
                <a:gd name="connsiteY6-120" fmla="*/ 0 h 502226"/>
                <a:gd name="connsiteX0-121" fmla="*/ 271874 w 910443"/>
                <a:gd name="connsiteY0-122" fmla="*/ 0 h 502226"/>
                <a:gd name="connsiteX1-123" fmla="*/ 576150 w 910443"/>
                <a:gd name="connsiteY1-124" fmla="*/ 0 h 502226"/>
                <a:gd name="connsiteX2-125" fmla="*/ 861038 w 910443"/>
                <a:gd name="connsiteY2-126" fmla="*/ 317891 h 502226"/>
                <a:gd name="connsiteX3-127" fmla="*/ 812529 w 910443"/>
                <a:gd name="connsiteY3-128" fmla="*/ 502226 h 502226"/>
                <a:gd name="connsiteX4-129" fmla="*/ 103408 w 910443"/>
                <a:gd name="connsiteY4-130" fmla="*/ 499800 h 502226"/>
                <a:gd name="connsiteX5-131" fmla="*/ 0 w 910443"/>
                <a:gd name="connsiteY5-132" fmla="*/ 286360 h 502226"/>
                <a:gd name="connsiteX6-133" fmla="*/ 271874 w 910443"/>
                <a:gd name="connsiteY6-134" fmla="*/ 0 h 502226"/>
                <a:gd name="connsiteX0-135" fmla="*/ 288852 w 927421"/>
                <a:gd name="connsiteY0-136" fmla="*/ 0 h 502226"/>
                <a:gd name="connsiteX1-137" fmla="*/ 593128 w 927421"/>
                <a:gd name="connsiteY1-138" fmla="*/ 0 h 502226"/>
                <a:gd name="connsiteX2-139" fmla="*/ 878016 w 927421"/>
                <a:gd name="connsiteY2-140" fmla="*/ 317891 h 502226"/>
                <a:gd name="connsiteX3-141" fmla="*/ 829507 w 927421"/>
                <a:gd name="connsiteY3-142" fmla="*/ 502226 h 502226"/>
                <a:gd name="connsiteX4-143" fmla="*/ 120386 w 927421"/>
                <a:gd name="connsiteY4-144" fmla="*/ 499800 h 502226"/>
                <a:gd name="connsiteX5-145" fmla="*/ 0 w 927421"/>
                <a:gd name="connsiteY5-146" fmla="*/ 317891 h 502226"/>
                <a:gd name="connsiteX6-147" fmla="*/ 288852 w 927421"/>
                <a:gd name="connsiteY6-148" fmla="*/ 0 h 502226"/>
                <a:gd name="connsiteX0-149" fmla="*/ 288852 w 927421"/>
                <a:gd name="connsiteY0-150" fmla="*/ 0 h 502226"/>
                <a:gd name="connsiteX1-151" fmla="*/ 593128 w 927421"/>
                <a:gd name="connsiteY1-152" fmla="*/ 0 h 502226"/>
                <a:gd name="connsiteX2-153" fmla="*/ 878016 w 927421"/>
                <a:gd name="connsiteY2-154" fmla="*/ 317891 h 502226"/>
                <a:gd name="connsiteX3-155" fmla="*/ 829507 w 927421"/>
                <a:gd name="connsiteY3-156" fmla="*/ 502226 h 502226"/>
                <a:gd name="connsiteX4-157" fmla="*/ 120386 w 927421"/>
                <a:gd name="connsiteY4-158" fmla="*/ 499800 h 502226"/>
                <a:gd name="connsiteX5-159" fmla="*/ 0 w 927421"/>
                <a:gd name="connsiteY5-160" fmla="*/ 317891 h 502226"/>
                <a:gd name="connsiteX6-161" fmla="*/ 288852 w 927421"/>
                <a:gd name="connsiteY6-162" fmla="*/ 0 h 502226"/>
                <a:gd name="connsiteX0-163" fmla="*/ 313336 w 951905"/>
                <a:gd name="connsiteY0-164" fmla="*/ 0 h 502226"/>
                <a:gd name="connsiteX1-165" fmla="*/ 617612 w 951905"/>
                <a:gd name="connsiteY1-166" fmla="*/ 0 h 502226"/>
                <a:gd name="connsiteX2-167" fmla="*/ 902500 w 951905"/>
                <a:gd name="connsiteY2-168" fmla="*/ 317891 h 502226"/>
                <a:gd name="connsiteX3-169" fmla="*/ 853991 w 951905"/>
                <a:gd name="connsiteY3-170" fmla="*/ 502226 h 502226"/>
                <a:gd name="connsiteX4-171" fmla="*/ 144870 w 951905"/>
                <a:gd name="connsiteY4-172" fmla="*/ 499800 h 502226"/>
                <a:gd name="connsiteX5-173" fmla="*/ 24484 w 951905"/>
                <a:gd name="connsiteY5-174" fmla="*/ 317891 h 502226"/>
                <a:gd name="connsiteX6-175" fmla="*/ 313336 w 951905"/>
                <a:gd name="connsiteY6-176" fmla="*/ 0 h 502226"/>
                <a:gd name="connsiteX0-177" fmla="*/ 313336 w 951905"/>
                <a:gd name="connsiteY0-178" fmla="*/ 0 h 502226"/>
                <a:gd name="connsiteX1-179" fmla="*/ 617612 w 951905"/>
                <a:gd name="connsiteY1-180" fmla="*/ 0 h 502226"/>
                <a:gd name="connsiteX2-181" fmla="*/ 902500 w 951905"/>
                <a:gd name="connsiteY2-182" fmla="*/ 317891 h 502226"/>
                <a:gd name="connsiteX3-183" fmla="*/ 853991 w 951905"/>
                <a:gd name="connsiteY3-184" fmla="*/ 502226 h 502226"/>
                <a:gd name="connsiteX4-185" fmla="*/ 144870 w 951905"/>
                <a:gd name="connsiteY4-186" fmla="*/ 499800 h 502226"/>
                <a:gd name="connsiteX5-187" fmla="*/ 24484 w 951905"/>
                <a:gd name="connsiteY5-188" fmla="*/ 317891 h 502226"/>
                <a:gd name="connsiteX6-189" fmla="*/ 313336 w 951905"/>
                <a:gd name="connsiteY6-190" fmla="*/ 0 h 502226"/>
                <a:gd name="connsiteX0-191" fmla="*/ 313336 w 951905"/>
                <a:gd name="connsiteY0-192" fmla="*/ 0 h 502226"/>
                <a:gd name="connsiteX1-193" fmla="*/ 617612 w 951905"/>
                <a:gd name="connsiteY1-194" fmla="*/ 0 h 502226"/>
                <a:gd name="connsiteX2-195" fmla="*/ 902500 w 951905"/>
                <a:gd name="connsiteY2-196" fmla="*/ 317891 h 502226"/>
                <a:gd name="connsiteX3-197" fmla="*/ 853991 w 951905"/>
                <a:gd name="connsiteY3-198" fmla="*/ 502226 h 502226"/>
                <a:gd name="connsiteX4-199" fmla="*/ 144870 w 951905"/>
                <a:gd name="connsiteY4-200" fmla="*/ 499800 h 502226"/>
                <a:gd name="connsiteX5-201" fmla="*/ 24484 w 951905"/>
                <a:gd name="connsiteY5-202" fmla="*/ 317891 h 502226"/>
                <a:gd name="connsiteX6-203" fmla="*/ 313336 w 951905"/>
                <a:gd name="connsiteY6-204" fmla="*/ 0 h 502226"/>
                <a:gd name="connsiteX0-205" fmla="*/ 313336 w 963322"/>
                <a:gd name="connsiteY0-206" fmla="*/ 0 h 502226"/>
                <a:gd name="connsiteX1-207" fmla="*/ 617612 w 963322"/>
                <a:gd name="connsiteY1-208" fmla="*/ 0 h 502226"/>
                <a:gd name="connsiteX2-209" fmla="*/ 919478 w 963322"/>
                <a:gd name="connsiteY2-210" fmla="*/ 313041 h 502226"/>
                <a:gd name="connsiteX3-211" fmla="*/ 853991 w 963322"/>
                <a:gd name="connsiteY3-212" fmla="*/ 502226 h 502226"/>
                <a:gd name="connsiteX4-213" fmla="*/ 144870 w 963322"/>
                <a:gd name="connsiteY4-214" fmla="*/ 499800 h 502226"/>
                <a:gd name="connsiteX5-215" fmla="*/ 24484 w 963322"/>
                <a:gd name="connsiteY5-216" fmla="*/ 317891 h 502226"/>
                <a:gd name="connsiteX6-217" fmla="*/ 313336 w 963322"/>
                <a:gd name="connsiteY6-218" fmla="*/ 0 h 502226"/>
                <a:gd name="connsiteX0-219" fmla="*/ 313336 w 973476"/>
                <a:gd name="connsiteY0-220" fmla="*/ 0 h 502226"/>
                <a:gd name="connsiteX1-221" fmla="*/ 617612 w 973476"/>
                <a:gd name="connsiteY1-222" fmla="*/ 0 h 502226"/>
                <a:gd name="connsiteX2-223" fmla="*/ 919478 w 973476"/>
                <a:gd name="connsiteY2-224" fmla="*/ 313041 h 502226"/>
                <a:gd name="connsiteX3-225" fmla="*/ 883097 w 973476"/>
                <a:gd name="connsiteY3-226" fmla="*/ 502226 h 502226"/>
                <a:gd name="connsiteX4-227" fmla="*/ 144870 w 973476"/>
                <a:gd name="connsiteY4-228" fmla="*/ 499800 h 502226"/>
                <a:gd name="connsiteX5-229" fmla="*/ 24484 w 973476"/>
                <a:gd name="connsiteY5-230" fmla="*/ 317891 h 502226"/>
                <a:gd name="connsiteX6-231" fmla="*/ 313336 w 973476"/>
                <a:gd name="connsiteY6-232" fmla="*/ 0 h 502226"/>
                <a:gd name="connsiteX0-233" fmla="*/ 299395 w 959535"/>
                <a:gd name="connsiteY0-234" fmla="*/ 0 h 502226"/>
                <a:gd name="connsiteX1-235" fmla="*/ 603671 w 959535"/>
                <a:gd name="connsiteY1-236" fmla="*/ 0 h 502226"/>
                <a:gd name="connsiteX2-237" fmla="*/ 905537 w 959535"/>
                <a:gd name="connsiteY2-238" fmla="*/ 313041 h 502226"/>
                <a:gd name="connsiteX3-239" fmla="*/ 869156 w 959535"/>
                <a:gd name="connsiteY3-240" fmla="*/ 502226 h 502226"/>
                <a:gd name="connsiteX4-241" fmla="*/ 130929 w 959535"/>
                <a:gd name="connsiteY4-242" fmla="*/ 499800 h 502226"/>
                <a:gd name="connsiteX5-243" fmla="*/ 27521 w 959535"/>
                <a:gd name="connsiteY5-244" fmla="*/ 317891 h 502226"/>
                <a:gd name="connsiteX6-245" fmla="*/ 299395 w 959535"/>
                <a:gd name="connsiteY6-246" fmla="*/ 0 h 502226"/>
                <a:gd name="connsiteX0-247" fmla="*/ 293053 w 953193"/>
                <a:gd name="connsiteY0-248" fmla="*/ 0 h 502226"/>
                <a:gd name="connsiteX1-249" fmla="*/ 597329 w 953193"/>
                <a:gd name="connsiteY1-250" fmla="*/ 0 h 502226"/>
                <a:gd name="connsiteX2-251" fmla="*/ 899195 w 953193"/>
                <a:gd name="connsiteY2-252" fmla="*/ 313041 h 502226"/>
                <a:gd name="connsiteX3-253" fmla="*/ 862814 w 953193"/>
                <a:gd name="connsiteY3-254" fmla="*/ 502226 h 502226"/>
                <a:gd name="connsiteX4-255" fmla="*/ 124587 w 953193"/>
                <a:gd name="connsiteY4-256" fmla="*/ 499800 h 502226"/>
                <a:gd name="connsiteX5-257" fmla="*/ 21179 w 953193"/>
                <a:gd name="connsiteY5-258" fmla="*/ 317891 h 502226"/>
                <a:gd name="connsiteX6-259" fmla="*/ 293053 w 953193"/>
                <a:gd name="connsiteY6-260" fmla="*/ 0 h 502226"/>
                <a:gd name="connsiteX0-261" fmla="*/ 302755 w 953193"/>
                <a:gd name="connsiteY0-262" fmla="*/ 0 h 504651"/>
                <a:gd name="connsiteX1-263" fmla="*/ 597329 w 953193"/>
                <a:gd name="connsiteY1-264" fmla="*/ 2425 h 504651"/>
                <a:gd name="connsiteX2-265" fmla="*/ 899195 w 953193"/>
                <a:gd name="connsiteY2-266" fmla="*/ 315466 h 504651"/>
                <a:gd name="connsiteX3-267" fmla="*/ 862814 w 953193"/>
                <a:gd name="connsiteY3-268" fmla="*/ 504651 h 504651"/>
                <a:gd name="connsiteX4-269" fmla="*/ 124587 w 953193"/>
                <a:gd name="connsiteY4-270" fmla="*/ 502225 h 504651"/>
                <a:gd name="connsiteX5-271" fmla="*/ 21179 w 953193"/>
                <a:gd name="connsiteY5-272" fmla="*/ 320316 h 504651"/>
                <a:gd name="connsiteX6-273" fmla="*/ 302755 w 953193"/>
                <a:gd name="connsiteY6-274" fmla="*/ 0 h 504651"/>
                <a:gd name="connsiteX0-275" fmla="*/ 302755 w 953193"/>
                <a:gd name="connsiteY0-276" fmla="*/ 0 h 509502"/>
                <a:gd name="connsiteX1-277" fmla="*/ 597329 w 953193"/>
                <a:gd name="connsiteY1-278" fmla="*/ 7276 h 509502"/>
                <a:gd name="connsiteX2-279" fmla="*/ 899195 w 953193"/>
                <a:gd name="connsiteY2-280" fmla="*/ 320317 h 509502"/>
                <a:gd name="connsiteX3-281" fmla="*/ 862814 w 953193"/>
                <a:gd name="connsiteY3-282" fmla="*/ 509502 h 509502"/>
                <a:gd name="connsiteX4-283" fmla="*/ 124587 w 953193"/>
                <a:gd name="connsiteY4-284" fmla="*/ 507076 h 509502"/>
                <a:gd name="connsiteX5-285" fmla="*/ 21179 w 953193"/>
                <a:gd name="connsiteY5-286" fmla="*/ 325167 h 509502"/>
                <a:gd name="connsiteX6-287" fmla="*/ 302755 w 953193"/>
                <a:gd name="connsiteY6-288" fmla="*/ 0 h 509502"/>
                <a:gd name="connsiteX0-289" fmla="*/ 307606 w 953193"/>
                <a:gd name="connsiteY0-290" fmla="*/ 0 h 504651"/>
                <a:gd name="connsiteX1-291" fmla="*/ 597329 w 953193"/>
                <a:gd name="connsiteY1-292" fmla="*/ 2425 h 504651"/>
                <a:gd name="connsiteX2-293" fmla="*/ 899195 w 953193"/>
                <a:gd name="connsiteY2-294" fmla="*/ 315466 h 504651"/>
                <a:gd name="connsiteX3-295" fmla="*/ 862814 w 953193"/>
                <a:gd name="connsiteY3-296" fmla="*/ 504651 h 504651"/>
                <a:gd name="connsiteX4-297" fmla="*/ 124587 w 953193"/>
                <a:gd name="connsiteY4-298" fmla="*/ 502225 h 504651"/>
                <a:gd name="connsiteX5-299" fmla="*/ 21179 w 953193"/>
                <a:gd name="connsiteY5-300" fmla="*/ 320316 h 504651"/>
                <a:gd name="connsiteX6-301" fmla="*/ 307606 w 953193"/>
                <a:gd name="connsiteY6-302" fmla="*/ 0 h 504651"/>
                <a:gd name="connsiteX0-303" fmla="*/ 307606 w 953193"/>
                <a:gd name="connsiteY0-304" fmla="*/ 0 h 504651"/>
                <a:gd name="connsiteX1-305" fmla="*/ 597329 w 953193"/>
                <a:gd name="connsiteY1-306" fmla="*/ 2425 h 504651"/>
                <a:gd name="connsiteX2-307" fmla="*/ 899195 w 953193"/>
                <a:gd name="connsiteY2-308" fmla="*/ 315466 h 504651"/>
                <a:gd name="connsiteX3-309" fmla="*/ 862814 w 953193"/>
                <a:gd name="connsiteY3-310" fmla="*/ 504651 h 504651"/>
                <a:gd name="connsiteX4-311" fmla="*/ 124587 w 953193"/>
                <a:gd name="connsiteY4-312" fmla="*/ 502225 h 504651"/>
                <a:gd name="connsiteX5-313" fmla="*/ 21179 w 953193"/>
                <a:gd name="connsiteY5-314" fmla="*/ 320316 h 504651"/>
                <a:gd name="connsiteX6-315" fmla="*/ 307606 w 953193"/>
                <a:gd name="connsiteY6-316" fmla="*/ 0 h 504651"/>
                <a:gd name="connsiteX0-317" fmla="*/ 307606 w 956141"/>
                <a:gd name="connsiteY0-318" fmla="*/ 0 h 504651"/>
                <a:gd name="connsiteX1-319" fmla="*/ 597329 w 956141"/>
                <a:gd name="connsiteY1-320" fmla="*/ 2425 h 504651"/>
                <a:gd name="connsiteX2-321" fmla="*/ 904046 w 956141"/>
                <a:gd name="connsiteY2-322" fmla="*/ 310615 h 504651"/>
                <a:gd name="connsiteX3-323" fmla="*/ 862814 w 956141"/>
                <a:gd name="connsiteY3-324" fmla="*/ 504651 h 504651"/>
                <a:gd name="connsiteX4-325" fmla="*/ 124587 w 956141"/>
                <a:gd name="connsiteY4-326" fmla="*/ 502225 h 504651"/>
                <a:gd name="connsiteX5-327" fmla="*/ 21179 w 956141"/>
                <a:gd name="connsiteY5-328" fmla="*/ 320316 h 504651"/>
                <a:gd name="connsiteX6-329" fmla="*/ 307606 w 956141"/>
                <a:gd name="connsiteY6-330" fmla="*/ 0 h 504651"/>
                <a:gd name="connsiteX0-331" fmla="*/ 303695 w 952230"/>
                <a:gd name="connsiteY0-332" fmla="*/ 0 h 504651"/>
                <a:gd name="connsiteX1-333" fmla="*/ 593418 w 952230"/>
                <a:gd name="connsiteY1-334" fmla="*/ 2425 h 504651"/>
                <a:gd name="connsiteX2-335" fmla="*/ 900135 w 952230"/>
                <a:gd name="connsiteY2-336" fmla="*/ 310615 h 504651"/>
                <a:gd name="connsiteX3-337" fmla="*/ 858903 w 952230"/>
                <a:gd name="connsiteY3-338" fmla="*/ 504651 h 504651"/>
                <a:gd name="connsiteX4-339" fmla="*/ 120676 w 952230"/>
                <a:gd name="connsiteY4-340" fmla="*/ 502225 h 504651"/>
                <a:gd name="connsiteX5-341" fmla="*/ 22119 w 952230"/>
                <a:gd name="connsiteY5-342" fmla="*/ 325167 h 504651"/>
                <a:gd name="connsiteX6-343" fmla="*/ 303695 w 952230"/>
                <a:gd name="connsiteY6-344" fmla="*/ 0 h 504651"/>
                <a:gd name="connsiteX0-345" fmla="*/ 294232 w 942767"/>
                <a:gd name="connsiteY0-346" fmla="*/ 0 h 504651"/>
                <a:gd name="connsiteX1-347" fmla="*/ 583955 w 942767"/>
                <a:gd name="connsiteY1-348" fmla="*/ 2425 h 504651"/>
                <a:gd name="connsiteX2-349" fmla="*/ 890672 w 942767"/>
                <a:gd name="connsiteY2-350" fmla="*/ 310615 h 504651"/>
                <a:gd name="connsiteX3-351" fmla="*/ 849440 w 942767"/>
                <a:gd name="connsiteY3-352" fmla="*/ 504651 h 504651"/>
                <a:gd name="connsiteX4-353" fmla="*/ 111213 w 942767"/>
                <a:gd name="connsiteY4-354" fmla="*/ 502225 h 504651"/>
                <a:gd name="connsiteX5-355" fmla="*/ 24784 w 942767"/>
                <a:gd name="connsiteY5-356" fmla="*/ 332443 h 504651"/>
                <a:gd name="connsiteX6-357" fmla="*/ 294232 w 942767"/>
                <a:gd name="connsiteY6-358" fmla="*/ 0 h 504651"/>
                <a:gd name="connsiteX0-359" fmla="*/ 303921 w 952456"/>
                <a:gd name="connsiteY0-360" fmla="*/ 0 h 504651"/>
                <a:gd name="connsiteX1-361" fmla="*/ 593644 w 952456"/>
                <a:gd name="connsiteY1-362" fmla="*/ 2425 h 504651"/>
                <a:gd name="connsiteX2-363" fmla="*/ 900361 w 952456"/>
                <a:gd name="connsiteY2-364" fmla="*/ 310615 h 504651"/>
                <a:gd name="connsiteX3-365" fmla="*/ 859129 w 952456"/>
                <a:gd name="connsiteY3-366" fmla="*/ 504651 h 504651"/>
                <a:gd name="connsiteX4-367" fmla="*/ 120902 w 952456"/>
                <a:gd name="connsiteY4-368" fmla="*/ 502225 h 504651"/>
                <a:gd name="connsiteX5-369" fmla="*/ 34473 w 952456"/>
                <a:gd name="connsiteY5-370" fmla="*/ 332443 h 504651"/>
                <a:gd name="connsiteX6-371" fmla="*/ 303921 w 952456"/>
                <a:gd name="connsiteY6-372" fmla="*/ 0 h 504651"/>
                <a:gd name="connsiteX0-373" fmla="*/ 303921 w 952456"/>
                <a:gd name="connsiteY0-374" fmla="*/ 0 h 504651"/>
                <a:gd name="connsiteX1-375" fmla="*/ 593644 w 952456"/>
                <a:gd name="connsiteY1-376" fmla="*/ 2425 h 504651"/>
                <a:gd name="connsiteX2-377" fmla="*/ 900361 w 952456"/>
                <a:gd name="connsiteY2-378" fmla="*/ 310615 h 504651"/>
                <a:gd name="connsiteX3-379" fmla="*/ 859129 w 952456"/>
                <a:gd name="connsiteY3-380" fmla="*/ 504651 h 504651"/>
                <a:gd name="connsiteX4-381" fmla="*/ 120902 w 952456"/>
                <a:gd name="connsiteY4-382" fmla="*/ 502225 h 504651"/>
                <a:gd name="connsiteX5-383" fmla="*/ 34473 w 952456"/>
                <a:gd name="connsiteY5-384" fmla="*/ 332443 h 504651"/>
                <a:gd name="connsiteX6-385" fmla="*/ 303921 w 952456"/>
                <a:gd name="connsiteY6-386" fmla="*/ 0 h 504651"/>
                <a:gd name="connsiteX0-387" fmla="*/ 303921 w 952456"/>
                <a:gd name="connsiteY0-388" fmla="*/ 0 h 504651"/>
                <a:gd name="connsiteX1-389" fmla="*/ 593644 w 952456"/>
                <a:gd name="connsiteY1-390" fmla="*/ 2425 h 504651"/>
                <a:gd name="connsiteX2-391" fmla="*/ 900361 w 952456"/>
                <a:gd name="connsiteY2-392" fmla="*/ 310615 h 504651"/>
                <a:gd name="connsiteX3-393" fmla="*/ 859129 w 952456"/>
                <a:gd name="connsiteY3-394" fmla="*/ 504651 h 504651"/>
                <a:gd name="connsiteX4-395" fmla="*/ 120902 w 952456"/>
                <a:gd name="connsiteY4-396" fmla="*/ 502225 h 504651"/>
                <a:gd name="connsiteX5-397" fmla="*/ 34473 w 952456"/>
                <a:gd name="connsiteY5-398" fmla="*/ 332443 h 504651"/>
                <a:gd name="connsiteX6-399" fmla="*/ 303921 w 952456"/>
                <a:gd name="connsiteY6-400" fmla="*/ 0 h 504651"/>
                <a:gd name="connsiteX0-401" fmla="*/ 303921 w 952456"/>
                <a:gd name="connsiteY0-402" fmla="*/ 0 h 504651"/>
                <a:gd name="connsiteX1-403" fmla="*/ 593644 w 952456"/>
                <a:gd name="connsiteY1-404" fmla="*/ 2425 h 504651"/>
                <a:gd name="connsiteX2-405" fmla="*/ 900361 w 952456"/>
                <a:gd name="connsiteY2-406" fmla="*/ 310615 h 504651"/>
                <a:gd name="connsiteX3-407" fmla="*/ 859129 w 952456"/>
                <a:gd name="connsiteY3-408" fmla="*/ 504651 h 504651"/>
                <a:gd name="connsiteX4-409" fmla="*/ 120902 w 952456"/>
                <a:gd name="connsiteY4-410" fmla="*/ 502225 h 504651"/>
                <a:gd name="connsiteX5-411" fmla="*/ 34473 w 952456"/>
                <a:gd name="connsiteY5-412" fmla="*/ 332443 h 504651"/>
                <a:gd name="connsiteX6-413" fmla="*/ 303921 w 952456"/>
                <a:gd name="connsiteY6-414" fmla="*/ 0 h 504651"/>
                <a:gd name="connsiteX0-415" fmla="*/ 298537 w 947072"/>
                <a:gd name="connsiteY0-416" fmla="*/ 0 h 504651"/>
                <a:gd name="connsiteX1-417" fmla="*/ 588260 w 947072"/>
                <a:gd name="connsiteY1-418" fmla="*/ 2425 h 504651"/>
                <a:gd name="connsiteX2-419" fmla="*/ 894977 w 947072"/>
                <a:gd name="connsiteY2-420" fmla="*/ 310615 h 504651"/>
                <a:gd name="connsiteX3-421" fmla="*/ 853745 w 947072"/>
                <a:gd name="connsiteY3-422" fmla="*/ 504651 h 504651"/>
                <a:gd name="connsiteX4-423" fmla="*/ 115518 w 947072"/>
                <a:gd name="connsiteY4-424" fmla="*/ 502225 h 504651"/>
                <a:gd name="connsiteX5-425" fmla="*/ 29089 w 947072"/>
                <a:gd name="connsiteY5-426" fmla="*/ 332443 h 504651"/>
                <a:gd name="connsiteX6-427" fmla="*/ 298537 w 947072"/>
                <a:gd name="connsiteY6-428" fmla="*/ 0 h 5046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49" y="connsiteY6-50"/>
                </a:cxn>
              </a:cxnLst>
              <a:rect l="l" t="t" r="r" b="b"/>
              <a:pathLst>
                <a:path w="947072" h="504651">
                  <a:moveTo>
                    <a:pt x="298537" y="0"/>
                  </a:moveTo>
                  <a:lnTo>
                    <a:pt x="588260" y="2425"/>
                  </a:lnTo>
                  <a:cubicBezTo>
                    <a:pt x="729306" y="101112"/>
                    <a:pt x="829120" y="190098"/>
                    <a:pt x="894977" y="310615"/>
                  </a:cubicBezTo>
                  <a:cubicBezTo>
                    <a:pt x="978251" y="442399"/>
                    <a:pt x="959658" y="501417"/>
                    <a:pt x="853745" y="504651"/>
                  </a:cubicBezTo>
                  <a:lnTo>
                    <a:pt x="115518" y="502225"/>
                  </a:lnTo>
                  <a:cubicBezTo>
                    <a:pt x="7476" y="497374"/>
                    <a:pt x="-32650" y="444014"/>
                    <a:pt x="29089" y="332443"/>
                  </a:cubicBezTo>
                  <a:cubicBezTo>
                    <a:pt x="105969" y="187671"/>
                    <a:pt x="197401" y="105964"/>
                    <a:pt x="29853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84738" y="1492250"/>
            <a:ext cx="1373187" cy="1647825"/>
            <a:chOff x="5123263" y="1491630"/>
            <a:chExt cx="1372130" cy="1647699"/>
          </a:xfrm>
        </p:grpSpPr>
        <p:sp>
          <p:nvSpPr>
            <p:cNvPr id="14" name="矩形 209"/>
            <p:cNvSpPr/>
            <p:nvPr/>
          </p:nvSpPr>
          <p:spPr>
            <a:xfrm>
              <a:off x="5123263" y="1491630"/>
              <a:ext cx="1372130" cy="1647699"/>
            </a:xfrm>
            <a:custGeom>
              <a:avLst/>
              <a:gdLst/>
              <a:ahLst/>
              <a:cxnLst/>
              <a:rect l="l" t="t" r="r" b="b"/>
              <a:pathLst>
                <a:path w="1372130" h="1647699">
                  <a:moveTo>
                    <a:pt x="485326" y="285607"/>
                  </a:moveTo>
                  <a:cubicBezTo>
                    <a:pt x="485637" y="467797"/>
                    <a:pt x="483521" y="696070"/>
                    <a:pt x="483832" y="878260"/>
                  </a:cubicBezTo>
                  <a:cubicBezTo>
                    <a:pt x="384623" y="927176"/>
                    <a:pt x="205770" y="1131190"/>
                    <a:pt x="156540" y="1266655"/>
                  </a:cubicBezTo>
                  <a:cubicBezTo>
                    <a:pt x="82229" y="1482969"/>
                    <a:pt x="133782" y="1539588"/>
                    <a:pt x="425852" y="1537757"/>
                  </a:cubicBezTo>
                  <a:lnTo>
                    <a:pt x="971421" y="1538140"/>
                  </a:lnTo>
                  <a:cubicBezTo>
                    <a:pt x="1164522" y="1535118"/>
                    <a:pt x="1333517" y="1515513"/>
                    <a:pt x="1203556" y="1245467"/>
                  </a:cubicBezTo>
                  <a:cubicBezTo>
                    <a:pt x="1103227" y="1045960"/>
                    <a:pt x="976650" y="989814"/>
                    <a:pt x="841232" y="877876"/>
                  </a:cubicBezTo>
                  <a:cubicBezTo>
                    <a:pt x="840192" y="697048"/>
                    <a:pt x="843138" y="466435"/>
                    <a:pt x="842098" y="285607"/>
                  </a:cubicBezTo>
                  <a:lnTo>
                    <a:pt x="807577" y="285607"/>
                  </a:lnTo>
                  <a:lnTo>
                    <a:pt x="798876" y="344446"/>
                  </a:lnTo>
                  <a:lnTo>
                    <a:pt x="531538" y="342021"/>
                  </a:lnTo>
                  <a:lnTo>
                    <a:pt x="521062" y="285607"/>
                  </a:lnTo>
                  <a:close/>
                  <a:moveTo>
                    <a:pt x="849811" y="0"/>
                  </a:moveTo>
                  <a:lnTo>
                    <a:pt x="825645" y="163419"/>
                  </a:lnTo>
                  <a:lnTo>
                    <a:pt x="949256" y="163419"/>
                  </a:lnTo>
                  <a:cubicBezTo>
                    <a:pt x="950873" y="378183"/>
                    <a:pt x="950063" y="600223"/>
                    <a:pt x="951680" y="814987"/>
                  </a:cubicBezTo>
                  <a:cubicBezTo>
                    <a:pt x="1143292" y="950812"/>
                    <a:pt x="1332478" y="1132723"/>
                    <a:pt x="1364010" y="1297654"/>
                  </a:cubicBezTo>
                  <a:cubicBezTo>
                    <a:pt x="1407668" y="1555006"/>
                    <a:pt x="1269417" y="1647426"/>
                    <a:pt x="1089932" y="1645253"/>
                  </a:cubicBezTo>
                  <a:lnTo>
                    <a:pt x="275951" y="1647678"/>
                  </a:lnTo>
                  <a:cubicBezTo>
                    <a:pt x="78355" y="1649851"/>
                    <a:pt x="-31925" y="1484667"/>
                    <a:pt x="8176" y="1317058"/>
                  </a:cubicBezTo>
                  <a:cubicBezTo>
                    <a:pt x="58302" y="1156169"/>
                    <a:pt x="166638" y="968600"/>
                    <a:pt x="362292" y="812562"/>
                  </a:cubicBezTo>
                  <a:cubicBezTo>
                    <a:pt x="361809" y="596181"/>
                    <a:pt x="361325" y="379800"/>
                    <a:pt x="360842" y="163419"/>
                  </a:cubicBezTo>
                  <a:lnTo>
                    <a:pt x="498372" y="163419"/>
                  </a:lnTo>
                  <a:lnTo>
                    <a:pt x="468475" y="242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等腰三角形 213"/>
            <p:cNvSpPr/>
            <p:nvPr/>
          </p:nvSpPr>
          <p:spPr>
            <a:xfrm>
              <a:off x="5332752" y="2684910"/>
              <a:ext cx="954372" cy="252326"/>
            </a:xfrm>
            <a:custGeom>
              <a:avLst/>
              <a:gdLst/>
              <a:ahLst/>
              <a:cxnLst/>
              <a:rect l="l" t="t" r="r" b="b"/>
              <a:pathLst>
                <a:path w="954372" h="252326">
                  <a:moveTo>
                    <a:pt x="78941" y="0"/>
                  </a:moveTo>
                  <a:lnTo>
                    <a:pt x="863319" y="0"/>
                  </a:lnTo>
                  <a:cubicBezTo>
                    <a:pt x="878160" y="17966"/>
                    <a:pt x="890519" y="37666"/>
                    <a:pt x="901876" y="58290"/>
                  </a:cubicBezTo>
                  <a:cubicBezTo>
                    <a:pt x="985792" y="190074"/>
                    <a:pt x="967055" y="249092"/>
                    <a:pt x="860326" y="252326"/>
                  </a:cubicBezTo>
                  <a:lnTo>
                    <a:pt x="116409" y="249900"/>
                  </a:lnTo>
                  <a:cubicBezTo>
                    <a:pt x="7534" y="245049"/>
                    <a:pt x="-32902" y="191689"/>
                    <a:pt x="29313" y="80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04025" y="1492250"/>
            <a:ext cx="1371600" cy="1647825"/>
            <a:chOff x="7242831" y="1491630"/>
            <a:chExt cx="1372130" cy="1647699"/>
          </a:xfrm>
        </p:grpSpPr>
        <p:sp>
          <p:nvSpPr>
            <p:cNvPr id="17" name="矩形 209"/>
            <p:cNvSpPr/>
            <p:nvPr/>
          </p:nvSpPr>
          <p:spPr>
            <a:xfrm>
              <a:off x="7242831" y="1491630"/>
              <a:ext cx="1372130" cy="1647699"/>
            </a:xfrm>
            <a:custGeom>
              <a:avLst/>
              <a:gdLst/>
              <a:ahLst/>
              <a:cxnLst/>
              <a:rect l="l" t="t" r="r" b="b"/>
              <a:pathLst>
                <a:path w="1372130" h="1647699">
                  <a:moveTo>
                    <a:pt x="485326" y="285607"/>
                  </a:moveTo>
                  <a:cubicBezTo>
                    <a:pt x="485637" y="467797"/>
                    <a:pt x="483521" y="696070"/>
                    <a:pt x="483832" y="878260"/>
                  </a:cubicBezTo>
                  <a:cubicBezTo>
                    <a:pt x="384623" y="927176"/>
                    <a:pt x="205770" y="1131190"/>
                    <a:pt x="156540" y="1266655"/>
                  </a:cubicBezTo>
                  <a:cubicBezTo>
                    <a:pt x="82229" y="1482969"/>
                    <a:pt x="133782" y="1539588"/>
                    <a:pt x="425852" y="1537757"/>
                  </a:cubicBezTo>
                  <a:lnTo>
                    <a:pt x="971421" y="1538140"/>
                  </a:lnTo>
                  <a:cubicBezTo>
                    <a:pt x="1164522" y="1535118"/>
                    <a:pt x="1333517" y="1515513"/>
                    <a:pt x="1203556" y="1245467"/>
                  </a:cubicBezTo>
                  <a:cubicBezTo>
                    <a:pt x="1103227" y="1045960"/>
                    <a:pt x="976650" y="989814"/>
                    <a:pt x="841232" y="877876"/>
                  </a:cubicBezTo>
                  <a:cubicBezTo>
                    <a:pt x="840192" y="697048"/>
                    <a:pt x="843138" y="466435"/>
                    <a:pt x="842098" y="285607"/>
                  </a:cubicBezTo>
                  <a:lnTo>
                    <a:pt x="807577" y="285607"/>
                  </a:lnTo>
                  <a:lnTo>
                    <a:pt x="798876" y="344446"/>
                  </a:lnTo>
                  <a:lnTo>
                    <a:pt x="531538" y="342021"/>
                  </a:lnTo>
                  <a:lnTo>
                    <a:pt x="521062" y="285607"/>
                  </a:lnTo>
                  <a:close/>
                  <a:moveTo>
                    <a:pt x="849811" y="0"/>
                  </a:moveTo>
                  <a:lnTo>
                    <a:pt x="825645" y="163419"/>
                  </a:lnTo>
                  <a:lnTo>
                    <a:pt x="949256" y="163419"/>
                  </a:lnTo>
                  <a:cubicBezTo>
                    <a:pt x="950873" y="378183"/>
                    <a:pt x="950063" y="600223"/>
                    <a:pt x="951680" y="814987"/>
                  </a:cubicBezTo>
                  <a:cubicBezTo>
                    <a:pt x="1143292" y="950812"/>
                    <a:pt x="1332478" y="1132723"/>
                    <a:pt x="1364010" y="1297654"/>
                  </a:cubicBezTo>
                  <a:cubicBezTo>
                    <a:pt x="1407668" y="1555006"/>
                    <a:pt x="1269417" y="1647426"/>
                    <a:pt x="1089932" y="1645253"/>
                  </a:cubicBezTo>
                  <a:lnTo>
                    <a:pt x="275951" y="1647678"/>
                  </a:lnTo>
                  <a:cubicBezTo>
                    <a:pt x="78355" y="1649851"/>
                    <a:pt x="-31925" y="1484667"/>
                    <a:pt x="8176" y="1317058"/>
                  </a:cubicBezTo>
                  <a:cubicBezTo>
                    <a:pt x="58302" y="1156169"/>
                    <a:pt x="166638" y="968600"/>
                    <a:pt x="362292" y="812562"/>
                  </a:cubicBezTo>
                  <a:cubicBezTo>
                    <a:pt x="361809" y="596181"/>
                    <a:pt x="361325" y="379800"/>
                    <a:pt x="360842" y="163419"/>
                  </a:cubicBezTo>
                  <a:lnTo>
                    <a:pt x="498372" y="163419"/>
                  </a:lnTo>
                  <a:lnTo>
                    <a:pt x="468475" y="242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等腰三角形 213"/>
            <p:cNvSpPr/>
            <p:nvPr/>
          </p:nvSpPr>
          <p:spPr>
            <a:xfrm>
              <a:off x="7452587" y="2811074"/>
              <a:ext cx="953858" cy="126163"/>
            </a:xfrm>
            <a:custGeom>
              <a:avLst/>
              <a:gdLst/>
              <a:ahLst/>
              <a:cxnLst/>
              <a:rect l="l" t="t" r="r" b="b"/>
              <a:pathLst>
                <a:path w="953858" h="126163">
                  <a:moveTo>
                    <a:pt x="8544" y="0"/>
                  </a:moveTo>
                  <a:lnTo>
                    <a:pt x="937839" y="0"/>
                  </a:lnTo>
                  <a:cubicBezTo>
                    <a:pt x="975178" y="84393"/>
                    <a:pt x="946433" y="123546"/>
                    <a:pt x="860059" y="126163"/>
                  </a:cubicBezTo>
                  <a:lnTo>
                    <a:pt x="116142" y="123737"/>
                  </a:lnTo>
                  <a:cubicBezTo>
                    <a:pt x="23427" y="119606"/>
                    <a:pt x="-19658" y="80297"/>
                    <a:pt x="8544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311275" y="3683000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1052513" y="4011613"/>
            <a:ext cx="1431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0638" y="3219450"/>
            <a:ext cx="9540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2800" dirty="0">
                <a:solidFill>
                  <a:schemeClr val="tx2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100%</a:t>
            </a:r>
            <a:endParaRPr lang="zh-CN" altLang="en-US" sz="2800" dirty="0">
              <a:solidFill>
                <a:schemeClr val="tx2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8500" y="3683000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2979738" y="4011613"/>
            <a:ext cx="1431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32163" y="3219450"/>
            <a:ext cx="817562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2800" dirty="0">
                <a:solidFill>
                  <a:schemeClr val="tx2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80%</a:t>
            </a:r>
            <a:endParaRPr lang="zh-CN" altLang="en-US" sz="2800" dirty="0">
              <a:solidFill>
                <a:schemeClr val="tx2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65725" y="3683000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1"/>
          <p:cNvSpPr>
            <a:spLocks noChangeArrowheads="1"/>
          </p:cNvSpPr>
          <p:nvPr/>
        </p:nvSpPr>
        <p:spPr bwMode="auto">
          <a:xfrm>
            <a:off x="4906963" y="4011613"/>
            <a:ext cx="14303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35575" y="3219450"/>
            <a:ext cx="81756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2800" dirty="0">
                <a:solidFill>
                  <a:schemeClr val="tx2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40%</a:t>
            </a:r>
            <a:endParaRPr lang="zh-CN" altLang="en-US" sz="2800" dirty="0">
              <a:solidFill>
                <a:schemeClr val="tx2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92950" y="3683000"/>
            <a:ext cx="912813" cy="307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KEY WORD</a:t>
            </a:r>
            <a:endParaRPr lang="zh-CN" altLang="en-US" sz="1400" dirty="0">
              <a:solidFill>
                <a:srgbClr val="000000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6834188" y="4011613"/>
            <a:ext cx="14303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进步平面设计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在视觉感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观中。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40575" y="3219450"/>
            <a:ext cx="7620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2800" dirty="0">
                <a:solidFill>
                  <a:schemeClr val="tx2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10%</a:t>
            </a:r>
            <a:endParaRPr lang="zh-CN" altLang="en-US" sz="2800" dirty="0">
              <a:solidFill>
                <a:schemeClr val="tx2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3903663" y="1347788"/>
            <a:ext cx="1384300" cy="2492375"/>
            <a:chOff x="3903407" y="1347614"/>
            <a:chExt cx="1385318" cy="2492375"/>
          </a:xfrm>
        </p:grpSpPr>
        <p:grpSp>
          <p:nvGrpSpPr>
            <p:cNvPr id="23572" name="组合 4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7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573" name="TextBox 5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40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lang="zh-CN" altLang="en-US" sz="40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22413" y="1347788"/>
            <a:ext cx="1225550" cy="2203450"/>
            <a:chOff x="1522701" y="1347614"/>
            <a:chExt cx="1225224" cy="2204343"/>
          </a:xfrm>
        </p:grpSpPr>
        <p:grpSp>
          <p:nvGrpSpPr>
            <p:cNvPr id="23567" name="组合 10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13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568" name="TextBox 11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40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lang="zh-CN" altLang="en-US" sz="40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43663" y="1347788"/>
            <a:ext cx="1225550" cy="2203450"/>
            <a:chOff x="6444208" y="1347614"/>
            <a:chExt cx="1225224" cy="2204343"/>
          </a:xfrm>
        </p:grpSpPr>
        <p:grpSp>
          <p:nvGrpSpPr>
            <p:cNvPr id="23562" name="组合 16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</p:grpSpPr>
          <p:sp>
            <p:nvSpPr>
              <p:cNvPr id="19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563" name="TextBox 17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40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lang="zh-CN" altLang="en-US" sz="40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1071563" y="395605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丰富的这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3590925" y="395605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丰富的这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6110288" y="395605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丰富的这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直角三角形 3"/>
          <p:cNvSpPr/>
          <p:nvPr/>
        </p:nvSpPr>
        <p:spPr>
          <a:xfrm rot="5400000" flipV="1">
            <a:off x="5396706" y="1318419"/>
            <a:ext cx="161925" cy="646113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5963" y="1560513"/>
            <a:ext cx="3348038" cy="1635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84213" y="3292475"/>
            <a:ext cx="381635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7088" y="1641475"/>
            <a:ext cx="1512888" cy="15128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54613" y="1560513"/>
            <a:ext cx="641350" cy="884237"/>
            <a:chOff x="5155207" y="1560016"/>
            <a:chExt cx="640929" cy="884386"/>
          </a:xfrm>
        </p:grpSpPr>
        <p:sp>
          <p:nvSpPr>
            <p:cNvPr id="9" name="矩形 24"/>
            <p:cNvSpPr/>
            <p:nvPr/>
          </p:nvSpPr>
          <p:spPr>
            <a:xfrm>
              <a:off x="5155207" y="1560016"/>
              <a:ext cx="640929" cy="884386"/>
            </a:xfrm>
            <a:custGeom>
              <a:avLst/>
              <a:gdLst>
                <a:gd name="connsiteX0" fmla="*/ 0 w 648072"/>
                <a:gd name="connsiteY0" fmla="*/ 0 h 720080"/>
                <a:gd name="connsiteX1" fmla="*/ 648072 w 648072"/>
                <a:gd name="connsiteY1" fmla="*/ 0 h 720080"/>
                <a:gd name="connsiteX2" fmla="*/ 648072 w 648072"/>
                <a:gd name="connsiteY2" fmla="*/ 720080 h 720080"/>
                <a:gd name="connsiteX3" fmla="*/ 0 w 648072"/>
                <a:gd name="connsiteY3" fmla="*/ 720080 h 720080"/>
                <a:gd name="connsiteX4" fmla="*/ 0 w 648072"/>
                <a:gd name="connsiteY4" fmla="*/ 0 h 720080"/>
                <a:gd name="connsiteX0-1" fmla="*/ 9525 w 648072"/>
                <a:gd name="connsiteY0-2" fmla="*/ 0 h 867717"/>
                <a:gd name="connsiteX1-3" fmla="*/ 648072 w 648072"/>
                <a:gd name="connsiteY1-4" fmla="*/ 147637 h 867717"/>
                <a:gd name="connsiteX2-5" fmla="*/ 648072 w 648072"/>
                <a:gd name="connsiteY2-6" fmla="*/ 867717 h 867717"/>
                <a:gd name="connsiteX3-7" fmla="*/ 0 w 648072"/>
                <a:gd name="connsiteY3-8" fmla="*/ 867717 h 867717"/>
                <a:gd name="connsiteX4-9" fmla="*/ 9525 w 648072"/>
                <a:gd name="connsiteY4-10" fmla="*/ 0 h 867717"/>
                <a:gd name="connsiteX0-11" fmla="*/ 0 w 638547"/>
                <a:gd name="connsiteY0-12" fmla="*/ 0 h 867717"/>
                <a:gd name="connsiteX1-13" fmla="*/ 638547 w 638547"/>
                <a:gd name="connsiteY1-14" fmla="*/ 147637 h 867717"/>
                <a:gd name="connsiteX2-15" fmla="*/ 638547 w 638547"/>
                <a:gd name="connsiteY2-16" fmla="*/ 867717 h 867717"/>
                <a:gd name="connsiteX3-17" fmla="*/ 38100 w 638547"/>
                <a:gd name="connsiteY3-18" fmla="*/ 605780 h 867717"/>
                <a:gd name="connsiteX4-19" fmla="*/ 0 w 638547"/>
                <a:gd name="connsiteY4-20" fmla="*/ 0 h 867717"/>
                <a:gd name="connsiteX0-21" fmla="*/ 0 w 638547"/>
                <a:gd name="connsiteY0-22" fmla="*/ 0 h 867717"/>
                <a:gd name="connsiteX1-23" fmla="*/ 638547 w 638547"/>
                <a:gd name="connsiteY1-24" fmla="*/ 147637 h 867717"/>
                <a:gd name="connsiteX2-25" fmla="*/ 638547 w 638547"/>
                <a:gd name="connsiteY2-26" fmla="*/ 867717 h 867717"/>
                <a:gd name="connsiteX3-27" fmla="*/ 0 w 638547"/>
                <a:gd name="connsiteY3-28" fmla="*/ 722461 h 867717"/>
                <a:gd name="connsiteX4-29" fmla="*/ 0 w 638547"/>
                <a:gd name="connsiteY4-30" fmla="*/ 0 h 867717"/>
                <a:gd name="connsiteX0-31" fmla="*/ 0 w 638547"/>
                <a:gd name="connsiteY0-32" fmla="*/ 0 h 867717"/>
                <a:gd name="connsiteX1-33" fmla="*/ 638547 w 638547"/>
                <a:gd name="connsiteY1-34" fmla="*/ 147637 h 867717"/>
                <a:gd name="connsiteX2-35" fmla="*/ 638547 w 638547"/>
                <a:gd name="connsiteY2-36" fmla="*/ 867717 h 867717"/>
                <a:gd name="connsiteX3-37" fmla="*/ 2381 w 638547"/>
                <a:gd name="connsiteY3-38" fmla="*/ 710555 h 867717"/>
                <a:gd name="connsiteX4-39" fmla="*/ 0 w 638547"/>
                <a:gd name="connsiteY4-40" fmla="*/ 0 h 867717"/>
                <a:gd name="connsiteX0-41" fmla="*/ 0 w 640929"/>
                <a:gd name="connsiteY0-42" fmla="*/ 0 h 884386"/>
                <a:gd name="connsiteX1-43" fmla="*/ 640929 w 640929"/>
                <a:gd name="connsiteY1-44" fmla="*/ 164306 h 884386"/>
                <a:gd name="connsiteX2-45" fmla="*/ 640929 w 640929"/>
                <a:gd name="connsiteY2-46" fmla="*/ 884386 h 884386"/>
                <a:gd name="connsiteX3-47" fmla="*/ 4763 w 640929"/>
                <a:gd name="connsiteY3-48" fmla="*/ 727224 h 884386"/>
                <a:gd name="connsiteX4-49" fmla="*/ 0 w 640929"/>
                <a:gd name="connsiteY4-50" fmla="*/ 0 h 884386"/>
                <a:gd name="connsiteX0-51" fmla="*/ 0 w 640929"/>
                <a:gd name="connsiteY0-52" fmla="*/ 0 h 884386"/>
                <a:gd name="connsiteX1-53" fmla="*/ 640929 w 640929"/>
                <a:gd name="connsiteY1-54" fmla="*/ 164306 h 884386"/>
                <a:gd name="connsiteX2-55" fmla="*/ 640929 w 640929"/>
                <a:gd name="connsiteY2-56" fmla="*/ 884386 h 884386"/>
                <a:gd name="connsiteX3-57" fmla="*/ 4763 w 640929"/>
                <a:gd name="connsiteY3-58" fmla="*/ 722461 h 884386"/>
                <a:gd name="connsiteX4-59" fmla="*/ 0 w 640929"/>
                <a:gd name="connsiteY4-60" fmla="*/ 0 h 8843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0929" h="884386">
                  <a:moveTo>
                    <a:pt x="0" y="0"/>
                  </a:moveTo>
                  <a:lnTo>
                    <a:pt x="640929" y="164306"/>
                  </a:lnTo>
                  <a:lnTo>
                    <a:pt x="640929" y="884386"/>
                  </a:lnTo>
                  <a:lnTo>
                    <a:pt x="4763" y="722461"/>
                  </a:lnTo>
                  <a:cubicBezTo>
                    <a:pt x="3969" y="485609"/>
                    <a:pt x="794" y="236852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8" name="TextBox 9"/>
            <p:cNvSpPr txBox="1"/>
            <p:nvPr/>
          </p:nvSpPr>
          <p:spPr>
            <a:xfrm>
              <a:off x="5213862" y="1760498"/>
              <a:ext cx="5132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795963" y="1724025"/>
            <a:ext cx="3348037" cy="720725"/>
            <a:chOff x="5796136" y="1724323"/>
            <a:chExt cx="3347864" cy="720080"/>
          </a:xfrm>
        </p:grpSpPr>
        <p:sp>
          <p:nvSpPr>
            <p:cNvPr id="12" name="矩形 11"/>
            <p:cNvSpPr/>
            <p:nvPr/>
          </p:nvSpPr>
          <p:spPr>
            <a:xfrm>
              <a:off x="5796136" y="1724323"/>
              <a:ext cx="3347864" cy="7200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6804248" y="1883608"/>
              <a:ext cx="18257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随着计算机技术的发展及印刷技术进步，平面设计效果。</a:t>
              </a:r>
            </a:p>
          </p:txBody>
        </p:sp>
        <p:sp>
          <p:nvSpPr>
            <p:cNvPr id="24616" name="Freeform 37"/>
            <p:cNvSpPr>
              <a:spLocks noEditPoints="1"/>
            </p:cNvSpPr>
            <p:nvPr/>
          </p:nvSpPr>
          <p:spPr>
            <a:xfrm>
              <a:off x="6228184" y="1883332"/>
              <a:ext cx="465946" cy="387438"/>
            </a:xfrm>
            <a:custGeom>
              <a:avLst/>
              <a:gdLst/>
              <a:ahLst/>
              <a:cxnLst>
                <a:cxn ang="0">
                  <a:pos x="413169" y="0"/>
                </a:cxn>
                <a:cxn ang="0">
                  <a:pos x="465946" y="51256"/>
                </a:cxn>
                <a:cxn ang="0">
                  <a:pos x="450867" y="194473"/>
                </a:cxn>
                <a:cxn ang="0">
                  <a:pos x="372455" y="209548"/>
                </a:cxn>
                <a:cxn ang="0">
                  <a:pos x="294044" y="304523"/>
                </a:cxn>
                <a:cxn ang="0">
                  <a:pos x="294044" y="209548"/>
                </a:cxn>
                <a:cxn ang="0">
                  <a:pos x="253330" y="185428"/>
                </a:cxn>
                <a:cxn ang="0">
                  <a:pos x="318170" y="185428"/>
                </a:cxn>
                <a:cxn ang="0">
                  <a:pos x="318170" y="236684"/>
                </a:cxn>
                <a:cxn ang="0">
                  <a:pos x="360392" y="185428"/>
                </a:cxn>
                <a:cxn ang="0">
                  <a:pos x="413169" y="185428"/>
                </a:cxn>
                <a:cxn ang="0">
                  <a:pos x="441819" y="156784"/>
                </a:cxn>
                <a:cxn ang="0">
                  <a:pos x="432772" y="31658"/>
                </a:cxn>
                <a:cxn ang="0">
                  <a:pos x="153807" y="24121"/>
                </a:cxn>
                <a:cxn ang="0">
                  <a:pos x="125157" y="51256"/>
                </a:cxn>
                <a:cxn ang="0">
                  <a:pos x="114602" y="177890"/>
                </a:cxn>
                <a:cxn ang="0">
                  <a:pos x="101030" y="156784"/>
                </a:cxn>
                <a:cxn ang="0">
                  <a:pos x="116110" y="15075"/>
                </a:cxn>
                <a:cxn ang="0">
                  <a:pos x="66348" y="173367"/>
                </a:cxn>
                <a:cxn ang="0">
                  <a:pos x="66348" y="257789"/>
                </a:cxn>
                <a:cxn ang="0">
                  <a:pos x="66348" y="173367"/>
                </a:cxn>
                <a:cxn ang="0">
                  <a:pos x="132697" y="185428"/>
                </a:cxn>
                <a:cxn ang="0">
                  <a:pos x="235235" y="185428"/>
                </a:cxn>
                <a:cxn ang="0">
                  <a:pos x="138728" y="376885"/>
                </a:cxn>
                <a:cxn ang="0">
                  <a:pos x="144760" y="303016"/>
                </a:cxn>
                <a:cxn ang="0">
                  <a:pos x="144760" y="387438"/>
                </a:cxn>
                <a:cxn ang="0">
                  <a:pos x="224679" y="376885"/>
                </a:cxn>
                <a:cxn ang="0">
                  <a:pos x="230711" y="303016"/>
                </a:cxn>
                <a:cxn ang="0">
                  <a:pos x="263885" y="376885"/>
                </a:cxn>
                <a:cxn ang="0">
                  <a:pos x="230711" y="242714"/>
                </a:cxn>
                <a:cxn ang="0">
                  <a:pos x="105554" y="275880"/>
                </a:cxn>
                <a:cxn ang="0">
                  <a:pos x="138728" y="376885"/>
                </a:cxn>
                <a:cxn ang="0">
                  <a:pos x="28650" y="312061"/>
                </a:cxn>
                <a:cxn ang="0">
                  <a:pos x="33174" y="373870"/>
                </a:cxn>
                <a:cxn ang="0">
                  <a:pos x="87459" y="379900"/>
                </a:cxn>
                <a:cxn ang="0">
                  <a:pos x="88967" y="263820"/>
                </a:cxn>
                <a:cxn ang="0">
                  <a:pos x="0" y="290955"/>
                </a:cxn>
                <a:cxn ang="0">
                  <a:pos x="28650" y="373870"/>
                </a:cxn>
              </a:cxnLst>
              <a:rect l="0" t="0" r="0" b="0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54613" y="2284413"/>
            <a:ext cx="641350" cy="884237"/>
            <a:chOff x="5155207" y="2283718"/>
            <a:chExt cx="640929" cy="884386"/>
          </a:xfrm>
        </p:grpSpPr>
        <p:sp>
          <p:nvSpPr>
            <p:cNvPr id="16" name="矩形 24"/>
            <p:cNvSpPr/>
            <p:nvPr/>
          </p:nvSpPr>
          <p:spPr>
            <a:xfrm>
              <a:off x="5155207" y="2283718"/>
              <a:ext cx="640929" cy="884386"/>
            </a:xfrm>
            <a:custGeom>
              <a:avLst/>
              <a:gdLst>
                <a:gd name="connsiteX0" fmla="*/ 0 w 648072"/>
                <a:gd name="connsiteY0" fmla="*/ 0 h 720080"/>
                <a:gd name="connsiteX1" fmla="*/ 648072 w 648072"/>
                <a:gd name="connsiteY1" fmla="*/ 0 h 720080"/>
                <a:gd name="connsiteX2" fmla="*/ 648072 w 648072"/>
                <a:gd name="connsiteY2" fmla="*/ 720080 h 720080"/>
                <a:gd name="connsiteX3" fmla="*/ 0 w 648072"/>
                <a:gd name="connsiteY3" fmla="*/ 720080 h 720080"/>
                <a:gd name="connsiteX4" fmla="*/ 0 w 648072"/>
                <a:gd name="connsiteY4" fmla="*/ 0 h 720080"/>
                <a:gd name="connsiteX0-1" fmla="*/ 9525 w 648072"/>
                <a:gd name="connsiteY0-2" fmla="*/ 0 h 867717"/>
                <a:gd name="connsiteX1-3" fmla="*/ 648072 w 648072"/>
                <a:gd name="connsiteY1-4" fmla="*/ 147637 h 867717"/>
                <a:gd name="connsiteX2-5" fmla="*/ 648072 w 648072"/>
                <a:gd name="connsiteY2-6" fmla="*/ 867717 h 867717"/>
                <a:gd name="connsiteX3-7" fmla="*/ 0 w 648072"/>
                <a:gd name="connsiteY3-8" fmla="*/ 867717 h 867717"/>
                <a:gd name="connsiteX4-9" fmla="*/ 9525 w 648072"/>
                <a:gd name="connsiteY4-10" fmla="*/ 0 h 867717"/>
                <a:gd name="connsiteX0-11" fmla="*/ 0 w 638547"/>
                <a:gd name="connsiteY0-12" fmla="*/ 0 h 867717"/>
                <a:gd name="connsiteX1-13" fmla="*/ 638547 w 638547"/>
                <a:gd name="connsiteY1-14" fmla="*/ 147637 h 867717"/>
                <a:gd name="connsiteX2-15" fmla="*/ 638547 w 638547"/>
                <a:gd name="connsiteY2-16" fmla="*/ 867717 h 867717"/>
                <a:gd name="connsiteX3-17" fmla="*/ 38100 w 638547"/>
                <a:gd name="connsiteY3-18" fmla="*/ 605780 h 867717"/>
                <a:gd name="connsiteX4-19" fmla="*/ 0 w 638547"/>
                <a:gd name="connsiteY4-20" fmla="*/ 0 h 867717"/>
                <a:gd name="connsiteX0-21" fmla="*/ 0 w 638547"/>
                <a:gd name="connsiteY0-22" fmla="*/ 0 h 867717"/>
                <a:gd name="connsiteX1-23" fmla="*/ 638547 w 638547"/>
                <a:gd name="connsiteY1-24" fmla="*/ 147637 h 867717"/>
                <a:gd name="connsiteX2-25" fmla="*/ 638547 w 638547"/>
                <a:gd name="connsiteY2-26" fmla="*/ 867717 h 867717"/>
                <a:gd name="connsiteX3-27" fmla="*/ 0 w 638547"/>
                <a:gd name="connsiteY3-28" fmla="*/ 722461 h 867717"/>
                <a:gd name="connsiteX4-29" fmla="*/ 0 w 638547"/>
                <a:gd name="connsiteY4-30" fmla="*/ 0 h 867717"/>
                <a:gd name="connsiteX0-31" fmla="*/ 0 w 638547"/>
                <a:gd name="connsiteY0-32" fmla="*/ 0 h 867717"/>
                <a:gd name="connsiteX1-33" fmla="*/ 638547 w 638547"/>
                <a:gd name="connsiteY1-34" fmla="*/ 147637 h 867717"/>
                <a:gd name="connsiteX2-35" fmla="*/ 638547 w 638547"/>
                <a:gd name="connsiteY2-36" fmla="*/ 867717 h 867717"/>
                <a:gd name="connsiteX3-37" fmla="*/ 2381 w 638547"/>
                <a:gd name="connsiteY3-38" fmla="*/ 710555 h 867717"/>
                <a:gd name="connsiteX4-39" fmla="*/ 0 w 638547"/>
                <a:gd name="connsiteY4-40" fmla="*/ 0 h 867717"/>
                <a:gd name="connsiteX0-41" fmla="*/ 0 w 640929"/>
                <a:gd name="connsiteY0-42" fmla="*/ 0 h 884386"/>
                <a:gd name="connsiteX1-43" fmla="*/ 640929 w 640929"/>
                <a:gd name="connsiteY1-44" fmla="*/ 164306 h 884386"/>
                <a:gd name="connsiteX2-45" fmla="*/ 640929 w 640929"/>
                <a:gd name="connsiteY2-46" fmla="*/ 884386 h 884386"/>
                <a:gd name="connsiteX3-47" fmla="*/ 4763 w 640929"/>
                <a:gd name="connsiteY3-48" fmla="*/ 727224 h 884386"/>
                <a:gd name="connsiteX4-49" fmla="*/ 0 w 640929"/>
                <a:gd name="connsiteY4-50" fmla="*/ 0 h 884386"/>
                <a:gd name="connsiteX0-51" fmla="*/ 0 w 640929"/>
                <a:gd name="connsiteY0-52" fmla="*/ 0 h 884386"/>
                <a:gd name="connsiteX1-53" fmla="*/ 640929 w 640929"/>
                <a:gd name="connsiteY1-54" fmla="*/ 164306 h 884386"/>
                <a:gd name="connsiteX2-55" fmla="*/ 640929 w 640929"/>
                <a:gd name="connsiteY2-56" fmla="*/ 884386 h 884386"/>
                <a:gd name="connsiteX3-57" fmla="*/ 4763 w 640929"/>
                <a:gd name="connsiteY3-58" fmla="*/ 722461 h 884386"/>
                <a:gd name="connsiteX4-59" fmla="*/ 0 w 640929"/>
                <a:gd name="connsiteY4-60" fmla="*/ 0 h 8843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0929" h="884386">
                  <a:moveTo>
                    <a:pt x="0" y="0"/>
                  </a:moveTo>
                  <a:lnTo>
                    <a:pt x="640929" y="164306"/>
                  </a:lnTo>
                  <a:lnTo>
                    <a:pt x="640929" y="884386"/>
                  </a:lnTo>
                  <a:lnTo>
                    <a:pt x="4763" y="722461"/>
                  </a:lnTo>
                  <a:cubicBezTo>
                    <a:pt x="3969" y="485609"/>
                    <a:pt x="794" y="236852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3" name="TextBox 16"/>
            <p:cNvSpPr txBox="1"/>
            <p:nvPr/>
          </p:nvSpPr>
          <p:spPr>
            <a:xfrm>
              <a:off x="5213862" y="2475152"/>
              <a:ext cx="5565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54613" y="3003550"/>
            <a:ext cx="641350" cy="884238"/>
            <a:chOff x="5155207" y="3003798"/>
            <a:chExt cx="640929" cy="884386"/>
          </a:xfrm>
        </p:grpSpPr>
        <p:sp>
          <p:nvSpPr>
            <p:cNvPr id="19" name="矩形 24"/>
            <p:cNvSpPr/>
            <p:nvPr/>
          </p:nvSpPr>
          <p:spPr>
            <a:xfrm>
              <a:off x="5155207" y="3003798"/>
              <a:ext cx="640929" cy="884386"/>
            </a:xfrm>
            <a:custGeom>
              <a:avLst/>
              <a:gdLst>
                <a:gd name="connsiteX0" fmla="*/ 0 w 648072"/>
                <a:gd name="connsiteY0" fmla="*/ 0 h 720080"/>
                <a:gd name="connsiteX1" fmla="*/ 648072 w 648072"/>
                <a:gd name="connsiteY1" fmla="*/ 0 h 720080"/>
                <a:gd name="connsiteX2" fmla="*/ 648072 w 648072"/>
                <a:gd name="connsiteY2" fmla="*/ 720080 h 720080"/>
                <a:gd name="connsiteX3" fmla="*/ 0 w 648072"/>
                <a:gd name="connsiteY3" fmla="*/ 720080 h 720080"/>
                <a:gd name="connsiteX4" fmla="*/ 0 w 648072"/>
                <a:gd name="connsiteY4" fmla="*/ 0 h 720080"/>
                <a:gd name="connsiteX0-1" fmla="*/ 9525 w 648072"/>
                <a:gd name="connsiteY0-2" fmla="*/ 0 h 867717"/>
                <a:gd name="connsiteX1-3" fmla="*/ 648072 w 648072"/>
                <a:gd name="connsiteY1-4" fmla="*/ 147637 h 867717"/>
                <a:gd name="connsiteX2-5" fmla="*/ 648072 w 648072"/>
                <a:gd name="connsiteY2-6" fmla="*/ 867717 h 867717"/>
                <a:gd name="connsiteX3-7" fmla="*/ 0 w 648072"/>
                <a:gd name="connsiteY3-8" fmla="*/ 867717 h 867717"/>
                <a:gd name="connsiteX4-9" fmla="*/ 9525 w 648072"/>
                <a:gd name="connsiteY4-10" fmla="*/ 0 h 867717"/>
                <a:gd name="connsiteX0-11" fmla="*/ 0 w 638547"/>
                <a:gd name="connsiteY0-12" fmla="*/ 0 h 867717"/>
                <a:gd name="connsiteX1-13" fmla="*/ 638547 w 638547"/>
                <a:gd name="connsiteY1-14" fmla="*/ 147637 h 867717"/>
                <a:gd name="connsiteX2-15" fmla="*/ 638547 w 638547"/>
                <a:gd name="connsiteY2-16" fmla="*/ 867717 h 867717"/>
                <a:gd name="connsiteX3-17" fmla="*/ 38100 w 638547"/>
                <a:gd name="connsiteY3-18" fmla="*/ 605780 h 867717"/>
                <a:gd name="connsiteX4-19" fmla="*/ 0 w 638547"/>
                <a:gd name="connsiteY4-20" fmla="*/ 0 h 867717"/>
                <a:gd name="connsiteX0-21" fmla="*/ 0 w 638547"/>
                <a:gd name="connsiteY0-22" fmla="*/ 0 h 867717"/>
                <a:gd name="connsiteX1-23" fmla="*/ 638547 w 638547"/>
                <a:gd name="connsiteY1-24" fmla="*/ 147637 h 867717"/>
                <a:gd name="connsiteX2-25" fmla="*/ 638547 w 638547"/>
                <a:gd name="connsiteY2-26" fmla="*/ 867717 h 867717"/>
                <a:gd name="connsiteX3-27" fmla="*/ 0 w 638547"/>
                <a:gd name="connsiteY3-28" fmla="*/ 722461 h 867717"/>
                <a:gd name="connsiteX4-29" fmla="*/ 0 w 638547"/>
                <a:gd name="connsiteY4-30" fmla="*/ 0 h 867717"/>
                <a:gd name="connsiteX0-31" fmla="*/ 0 w 638547"/>
                <a:gd name="connsiteY0-32" fmla="*/ 0 h 867717"/>
                <a:gd name="connsiteX1-33" fmla="*/ 638547 w 638547"/>
                <a:gd name="connsiteY1-34" fmla="*/ 147637 h 867717"/>
                <a:gd name="connsiteX2-35" fmla="*/ 638547 w 638547"/>
                <a:gd name="connsiteY2-36" fmla="*/ 867717 h 867717"/>
                <a:gd name="connsiteX3-37" fmla="*/ 2381 w 638547"/>
                <a:gd name="connsiteY3-38" fmla="*/ 710555 h 867717"/>
                <a:gd name="connsiteX4-39" fmla="*/ 0 w 638547"/>
                <a:gd name="connsiteY4-40" fmla="*/ 0 h 867717"/>
                <a:gd name="connsiteX0-41" fmla="*/ 0 w 640929"/>
                <a:gd name="connsiteY0-42" fmla="*/ 0 h 884386"/>
                <a:gd name="connsiteX1-43" fmla="*/ 640929 w 640929"/>
                <a:gd name="connsiteY1-44" fmla="*/ 164306 h 884386"/>
                <a:gd name="connsiteX2-45" fmla="*/ 640929 w 640929"/>
                <a:gd name="connsiteY2-46" fmla="*/ 884386 h 884386"/>
                <a:gd name="connsiteX3-47" fmla="*/ 4763 w 640929"/>
                <a:gd name="connsiteY3-48" fmla="*/ 727224 h 884386"/>
                <a:gd name="connsiteX4-49" fmla="*/ 0 w 640929"/>
                <a:gd name="connsiteY4-50" fmla="*/ 0 h 884386"/>
                <a:gd name="connsiteX0-51" fmla="*/ 0 w 640929"/>
                <a:gd name="connsiteY0-52" fmla="*/ 0 h 884386"/>
                <a:gd name="connsiteX1-53" fmla="*/ 640929 w 640929"/>
                <a:gd name="connsiteY1-54" fmla="*/ 164306 h 884386"/>
                <a:gd name="connsiteX2-55" fmla="*/ 640929 w 640929"/>
                <a:gd name="connsiteY2-56" fmla="*/ 884386 h 884386"/>
                <a:gd name="connsiteX3-57" fmla="*/ 4763 w 640929"/>
                <a:gd name="connsiteY3-58" fmla="*/ 722461 h 884386"/>
                <a:gd name="connsiteX4-59" fmla="*/ 0 w 640929"/>
                <a:gd name="connsiteY4-60" fmla="*/ 0 h 8843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0929" h="884386">
                  <a:moveTo>
                    <a:pt x="0" y="0"/>
                  </a:moveTo>
                  <a:lnTo>
                    <a:pt x="640929" y="164306"/>
                  </a:lnTo>
                  <a:lnTo>
                    <a:pt x="640929" y="884386"/>
                  </a:lnTo>
                  <a:lnTo>
                    <a:pt x="4763" y="722461"/>
                  </a:lnTo>
                  <a:cubicBezTo>
                    <a:pt x="3969" y="485609"/>
                    <a:pt x="794" y="236852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1" name="TextBox 19"/>
            <p:cNvSpPr txBox="1"/>
            <p:nvPr/>
          </p:nvSpPr>
          <p:spPr>
            <a:xfrm>
              <a:off x="5213862" y="3189806"/>
              <a:ext cx="56778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54613" y="3724275"/>
            <a:ext cx="641350" cy="884238"/>
            <a:chOff x="5155207" y="3723878"/>
            <a:chExt cx="640929" cy="884386"/>
          </a:xfrm>
        </p:grpSpPr>
        <p:sp>
          <p:nvSpPr>
            <p:cNvPr id="22" name="矩形 24"/>
            <p:cNvSpPr/>
            <p:nvPr/>
          </p:nvSpPr>
          <p:spPr>
            <a:xfrm>
              <a:off x="5155207" y="3723878"/>
              <a:ext cx="640929" cy="884386"/>
            </a:xfrm>
            <a:custGeom>
              <a:avLst/>
              <a:gdLst>
                <a:gd name="connsiteX0" fmla="*/ 0 w 648072"/>
                <a:gd name="connsiteY0" fmla="*/ 0 h 720080"/>
                <a:gd name="connsiteX1" fmla="*/ 648072 w 648072"/>
                <a:gd name="connsiteY1" fmla="*/ 0 h 720080"/>
                <a:gd name="connsiteX2" fmla="*/ 648072 w 648072"/>
                <a:gd name="connsiteY2" fmla="*/ 720080 h 720080"/>
                <a:gd name="connsiteX3" fmla="*/ 0 w 648072"/>
                <a:gd name="connsiteY3" fmla="*/ 720080 h 720080"/>
                <a:gd name="connsiteX4" fmla="*/ 0 w 648072"/>
                <a:gd name="connsiteY4" fmla="*/ 0 h 720080"/>
                <a:gd name="connsiteX0-1" fmla="*/ 9525 w 648072"/>
                <a:gd name="connsiteY0-2" fmla="*/ 0 h 867717"/>
                <a:gd name="connsiteX1-3" fmla="*/ 648072 w 648072"/>
                <a:gd name="connsiteY1-4" fmla="*/ 147637 h 867717"/>
                <a:gd name="connsiteX2-5" fmla="*/ 648072 w 648072"/>
                <a:gd name="connsiteY2-6" fmla="*/ 867717 h 867717"/>
                <a:gd name="connsiteX3-7" fmla="*/ 0 w 648072"/>
                <a:gd name="connsiteY3-8" fmla="*/ 867717 h 867717"/>
                <a:gd name="connsiteX4-9" fmla="*/ 9525 w 648072"/>
                <a:gd name="connsiteY4-10" fmla="*/ 0 h 867717"/>
                <a:gd name="connsiteX0-11" fmla="*/ 0 w 638547"/>
                <a:gd name="connsiteY0-12" fmla="*/ 0 h 867717"/>
                <a:gd name="connsiteX1-13" fmla="*/ 638547 w 638547"/>
                <a:gd name="connsiteY1-14" fmla="*/ 147637 h 867717"/>
                <a:gd name="connsiteX2-15" fmla="*/ 638547 w 638547"/>
                <a:gd name="connsiteY2-16" fmla="*/ 867717 h 867717"/>
                <a:gd name="connsiteX3-17" fmla="*/ 38100 w 638547"/>
                <a:gd name="connsiteY3-18" fmla="*/ 605780 h 867717"/>
                <a:gd name="connsiteX4-19" fmla="*/ 0 w 638547"/>
                <a:gd name="connsiteY4-20" fmla="*/ 0 h 867717"/>
                <a:gd name="connsiteX0-21" fmla="*/ 0 w 638547"/>
                <a:gd name="connsiteY0-22" fmla="*/ 0 h 867717"/>
                <a:gd name="connsiteX1-23" fmla="*/ 638547 w 638547"/>
                <a:gd name="connsiteY1-24" fmla="*/ 147637 h 867717"/>
                <a:gd name="connsiteX2-25" fmla="*/ 638547 w 638547"/>
                <a:gd name="connsiteY2-26" fmla="*/ 867717 h 867717"/>
                <a:gd name="connsiteX3-27" fmla="*/ 0 w 638547"/>
                <a:gd name="connsiteY3-28" fmla="*/ 722461 h 867717"/>
                <a:gd name="connsiteX4-29" fmla="*/ 0 w 638547"/>
                <a:gd name="connsiteY4-30" fmla="*/ 0 h 867717"/>
                <a:gd name="connsiteX0-31" fmla="*/ 0 w 638547"/>
                <a:gd name="connsiteY0-32" fmla="*/ 0 h 867717"/>
                <a:gd name="connsiteX1-33" fmla="*/ 638547 w 638547"/>
                <a:gd name="connsiteY1-34" fmla="*/ 147637 h 867717"/>
                <a:gd name="connsiteX2-35" fmla="*/ 638547 w 638547"/>
                <a:gd name="connsiteY2-36" fmla="*/ 867717 h 867717"/>
                <a:gd name="connsiteX3-37" fmla="*/ 2381 w 638547"/>
                <a:gd name="connsiteY3-38" fmla="*/ 710555 h 867717"/>
                <a:gd name="connsiteX4-39" fmla="*/ 0 w 638547"/>
                <a:gd name="connsiteY4-40" fmla="*/ 0 h 867717"/>
                <a:gd name="connsiteX0-41" fmla="*/ 0 w 640929"/>
                <a:gd name="connsiteY0-42" fmla="*/ 0 h 884386"/>
                <a:gd name="connsiteX1-43" fmla="*/ 640929 w 640929"/>
                <a:gd name="connsiteY1-44" fmla="*/ 164306 h 884386"/>
                <a:gd name="connsiteX2-45" fmla="*/ 640929 w 640929"/>
                <a:gd name="connsiteY2-46" fmla="*/ 884386 h 884386"/>
                <a:gd name="connsiteX3-47" fmla="*/ 4763 w 640929"/>
                <a:gd name="connsiteY3-48" fmla="*/ 727224 h 884386"/>
                <a:gd name="connsiteX4-49" fmla="*/ 0 w 640929"/>
                <a:gd name="connsiteY4-50" fmla="*/ 0 h 884386"/>
                <a:gd name="connsiteX0-51" fmla="*/ 0 w 640929"/>
                <a:gd name="connsiteY0-52" fmla="*/ 0 h 884386"/>
                <a:gd name="connsiteX1-53" fmla="*/ 640929 w 640929"/>
                <a:gd name="connsiteY1-54" fmla="*/ 164306 h 884386"/>
                <a:gd name="connsiteX2-55" fmla="*/ 640929 w 640929"/>
                <a:gd name="connsiteY2-56" fmla="*/ 884386 h 884386"/>
                <a:gd name="connsiteX3-57" fmla="*/ 4763 w 640929"/>
                <a:gd name="connsiteY3-58" fmla="*/ 722461 h 884386"/>
                <a:gd name="connsiteX4-59" fmla="*/ 0 w 640929"/>
                <a:gd name="connsiteY4-60" fmla="*/ 0 h 8843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0929" h="884386">
                  <a:moveTo>
                    <a:pt x="0" y="0"/>
                  </a:moveTo>
                  <a:lnTo>
                    <a:pt x="640929" y="164306"/>
                  </a:lnTo>
                  <a:lnTo>
                    <a:pt x="640929" y="884386"/>
                  </a:lnTo>
                  <a:lnTo>
                    <a:pt x="4763" y="722461"/>
                  </a:lnTo>
                  <a:cubicBezTo>
                    <a:pt x="3969" y="485609"/>
                    <a:pt x="794" y="236852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09" name="TextBox 22"/>
            <p:cNvSpPr txBox="1"/>
            <p:nvPr/>
          </p:nvSpPr>
          <p:spPr>
            <a:xfrm>
              <a:off x="5213862" y="3904461"/>
              <a:ext cx="5565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04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95963" y="2447925"/>
            <a:ext cx="3348037" cy="720725"/>
            <a:chOff x="5796136" y="2448025"/>
            <a:chExt cx="3347864" cy="720080"/>
          </a:xfrm>
        </p:grpSpPr>
        <p:sp>
          <p:nvSpPr>
            <p:cNvPr id="25" name="矩形 24"/>
            <p:cNvSpPr/>
            <p:nvPr/>
          </p:nvSpPr>
          <p:spPr>
            <a:xfrm>
              <a:off x="5796136" y="2448025"/>
              <a:ext cx="3347864" cy="72008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06" name="Freeform 47"/>
            <p:cNvSpPr>
              <a:spLocks noChangeAspect="1" noEditPoints="1"/>
            </p:cNvSpPr>
            <p:nvPr/>
          </p:nvSpPr>
          <p:spPr>
            <a:xfrm>
              <a:off x="6228184" y="2618628"/>
              <a:ext cx="479376" cy="388800"/>
            </a:xfrm>
            <a:custGeom>
              <a:avLst/>
              <a:gdLst/>
              <a:ahLst/>
              <a:cxnLst>
                <a:cxn ang="0">
                  <a:pos x="311813" y="14562"/>
                </a:cxn>
                <a:cxn ang="0">
                  <a:pos x="432750" y="167461"/>
                </a:cxn>
                <a:cxn ang="0">
                  <a:pos x="322012" y="359676"/>
                </a:cxn>
                <a:cxn ang="0">
                  <a:pos x="199619" y="385888"/>
                </a:cxn>
                <a:cxn ang="0">
                  <a:pos x="186505" y="372782"/>
                </a:cxn>
                <a:cxn ang="0">
                  <a:pos x="164649" y="247551"/>
                </a:cxn>
                <a:cxn ang="0">
                  <a:pos x="16028" y="219883"/>
                </a:cxn>
                <a:cxn ang="0">
                  <a:pos x="16028" y="14562"/>
                </a:cxn>
                <a:cxn ang="0">
                  <a:pos x="330755" y="283955"/>
                </a:cxn>
                <a:cxn ang="0">
                  <a:pos x="330755" y="272306"/>
                </a:cxn>
                <a:cxn ang="0">
                  <a:pos x="425464" y="256288"/>
                </a:cxn>
                <a:cxn ang="0">
                  <a:pos x="330755" y="216971"/>
                </a:cxn>
                <a:cxn ang="0">
                  <a:pos x="425464" y="216971"/>
                </a:cxn>
                <a:cxn ang="0">
                  <a:pos x="183591" y="125231"/>
                </a:cxn>
                <a:cxn ang="0">
                  <a:pos x="183591" y="112126"/>
                </a:cxn>
                <a:cxn ang="0">
                  <a:pos x="279757" y="97564"/>
                </a:cxn>
                <a:cxn ang="0">
                  <a:pos x="183591" y="56791"/>
                </a:cxn>
                <a:cxn ang="0">
                  <a:pos x="279757" y="56791"/>
                </a:cxn>
                <a:cxn ang="0">
                  <a:pos x="84510" y="52422"/>
                </a:cxn>
                <a:cxn ang="0">
                  <a:pos x="112194" y="120863"/>
                </a:cxn>
                <a:cxn ang="0">
                  <a:pos x="139879" y="52422"/>
                </a:cxn>
                <a:cxn ang="0">
                  <a:pos x="101995" y="180566"/>
                </a:cxn>
                <a:cxn ang="0">
                  <a:pos x="112194" y="138337"/>
                </a:cxn>
                <a:cxn ang="0">
                  <a:pos x="106366" y="136881"/>
                </a:cxn>
                <a:cxn ang="0">
                  <a:pos x="118023" y="135425"/>
                </a:cxn>
                <a:cxn ang="0">
                  <a:pos x="128222" y="123775"/>
                </a:cxn>
                <a:cxn ang="0">
                  <a:pos x="94710" y="123775"/>
                </a:cxn>
                <a:cxn ang="0">
                  <a:pos x="118023" y="65528"/>
                </a:cxn>
                <a:cxn ang="0">
                  <a:pos x="77225" y="81546"/>
                </a:cxn>
                <a:cxn ang="0">
                  <a:pos x="136965" y="104845"/>
                </a:cxn>
                <a:cxn ang="0">
                  <a:pos x="136965" y="72809"/>
                </a:cxn>
                <a:cxn ang="0">
                  <a:pos x="326384" y="183479"/>
                </a:cxn>
                <a:cxn ang="0">
                  <a:pos x="271015" y="235901"/>
                </a:cxn>
                <a:cxn ang="0">
                  <a:pos x="252073" y="291236"/>
                </a:cxn>
                <a:cxn ang="0">
                  <a:pos x="185048" y="247551"/>
                </a:cxn>
                <a:cxn ang="0">
                  <a:pos x="225846" y="321816"/>
                </a:cxn>
                <a:cxn ang="0">
                  <a:pos x="265187" y="333465"/>
                </a:cxn>
                <a:cxn ang="0">
                  <a:pos x="322012" y="339290"/>
                </a:cxn>
                <a:cxn ang="0">
                  <a:pos x="419636" y="184935"/>
                </a:cxn>
                <a:cxn ang="0">
                  <a:pos x="212732" y="167461"/>
                </a:cxn>
                <a:cxn ang="0">
                  <a:pos x="295785" y="29124"/>
                </a:cxn>
                <a:cxn ang="0">
                  <a:pos x="30598" y="29124"/>
                </a:cxn>
                <a:cxn ang="0">
                  <a:pos x="30598" y="205321"/>
                </a:cxn>
                <a:cxn ang="0">
                  <a:pos x="305985" y="157267"/>
                </a:cxn>
                <a:cxn ang="0">
                  <a:pos x="215646" y="215515"/>
                </a:cxn>
                <a:cxn ang="0">
                  <a:pos x="249159" y="253375"/>
                </a:cxn>
                <a:cxn ang="0">
                  <a:pos x="273929" y="215515"/>
                </a:cxn>
                <a:cxn ang="0">
                  <a:pos x="305985" y="157267"/>
                </a:cxn>
              </a:cxnLst>
              <a:rect l="0" t="0" r="0" b="0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矩形 1"/>
            <p:cNvSpPr>
              <a:spLocks noChangeArrowheads="1"/>
            </p:cNvSpPr>
            <p:nvPr/>
          </p:nvSpPr>
          <p:spPr bwMode="auto">
            <a:xfrm>
              <a:off x="6804248" y="2607318"/>
              <a:ext cx="18257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随着计算机技术的发展及印刷技术进步，平面设计效果。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95963" y="3168650"/>
            <a:ext cx="3348037" cy="719138"/>
            <a:chOff x="5796136" y="3168105"/>
            <a:chExt cx="3347864" cy="720080"/>
          </a:xfrm>
        </p:grpSpPr>
        <p:sp>
          <p:nvSpPr>
            <p:cNvPr id="29" name="矩形 28"/>
            <p:cNvSpPr/>
            <p:nvPr/>
          </p:nvSpPr>
          <p:spPr>
            <a:xfrm>
              <a:off x="5796136" y="3168105"/>
              <a:ext cx="3347864" cy="72008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1"/>
            <p:cNvSpPr>
              <a:spLocks noChangeArrowheads="1"/>
            </p:cNvSpPr>
            <p:nvPr/>
          </p:nvSpPr>
          <p:spPr bwMode="auto">
            <a:xfrm>
              <a:off x="6804248" y="3328090"/>
              <a:ext cx="18257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随着计算机技术的发展及印刷技术进步，平面设计效果。</a:t>
              </a:r>
            </a:p>
          </p:txBody>
        </p:sp>
        <p:sp>
          <p:nvSpPr>
            <p:cNvPr id="24604" name="Freeform 42"/>
            <p:cNvSpPr>
              <a:spLocks noChangeAspect="1" noEditPoints="1"/>
            </p:cNvSpPr>
            <p:nvPr/>
          </p:nvSpPr>
          <p:spPr>
            <a:xfrm>
              <a:off x="6315907" y="3291830"/>
              <a:ext cx="303929" cy="388800"/>
            </a:xfrm>
            <a:custGeom>
              <a:avLst/>
              <a:gdLst/>
              <a:ahLst/>
              <a:cxnLst>
                <a:cxn ang="0">
                  <a:pos x="66484" y="125987"/>
                </a:cxn>
                <a:cxn ang="0">
                  <a:pos x="73269" y="380672"/>
                </a:cxn>
                <a:cxn ang="0">
                  <a:pos x="28493" y="377962"/>
                </a:cxn>
                <a:cxn ang="0">
                  <a:pos x="0" y="344095"/>
                </a:cxn>
                <a:cxn ang="0">
                  <a:pos x="16282" y="94829"/>
                </a:cxn>
                <a:cxn ang="0">
                  <a:pos x="232017" y="293971"/>
                </a:cxn>
                <a:cxn ang="0">
                  <a:pos x="257797" y="224881"/>
                </a:cxn>
                <a:cxn ang="0">
                  <a:pos x="251013" y="247911"/>
                </a:cxn>
                <a:cxn ang="0">
                  <a:pos x="245585" y="254684"/>
                </a:cxn>
                <a:cxn ang="0">
                  <a:pos x="218449" y="254684"/>
                </a:cxn>
                <a:cxn ang="0">
                  <a:pos x="211665" y="247911"/>
                </a:cxn>
                <a:cxn ang="0">
                  <a:pos x="260511" y="185594"/>
                </a:cxn>
                <a:cxn ang="0">
                  <a:pos x="261867" y="186949"/>
                </a:cxn>
                <a:cxn ang="0">
                  <a:pos x="265938" y="188304"/>
                </a:cxn>
                <a:cxn ang="0">
                  <a:pos x="267295" y="188304"/>
                </a:cxn>
                <a:cxn ang="0">
                  <a:pos x="268652" y="189659"/>
                </a:cxn>
                <a:cxn ang="0">
                  <a:pos x="270008" y="191013"/>
                </a:cxn>
                <a:cxn ang="0">
                  <a:pos x="271365" y="192368"/>
                </a:cxn>
                <a:cxn ang="0">
                  <a:pos x="274079" y="193723"/>
                </a:cxn>
                <a:cxn ang="0">
                  <a:pos x="275436" y="195077"/>
                </a:cxn>
                <a:cxn ang="0">
                  <a:pos x="276792" y="196432"/>
                </a:cxn>
                <a:cxn ang="0">
                  <a:pos x="278149" y="197787"/>
                </a:cxn>
                <a:cxn ang="0">
                  <a:pos x="297145" y="250620"/>
                </a:cxn>
                <a:cxn ang="0">
                  <a:pos x="297145" y="338676"/>
                </a:cxn>
                <a:cxn ang="0">
                  <a:pos x="168246" y="241137"/>
                </a:cxn>
                <a:cxn ang="0">
                  <a:pos x="168246" y="241137"/>
                </a:cxn>
                <a:cxn ang="0">
                  <a:pos x="160105" y="383381"/>
                </a:cxn>
                <a:cxn ang="0">
                  <a:pos x="160105" y="383381"/>
                </a:cxn>
                <a:cxn ang="0">
                  <a:pos x="259154" y="317001"/>
                </a:cxn>
                <a:cxn ang="0">
                  <a:pos x="233374" y="50124"/>
                </a:cxn>
                <a:cxn ang="0">
                  <a:pos x="70555" y="112440"/>
                </a:cxn>
                <a:cxn ang="0">
                  <a:pos x="54273" y="111086"/>
                </a:cxn>
                <a:cxn ang="0">
                  <a:pos x="210308" y="35222"/>
                </a:cxn>
                <a:cxn ang="0">
                  <a:pos x="54273" y="111086"/>
                </a:cxn>
                <a:cxn ang="0">
                  <a:pos x="200810" y="25739"/>
                </a:cxn>
                <a:cxn ang="0">
                  <a:pos x="33921" y="97539"/>
                </a:cxn>
                <a:cxn ang="0">
                  <a:pos x="84123" y="135470"/>
                </a:cxn>
                <a:cxn ang="0">
                  <a:pos x="263224" y="54188"/>
                </a:cxn>
                <a:cxn ang="0">
                  <a:pos x="275436" y="176111"/>
                </a:cxn>
                <a:cxn ang="0">
                  <a:pos x="274079" y="174757"/>
                </a:cxn>
                <a:cxn ang="0">
                  <a:pos x="270008" y="172047"/>
                </a:cxn>
                <a:cxn ang="0">
                  <a:pos x="268652" y="172047"/>
                </a:cxn>
                <a:cxn ang="0">
                  <a:pos x="233374" y="163919"/>
                </a:cxn>
                <a:cxn ang="0">
                  <a:pos x="151965" y="241137"/>
                </a:cxn>
                <a:cxn ang="0">
                  <a:pos x="97691" y="387445"/>
                </a:cxn>
                <a:cxn ang="0">
                  <a:pos x="28493" y="88056"/>
                </a:cxn>
                <a:cxn ang="0">
                  <a:pos x="196740" y="1355"/>
                </a:cxn>
                <a:cxn ang="0">
                  <a:pos x="28493" y="88056"/>
                </a:cxn>
              </a:cxnLst>
              <a:rect l="0" t="0" r="0" b="0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95963" y="3887788"/>
            <a:ext cx="3348037" cy="720725"/>
            <a:chOff x="5796136" y="3888185"/>
            <a:chExt cx="3347864" cy="720080"/>
          </a:xfrm>
        </p:grpSpPr>
        <p:sp>
          <p:nvSpPr>
            <p:cNvPr id="33" name="矩形 32"/>
            <p:cNvSpPr/>
            <p:nvPr/>
          </p:nvSpPr>
          <p:spPr>
            <a:xfrm>
              <a:off x="5796136" y="3888185"/>
              <a:ext cx="3347864" cy="72008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6804248" y="4048170"/>
              <a:ext cx="18257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随着计算机技术的发展及印刷技术进步，平面设计效果。</a:t>
              </a:r>
            </a:p>
          </p:txBody>
        </p:sp>
        <p:grpSp>
          <p:nvGrpSpPr>
            <p:cNvPr id="24599" name="组合 34"/>
            <p:cNvGrpSpPr/>
            <p:nvPr/>
          </p:nvGrpSpPr>
          <p:grpSpPr>
            <a:xfrm>
              <a:off x="6252533" y="4048170"/>
              <a:ext cx="417248" cy="360759"/>
              <a:chOff x="5908707" y="3149388"/>
              <a:chExt cx="417248" cy="360759"/>
            </a:xfrm>
          </p:grpSpPr>
          <p:sp>
            <p:nvSpPr>
              <p:cNvPr id="24600" name="Freeform 52"/>
              <p:cNvSpPr>
                <a:spLocks noEditPoints="1"/>
              </p:cNvSpPr>
              <p:nvPr/>
            </p:nvSpPr>
            <p:spPr>
              <a:xfrm>
                <a:off x="5979961" y="3302807"/>
                <a:ext cx="282445" cy="154703"/>
              </a:xfrm>
              <a:custGeom>
                <a:avLst/>
                <a:gdLst/>
                <a:ahLst/>
                <a:cxnLst>
                  <a:cxn ang="0">
                    <a:pos x="224741" y="122852"/>
                  </a:cxn>
                  <a:cxn ang="0">
                    <a:pos x="139704" y="133469"/>
                  </a:cxn>
                  <a:cxn ang="0">
                    <a:pos x="139704" y="97069"/>
                  </a:cxn>
                  <a:cxn ang="0">
                    <a:pos x="224741" y="107685"/>
                  </a:cxn>
                  <a:cxn ang="0">
                    <a:pos x="139704" y="97069"/>
                  </a:cxn>
                  <a:cxn ang="0">
                    <a:pos x="282445" y="66735"/>
                  </a:cxn>
                  <a:cxn ang="0">
                    <a:pos x="139704" y="77352"/>
                  </a:cxn>
                  <a:cxn ang="0">
                    <a:pos x="139704" y="37917"/>
                  </a:cxn>
                  <a:cxn ang="0">
                    <a:pos x="282445" y="48534"/>
                  </a:cxn>
                  <a:cxn ang="0">
                    <a:pos x="139704" y="37917"/>
                  </a:cxn>
                  <a:cxn ang="0">
                    <a:pos x="282445" y="9100"/>
                  </a:cxn>
                  <a:cxn ang="0">
                    <a:pos x="139704" y="19717"/>
                  </a:cxn>
                  <a:cxn ang="0">
                    <a:pos x="42519" y="4550"/>
                  </a:cxn>
                  <a:cxn ang="0">
                    <a:pos x="39482" y="6067"/>
                  </a:cxn>
                  <a:cxn ang="0">
                    <a:pos x="37963" y="6067"/>
                  </a:cxn>
                  <a:cxn ang="0">
                    <a:pos x="36445" y="7583"/>
                  </a:cxn>
                  <a:cxn ang="0">
                    <a:pos x="36445" y="7583"/>
                  </a:cxn>
                  <a:cxn ang="0">
                    <a:pos x="34926" y="9100"/>
                  </a:cxn>
                  <a:cxn ang="0">
                    <a:pos x="34926" y="9100"/>
                  </a:cxn>
                  <a:cxn ang="0">
                    <a:pos x="33407" y="9100"/>
                  </a:cxn>
                  <a:cxn ang="0">
                    <a:pos x="31889" y="10617"/>
                  </a:cxn>
                  <a:cxn ang="0">
                    <a:pos x="31889" y="10617"/>
                  </a:cxn>
                  <a:cxn ang="0">
                    <a:pos x="30370" y="12134"/>
                  </a:cxn>
                  <a:cxn ang="0">
                    <a:pos x="30370" y="12134"/>
                  </a:cxn>
                  <a:cxn ang="0">
                    <a:pos x="28852" y="12134"/>
                  </a:cxn>
                  <a:cxn ang="0">
                    <a:pos x="28852" y="13650"/>
                  </a:cxn>
                  <a:cxn ang="0">
                    <a:pos x="27333" y="13650"/>
                  </a:cxn>
                  <a:cxn ang="0">
                    <a:pos x="27333" y="15167"/>
                  </a:cxn>
                  <a:cxn ang="0">
                    <a:pos x="27333" y="15167"/>
                  </a:cxn>
                  <a:cxn ang="0">
                    <a:pos x="12148" y="42467"/>
                  </a:cxn>
                  <a:cxn ang="0">
                    <a:pos x="3037" y="92518"/>
                  </a:cxn>
                  <a:cxn ang="0">
                    <a:pos x="60741" y="1517"/>
                  </a:cxn>
                  <a:cxn ang="0">
                    <a:pos x="24296" y="45501"/>
                  </a:cxn>
                  <a:cxn ang="0">
                    <a:pos x="63778" y="24267"/>
                  </a:cxn>
                  <a:cxn ang="0">
                    <a:pos x="68333" y="45501"/>
                  </a:cxn>
                  <a:cxn ang="0">
                    <a:pos x="74408" y="45501"/>
                  </a:cxn>
                  <a:cxn ang="0">
                    <a:pos x="97185" y="50051"/>
                  </a:cxn>
                  <a:cxn ang="0">
                    <a:pos x="22778" y="50051"/>
                  </a:cxn>
                  <a:cxn ang="0">
                    <a:pos x="24296" y="45501"/>
                  </a:cxn>
                  <a:cxn ang="0">
                    <a:pos x="80482" y="57634"/>
                  </a:cxn>
                  <a:cxn ang="0">
                    <a:pos x="69852" y="57634"/>
                  </a:cxn>
                  <a:cxn ang="0">
                    <a:pos x="44037" y="53084"/>
                  </a:cxn>
                  <a:cxn ang="0">
                    <a:pos x="44037" y="63701"/>
                  </a:cxn>
                  <a:cxn ang="0">
                    <a:pos x="44037" y="53084"/>
                  </a:cxn>
                  <a:cxn ang="0">
                    <a:pos x="0" y="154703"/>
                  </a:cxn>
                  <a:cxn ang="0">
                    <a:pos x="42519" y="145603"/>
                  </a:cxn>
                  <a:cxn ang="0">
                    <a:pos x="119963" y="154703"/>
                  </a:cxn>
                </a:cxnLst>
                <a:rect l="0" t="0" r="0" b="0"/>
                <a:pathLst>
                  <a:path w="186" h="102">
                    <a:moveTo>
                      <a:pt x="92" y="81"/>
                    </a:moveTo>
                    <a:cubicBezTo>
                      <a:pt x="148" y="81"/>
                      <a:pt x="148" y="81"/>
                      <a:pt x="148" y="81"/>
                    </a:cubicBezTo>
                    <a:cubicBezTo>
                      <a:pt x="148" y="88"/>
                      <a:pt x="148" y="88"/>
                      <a:pt x="148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81"/>
                      <a:pt x="92" y="81"/>
                      <a:pt x="92" y="81"/>
                    </a:cubicBezTo>
                    <a:close/>
                    <a:moveTo>
                      <a:pt x="92" y="64"/>
                    </a:moveTo>
                    <a:cubicBezTo>
                      <a:pt x="148" y="64"/>
                      <a:pt x="148" y="64"/>
                      <a:pt x="148" y="64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64"/>
                      <a:pt x="92" y="64"/>
                      <a:pt x="92" y="64"/>
                    </a:cubicBezTo>
                    <a:close/>
                    <a:moveTo>
                      <a:pt x="92" y="44"/>
                    </a:moveTo>
                    <a:cubicBezTo>
                      <a:pt x="186" y="44"/>
                      <a:pt x="186" y="44"/>
                      <a:pt x="186" y="44"/>
                    </a:cubicBezTo>
                    <a:cubicBezTo>
                      <a:pt x="186" y="51"/>
                      <a:pt x="186" y="51"/>
                      <a:pt x="186" y="51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2" y="44"/>
                      <a:pt x="92" y="44"/>
                      <a:pt x="92" y="44"/>
                    </a:cubicBezTo>
                    <a:close/>
                    <a:moveTo>
                      <a:pt x="92" y="25"/>
                    </a:moveTo>
                    <a:cubicBezTo>
                      <a:pt x="186" y="25"/>
                      <a:pt x="186" y="25"/>
                      <a:pt x="186" y="25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25"/>
                      <a:pt x="92" y="25"/>
                      <a:pt x="92" y="25"/>
                    </a:cubicBezTo>
                    <a:close/>
                    <a:moveTo>
                      <a:pt x="92" y="6"/>
                    </a:moveTo>
                    <a:cubicBezTo>
                      <a:pt x="186" y="6"/>
                      <a:pt x="186" y="6"/>
                      <a:pt x="186" y="6"/>
                    </a:cubicBezTo>
                    <a:cubicBezTo>
                      <a:pt x="186" y="13"/>
                      <a:pt x="186" y="13"/>
                      <a:pt x="186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6"/>
                      <a:pt x="92" y="6"/>
                      <a:pt x="92" y="6"/>
                    </a:cubicBezTo>
                    <a:close/>
                    <a:moveTo>
                      <a:pt x="28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7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3" y="15"/>
                      <a:pt x="9" y="21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38"/>
                      <a:pt x="17" y="55"/>
                      <a:pt x="2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82" y="40"/>
                      <a:pt x="74" y="0"/>
                      <a:pt x="40" y="1"/>
                    </a:cubicBezTo>
                    <a:cubicBezTo>
                      <a:pt x="36" y="1"/>
                      <a:pt x="31" y="2"/>
                      <a:pt x="28" y="3"/>
                    </a:cubicBezTo>
                    <a:close/>
                    <a:moveTo>
                      <a:pt x="16" y="30"/>
                    </a:moveTo>
                    <a:cubicBezTo>
                      <a:pt x="40" y="30"/>
                      <a:pt x="40" y="30"/>
                      <a:pt x="40" y="30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1"/>
                      <a:pt x="64" y="32"/>
                      <a:pt x="64" y="33"/>
                    </a:cubicBezTo>
                    <a:cubicBezTo>
                      <a:pt x="64" y="47"/>
                      <a:pt x="53" y="58"/>
                      <a:pt x="40" y="58"/>
                    </a:cubicBezTo>
                    <a:cubicBezTo>
                      <a:pt x="26" y="58"/>
                      <a:pt x="15" y="47"/>
                      <a:pt x="15" y="33"/>
                    </a:cubicBezTo>
                    <a:cubicBezTo>
                      <a:pt x="15" y="31"/>
                      <a:pt x="15" y="29"/>
                      <a:pt x="16" y="27"/>
                    </a:cubicBezTo>
                    <a:cubicBezTo>
                      <a:pt x="16" y="29"/>
                      <a:pt x="16" y="30"/>
                      <a:pt x="16" y="30"/>
                    </a:cubicBezTo>
                    <a:close/>
                    <a:moveTo>
                      <a:pt x="49" y="35"/>
                    </a:moveTo>
                    <a:cubicBezTo>
                      <a:pt x="51" y="35"/>
                      <a:pt x="53" y="37"/>
                      <a:pt x="53" y="38"/>
                    </a:cubicBezTo>
                    <a:cubicBezTo>
                      <a:pt x="53" y="40"/>
                      <a:pt x="51" y="42"/>
                      <a:pt x="49" y="42"/>
                    </a:cubicBezTo>
                    <a:cubicBezTo>
                      <a:pt x="47" y="42"/>
                      <a:pt x="46" y="40"/>
                      <a:pt x="46" y="38"/>
                    </a:cubicBezTo>
                    <a:cubicBezTo>
                      <a:pt x="46" y="37"/>
                      <a:pt x="47" y="35"/>
                      <a:pt x="49" y="35"/>
                    </a:cubicBezTo>
                    <a:close/>
                    <a:moveTo>
                      <a:pt x="29" y="35"/>
                    </a:moveTo>
                    <a:cubicBezTo>
                      <a:pt x="31" y="35"/>
                      <a:pt x="33" y="37"/>
                      <a:pt x="33" y="38"/>
                    </a:cubicBezTo>
                    <a:cubicBezTo>
                      <a:pt x="33" y="40"/>
                      <a:pt x="31" y="42"/>
                      <a:pt x="29" y="42"/>
                    </a:cubicBezTo>
                    <a:cubicBezTo>
                      <a:pt x="28" y="42"/>
                      <a:pt x="26" y="40"/>
                      <a:pt x="26" y="38"/>
                    </a:cubicBezTo>
                    <a:cubicBezTo>
                      <a:pt x="26" y="37"/>
                      <a:pt x="28" y="35"/>
                      <a:pt x="29" y="35"/>
                    </a:cubicBezTo>
                    <a:close/>
                    <a:moveTo>
                      <a:pt x="79" y="102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1" y="83"/>
                      <a:pt x="12" y="68"/>
                      <a:pt x="28" y="63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67" y="68"/>
                      <a:pt x="78" y="83"/>
                      <a:pt x="79" y="102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1" name="Freeform 53"/>
              <p:cNvSpPr>
                <a:spLocks noEditPoints="1"/>
              </p:cNvSpPr>
              <p:nvPr/>
            </p:nvSpPr>
            <p:spPr>
              <a:xfrm>
                <a:off x="5908707" y="3149388"/>
                <a:ext cx="417248" cy="360759"/>
              </a:xfrm>
              <a:custGeom>
                <a:avLst/>
                <a:gdLst/>
                <a:ahLst/>
                <a:cxnLst>
                  <a:cxn ang="0">
                    <a:pos x="402075" y="107621"/>
                  </a:cxn>
                  <a:cxn ang="0">
                    <a:pos x="368696" y="93979"/>
                  </a:cxn>
                  <a:cxn ang="0">
                    <a:pos x="329247" y="93979"/>
                  </a:cxn>
                  <a:cxn ang="0">
                    <a:pos x="294349" y="65179"/>
                  </a:cxn>
                  <a:cxn ang="0">
                    <a:pos x="260970" y="65179"/>
                  </a:cxn>
                  <a:cxn ang="0">
                    <a:pos x="220003" y="0"/>
                  </a:cxn>
                  <a:cxn ang="0">
                    <a:pos x="191175" y="0"/>
                  </a:cxn>
                  <a:cxn ang="0">
                    <a:pos x="151727" y="65179"/>
                  </a:cxn>
                  <a:cxn ang="0">
                    <a:pos x="115312" y="66695"/>
                  </a:cxn>
                  <a:cxn ang="0">
                    <a:pos x="80415" y="93979"/>
                  </a:cxn>
                  <a:cxn ang="0">
                    <a:pos x="47035" y="93979"/>
                  </a:cxn>
                  <a:cxn ang="0">
                    <a:pos x="13655" y="107621"/>
                  </a:cxn>
                  <a:cxn ang="0">
                    <a:pos x="0" y="140969"/>
                  </a:cxn>
                  <a:cxn ang="0">
                    <a:pos x="0" y="313769"/>
                  </a:cxn>
                  <a:cxn ang="0">
                    <a:pos x="13655" y="347117"/>
                  </a:cxn>
                  <a:cxn ang="0">
                    <a:pos x="47035" y="360759"/>
                  </a:cxn>
                  <a:cxn ang="0">
                    <a:pos x="368696" y="360759"/>
                  </a:cxn>
                  <a:cxn ang="0">
                    <a:pos x="402075" y="347117"/>
                  </a:cxn>
                  <a:cxn ang="0">
                    <a:pos x="417248" y="313769"/>
                  </a:cxn>
                  <a:cxn ang="0">
                    <a:pos x="417248" y="140969"/>
                  </a:cxn>
                  <a:cxn ang="0">
                    <a:pos x="402075" y="107621"/>
                  </a:cxn>
                  <a:cxn ang="0">
                    <a:pos x="116829" y="75790"/>
                  </a:cxn>
                  <a:cxn ang="0">
                    <a:pos x="294349" y="74274"/>
                  </a:cxn>
                  <a:cxn ang="0">
                    <a:pos x="318626" y="87916"/>
                  </a:cxn>
                  <a:cxn ang="0">
                    <a:pos x="304970" y="84884"/>
                  </a:cxn>
                  <a:cxn ang="0">
                    <a:pos x="125933" y="86400"/>
                  </a:cxn>
                  <a:cxn ang="0">
                    <a:pos x="100140" y="112169"/>
                  </a:cxn>
                  <a:cxn ang="0">
                    <a:pos x="103174" y="125811"/>
                  </a:cxn>
                  <a:cxn ang="0">
                    <a:pos x="89519" y="103074"/>
                  </a:cxn>
                  <a:cxn ang="0">
                    <a:pos x="116829" y="75790"/>
                  </a:cxn>
                  <a:cxn ang="0">
                    <a:pos x="391454" y="313769"/>
                  </a:cxn>
                  <a:cxn ang="0">
                    <a:pos x="385385" y="328927"/>
                  </a:cxn>
                  <a:cxn ang="0">
                    <a:pos x="368696" y="336506"/>
                  </a:cxn>
                  <a:cxn ang="0">
                    <a:pos x="47035" y="336506"/>
                  </a:cxn>
                  <a:cxn ang="0">
                    <a:pos x="31863" y="328927"/>
                  </a:cxn>
                  <a:cxn ang="0">
                    <a:pos x="25794" y="313769"/>
                  </a:cxn>
                  <a:cxn ang="0">
                    <a:pos x="25794" y="140969"/>
                  </a:cxn>
                  <a:cxn ang="0">
                    <a:pos x="31863" y="125811"/>
                  </a:cxn>
                  <a:cxn ang="0">
                    <a:pos x="47035" y="118232"/>
                  </a:cxn>
                  <a:cxn ang="0">
                    <a:pos x="81932" y="118232"/>
                  </a:cxn>
                  <a:cxn ang="0">
                    <a:pos x="115312" y="139453"/>
                  </a:cxn>
                  <a:cxn ang="0">
                    <a:pos x="294349" y="139453"/>
                  </a:cxn>
                  <a:cxn ang="0">
                    <a:pos x="326212" y="118232"/>
                  </a:cxn>
                  <a:cxn ang="0">
                    <a:pos x="368696" y="118232"/>
                  </a:cxn>
                  <a:cxn ang="0">
                    <a:pos x="385385" y="125811"/>
                  </a:cxn>
                  <a:cxn ang="0">
                    <a:pos x="391454" y="140969"/>
                  </a:cxn>
                  <a:cxn ang="0">
                    <a:pos x="391454" y="313769"/>
                  </a:cxn>
                </a:cxnLst>
                <a:rect l="0" t="0" r="0" b="0"/>
                <a:pathLst>
                  <a:path w="275" h="238">
                    <a:moveTo>
                      <a:pt x="265" y="71"/>
                    </a:moveTo>
                    <a:cubicBezTo>
                      <a:pt x="260" y="65"/>
                      <a:pt x="252" y="62"/>
                      <a:pt x="243" y="62"/>
                    </a:cubicBezTo>
                    <a:cubicBezTo>
                      <a:pt x="217" y="62"/>
                      <a:pt x="217" y="62"/>
                      <a:pt x="217" y="62"/>
                    </a:cubicBezTo>
                    <a:cubicBezTo>
                      <a:pt x="215" y="51"/>
                      <a:pt x="205" y="43"/>
                      <a:pt x="194" y="43"/>
                    </a:cubicBezTo>
                    <a:cubicBezTo>
                      <a:pt x="172" y="43"/>
                      <a:pt x="172" y="43"/>
                      <a:pt x="172" y="43"/>
                    </a:cubicBezTo>
                    <a:cubicBezTo>
                      <a:pt x="155" y="30"/>
                      <a:pt x="148" y="15"/>
                      <a:pt x="145" y="0"/>
                    </a:cubicBezTo>
                    <a:cubicBezTo>
                      <a:pt x="138" y="0"/>
                      <a:pt x="132" y="0"/>
                      <a:pt x="126" y="0"/>
                    </a:cubicBezTo>
                    <a:cubicBezTo>
                      <a:pt x="123" y="20"/>
                      <a:pt x="114" y="33"/>
                      <a:pt x="100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65" y="44"/>
                      <a:pt x="56" y="51"/>
                      <a:pt x="53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3" y="62"/>
                      <a:pt x="15" y="65"/>
                      <a:pt x="9" y="71"/>
                    </a:cubicBezTo>
                    <a:cubicBezTo>
                      <a:pt x="3" y="77"/>
                      <a:pt x="0" y="84"/>
                      <a:pt x="0" y="9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0" y="215"/>
                      <a:pt x="3" y="223"/>
                      <a:pt x="9" y="229"/>
                    </a:cubicBezTo>
                    <a:cubicBezTo>
                      <a:pt x="15" y="235"/>
                      <a:pt x="23" y="238"/>
                      <a:pt x="31" y="238"/>
                    </a:cubicBezTo>
                    <a:cubicBezTo>
                      <a:pt x="243" y="238"/>
                      <a:pt x="243" y="238"/>
                      <a:pt x="243" y="238"/>
                    </a:cubicBezTo>
                    <a:cubicBezTo>
                      <a:pt x="252" y="238"/>
                      <a:pt x="260" y="235"/>
                      <a:pt x="265" y="229"/>
                    </a:cubicBezTo>
                    <a:cubicBezTo>
                      <a:pt x="271" y="223"/>
                      <a:pt x="275" y="215"/>
                      <a:pt x="275" y="207"/>
                    </a:cubicBezTo>
                    <a:cubicBezTo>
                      <a:pt x="275" y="93"/>
                      <a:pt x="275" y="93"/>
                      <a:pt x="275" y="93"/>
                    </a:cubicBezTo>
                    <a:cubicBezTo>
                      <a:pt x="275" y="84"/>
                      <a:pt x="271" y="77"/>
                      <a:pt x="265" y="71"/>
                    </a:cubicBezTo>
                    <a:close/>
                    <a:moveTo>
                      <a:pt x="77" y="50"/>
                    </a:moveTo>
                    <a:cubicBezTo>
                      <a:pt x="194" y="49"/>
                      <a:pt x="194" y="49"/>
                      <a:pt x="194" y="49"/>
                    </a:cubicBezTo>
                    <a:cubicBezTo>
                      <a:pt x="201" y="49"/>
                      <a:pt x="207" y="53"/>
                      <a:pt x="210" y="58"/>
                    </a:cubicBezTo>
                    <a:cubicBezTo>
                      <a:pt x="207" y="57"/>
                      <a:pt x="204" y="56"/>
                      <a:pt x="201" y="56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74" y="57"/>
                      <a:pt x="66" y="65"/>
                      <a:pt x="66" y="74"/>
                    </a:cubicBezTo>
                    <a:cubicBezTo>
                      <a:pt x="66" y="77"/>
                      <a:pt x="66" y="80"/>
                      <a:pt x="68" y="83"/>
                    </a:cubicBezTo>
                    <a:cubicBezTo>
                      <a:pt x="63" y="80"/>
                      <a:pt x="59" y="74"/>
                      <a:pt x="59" y="68"/>
                    </a:cubicBezTo>
                    <a:cubicBezTo>
                      <a:pt x="59" y="58"/>
                      <a:pt x="67" y="50"/>
                      <a:pt x="77" y="50"/>
                    </a:cubicBezTo>
                    <a:close/>
                    <a:moveTo>
                      <a:pt x="258" y="207"/>
                    </a:moveTo>
                    <a:cubicBezTo>
                      <a:pt x="258" y="211"/>
                      <a:pt x="256" y="214"/>
                      <a:pt x="254" y="217"/>
                    </a:cubicBezTo>
                    <a:cubicBezTo>
                      <a:pt x="251" y="220"/>
                      <a:pt x="247" y="222"/>
                      <a:pt x="243" y="222"/>
                    </a:cubicBezTo>
                    <a:cubicBezTo>
                      <a:pt x="31" y="222"/>
                      <a:pt x="31" y="222"/>
                      <a:pt x="31" y="222"/>
                    </a:cubicBezTo>
                    <a:cubicBezTo>
                      <a:pt x="27" y="222"/>
                      <a:pt x="24" y="220"/>
                      <a:pt x="21" y="217"/>
                    </a:cubicBezTo>
                    <a:cubicBezTo>
                      <a:pt x="18" y="214"/>
                      <a:pt x="17" y="211"/>
                      <a:pt x="17" y="207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89"/>
                      <a:pt x="18" y="85"/>
                      <a:pt x="21" y="83"/>
                    </a:cubicBezTo>
                    <a:cubicBezTo>
                      <a:pt x="24" y="80"/>
                      <a:pt x="27" y="78"/>
                      <a:pt x="31" y="78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8" y="87"/>
                      <a:pt x="67" y="92"/>
                      <a:pt x="76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203" y="92"/>
                      <a:pt x="211" y="86"/>
                      <a:pt x="215" y="78"/>
                    </a:cubicBezTo>
                    <a:cubicBezTo>
                      <a:pt x="243" y="78"/>
                      <a:pt x="243" y="78"/>
                      <a:pt x="243" y="78"/>
                    </a:cubicBezTo>
                    <a:cubicBezTo>
                      <a:pt x="247" y="78"/>
                      <a:pt x="251" y="80"/>
                      <a:pt x="254" y="83"/>
                    </a:cubicBezTo>
                    <a:cubicBezTo>
                      <a:pt x="256" y="85"/>
                      <a:pt x="258" y="89"/>
                      <a:pt x="258" y="93"/>
                    </a:cubicBezTo>
                    <a:lnTo>
                      <a:pt x="258" y="207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8" name="Text Box 11"/>
          <p:cNvSpPr txBox="1"/>
          <p:nvPr/>
        </p:nvSpPr>
        <p:spPr>
          <a:xfrm>
            <a:off x="2411413" y="1641475"/>
            <a:ext cx="2032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设计的发展存在着一个时代价值观的问题，即什么是设计？为什么而设计？围绕这个问题，不同的时期就会形成不同的设计面貌。</a:t>
            </a:r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84213" y="3508375"/>
            <a:ext cx="3816350" cy="919163"/>
            <a:chOff x="683568" y="3507854"/>
            <a:chExt cx="3816424" cy="920136"/>
          </a:xfrm>
        </p:grpSpPr>
        <p:sp>
          <p:nvSpPr>
            <p:cNvPr id="41" name="矩形 40"/>
            <p:cNvSpPr/>
            <p:nvPr/>
          </p:nvSpPr>
          <p:spPr>
            <a:xfrm>
              <a:off x="683568" y="3507854"/>
              <a:ext cx="3816424" cy="9201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95" name="TextBox 41"/>
            <p:cNvSpPr txBox="1"/>
            <p:nvPr/>
          </p:nvSpPr>
          <p:spPr>
            <a:xfrm>
              <a:off x="2123728" y="3759639"/>
              <a:ext cx="198163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80%-----95%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96" name="Freeform 37"/>
            <p:cNvSpPr>
              <a:spLocks noEditPoints="1"/>
            </p:cNvSpPr>
            <p:nvPr/>
          </p:nvSpPr>
          <p:spPr>
            <a:xfrm>
              <a:off x="1259632" y="3651870"/>
              <a:ext cx="720080" cy="598753"/>
            </a:xfrm>
            <a:custGeom>
              <a:avLst/>
              <a:gdLst/>
              <a:ahLst/>
              <a:cxnLst>
                <a:cxn ang="0">
                  <a:pos x="638518" y="0"/>
                </a:cxn>
                <a:cxn ang="0">
                  <a:pos x="720080" y="79212"/>
                </a:cxn>
                <a:cxn ang="0">
                  <a:pos x="696776" y="300541"/>
                </a:cxn>
                <a:cxn ang="0">
                  <a:pos x="575598" y="323839"/>
                </a:cxn>
                <a:cxn ang="0">
                  <a:pos x="454419" y="470615"/>
                </a:cxn>
                <a:cxn ang="0">
                  <a:pos x="454419" y="323839"/>
                </a:cxn>
                <a:cxn ang="0">
                  <a:pos x="391500" y="286563"/>
                </a:cxn>
                <a:cxn ang="0">
                  <a:pos x="491705" y="286563"/>
                </a:cxn>
                <a:cxn ang="0">
                  <a:pos x="491705" y="365775"/>
                </a:cxn>
                <a:cxn ang="0">
                  <a:pos x="556955" y="286563"/>
                </a:cxn>
                <a:cxn ang="0">
                  <a:pos x="638518" y="286563"/>
                </a:cxn>
                <a:cxn ang="0">
                  <a:pos x="682794" y="242297"/>
                </a:cxn>
                <a:cxn ang="0">
                  <a:pos x="668812" y="48925"/>
                </a:cxn>
                <a:cxn ang="0">
                  <a:pos x="237696" y="37276"/>
                </a:cxn>
                <a:cxn ang="0">
                  <a:pos x="193420" y="79212"/>
                </a:cxn>
                <a:cxn ang="0">
                  <a:pos x="177107" y="274914"/>
                </a:cxn>
                <a:cxn ang="0">
                  <a:pos x="156134" y="242297"/>
                </a:cxn>
                <a:cxn ang="0">
                  <a:pos x="179437" y="23298"/>
                </a:cxn>
                <a:cxn ang="0">
                  <a:pos x="102536" y="267924"/>
                </a:cxn>
                <a:cxn ang="0">
                  <a:pos x="102536" y="398392"/>
                </a:cxn>
                <a:cxn ang="0">
                  <a:pos x="102536" y="267924"/>
                </a:cxn>
                <a:cxn ang="0">
                  <a:pos x="205071" y="286563"/>
                </a:cxn>
                <a:cxn ang="0">
                  <a:pos x="363536" y="286563"/>
                </a:cxn>
                <a:cxn ang="0">
                  <a:pos x="214393" y="582445"/>
                </a:cxn>
                <a:cxn ang="0">
                  <a:pos x="223714" y="468285"/>
                </a:cxn>
                <a:cxn ang="0">
                  <a:pos x="223714" y="598753"/>
                </a:cxn>
                <a:cxn ang="0">
                  <a:pos x="347223" y="582445"/>
                </a:cxn>
                <a:cxn ang="0">
                  <a:pos x="356544" y="468285"/>
                </a:cxn>
                <a:cxn ang="0">
                  <a:pos x="407812" y="582445"/>
                </a:cxn>
                <a:cxn ang="0">
                  <a:pos x="356544" y="375094"/>
                </a:cxn>
                <a:cxn ang="0">
                  <a:pos x="163125" y="426349"/>
                </a:cxn>
                <a:cxn ang="0">
                  <a:pos x="214393" y="582445"/>
                </a:cxn>
                <a:cxn ang="0">
                  <a:pos x="44277" y="482264"/>
                </a:cxn>
                <a:cxn ang="0">
                  <a:pos x="51268" y="577785"/>
                </a:cxn>
                <a:cxn ang="0">
                  <a:pos x="135161" y="587104"/>
                </a:cxn>
                <a:cxn ang="0">
                  <a:pos x="137491" y="407711"/>
                </a:cxn>
                <a:cxn ang="0">
                  <a:pos x="0" y="449647"/>
                </a:cxn>
                <a:cxn ang="0">
                  <a:pos x="44277" y="577785"/>
                </a:cxn>
              </a:cxnLst>
              <a:rect l="0" t="0" r="0" b="0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4" grpId="0" animBg="1"/>
      <p:bldP spid="5" grpId="0" animBg="1"/>
      <p:bldP spid="7" grpId="0" animBg="1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44"/>
          <p:cNvSpPr/>
          <p:nvPr/>
        </p:nvSpPr>
        <p:spPr>
          <a:xfrm>
            <a:off x="1241425" y="1062038"/>
            <a:ext cx="3360738" cy="1906588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0" y="0"/>
                </a:moveTo>
                <a:lnTo>
                  <a:pt x="3055171" y="0"/>
                </a:lnTo>
                <a:lnTo>
                  <a:pt x="3362275" y="419276"/>
                </a:lnTo>
                <a:lnTo>
                  <a:pt x="3362275" y="1907258"/>
                </a:lnTo>
                <a:lnTo>
                  <a:pt x="449269" y="1907258"/>
                </a:lnTo>
                <a:lnTo>
                  <a:pt x="352700" y="1836524"/>
                </a:lnTo>
                <a:lnTo>
                  <a:pt x="0" y="1572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18"/>
          <p:cNvSpPr/>
          <p:nvPr/>
        </p:nvSpPr>
        <p:spPr>
          <a:xfrm>
            <a:off x="4594225" y="1062038"/>
            <a:ext cx="3362325" cy="1906588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349793" y="0"/>
                </a:moveTo>
                <a:lnTo>
                  <a:pt x="3362275" y="0"/>
                </a:lnTo>
                <a:lnTo>
                  <a:pt x="3362275" y="1583223"/>
                </a:lnTo>
                <a:lnTo>
                  <a:pt x="2919885" y="1907258"/>
                </a:lnTo>
                <a:lnTo>
                  <a:pt x="0" y="1907258"/>
                </a:lnTo>
                <a:lnTo>
                  <a:pt x="0" y="407227"/>
                </a:lnTo>
                <a:lnTo>
                  <a:pt x="25757" y="442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419"/>
          <p:cNvSpPr/>
          <p:nvPr/>
        </p:nvSpPr>
        <p:spPr>
          <a:xfrm>
            <a:off x="4594225" y="2968625"/>
            <a:ext cx="3362325" cy="1906588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0" y="0"/>
                </a:moveTo>
                <a:lnTo>
                  <a:pt x="2919883" y="0"/>
                </a:lnTo>
                <a:lnTo>
                  <a:pt x="3362275" y="324036"/>
                </a:lnTo>
                <a:lnTo>
                  <a:pt x="3362275" y="1907258"/>
                </a:lnTo>
                <a:lnTo>
                  <a:pt x="0" y="1907258"/>
                </a:lnTo>
                <a:lnTo>
                  <a:pt x="0" y="1907257"/>
                </a:lnTo>
                <a:lnTo>
                  <a:pt x="349794" y="1907257"/>
                </a:lnTo>
                <a:lnTo>
                  <a:pt x="25758" y="1464865"/>
                </a:lnTo>
                <a:lnTo>
                  <a:pt x="0" y="150003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422"/>
          <p:cNvSpPr/>
          <p:nvPr/>
        </p:nvSpPr>
        <p:spPr>
          <a:xfrm>
            <a:off x="1241425" y="2968625"/>
            <a:ext cx="3360738" cy="1906588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449268" y="0"/>
                </a:moveTo>
                <a:lnTo>
                  <a:pt x="3362275" y="0"/>
                </a:lnTo>
                <a:lnTo>
                  <a:pt x="3362275" y="1487983"/>
                </a:lnTo>
                <a:lnTo>
                  <a:pt x="3055172" y="1907257"/>
                </a:lnTo>
                <a:lnTo>
                  <a:pt x="3362275" y="1907257"/>
                </a:lnTo>
                <a:lnTo>
                  <a:pt x="3362275" y="1907258"/>
                </a:lnTo>
                <a:lnTo>
                  <a:pt x="0" y="1907258"/>
                </a:lnTo>
                <a:lnTo>
                  <a:pt x="0" y="341299"/>
                </a:lnTo>
                <a:lnTo>
                  <a:pt x="451039" y="3020"/>
                </a:lnTo>
                <a:lnTo>
                  <a:pt x="448127" y="83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reeform 37"/>
          <p:cNvSpPr>
            <a:spLocks noEditPoints="1"/>
          </p:cNvSpPr>
          <p:nvPr/>
        </p:nvSpPr>
        <p:spPr>
          <a:xfrm>
            <a:off x="1692275" y="3281363"/>
            <a:ext cx="700088" cy="584200"/>
          </a:xfrm>
          <a:custGeom>
            <a:avLst/>
            <a:gdLst/>
            <a:ahLst/>
            <a:cxnLst>
              <a:cxn ang="0">
                <a:pos x="621678" y="0"/>
              </a:cxn>
              <a:cxn ang="0">
                <a:pos x="701089" y="77123"/>
              </a:cxn>
              <a:cxn ang="0">
                <a:pos x="678400" y="292615"/>
              </a:cxn>
              <a:cxn ang="0">
                <a:pos x="560417" y="315298"/>
              </a:cxn>
              <a:cxn ang="0">
                <a:pos x="442435" y="458203"/>
              </a:cxn>
              <a:cxn ang="0">
                <a:pos x="442435" y="315298"/>
              </a:cxn>
              <a:cxn ang="0">
                <a:pos x="381175" y="279005"/>
              </a:cxn>
              <a:cxn ang="0">
                <a:pos x="478737" y="279005"/>
              </a:cxn>
              <a:cxn ang="0">
                <a:pos x="478737" y="356128"/>
              </a:cxn>
              <a:cxn ang="0">
                <a:pos x="542266" y="279005"/>
              </a:cxn>
              <a:cxn ang="0">
                <a:pos x="621678" y="279005"/>
              </a:cxn>
              <a:cxn ang="0">
                <a:pos x="664787" y="235906"/>
              </a:cxn>
              <a:cxn ang="0">
                <a:pos x="651173" y="47635"/>
              </a:cxn>
              <a:cxn ang="0">
                <a:pos x="231427" y="36293"/>
              </a:cxn>
              <a:cxn ang="0">
                <a:pos x="188318" y="77123"/>
              </a:cxn>
              <a:cxn ang="0">
                <a:pos x="172436" y="267663"/>
              </a:cxn>
              <a:cxn ang="0">
                <a:pos x="152016" y="235906"/>
              </a:cxn>
              <a:cxn ang="0">
                <a:pos x="174705" y="22683"/>
              </a:cxn>
              <a:cxn ang="0">
                <a:pos x="99831" y="260858"/>
              </a:cxn>
              <a:cxn ang="0">
                <a:pos x="99831" y="387885"/>
              </a:cxn>
              <a:cxn ang="0">
                <a:pos x="99831" y="260858"/>
              </a:cxn>
              <a:cxn ang="0">
                <a:pos x="199663" y="279005"/>
              </a:cxn>
              <a:cxn ang="0">
                <a:pos x="353948" y="279005"/>
              </a:cxn>
              <a:cxn ang="0">
                <a:pos x="208738" y="567083"/>
              </a:cxn>
              <a:cxn ang="0">
                <a:pos x="217814" y="455934"/>
              </a:cxn>
              <a:cxn ang="0">
                <a:pos x="217814" y="582961"/>
              </a:cxn>
              <a:cxn ang="0">
                <a:pos x="338066" y="567083"/>
              </a:cxn>
              <a:cxn ang="0">
                <a:pos x="347141" y="455934"/>
              </a:cxn>
              <a:cxn ang="0">
                <a:pos x="397057" y="567083"/>
              </a:cxn>
              <a:cxn ang="0">
                <a:pos x="347141" y="365201"/>
              </a:cxn>
              <a:cxn ang="0">
                <a:pos x="158823" y="415105"/>
              </a:cxn>
              <a:cxn ang="0">
                <a:pos x="208738" y="567083"/>
              </a:cxn>
              <a:cxn ang="0">
                <a:pos x="43109" y="469544"/>
              </a:cxn>
              <a:cxn ang="0">
                <a:pos x="49916" y="562546"/>
              </a:cxn>
              <a:cxn ang="0">
                <a:pos x="131596" y="571619"/>
              </a:cxn>
              <a:cxn ang="0">
                <a:pos x="133865" y="396958"/>
              </a:cxn>
              <a:cxn ang="0">
                <a:pos x="0" y="437788"/>
              </a:cxn>
              <a:cxn ang="0">
                <a:pos x="43109" y="562546"/>
              </a:cxn>
            </a:cxnLst>
            <a:rect l="0" t="0" r="0" b="0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392363" y="321945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" name="Freeform 47"/>
          <p:cNvSpPr>
            <a:spLocks noChangeAspect="1" noEditPoints="1"/>
          </p:cNvSpPr>
          <p:nvPr/>
        </p:nvSpPr>
        <p:spPr>
          <a:xfrm>
            <a:off x="3616325" y="4146550"/>
            <a:ext cx="576263" cy="466725"/>
          </a:xfrm>
          <a:custGeom>
            <a:avLst/>
            <a:gdLst/>
            <a:ahLst/>
            <a:cxnLst>
              <a:cxn ang="0">
                <a:pos x="375331" y="17528"/>
              </a:cxn>
              <a:cxn ang="0">
                <a:pos x="520903" y="201573"/>
              </a:cxn>
              <a:cxn ang="0">
                <a:pos x="387608" y="432944"/>
              </a:cxn>
              <a:cxn ang="0">
                <a:pos x="240282" y="464494"/>
              </a:cxn>
              <a:cxn ang="0">
                <a:pos x="224497" y="448719"/>
              </a:cxn>
              <a:cxn ang="0">
                <a:pos x="198189" y="297978"/>
              </a:cxn>
              <a:cxn ang="0">
                <a:pos x="19293" y="264674"/>
              </a:cxn>
              <a:cxn ang="0">
                <a:pos x="19293" y="17528"/>
              </a:cxn>
              <a:cxn ang="0">
                <a:pos x="398131" y="341798"/>
              </a:cxn>
              <a:cxn ang="0">
                <a:pos x="398131" y="327775"/>
              </a:cxn>
              <a:cxn ang="0">
                <a:pos x="512133" y="308494"/>
              </a:cxn>
              <a:cxn ang="0">
                <a:pos x="398131" y="261169"/>
              </a:cxn>
              <a:cxn ang="0">
                <a:pos x="512133" y="261169"/>
              </a:cxn>
              <a:cxn ang="0">
                <a:pos x="220989" y="150742"/>
              </a:cxn>
              <a:cxn ang="0">
                <a:pos x="220989" y="134966"/>
              </a:cxn>
              <a:cxn ang="0">
                <a:pos x="336745" y="117438"/>
              </a:cxn>
              <a:cxn ang="0">
                <a:pos x="220989" y="68360"/>
              </a:cxn>
              <a:cxn ang="0">
                <a:pos x="336745" y="68360"/>
              </a:cxn>
              <a:cxn ang="0">
                <a:pos x="101725" y="63101"/>
              </a:cxn>
              <a:cxn ang="0">
                <a:pos x="135049" y="145483"/>
              </a:cxn>
              <a:cxn ang="0">
                <a:pos x="168373" y="63101"/>
              </a:cxn>
              <a:cxn ang="0">
                <a:pos x="122772" y="217348"/>
              </a:cxn>
              <a:cxn ang="0">
                <a:pos x="135049" y="166517"/>
              </a:cxn>
              <a:cxn ang="0">
                <a:pos x="128033" y="164764"/>
              </a:cxn>
              <a:cxn ang="0">
                <a:pos x="142064" y="163011"/>
              </a:cxn>
              <a:cxn ang="0">
                <a:pos x="154342" y="148989"/>
              </a:cxn>
              <a:cxn ang="0">
                <a:pos x="114002" y="148989"/>
              </a:cxn>
              <a:cxn ang="0">
                <a:pos x="142064" y="78876"/>
              </a:cxn>
              <a:cxn ang="0">
                <a:pos x="92956" y="98157"/>
              </a:cxn>
              <a:cxn ang="0">
                <a:pos x="164865" y="126202"/>
              </a:cxn>
              <a:cxn ang="0">
                <a:pos x="164865" y="87640"/>
              </a:cxn>
              <a:cxn ang="0">
                <a:pos x="392869" y="220854"/>
              </a:cxn>
              <a:cxn ang="0">
                <a:pos x="326222" y="283955"/>
              </a:cxn>
              <a:cxn ang="0">
                <a:pos x="303421" y="350562"/>
              </a:cxn>
              <a:cxn ang="0">
                <a:pos x="222743" y="297978"/>
              </a:cxn>
              <a:cxn ang="0">
                <a:pos x="271852" y="387371"/>
              </a:cxn>
              <a:cxn ang="0">
                <a:pos x="319206" y="401393"/>
              </a:cxn>
              <a:cxn ang="0">
                <a:pos x="387608" y="408404"/>
              </a:cxn>
              <a:cxn ang="0">
                <a:pos x="505118" y="222607"/>
              </a:cxn>
              <a:cxn ang="0">
                <a:pos x="256067" y="201573"/>
              </a:cxn>
              <a:cxn ang="0">
                <a:pos x="356038" y="35056"/>
              </a:cxn>
              <a:cxn ang="0">
                <a:pos x="36832" y="35056"/>
              </a:cxn>
              <a:cxn ang="0">
                <a:pos x="36832" y="247146"/>
              </a:cxn>
              <a:cxn ang="0">
                <a:pos x="368315" y="189303"/>
              </a:cxn>
              <a:cxn ang="0">
                <a:pos x="259574" y="259416"/>
              </a:cxn>
              <a:cxn ang="0">
                <a:pos x="299914" y="304989"/>
              </a:cxn>
              <a:cxn ang="0">
                <a:pos x="329730" y="259416"/>
              </a:cxn>
              <a:cxn ang="0">
                <a:pos x="368315" y="189303"/>
              </a:cxn>
            </a:cxnLst>
            <a:rect l="0" t="0" r="0" b="0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1651000" y="402590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2" name="Freeform 37"/>
          <p:cNvSpPr>
            <a:spLocks noEditPoints="1"/>
          </p:cNvSpPr>
          <p:nvPr/>
        </p:nvSpPr>
        <p:spPr>
          <a:xfrm>
            <a:off x="4987925" y="1311275"/>
            <a:ext cx="701675" cy="582613"/>
          </a:xfrm>
          <a:custGeom>
            <a:avLst/>
            <a:gdLst/>
            <a:ahLst/>
            <a:cxnLst>
              <a:cxn ang="0">
                <a:pos x="621678" y="0"/>
              </a:cxn>
              <a:cxn ang="0">
                <a:pos x="701089" y="77123"/>
              </a:cxn>
              <a:cxn ang="0">
                <a:pos x="678400" y="292615"/>
              </a:cxn>
              <a:cxn ang="0">
                <a:pos x="560417" y="315298"/>
              </a:cxn>
              <a:cxn ang="0">
                <a:pos x="442435" y="458203"/>
              </a:cxn>
              <a:cxn ang="0">
                <a:pos x="442435" y="315298"/>
              </a:cxn>
              <a:cxn ang="0">
                <a:pos x="381175" y="279005"/>
              </a:cxn>
              <a:cxn ang="0">
                <a:pos x="478737" y="279005"/>
              </a:cxn>
              <a:cxn ang="0">
                <a:pos x="478737" y="356128"/>
              </a:cxn>
              <a:cxn ang="0">
                <a:pos x="542266" y="279005"/>
              </a:cxn>
              <a:cxn ang="0">
                <a:pos x="621678" y="279005"/>
              </a:cxn>
              <a:cxn ang="0">
                <a:pos x="664787" y="235906"/>
              </a:cxn>
              <a:cxn ang="0">
                <a:pos x="651173" y="47635"/>
              </a:cxn>
              <a:cxn ang="0">
                <a:pos x="231427" y="36293"/>
              </a:cxn>
              <a:cxn ang="0">
                <a:pos x="188318" y="77123"/>
              </a:cxn>
              <a:cxn ang="0">
                <a:pos x="172436" y="267663"/>
              </a:cxn>
              <a:cxn ang="0">
                <a:pos x="152016" y="235906"/>
              </a:cxn>
              <a:cxn ang="0">
                <a:pos x="174705" y="22683"/>
              </a:cxn>
              <a:cxn ang="0">
                <a:pos x="99831" y="260858"/>
              </a:cxn>
              <a:cxn ang="0">
                <a:pos x="99831" y="387885"/>
              </a:cxn>
              <a:cxn ang="0">
                <a:pos x="99831" y="260858"/>
              </a:cxn>
              <a:cxn ang="0">
                <a:pos x="199663" y="279005"/>
              </a:cxn>
              <a:cxn ang="0">
                <a:pos x="353948" y="279005"/>
              </a:cxn>
              <a:cxn ang="0">
                <a:pos x="208738" y="567083"/>
              </a:cxn>
              <a:cxn ang="0">
                <a:pos x="217814" y="455934"/>
              </a:cxn>
              <a:cxn ang="0">
                <a:pos x="217814" y="582961"/>
              </a:cxn>
              <a:cxn ang="0">
                <a:pos x="338066" y="567083"/>
              </a:cxn>
              <a:cxn ang="0">
                <a:pos x="347141" y="455934"/>
              </a:cxn>
              <a:cxn ang="0">
                <a:pos x="397057" y="567083"/>
              </a:cxn>
              <a:cxn ang="0">
                <a:pos x="347141" y="365201"/>
              </a:cxn>
              <a:cxn ang="0">
                <a:pos x="158823" y="415105"/>
              </a:cxn>
              <a:cxn ang="0">
                <a:pos x="208738" y="567083"/>
              </a:cxn>
              <a:cxn ang="0">
                <a:pos x="43109" y="469544"/>
              </a:cxn>
              <a:cxn ang="0">
                <a:pos x="49916" y="562546"/>
              </a:cxn>
              <a:cxn ang="0">
                <a:pos x="131596" y="571619"/>
              </a:cxn>
              <a:cxn ang="0">
                <a:pos x="133865" y="396958"/>
              </a:cxn>
              <a:cxn ang="0">
                <a:pos x="0" y="437788"/>
              </a:cxn>
              <a:cxn ang="0">
                <a:pos x="43109" y="562546"/>
              </a:cxn>
            </a:cxnLst>
            <a:rect l="0" t="0" r="0" b="0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5689600" y="124936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4" name="Freeform 47"/>
          <p:cNvSpPr>
            <a:spLocks noChangeAspect="1" noEditPoints="1"/>
          </p:cNvSpPr>
          <p:nvPr/>
        </p:nvSpPr>
        <p:spPr>
          <a:xfrm>
            <a:off x="6913563" y="2174875"/>
            <a:ext cx="576262" cy="468313"/>
          </a:xfrm>
          <a:custGeom>
            <a:avLst/>
            <a:gdLst/>
            <a:ahLst/>
            <a:cxnLst>
              <a:cxn ang="0">
                <a:pos x="375331" y="17528"/>
              </a:cxn>
              <a:cxn ang="0">
                <a:pos x="520903" y="201573"/>
              </a:cxn>
              <a:cxn ang="0">
                <a:pos x="387608" y="432944"/>
              </a:cxn>
              <a:cxn ang="0">
                <a:pos x="240282" y="464494"/>
              </a:cxn>
              <a:cxn ang="0">
                <a:pos x="224497" y="448719"/>
              </a:cxn>
              <a:cxn ang="0">
                <a:pos x="198189" y="297978"/>
              </a:cxn>
              <a:cxn ang="0">
                <a:pos x="19293" y="264674"/>
              </a:cxn>
              <a:cxn ang="0">
                <a:pos x="19293" y="17528"/>
              </a:cxn>
              <a:cxn ang="0">
                <a:pos x="398131" y="341798"/>
              </a:cxn>
              <a:cxn ang="0">
                <a:pos x="398131" y="327775"/>
              </a:cxn>
              <a:cxn ang="0">
                <a:pos x="512133" y="308494"/>
              </a:cxn>
              <a:cxn ang="0">
                <a:pos x="398131" y="261169"/>
              </a:cxn>
              <a:cxn ang="0">
                <a:pos x="512133" y="261169"/>
              </a:cxn>
              <a:cxn ang="0">
                <a:pos x="220989" y="150742"/>
              </a:cxn>
              <a:cxn ang="0">
                <a:pos x="220989" y="134966"/>
              </a:cxn>
              <a:cxn ang="0">
                <a:pos x="336745" y="117438"/>
              </a:cxn>
              <a:cxn ang="0">
                <a:pos x="220989" y="68360"/>
              </a:cxn>
              <a:cxn ang="0">
                <a:pos x="336745" y="68360"/>
              </a:cxn>
              <a:cxn ang="0">
                <a:pos x="101725" y="63101"/>
              </a:cxn>
              <a:cxn ang="0">
                <a:pos x="135049" y="145483"/>
              </a:cxn>
              <a:cxn ang="0">
                <a:pos x="168373" y="63101"/>
              </a:cxn>
              <a:cxn ang="0">
                <a:pos x="122772" y="217348"/>
              </a:cxn>
              <a:cxn ang="0">
                <a:pos x="135049" y="166517"/>
              </a:cxn>
              <a:cxn ang="0">
                <a:pos x="128033" y="164764"/>
              </a:cxn>
              <a:cxn ang="0">
                <a:pos x="142064" y="163011"/>
              </a:cxn>
              <a:cxn ang="0">
                <a:pos x="154342" y="148989"/>
              </a:cxn>
              <a:cxn ang="0">
                <a:pos x="114002" y="148989"/>
              </a:cxn>
              <a:cxn ang="0">
                <a:pos x="142064" y="78876"/>
              </a:cxn>
              <a:cxn ang="0">
                <a:pos x="92956" y="98157"/>
              </a:cxn>
              <a:cxn ang="0">
                <a:pos x="164865" y="126202"/>
              </a:cxn>
              <a:cxn ang="0">
                <a:pos x="164865" y="87640"/>
              </a:cxn>
              <a:cxn ang="0">
                <a:pos x="392869" y="220854"/>
              </a:cxn>
              <a:cxn ang="0">
                <a:pos x="326222" y="283955"/>
              </a:cxn>
              <a:cxn ang="0">
                <a:pos x="303421" y="350562"/>
              </a:cxn>
              <a:cxn ang="0">
                <a:pos x="222743" y="297978"/>
              </a:cxn>
              <a:cxn ang="0">
                <a:pos x="271852" y="387371"/>
              </a:cxn>
              <a:cxn ang="0">
                <a:pos x="319206" y="401393"/>
              </a:cxn>
              <a:cxn ang="0">
                <a:pos x="387608" y="408404"/>
              </a:cxn>
              <a:cxn ang="0">
                <a:pos x="505118" y="222607"/>
              </a:cxn>
              <a:cxn ang="0">
                <a:pos x="256067" y="201573"/>
              </a:cxn>
              <a:cxn ang="0">
                <a:pos x="356038" y="35056"/>
              </a:cxn>
              <a:cxn ang="0">
                <a:pos x="36832" y="35056"/>
              </a:cxn>
              <a:cxn ang="0">
                <a:pos x="36832" y="247146"/>
              </a:cxn>
              <a:cxn ang="0">
                <a:pos x="368315" y="189303"/>
              </a:cxn>
              <a:cxn ang="0">
                <a:pos x="259574" y="259416"/>
              </a:cxn>
              <a:cxn ang="0">
                <a:pos x="299914" y="304989"/>
              </a:cxn>
              <a:cxn ang="0">
                <a:pos x="329730" y="259416"/>
              </a:cxn>
              <a:cxn ang="0">
                <a:pos x="368315" y="189303"/>
              </a:cxn>
            </a:cxnLst>
            <a:rect l="0" t="0" r="0" b="0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4948238" y="205581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9" grpId="0"/>
      <p:bldP spid="11" grpId="0"/>
      <p:bldP spid="13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6196013" y="2211388"/>
            <a:ext cx="1670050" cy="1609725"/>
            <a:chOff x="6195615" y="2211710"/>
            <a:chExt cx="1671177" cy="1609411"/>
          </a:xfrm>
        </p:grpSpPr>
        <p:sp>
          <p:nvSpPr>
            <p:cNvPr id="5" name="右箭头 55"/>
            <p:cNvSpPr/>
            <p:nvPr/>
          </p:nvSpPr>
          <p:spPr>
            <a:xfrm>
              <a:off x="6195615" y="2211710"/>
              <a:ext cx="1671177" cy="1609411"/>
            </a:xfrm>
            <a:custGeom>
              <a:avLst/>
              <a:gdLst>
                <a:gd name="connsiteX0" fmla="*/ 0 w 1731146"/>
                <a:gd name="connsiteY0" fmla="*/ 355742 h 1624170"/>
                <a:gd name="connsiteX1" fmla="*/ 892425 w 1731146"/>
                <a:gd name="connsiteY1" fmla="*/ 355742 h 1624170"/>
                <a:gd name="connsiteX2" fmla="*/ 892425 w 1731146"/>
                <a:gd name="connsiteY2" fmla="*/ 0 h 1624170"/>
                <a:gd name="connsiteX3" fmla="*/ 1731146 w 1731146"/>
                <a:gd name="connsiteY3" fmla="*/ 812085 h 1624170"/>
                <a:gd name="connsiteX4" fmla="*/ 892425 w 1731146"/>
                <a:gd name="connsiteY4" fmla="*/ 1624170 h 1624170"/>
                <a:gd name="connsiteX5" fmla="*/ 892425 w 1731146"/>
                <a:gd name="connsiteY5" fmla="*/ 1268428 h 1624170"/>
                <a:gd name="connsiteX6" fmla="*/ 0 w 1731146"/>
                <a:gd name="connsiteY6" fmla="*/ 1268428 h 1624170"/>
                <a:gd name="connsiteX7" fmla="*/ 0 w 1731146"/>
                <a:gd name="connsiteY7" fmla="*/ 355742 h 1624170"/>
                <a:gd name="connsiteX0-1" fmla="*/ 0 w 1731146"/>
                <a:gd name="connsiteY0-2" fmla="*/ 355742 h 1624170"/>
                <a:gd name="connsiteX1-3" fmla="*/ 508986 w 1731146"/>
                <a:gd name="connsiteY1-4" fmla="*/ 351329 h 1624170"/>
                <a:gd name="connsiteX2-5" fmla="*/ 892425 w 1731146"/>
                <a:gd name="connsiteY2-6" fmla="*/ 355742 h 1624170"/>
                <a:gd name="connsiteX3-7" fmla="*/ 892425 w 1731146"/>
                <a:gd name="connsiteY3-8" fmla="*/ 0 h 1624170"/>
                <a:gd name="connsiteX4-9" fmla="*/ 1731146 w 1731146"/>
                <a:gd name="connsiteY4-10" fmla="*/ 812085 h 1624170"/>
                <a:gd name="connsiteX5-11" fmla="*/ 892425 w 1731146"/>
                <a:gd name="connsiteY5-12" fmla="*/ 1624170 h 1624170"/>
                <a:gd name="connsiteX6-13" fmla="*/ 892425 w 1731146"/>
                <a:gd name="connsiteY6-14" fmla="*/ 1268428 h 1624170"/>
                <a:gd name="connsiteX7-15" fmla="*/ 0 w 1731146"/>
                <a:gd name="connsiteY7-16" fmla="*/ 1268428 h 1624170"/>
                <a:gd name="connsiteX8" fmla="*/ 0 w 1731146"/>
                <a:gd name="connsiteY8" fmla="*/ 355742 h 1624170"/>
                <a:gd name="connsiteX0-17" fmla="*/ 0 w 1731146"/>
                <a:gd name="connsiteY0-18" fmla="*/ 355742 h 1624170"/>
                <a:gd name="connsiteX1-19" fmla="*/ 556334 w 1731146"/>
                <a:gd name="connsiteY1-20" fmla="*/ 354289 h 1624170"/>
                <a:gd name="connsiteX2-21" fmla="*/ 892425 w 1731146"/>
                <a:gd name="connsiteY2-22" fmla="*/ 355742 h 1624170"/>
                <a:gd name="connsiteX3-23" fmla="*/ 892425 w 1731146"/>
                <a:gd name="connsiteY3-24" fmla="*/ 0 h 1624170"/>
                <a:gd name="connsiteX4-25" fmla="*/ 1731146 w 1731146"/>
                <a:gd name="connsiteY4-26" fmla="*/ 812085 h 1624170"/>
                <a:gd name="connsiteX5-27" fmla="*/ 892425 w 1731146"/>
                <a:gd name="connsiteY5-28" fmla="*/ 1624170 h 1624170"/>
                <a:gd name="connsiteX6-29" fmla="*/ 892425 w 1731146"/>
                <a:gd name="connsiteY6-30" fmla="*/ 1268428 h 1624170"/>
                <a:gd name="connsiteX7-31" fmla="*/ 0 w 1731146"/>
                <a:gd name="connsiteY7-32" fmla="*/ 1268428 h 1624170"/>
                <a:gd name="connsiteX8-33" fmla="*/ 0 w 1731146"/>
                <a:gd name="connsiteY8-34" fmla="*/ 355742 h 1624170"/>
                <a:gd name="connsiteX0-35" fmla="*/ 0 w 1731146"/>
                <a:gd name="connsiteY0-36" fmla="*/ 355742 h 1624170"/>
                <a:gd name="connsiteX1-37" fmla="*/ 556334 w 1731146"/>
                <a:gd name="connsiteY1-38" fmla="*/ 354289 h 1624170"/>
                <a:gd name="connsiteX2-39" fmla="*/ 848037 w 1731146"/>
                <a:gd name="connsiteY2-40" fmla="*/ 127882 h 1624170"/>
                <a:gd name="connsiteX3-41" fmla="*/ 892425 w 1731146"/>
                <a:gd name="connsiteY3-42" fmla="*/ 0 h 1624170"/>
                <a:gd name="connsiteX4-43" fmla="*/ 1731146 w 1731146"/>
                <a:gd name="connsiteY4-44" fmla="*/ 812085 h 1624170"/>
                <a:gd name="connsiteX5-45" fmla="*/ 892425 w 1731146"/>
                <a:gd name="connsiteY5-46" fmla="*/ 1624170 h 1624170"/>
                <a:gd name="connsiteX6-47" fmla="*/ 892425 w 1731146"/>
                <a:gd name="connsiteY6-48" fmla="*/ 1268428 h 1624170"/>
                <a:gd name="connsiteX7-49" fmla="*/ 0 w 1731146"/>
                <a:gd name="connsiteY7-50" fmla="*/ 1268428 h 1624170"/>
                <a:gd name="connsiteX8-51" fmla="*/ 0 w 1731146"/>
                <a:gd name="connsiteY8-52" fmla="*/ 355742 h 1624170"/>
                <a:gd name="connsiteX0-53" fmla="*/ 0 w 1731146"/>
                <a:gd name="connsiteY0-54" fmla="*/ 320232 h 1588660"/>
                <a:gd name="connsiteX1-55" fmla="*/ 556334 w 1731146"/>
                <a:gd name="connsiteY1-56" fmla="*/ 318779 h 1588660"/>
                <a:gd name="connsiteX2-57" fmla="*/ 848037 w 1731146"/>
                <a:gd name="connsiteY2-58" fmla="*/ 92372 h 1588660"/>
                <a:gd name="connsiteX3-59" fmla="*/ 1004876 w 1731146"/>
                <a:gd name="connsiteY3-60" fmla="*/ 0 h 1588660"/>
                <a:gd name="connsiteX4-61" fmla="*/ 1731146 w 1731146"/>
                <a:gd name="connsiteY4-62" fmla="*/ 776575 h 1588660"/>
                <a:gd name="connsiteX5-63" fmla="*/ 892425 w 1731146"/>
                <a:gd name="connsiteY5-64" fmla="*/ 1588660 h 1588660"/>
                <a:gd name="connsiteX6-65" fmla="*/ 892425 w 1731146"/>
                <a:gd name="connsiteY6-66" fmla="*/ 1232918 h 1588660"/>
                <a:gd name="connsiteX7-67" fmla="*/ 0 w 1731146"/>
                <a:gd name="connsiteY7-68" fmla="*/ 1232918 h 1588660"/>
                <a:gd name="connsiteX8-69" fmla="*/ 0 w 1731146"/>
                <a:gd name="connsiteY8-70" fmla="*/ 320232 h 1588660"/>
                <a:gd name="connsiteX0-71" fmla="*/ 0 w 1731146"/>
                <a:gd name="connsiteY0-72" fmla="*/ 320232 h 1588660"/>
                <a:gd name="connsiteX1-73" fmla="*/ 556334 w 1731146"/>
                <a:gd name="connsiteY1-74" fmla="*/ 318779 h 1588660"/>
                <a:gd name="connsiteX2-75" fmla="*/ 850996 w 1731146"/>
                <a:gd name="connsiteY2-76" fmla="*/ 59821 h 1588660"/>
                <a:gd name="connsiteX3-77" fmla="*/ 1004876 w 1731146"/>
                <a:gd name="connsiteY3-78" fmla="*/ 0 h 1588660"/>
                <a:gd name="connsiteX4-79" fmla="*/ 1731146 w 1731146"/>
                <a:gd name="connsiteY4-80" fmla="*/ 776575 h 1588660"/>
                <a:gd name="connsiteX5-81" fmla="*/ 892425 w 1731146"/>
                <a:gd name="connsiteY5-82" fmla="*/ 1588660 h 1588660"/>
                <a:gd name="connsiteX6-83" fmla="*/ 892425 w 1731146"/>
                <a:gd name="connsiteY6-84" fmla="*/ 1232918 h 1588660"/>
                <a:gd name="connsiteX7-85" fmla="*/ 0 w 1731146"/>
                <a:gd name="connsiteY7-86" fmla="*/ 1232918 h 1588660"/>
                <a:gd name="connsiteX8-87" fmla="*/ 0 w 1731146"/>
                <a:gd name="connsiteY8-88" fmla="*/ 320232 h 1588660"/>
                <a:gd name="connsiteX0-89" fmla="*/ 2959 w 1734105"/>
                <a:gd name="connsiteY0-90" fmla="*/ 320232 h 1588660"/>
                <a:gd name="connsiteX1-91" fmla="*/ 559293 w 1734105"/>
                <a:gd name="connsiteY1-92" fmla="*/ 318779 h 1588660"/>
                <a:gd name="connsiteX2-93" fmla="*/ 853955 w 1734105"/>
                <a:gd name="connsiteY2-94" fmla="*/ 59821 h 1588660"/>
                <a:gd name="connsiteX3-95" fmla="*/ 1007835 w 1734105"/>
                <a:gd name="connsiteY3-96" fmla="*/ 0 h 1588660"/>
                <a:gd name="connsiteX4-97" fmla="*/ 1734105 w 1734105"/>
                <a:gd name="connsiteY4-98" fmla="*/ 776575 h 1588660"/>
                <a:gd name="connsiteX5-99" fmla="*/ 895384 w 1734105"/>
                <a:gd name="connsiteY5-100" fmla="*/ 1588660 h 1588660"/>
                <a:gd name="connsiteX6-101" fmla="*/ 895384 w 1734105"/>
                <a:gd name="connsiteY6-102" fmla="*/ 1232918 h 1588660"/>
                <a:gd name="connsiteX7-103" fmla="*/ 2959 w 1734105"/>
                <a:gd name="connsiteY7-104" fmla="*/ 1232918 h 1588660"/>
                <a:gd name="connsiteX8-105" fmla="*/ 0 w 1734105"/>
                <a:gd name="connsiteY8-106" fmla="*/ 576230 h 1588660"/>
                <a:gd name="connsiteX9" fmla="*/ 2959 w 1734105"/>
                <a:gd name="connsiteY9" fmla="*/ 320232 h 1588660"/>
                <a:gd name="connsiteX0-107" fmla="*/ 3 w 1731149"/>
                <a:gd name="connsiteY0-108" fmla="*/ 320232 h 1588660"/>
                <a:gd name="connsiteX1-109" fmla="*/ 556337 w 1731149"/>
                <a:gd name="connsiteY1-110" fmla="*/ 318779 h 1588660"/>
                <a:gd name="connsiteX2-111" fmla="*/ 850999 w 1731149"/>
                <a:gd name="connsiteY2-112" fmla="*/ 59821 h 1588660"/>
                <a:gd name="connsiteX3-113" fmla="*/ 1004879 w 1731149"/>
                <a:gd name="connsiteY3-114" fmla="*/ 0 h 1588660"/>
                <a:gd name="connsiteX4-115" fmla="*/ 1731149 w 1731149"/>
                <a:gd name="connsiteY4-116" fmla="*/ 776575 h 1588660"/>
                <a:gd name="connsiteX5-117" fmla="*/ 892428 w 1731149"/>
                <a:gd name="connsiteY5-118" fmla="*/ 1588660 h 1588660"/>
                <a:gd name="connsiteX6-119" fmla="*/ 892428 w 1731149"/>
                <a:gd name="connsiteY6-120" fmla="*/ 1232918 h 1588660"/>
                <a:gd name="connsiteX7-121" fmla="*/ 3 w 1731149"/>
                <a:gd name="connsiteY7-122" fmla="*/ 1232918 h 1588660"/>
                <a:gd name="connsiteX8-123" fmla="*/ 275211 w 1731149"/>
                <a:gd name="connsiteY8-124" fmla="*/ 617659 h 1588660"/>
                <a:gd name="connsiteX9-125" fmla="*/ 3 w 1731149"/>
                <a:gd name="connsiteY9-126" fmla="*/ 320232 h 1588660"/>
                <a:gd name="connsiteX0-127" fmla="*/ 3 w 1731149"/>
                <a:gd name="connsiteY0-128" fmla="*/ 320232 h 1588660"/>
                <a:gd name="connsiteX1-129" fmla="*/ 556337 w 1731149"/>
                <a:gd name="connsiteY1-130" fmla="*/ 318779 h 1588660"/>
                <a:gd name="connsiteX2-131" fmla="*/ 850999 w 1731149"/>
                <a:gd name="connsiteY2-132" fmla="*/ 59821 h 1588660"/>
                <a:gd name="connsiteX3-133" fmla="*/ 1004879 w 1731149"/>
                <a:gd name="connsiteY3-134" fmla="*/ 0 h 1588660"/>
                <a:gd name="connsiteX4-135" fmla="*/ 1731149 w 1731149"/>
                <a:gd name="connsiteY4-136" fmla="*/ 776575 h 1588660"/>
                <a:gd name="connsiteX5-137" fmla="*/ 892428 w 1731149"/>
                <a:gd name="connsiteY5-138" fmla="*/ 1588660 h 1588660"/>
                <a:gd name="connsiteX6-139" fmla="*/ 892428 w 1731149"/>
                <a:gd name="connsiteY6-140" fmla="*/ 1232918 h 1588660"/>
                <a:gd name="connsiteX7-141" fmla="*/ 3 w 1731149"/>
                <a:gd name="connsiteY7-142" fmla="*/ 1232918 h 1588660"/>
                <a:gd name="connsiteX8-143" fmla="*/ 275211 w 1731149"/>
                <a:gd name="connsiteY8-144" fmla="*/ 617659 h 1588660"/>
                <a:gd name="connsiteX9-145" fmla="*/ 3 w 1731149"/>
                <a:gd name="connsiteY9-146" fmla="*/ 320232 h 1588660"/>
                <a:gd name="connsiteX0-147" fmla="*/ 5 w 1731151"/>
                <a:gd name="connsiteY0-148" fmla="*/ 320232 h 1588660"/>
                <a:gd name="connsiteX1-149" fmla="*/ 556339 w 1731151"/>
                <a:gd name="connsiteY1-150" fmla="*/ 318779 h 1588660"/>
                <a:gd name="connsiteX2-151" fmla="*/ 851001 w 1731151"/>
                <a:gd name="connsiteY2-152" fmla="*/ 59821 h 1588660"/>
                <a:gd name="connsiteX3-153" fmla="*/ 1004881 w 1731151"/>
                <a:gd name="connsiteY3-154" fmla="*/ 0 h 1588660"/>
                <a:gd name="connsiteX4-155" fmla="*/ 1731151 w 1731151"/>
                <a:gd name="connsiteY4-156" fmla="*/ 776575 h 1588660"/>
                <a:gd name="connsiteX5-157" fmla="*/ 892430 w 1731151"/>
                <a:gd name="connsiteY5-158" fmla="*/ 1588660 h 1588660"/>
                <a:gd name="connsiteX6-159" fmla="*/ 892430 w 1731151"/>
                <a:gd name="connsiteY6-160" fmla="*/ 1232918 h 1588660"/>
                <a:gd name="connsiteX7-161" fmla="*/ 5 w 1731151"/>
                <a:gd name="connsiteY7-162" fmla="*/ 1232918 h 1588660"/>
                <a:gd name="connsiteX8-163" fmla="*/ 275213 w 1731151"/>
                <a:gd name="connsiteY8-164" fmla="*/ 617659 h 1588660"/>
                <a:gd name="connsiteX9-165" fmla="*/ 5 w 1731151"/>
                <a:gd name="connsiteY9-166" fmla="*/ 320232 h 1588660"/>
                <a:gd name="connsiteX0-167" fmla="*/ 5 w 1731151"/>
                <a:gd name="connsiteY0-168" fmla="*/ 320232 h 1588660"/>
                <a:gd name="connsiteX1-169" fmla="*/ 556339 w 1731151"/>
                <a:gd name="connsiteY1-170" fmla="*/ 318779 h 1588660"/>
                <a:gd name="connsiteX2-171" fmla="*/ 851001 w 1731151"/>
                <a:gd name="connsiteY2-172" fmla="*/ 59821 h 1588660"/>
                <a:gd name="connsiteX3-173" fmla="*/ 1004881 w 1731151"/>
                <a:gd name="connsiteY3-174" fmla="*/ 0 h 1588660"/>
                <a:gd name="connsiteX4-175" fmla="*/ 1731151 w 1731151"/>
                <a:gd name="connsiteY4-176" fmla="*/ 776575 h 1588660"/>
                <a:gd name="connsiteX5-177" fmla="*/ 892430 w 1731151"/>
                <a:gd name="connsiteY5-178" fmla="*/ 1588660 h 1588660"/>
                <a:gd name="connsiteX6-179" fmla="*/ 892430 w 1731151"/>
                <a:gd name="connsiteY6-180" fmla="*/ 1232918 h 1588660"/>
                <a:gd name="connsiteX7-181" fmla="*/ 5 w 1731151"/>
                <a:gd name="connsiteY7-182" fmla="*/ 1232918 h 1588660"/>
                <a:gd name="connsiteX8-183" fmla="*/ 275213 w 1731151"/>
                <a:gd name="connsiteY8-184" fmla="*/ 617659 h 1588660"/>
                <a:gd name="connsiteX9-185" fmla="*/ 5 w 1731151"/>
                <a:gd name="connsiteY9-186" fmla="*/ 320232 h 1588660"/>
                <a:gd name="connsiteX0-187" fmla="*/ 3 w 1731149"/>
                <a:gd name="connsiteY0-188" fmla="*/ 320232 h 1588660"/>
                <a:gd name="connsiteX1-189" fmla="*/ 556337 w 1731149"/>
                <a:gd name="connsiteY1-190" fmla="*/ 318779 h 1588660"/>
                <a:gd name="connsiteX2-191" fmla="*/ 850999 w 1731149"/>
                <a:gd name="connsiteY2-192" fmla="*/ 59821 h 1588660"/>
                <a:gd name="connsiteX3-193" fmla="*/ 1004879 w 1731149"/>
                <a:gd name="connsiteY3-194" fmla="*/ 0 h 1588660"/>
                <a:gd name="connsiteX4-195" fmla="*/ 1731149 w 1731149"/>
                <a:gd name="connsiteY4-196" fmla="*/ 776575 h 1588660"/>
                <a:gd name="connsiteX5-197" fmla="*/ 892428 w 1731149"/>
                <a:gd name="connsiteY5-198" fmla="*/ 1588660 h 1588660"/>
                <a:gd name="connsiteX6-199" fmla="*/ 892428 w 1731149"/>
                <a:gd name="connsiteY6-200" fmla="*/ 1232918 h 1588660"/>
                <a:gd name="connsiteX7-201" fmla="*/ 3 w 1731149"/>
                <a:gd name="connsiteY7-202" fmla="*/ 1232918 h 1588660"/>
                <a:gd name="connsiteX8-203" fmla="*/ 275211 w 1731149"/>
                <a:gd name="connsiteY8-204" fmla="*/ 617659 h 1588660"/>
                <a:gd name="connsiteX9-205" fmla="*/ 3 w 1731149"/>
                <a:gd name="connsiteY9-206" fmla="*/ 320232 h 1588660"/>
                <a:gd name="connsiteX0-207" fmla="*/ 0 w 1731146"/>
                <a:gd name="connsiteY0-208" fmla="*/ 320232 h 1588660"/>
                <a:gd name="connsiteX1-209" fmla="*/ 556334 w 1731146"/>
                <a:gd name="connsiteY1-210" fmla="*/ 318779 h 1588660"/>
                <a:gd name="connsiteX2-211" fmla="*/ 850996 w 1731146"/>
                <a:gd name="connsiteY2-212" fmla="*/ 59821 h 1588660"/>
                <a:gd name="connsiteX3-213" fmla="*/ 1004876 w 1731146"/>
                <a:gd name="connsiteY3-214" fmla="*/ 0 h 1588660"/>
                <a:gd name="connsiteX4-215" fmla="*/ 1731146 w 1731146"/>
                <a:gd name="connsiteY4-216" fmla="*/ 776575 h 1588660"/>
                <a:gd name="connsiteX5-217" fmla="*/ 892425 w 1731146"/>
                <a:gd name="connsiteY5-218" fmla="*/ 1588660 h 1588660"/>
                <a:gd name="connsiteX6-219" fmla="*/ 892425 w 1731146"/>
                <a:gd name="connsiteY6-220" fmla="*/ 1232918 h 1588660"/>
                <a:gd name="connsiteX7-221" fmla="*/ 0 w 1731146"/>
                <a:gd name="connsiteY7-222" fmla="*/ 1232918 h 1588660"/>
                <a:gd name="connsiteX8-223" fmla="*/ 275208 w 1731146"/>
                <a:gd name="connsiteY8-224" fmla="*/ 617659 h 1588660"/>
                <a:gd name="connsiteX9-225" fmla="*/ 0 w 1731146"/>
                <a:gd name="connsiteY9-226" fmla="*/ 320232 h 1588660"/>
                <a:gd name="connsiteX0-227" fmla="*/ 0 w 1731146"/>
                <a:gd name="connsiteY0-228" fmla="*/ 320232 h 1588660"/>
                <a:gd name="connsiteX1-229" fmla="*/ 556334 w 1731146"/>
                <a:gd name="connsiteY1-230" fmla="*/ 318779 h 1588660"/>
                <a:gd name="connsiteX2-231" fmla="*/ 850996 w 1731146"/>
                <a:gd name="connsiteY2-232" fmla="*/ 59821 h 1588660"/>
                <a:gd name="connsiteX3-233" fmla="*/ 1004876 w 1731146"/>
                <a:gd name="connsiteY3-234" fmla="*/ 0 h 1588660"/>
                <a:gd name="connsiteX4-235" fmla="*/ 1731146 w 1731146"/>
                <a:gd name="connsiteY4-236" fmla="*/ 776575 h 1588660"/>
                <a:gd name="connsiteX5-237" fmla="*/ 892425 w 1731146"/>
                <a:gd name="connsiteY5-238" fmla="*/ 1588660 h 1588660"/>
                <a:gd name="connsiteX6-239" fmla="*/ 892425 w 1731146"/>
                <a:gd name="connsiteY6-240" fmla="*/ 1232918 h 1588660"/>
                <a:gd name="connsiteX7-241" fmla="*/ 0 w 1731146"/>
                <a:gd name="connsiteY7-242" fmla="*/ 1232918 h 1588660"/>
                <a:gd name="connsiteX8-243" fmla="*/ 275208 w 1731146"/>
                <a:gd name="connsiteY8-244" fmla="*/ 617659 h 1588660"/>
                <a:gd name="connsiteX9-245" fmla="*/ 0 w 1731146"/>
                <a:gd name="connsiteY9-246" fmla="*/ 320232 h 1588660"/>
                <a:gd name="connsiteX0-247" fmla="*/ 0 w 1731146"/>
                <a:gd name="connsiteY0-248" fmla="*/ 320232 h 1588660"/>
                <a:gd name="connsiteX1-249" fmla="*/ 556334 w 1731146"/>
                <a:gd name="connsiteY1-250" fmla="*/ 318779 h 1588660"/>
                <a:gd name="connsiteX2-251" fmla="*/ 850996 w 1731146"/>
                <a:gd name="connsiteY2-252" fmla="*/ 59821 h 1588660"/>
                <a:gd name="connsiteX3-253" fmla="*/ 1004876 w 1731146"/>
                <a:gd name="connsiteY3-254" fmla="*/ 0 h 1588660"/>
                <a:gd name="connsiteX4-255" fmla="*/ 1731146 w 1731146"/>
                <a:gd name="connsiteY4-256" fmla="*/ 776575 h 1588660"/>
                <a:gd name="connsiteX5-257" fmla="*/ 892425 w 1731146"/>
                <a:gd name="connsiteY5-258" fmla="*/ 1588660 h 1588660"/>
                <a:gd name="connsiteX6-259" fmla="*/ 892425 w 1731146"/>
                <a:gd name="connsiteY6-260" fmla="*/ 1232918 h 1588660"/>
                <a:gd name="connsiteX7-261" fmla="*/ 0 w 1731146"/>
                <a:gd name="connsiteY7-262" fmla="*/ 1232918 h 1588660"/>
                <a:gd name="connsiteX8-263" fmla="*/ 275208 w 1731146"/>
                <a:gd name="connsiteY8-264" fmla="*/ 617659 h 1588660"/>
                <a:gd name="connsiteX9-265" fmla="*/ 0 w 1731146"/>
                <a:gd name="connsiteY9-266" fmla="*/ 320232 h 1588660"/>
                <a:gd name="connsiteX0-267" fmla="*/ 0 w 1731146"/>
                <a:gd name="connsiteY0-268" fmla="*/ 320232 h 1588660"/>
                <a:gd name="connsiteX1-269" fmla="*/ 556334 w 1731146"/>
                <a:gd name="connsiteY1-270" fmla="*/ 318779 h 1588660"/>
                <a:gd name="connsiteX2-271" fmla="*/ 850996 w 1731146"/>
                <a:gd name="connsiteY2-272" fmla="*/ 59821 h 1588660"/>
                <a:gd name="connsiteX3-273" fmla="*/ 1004876 w 1731146"/>
                <a:gd name="connsiteY3-274" fmla="*/ 0 h 1588660"/>
                <a:gd name="connsiteX4-275" fmla="*/ 1731146 w 1731146"/>
                <a:gd name="connsiteY4-276" fmla="*/ 776575 h 1588660"/>
                <a:gd name="connsiteX5-277" fmla="*/ 892425 w 1731146"/>
                <a:gd name="connsiteY5-278" fmla="*/ 1588660 h 1588660"/>
                <a:gd name="connsiteX6-279" fmla="*/ 892425 w 1731146"/>
                <a:gd name="connsiteY6-280" fmla="*/ 1232918 h 1588660"/>
                <a:gd name="connsiteX7-281" fmla="*/ 0 w 1731146"/>
                <a:gd name="connsiteY7-282" fmla="*/ 1232918 h 1588660"/>
                <a:gd name="connsiteX8-283" fmla="*/ 281126 w 1731146"/>
                <a:gd name="connsiteY8-284" fmla="*/ 620619 h 1588660"/>
                <a:gd name="connsiteX9-285" fmla="*/ 0 w 1731146"/>
                <a:gd name="connsiteY9-286" fmla="*/ 320232 h 1588660"/>
                <a:gd name="connsiteX0-287" fmla="*/ 0 w 1731146"/>
                <a:gd name="connsiteY0-288" fmla="*/ 320232 h 1588660"/>
                <a:gd name="connsiteX1-289" fmla="*/ 556334 w 1731146"/>
                <a:gd name="connsiteY1-290" fmla="*/ 318779 h 1588660"/>
                <a:gd name="connsiteX2-291" fmla="*/ 850996 w 1731146"/>
                <a:gd name="connsiteY2-292" fmla="*/ 59821 h 1588660"/>
                <a:gd name="connsiteX3-293" fmla="*/ 1004876 w 1731146"/>
                <a:gd name="connsiteY3-294" fmla="*/ 0 h 1588660"/>
                <a:gd name="connsiteX4-295" fmla="*/ 1731146 w 1731146"/>
                <a:gd name="connsiteY4-296" fmla="*/ 776575 h 1588660"/>
                <a:gd name="connsiteX5-297" fmla="*/ 892425 w 1731146"/>
                <a:gd name="connsiteY5-298" fmla="*/ 1588660 h 1588660"/>
                <a:gd name="connsiteX6-299" fmla="*/ 892425 w 1731146"/>
                <a:gd name="connsiteY6-300" fmla="*/ 1232918 h 1588660"/>
                <a:gd name="connsiteX7-301" fmla="*/ 0 w 1731146"/>
                <a:gd name="connsiteY7-302" fmla="*/ 1232918 h 1588660"/>
                <a:gd name="connsiteX8-303" fmla="*/ 136124 w 1731146"/>
                <a:gd name="connsiteY8-304" fmla="*/ 922459 h 1588660"/>
                <a:gd name="connsiteX9-305" fmla="*/ 281126 w 1731146"/>
                <a:gd name="connsiteY9-306" fmla="*/ 620619 h 1588660"/>
                <a:gd name="connsiteX10" fmla="*/ 0 w 1731146"/>
                <a:gd name="connsiteY10" fmla="*/ 320232 h 1588660"/>
                <a:gd name="connsiteX0-307" fmla="*/ 0 w 1731146"/>
                <a:gd name="connsiteY0-308" fmla="*/ 320232 h 1588660"/>
                <a:gd name="connsiteX1-309" fmla="*/ 556334 w 1731146"/>
                <a:gd name="connsiteY1-310" fmla="*/ 318779 h 1588660"/>
                <a:gd name="connsiteX2-311" fmla="*/ 850996 w 1731146"/>
                <a:gd name="connsiteY2-312" fmla="*/ 59821 h 1588660"/>
                <a:gd name="connsiteX3-313" fmla="*/ 1004876 w 1731146"/>
                <a:gd name="connsiteY3-314" fmla="*/ 0 h 1588660"/>
                <a:gd name="connsiteX4-315" fmla="*/ 1731146 w 1731146"/>
                <a:gd name="connsiteY4-316" fmla="*/ 776575 h 1588660"/>
                <a:gd name="connsiteX5-317" fmla="*/ 892425 w 1731146"/>
                <a:gd name="connsiteY5-318" fmla="*/ 1588660 h 1588660"/>
                <a:gd name="connsiteX6-319" fmla="*/ 892425 w 1731146"/>
                <a:gd name="connsiteY6-320" fmla="*/ 1232918 h 1588660"/>
                <a:gd name="connsiteX7-321" fmla="*/ 0 w 1731146"/>
                <a:gd name="connsiteY7-322" fmla="*/ 1232918 h 1588660"/>
                <a:gd name="connsiteX8-323" fmla="*/ 266330 w 1731146"/>
                <a:gd name="connsiteY8-324" fmla="*/ 955011 h 1588660"/>
                <a:gd name="connsiteX9-325" fmla="*/ 281126 w 1731146"/>
                <a:gd name="connsiteY9-326" fmla="*/ 620619 h 1588660"/>
                <a:gd name="connsiteX10-327" fmla="*/ 0 w 1731146"/>
                <a:gd name="connsiteY10-328" fmla="*/ 320232 h 1588660"/>
                <a:gd name="connsiteX0-329" fmla="*/ 0 w 1731146"/>
                <a:gd name="connsiteY0-330" fmla="*/ 320232 h 1588660"/>
                <a:gd name="connsiteX1-331" fmla="*/ 556334 w 1731146"/>
                <a:gd name="connsiteY1-332" fmla="*/ 318779 h 1588660"/>
                <a:gd name="connsiteX2-333" fmla="*/ 850996 w 1731146"/>
                <a:gd name="connsiteY2-334" fmla="*/ 59821 h 1588660"/>
                <a:gd name="connsiteX3-335" fmla="*/ 1004876 w 1731146"/>
                <a:gd name="connsiteY3-336" fmla="*/ 0 h 1588660"/>
                <a:gd name="connsiteX4-337" fmla="*/ 1731146 w 1731146"/>
                <a:gd name="connsiteY4-338" fmla="*/ 776575 h 1588660"/>
                <a:gd name="connsiteX5-339" fmla="*/ 892425 w 1731146"/>
                <a:gd name="connsiteY5-340" fmla="*/ 1588660 h 1588660"/>
                <a:gd name="connsiteX6-341" fmla="*/ 892425 w 1731146"/>
                <a:gd name="connsiteY6-342" fmla="*/ 1232918 h 1588660"/>
                <a:gd name="connsiteX7-343" fmla="*/ 582967 w 1731146"/>
                <a:gd name="connsiteY7-344" fmla="*/ 1233178 h 1588660"/>
                <a:gd name="connsiteX8-345" fmla="*/ 0 w 1731146"/>
                <a:gd name="connsiteY8-346" fmla="*/ 1232918 h 1588660"/>
                <a:gd name="connsiteX9-347" fmla="*/ 266330 w 1731146"/>
                <a:gd name="connsiteY9-348" fmla="*/ 955011 h 1588660"/>
                <a:gd name="connsiteX10-349" fmla="*/ 281126 w 1731146"/>
                <a:gd name="connsiteY10-350" fmla="*/ 620619 h 1588660"/>
                <a:gd name="connsiteX11" fmla="*/ 0 w 1731146"/>
                <a:gd name="connsiteY11" fmla="*/ 320232 h 1588660"/>
                <a:gd name="connsiteX0-351" fmla="*/ 0 w 1731146"/>
                <a:gd name="connsiteY0-352" fmla="*/ 320232 h 1588660"/>
                <a:gd name="connsiteX1-353" fmla="*/ 556334 w 1731146"/>
                <a:gd name="connsiteY1-354" fmla="*/ 318779 h 1588660"/>
                <a:gd name="connsiteX2-355" fmla="*/ 850996 w 1731146"/>
                <a:gd name="connsiteY2-356" fmla="*/ 59821 h 1588660"/>
                <a:gd name="connsiteX3-357" fmla="*/ 1004876 w 1731146"/>
                <a:gd name="connsiteY3-358" fmla="*/ 0 h 1588660"/>
                <a:gd name="connsiteX4-359" fmla="*/ 1731146 w 1731146"/>
                <a:gd name="connsiteY4-360" fmla="*/ 776575 h 1588660"/>
                <a:gd name="connsiteX5-361" fmla="*/ 892425 w 1731146"/>
                <a:gd name="connsiteY5-362" fmla="*/ 1588660 h 1588660"/>
                <a:gd name="connsiteX6-363" fmla="*/ 853956 w 1731146"/>
                <a:gd name="connsiteY6-364" fmla="*/ 1460778 h 1588660"/>
                <a:gd name="connsiteX7-365" fmla="*/ 582967 w 1731146"/>
                <a:gd name="connsiteY7-366" fmla="*/ 1233178 h 1588660"/>
                <a:gd name="connsiteX8-367" fmla="*/ 0 w 1731146"/>
                <a:gd name="connsiteY8-368" fmla="*/ 1232918 h 1588660"/>
                <a:gd name="connsiteX9-369" fmla="*/ 266330 w 1731146"/>
                <a:gd name="connsiteY9-370" fmla="*/ 955011 h 1588660"/>
                <a:gd name="connsiteX10-371" fmla="*/ 281126 w 1731146"/>
                <a:gd name="connsiteY10-372" fmla="*/ 620619 h 1588660"/>
                <a:gd name="connsiteX11-373" fmla="*/ 0 w 1731146"/>
                <a:gd name="connsiteY11-374" fmla="*/ 320232 h 1588660"/>
                <a:gd name="connsiteX0-375" fmla="*/ 0 w 1731146"/>
                <a:gd name="connsiteY0-376" fmla="*/ 320232 h 1517638"/>
                <a:gd name="connsiteX1-377" fmla="*/ 556334 w 1731146"/>
                <a:gd name="connsiteY1-378" fmla="*/ 318779 h 1517638"/>
                <a:gd name="connsiteX2-379" fmla="*/ 850996 w 1731146"/>
                <a:gd name="connsiteY2-380" fmla="*/ 59821 h 1517638"/>
                <a:gd name="connsiteX3-381" fmla="*/ 1004876 w 1731146"/>
                <a:gd name="connsiteY3-382" fmla="*/ 0 h 1517638"/>
                <a:gd name="connsiteX4-383" fmla="*/ 1731146 w 1731146"/>
                <a:gd name="connsiteY4-384" fmla="*/ 776575 h 1517638"/>
                <a:gd name="connsiteX5-385" fmla="*/ 1010794 w 1731146"/>
                <a:gd name="connsiteY5-386" fmla="*/ 1517638 h 1517638"/>
                <a:gd name="connsiteX6-387" fmla="*/ 853956 w 1731146"/>
                <a:gd name="connsiteY6-388" fmla="*/ 1460778 h 1517638"/>
                <a:gd name="connsiteX7-389" fmla="*/ 582967 w 1731146"/>
                <a:gd name="connsiteY7-390" fmla="*/ 1233178 h 1517638"/>
                <a:gd name="connsiteX8-391" fmla="*/ 0 w 1731146"/>
                <a:gd name="connsiteY8-392" fmla="*/ 1232918 h 1517638"/>
                <a:gd name="connsiteX9-393" fmla="*/ 266330 w 1731146"/>
                <a:gd name="connsiteY9-394" fmla="*/ 955011 h 1517638"/>
                <a:gd name="connsiteX10-395" fmla="*/ 281126 w 1731146"/>
                <a:gd name="connsiteY10-396" fmla="*/ 620619 h 1517638"/>
                <a:gd name="connsiteX11-397" fmla="*/ 0 w 1731146"/>
                <a:gd name="connsiteY11-398" fmla="*/ 320232 h 1517638"/>
                <a:gd name="connsiteX0-399" fmla="*/ 0 w 1589104"/>
                <a:gd name="connsiteY0-400" fmla="*/ 320232 h 1517638"/>
                <a:gd name="connsiteX1-401" fmla="*/ 556334 w 1589104"/>
                <a:gd name="connsiteY1-402" fmla="*/ 318779 h 1517638"/>
                <a:gd name="connsiteX2-403" fmla="*/ 850996 w 1589104"/>
                <a:gd name="connsiteY2-404" fmla="*/ 59821 h 1517638"/>
                <a:gd name="connsiteX3-405" fmla="*/ 1004876 w 1589104"/>
                <a:gd name="connsiteY3-406" fmla="*/ 0 h 1517638"/>
                <a:gd name="connsiteX4-407" fmla="*/ 1589104 w 1589104"/>
                <a:gd name="connsiteY4-408" fmla="*/ 936373 h 1517638"/>
                <a:gd name="connsiteX5-409" fmla="*/ 1010794 w 1589104"/>
                <a:gd name="connsiteY5-410" fmla="*/ 1517638 h 1517638"/>
                <a:gd name="connsiteX6-411" fmla="*/ 853956 w 1589104"/>
                <a:gd name="connsiteY6-412" fmla="*/ 1460778 h 1517638"/>
                <a:gd name="connsiteX7-413" fmla="*/ 582967 w 1589104"/>
                <a:gd name="connsiteY7-414" fmla="*/ 1233178 h 1517638"/>
                <a:gd name="connsiteX8-415" fmla="*/ 0 w 1589104"/>
                <a:gd name="connsiteY8-416" fmla="*/ 1232918 h 1517638"/>
                <a:gd name="connsiteX9-417" fmla="*/ 266330 w 1589104"/>
                <a:gd name="connsiteY9-418" fmla="*/ 955011 h 1517638"/>
                <a:gd name="connsiteX10-419" fmla="*/ 281126 w 1589104"/>
                <a:gd name="connsiteY10-420" fmla="*/ 620619 h 1517638"/>
                <a:gd name="connsiteX11-421" fmla="*/ 0 w 1589104"/>
                <a:gd name="connsiteY11-422" fmla="*/ 320232 h 1517638"/>
                <a:gd name="connsiteX0-423" fmla="*/ 0 w 1589104"/>
                <a:gd name="connsiteY0-424" fmla="*/ 320232 h 1517638"/>
                <a:gd name="connsiteX1-425" fmla="*/ 556334 w 1589104"/>
                <a:gd name="connsiteY1-426" fmla="*/ 318779 h 1517638"/>
                <a:gd name="connsiteX2-427" fmla="*/ 850996 w 1589104"/>
                <a:gd name="connsiteY2-428" fmla="*/ 59821 h 1517638"/>
                <a:gd name="connsiteX3-429" fmla="*/ 1004876 w 1589104"/>
                <a:gd name="connsiteY3-430" fmla="*/ 0 h 1517638"/>
                <a:gd name="connsiteX4-431" fmla="*/ 1373080 w 1589104"/>
                <a:gd name="connsiteY4-432" fmla="*/ 591026 h 1517638"/>
                <a:gd name="connsiteX5-433" fmla="*/ 1589104 w 1589104"/>
                <a:gd name="connsiteY5-434" fmla="*/ 936373 h 1517638"/>
                <a:gd name="connsiteX6-435" fmla="*/ 1010794 w 1589104"/>
                <a:gd name="connsiteY6-436" fmla="*/ 1517638 h 1517638"/>
                <a:gd name="connsiteX7-437" fmla="*/ 853956 w 1589104"/>
                <a:gd name="connsiteY7-438" fmla="*/ 1460778 h 1517638"/>
                <a:gd name="connsiteX8-439" fmla="*/ 582967 w 1589104"/>
                <a:gd name="connsiteY8-440" fmla="*/ 1233178 h 1517638"/>
                <a:gd name="connsiteX9-441" fmla="*/ 0 w 1589104"/>
                <a:gd name="connsiteY9-442" fmla="*/ 1232918 h 1517638"/>
                <a:gd name="connsiteX10-443" fmla="*/ 266330 w 1589104"/>
                <a:gd name="connsiteY10-444" fmla="*/ 955011 h 1517638"/>
                <a:gd name="connsiteX11-445" fmla="*/ 281126 w 1589104"/>
                <a:gd name="connsiteY11-446" fmla="*/ 620619 h 1517638"/>
                <a:gd name="connsiteX12" fmla="*/ 0 w 1589104"/>
                <a:gd name="connsiteY12" fmla="*/ 320232 h 1517638"/>
                <a:gd name="connsiteX0-447" fmla="*/ 0 w 1589104"/>
                <a:gd name="connsiteY0-448" fmla="*/ 320232 h 1517638"/>
                <a:gd name="connsiteX1-449" fmla="*/ 556334 w 1589104"/>
                <a:gd name="connsiteY1-450" fmla="*/ 318779 h 1517638"/>
                <a:gd name="connsiteX2-451" fmla="*/ 850996 w 1589104"/>
                <a:gd name="connsiteY2-452" fmla="*/ 59821 h 1517638"/>
                <a:gd name="connsiteX3-453" fmla="*/ 1004876 w 1589104"/>
                <a:gd name="connsiteY3-454" fmla="*/ 0 h 1517638"/>
                <a:gd name="connsiteX4-455" fmla="*/ 1583185 w 1589104"/>
                <a:gd name="connsiteY4-456" fmla="*/ 596945 h 1517638"/>
                <a:gd name="connsiteX5-457" fmla="*/ 1589104 w 1589104"/>
                <a:gd name="connsiteY5-458" fmla="*/ 936373 h 1517638"/>
                <a:gd name="connsiteX6-459" fmla="*/ 1010794 w 1589104"/>
                <a:gd name="connsiteY6-460" fmla="*/ 1517638 h 1517638"/>
                <a:gd name="connsiteX7-461" fmla="*/ 853956 w 1589104"/>
                <a:gd name="connsiteY7-462" fmla="*/ 1460778 h 1517638"/>
                <a:gd name="connsiteX8-463" fmla="*/ 582967 w 1589104"/>
                <a:gd name="connsiteY8-464" fmla="*/ 1233178 h 1517638"/>
                <a:gd name="connsiteX9-465" fmla="*/ 0 w 1589104"/>
                <a:gd name="connsiteY9-466" fmla="*/ 1232918 h 1517638"/>
                <a:gd name="connsiteX10-467" fmla="*/ 266330 w 1589104"/>
                <a:gd name="connsiteY10-468" fmla="*/ 955011 h 1517638"/>
                <a:gd name="connsiteX11-469" fmla="*/ 281126 w 1589104"/>
                <a:gd name="connsiteY11-470" fmla="*/ 620619 h 1517638"/>
                <a:gd name="connsiteX12-471" fmla="*/ 0 w 1589104"/>
                <a:gd name="connsiteY12-472" fmla="*/ 320232 h 1517638"/>
                <a:gd name="connsiteX0-473" fmla="*/ 0 w 1592063"/>
                <a:gd name="connsiteY0-474" fmla="*/ 320232 h 1517638"/>
                <a:gd name="connsiteX1-475" fmla="*/ 556334 w 1592063"/>
                <a:gd name="connsiteY1-476" fmla="*/ 318779 h 1517638"/>
                <a:gd name="connsiteX2-477" fmla="*/ 850996 w 1592063"/>
                <a:gd name="connsiteY2-478" fmla="*/ 59821 h 1517638"/>
                <a:gd name="connsiteX3-479" fmla="*/ 1004876 w 1592063"/>
                <a:gd name="connsiteY3-480" fmla="*/ 0 h 1517638"/>
                <a:gd name="connsiteX4-481" fmla="*/ 1583185 w 1592063"/>
                <a:gd name="connsiteY4-482" fmla="*/ 596945 h 1517638"/>
                <a:gd name="connsiteX5-483" fmla="*/ 1592063 w 1592063"/>
                <a:gd name="connsiteY5-484" fmla="*/ 942292 h 1517638"/>
                <a:gd name="connsiteX6-485" fmla="*/ 1010794 w 1592063"/>
                <a:gd name="connsiteY6-486" fmla="*/ 1517638 h 1517638"/>
                <a:gd name="connsiteX7-487" fmla="*/ 853956 w 1592063"/>
                <a:gd name="connsiteY7-488" fmla="*/ 1460778 h 1517638"/>
                <a:gd name="connsiteX8-489" fmla="*/ 582967 w 1592063"/>
                <a:gd name="connsiteY8-490" fmla="*/ 1233178 h 1517638"/>
                <a:gd name="connsiteX9-491" fmla="*/ 0 w 1592063"/>
                <a:gd name="connsiteY9-492" fmla="*/ 1232918 h 1517638"/>
                <a:gd name="connsiteX10-493" fmla="*/ 266330 w 1592063"/>
                <a:gd name="connsiteY10-494" fmla="*/ 955011 h 1517638"/>
                <a:gd name="connsiteX11-495" fmla="*/ 281126 w 1592063"/>
                <a:gd name="connsiteY11-496" fmla="*/ 620619 h 1517638"/>
                <a:gd name="connsiteX12-497" fmla="*/ 0 w 1592063"/>
                <a:gd name="connsiteY12-498" fmla="*/ 320232 h 1517638"/>
                <a:gd name="connsiteX0-499" fmla="*/ 0 w 1589104"/>
                <a:gd name="connsiteY0-500" fmla="*/ 320232 h 1517638"/>
                <a:gd name="connsiteX1-501" fmla="*/ 556334 w 1589104"/>
                <a:gd name="connsiteY1-502" fmla="*/ 318779 h 1517638"/>
                <a:gd name="connsiteX2-503" fmla="*/ 850996 w 1589104"/>
                <a:gd name="connsiteY2-504" fmla="*/ 59821 h 1517638"/>
                <a:gd name="connsiteX3-505" fmla="*/ 1004876 w 1589104"/>
                <a:gd name="connsiteY3-506" fmla="*/ 0 h 1517638"/>
                <a:gd name="connsiteX4-507" fmla="*/ 1583185 w 1589104"/>
                <a:gd name="connsiteY4-508" fmla="*/ 596945 h 1517638"/>
                <a:gd name="connsiteX5-509" fmla="*/ 1589104 w 1589104"/>
                <a:gd name="connsiteY5-510" fmla="*/ 948210 h 1517638"/>
                <a:gd name="connsiteX6-511" fmla="*/ 1010794 w 1589104"/>
                <a:gd name="connsiteY6-512" fmla="*/ 1517638 h 1517638"/>
                <a:gd name="connsiteX7-513" fmla="*/ 853956 w 1589104"/>
                <a:gd name="connsiteY7-514" fmla="*/ 1460778 h 1517638"/>
                <a:gd name="connsiteX8-515" fmla="*/ 582967 w 1589104"/>
                <a:gd name="connsiteY8-516" fmla="*/ 1233178 h 1517638"/>
                <a:gd name="connsiteX9-517" fmla="*/ 0 w 1589104"/>
                <a:gd name="connsiteY9-518" fmla="*/ 1232918 h 1517638"/>
                <a:gd name="connsiteX10-519" fmla="*/ 266330 w 1589104"/>
                <a:gd name="connsiteY10-520" fmla="*/ 955011 h 1517638"/>
                <a:gd name="connsiteX11-521" fmla="*/ 281126 w 1589104"/>
                <a:gd name="connsiteY11-522" fmla="*/ 620619 h 1517638"/>
                <a:gd name="connsiteX12-523" fmla="*/ 0 w 1589104"/>
                <a:gd name="connsiteY12-524" fmla="*/ 320232 h 1517638"/>
                <a:gd name="connsiteX0-525" fmla="*/ 0 w 1589104"/>
                <a:gd name="connsiteY0-526" fmla="*/ 320232 h 1514679"/>
                <a:gd name="connsiteX1-527" fmla="*/ 556334 w 1589104"/>
                <a:gd name="connsiteY1-528" fmla="*/ 318779 h 1514679"/>
                <a:gd name="connsiteX2-529" fmla="*/ 850996 w 1589104"/>
                <a:gd name="connsiteY2-530" fmla="*/ 59821 h 1514679"/>
                <a:gd name="connsiteX3-531" fmla="*/ 1004876 w 1589104"/>
                <a:gd name="connsiteY3-532" fmla="*/ 0 h 1514679"/>
                <a:gd name="connsiteX4-533" fmla="*/ 1583185 w 1589104"/>
                <a:gd name="connsiteY4-534" fmla="*/ 596945 h 1514679"/>
                <a:gd name="connsiteX5-535" fmla="*/ 1589104 w 1589104"/>
                <a:gd name="connsiteY5-536" fmla="*/ 948210 h 1514679"/>
                <a:gd name="connsiteX6-537" fmla="*/ 1013753 w 1589104"/>
                <a:gd name="connsiteY6-538" fmla="*/ 1514679 h 1514679"/>
                <a:gd name="connsiteX7-539" fmla="*/ 853956 w 1589104"/>
                <a:gd name="connsiteY7-540" fmla="*/ 1460778 h 1514679"/>
                <a:gd name="connsiteX8-541" fmla="*/ 582967 w 1589104"/>
                <a:gd name="connsiteY8-542" fmla="*/ 1233178 h 1514679"/>
                <a:gd name="connsiteX9-543" fmla="*/ 0 w 1589104"/>
                <a:gd name="connsiteY9-544" fmla="*/ 1232918 h 1514679"/>
                <a:gd name="connsiteX10-545" fmla="*/ 266330 w 1589104"/>
                <a:gd name="connsiteY10-546" fmla="*/ 955011 h 1514679"/>
                <a:gd name="connsiteX11-547" fmla="*/ 281126 w 1589104"/>
                <a:gd name="connsiteY11-548" fmla="*/ 620619 h 1514679"/>
                <a:gd name="connsiteX12-549" fmla="*/ 0 w 1589104"/>
                <a:gd name="connsiteY12-550" fmla="*/ 320232 h 1514679"/>
                <a:gd name="connsiteX0-551" fmla="*/ 0 w 1589104"/>
                <a:gd name="connsiteY0-552" fmla="*/ 320232 h 1514679"/>
                <a:gd name="connsiteX1-553" fmla="*/ 556334 w 1589104"/>
                <a:gd name="connsiteY1-554" fmla="*/ 318779 h 1514679"/>
                <a:gd name="connsiteX2-555" fmla="*/ 850996 w 1589104"/>
                <a:gd name="connsiteY2-556" fmla="*/ 59821 h 1514679"/>
                <a:gd name="connsiteX3-557" fmla="*/ 1004876 w 1589104"/>
                <a:gd name="connsiteY3-558" fmla="*/ 0 h 1514679"/>
                <a:gd name="connsiteX4-559" fmla="*/ 1583185 w 1589104"/>
                <a:gd name="connsiteY4-560" fmla="*/ 596945 h 1514679"/>
                <a:gd name="connsiteX5-561" fmla="*/ 1589104 w 1589104"/>
                <a:gd name="connsiteY5-562" fmla="*/ 948210 h 1514679"/>
                <a:gd name="connsiteX6-563" fmla="*/ 1013753 w 1589104"/>
                <a:gd name="connsiteY6-564" fmla="*/ 1514679 h 1514679"/>
                <a:gd name="connsiteX7-565" fmla="*/ 853956 w 1589104"/>
                <a:gd name="connsiteY7-566" fmla="*/ 1460778 h 1514679"/>
                <a:gd name="connsiteX8-567" fmla="*/ 582967 w 1589104"/>
                <a:gd name="connsiteY8-568" fmla="*/ 1233178 h 1514679"/>
                <a:gd name="connsiteX9-569" fmla="*/ 0 w 1589104"/>
                <a:gd name="connsiteY9-570" fmla="*/ 1232918 h 1514679"/>
                <a:gd name="connsiteX10-571" fmla="*/ 266330 w 1589104"/>
                <a:gd name="connsiteY10-572" fmla="*/ 955011 h 1514679"/>
                <a:gd name="connsiteX11-573" fmla="*/ 287045 w 1589104"/>
                <a:gd name="connsiteY11-574" fmla="*/ 611742 h 1514679"/>
                <a:gd name="connsiteX12-575" fmla="*/ 0 w 1589104"/>
                <a:gd name="connsiteY12-576" fmla="*/ 320232 h 1514679"/>
                <a:gd name="connsiteX0-577" fmla="*/ 0 w 1589104"/>
                <a:gd name="connsiteY0-578" fmla="*/ 320232 h 1514679"/>
                <a:gd name="connsiteX1-579" fmla="*/ 556334 w 1589104"/>
                <a:gd name="connsiteY1-580" fmla="*/ 318779 h 1514679"/>
                <a:gd name="connsiteX2-581" fmla="*/ 850996 w 1589104"/>
                <a:gd name="connsiteY2-582" fmla="*/ 59821 h 1514679"/>
                <a:gd name="connsiteX3-583" fmla="*/ 1004876 w 1589104"/>
                <a:gd name="connsiteY3-584" fmla="*/ 0 h 1514679"/>
                <a:gd name="connsiteX4-585" fmla="*/ 1583185 w 1589104"/>
                <a:gd name="connsiteY4-586" fmla="*/ 596945 h 1514679"/>
                <a:gd name="connsiteX5-587" fmla="*/ 1589104 w 1589104"/>
                <a:gd name="connsiteY5-588" fmla="*/ 948210 h 1514679"/>
                <a:gd name="connsiteX6-589" fmla="*/ 1013753 w 1589104"/>
                <a:gd name="connsiteY6-590" fmla="*/ 1514679 h 1514679"/>
                <a:gd name="connsiteX7-591" fmla="*/ 853956 w 1589104"/>
                <a:gd name="connsiteY7-592" fmla="*/ 1460778 h 1514679"/>
                <a:gd name="connsiteX8-593" fmla="*/ 582967 w 1589104"/>
                <a:gd name="connsiteY8-594" fmla="*/ 1233178 h 1514679"/>
                <a:gd name="connsiteX9-595" fmla="*/ 0 w 1589104"/>
                <a:gd name="connsiteY9-596" fmla="*/ 1232918 h 1514679"/>
                <a:gd name="connsiteX10-597" fmla="*/ 266330 w 1589104"/>
                <a:gd name="connsiteY10-598" fmla="*/ 955011 h 1514679"/>
                <a:gd name="connsiteX11-599" fmla="*/ 287045 w 1589104"/>
                <a:gd name="connsiteY11-600" fmla="*/ 611742 h 1514679"/>
                <a:gd name="connsiteX12-601" fmla="*/ 0 w 1589104"/>
                <a:gd name="connsiteY12-602" fmla="*/ 320232 h 1514679"/>
                <a:gd name="connsiteX0-603" fmla="*/ 0 w 1589104"/>
                <a:gd name="connsiteY0-604" fmla="*/ 320232 h 1514679"/>
                <a:gd name="connsiteX1-605" fmla="*/ 556334 w 1589104"/>
                <a:gd name="connsiteY1-606" fmla="*/ 318779 h 1514679"/>
                <a:gd name="connsiteX2-607" fmla="*/ 850996 w 1589104"/>
                <a:gd name="connsiteY2-608" fmla="*/ 59821 h 1514679"/>
                <a:gd name="connsiteX3-609" fmla="*/ 1004876 w 1589104"/>
                <a:gd name="connsiteY3-610" fmla="*/ 0 h 1514679"/>
                <a:gd name="connsiteX4-611" fmla="*/ 1583185 w 1589104"/>
                <a:gd name="connsiteY4-612" fmla="*/ 596945 h 1514679"/>
                <a:gd name="connsiteX5-613" fmla="*/ 1589104 w 1589104"/>
                <a:gd name="connsiteY5-614" fmla="*/ 948210 h 1514679"/>
                <a:gd name="connsiteX6-615" fmla="*/ 1013753 w 1589104"/>
                <a:gd name="connsiteY6-616" fmla="*/ 1514679 h 1514679"/>
                <a:gd name="connsiteX7-617" fmla="*/ 853956 w 1589104"/>
                <a:gd name="connsiteY7-618" fmla="*/ 1460778 h 1514679"/>
                <a:gd name="connsiteX8-619" fmla="*/ 582967 w 1589104"/>
                <a:gd name="connsiteY8-620" fmla="*/ 1233178 h 1514679"/>
                <a:gd name="connsiteX9-621" fmla="*/ 0 w 1589104"/>
                <a:gd name="connsiteY9-622" fmla="*/ 1232918 h 1514679"/>
                <a:gd name="connsiteX10-623" fmla="*/ 266330 w 1589104"/>
                <a:gd name="connsiteY10-624" fmla="*/ 955011 h 1514679"/>
                <a:gd name="connsiteX11-625" fmla="*/ 287045 w 1589104"/>
                <a:gd name="connsiteY11-626" fmla="*/ 611742 h 1514679"/>
                <a:gd name="connsiteX12-627" fmla="*/ 0 w 1589104"/>
                <a:gd name="connsiteY12-628" fmla="*/ 320232 h 1514679"/>
                <a:gd name="connsiteX0-629" fmla="*/ 0 w 1589104"/>
                <a:gd name="connsiteY0-630" fmla="*/ 320232 h 1514679"/>
                <a:gd name="connsiteX1-631" fmla="*/ 556334 w 1589104"/>
                <a:gd name="connsiteY1-632" fmla="*/ 318779 h 1514679"/>
                <a:gd name="connsiteX2-633" fmla="*/ 850996 w 1589104"/>
                <a:gd name="connsiteY2-634" fmla="*/ 59821 h 1514679"/>
                <a:gd name="connsiteX3-635" fmla="*/ 1004876 w 1589104"/>
                <a:gd name="connsiteY3-636" fmla="*/ 0 h 1514679"/>
                <a:gd name="connsiteX4-637" fmla="*/ 1583185 w 1589104"/>
                <a:gd name="connsiteY4-638" fmla="*/ 596945 h 1514679"/>
                <a:gd name="connsiteX5-639" fmla="*/ 1589104 w 1589104"/>
                <a:gd name="connsiteY5-640" fmla="*/ 948210 h 1514679"/>
                <a:gd name="connsiteX6-641" fmla="*/ 1013753 w 1589104"/>
                <a:gd name="connsiteY6-642" fmla="*/ 1514679 h 1514679"/>
                <a:gd name="connsiteX7-643" fmla="*/ 853956 w 1589104"/>
                <a:gd name="connsiteY7-644" fmla="*/ 1460778 h 1514679"/>
                <a:gd name="connsiteX8-645" fmla="*/ 582967 w 1589104"/>
                <a:gd name="connsiteY8-646" fmla="*/ 1233178 h 1514679"/>
                <a:gd name="connsiteX9-647" fmla="*/ 0 w 1589104"/>
                <a:gd name="connsiteY9-648" fmla="*/ 1232918 h 1514679"/>
                <a:gd name="connsiteX10-649" fmla="*/ 266330 w 1589104"/>
                <a:gd name="connsiteY10-650" fmla="*/ 955011 h 1514679"/>
                <a:gd name="connsiteX11-651" fmla="*/ 287045 w 1589104"/>
                <a:gd name="connsiteY11-652" fmla="*/ 611742 h 1514679"/>
                <a:gd name="connsiteX12-653" fmla="*/ 0 w 1589104"/>
                <a:gd name="connsiteY12-654" fmla="*/ 320232 h 1514679"/>
                <a:gd name="connsiteX0-655" fmla="*/ 0 w 1589104"/>
                <a:gd name="connsiteY0-656" fmla="*/ 320232 h 1514679"/>
                <a:gd name="connsiteX1-657" fmla="*/ 556334 w 1589104"/>
                <a:gd name="connsiteY1-658" fmla="*/ 318779 h 1514679"/>
                <a:gd name="connsiteX2-659" fmla="*/ 850996 w 1589104"/>
                <a:gd name="connsiteY2-660" fmla="*/ 59821 h 1514679"/>
                <a:gd name="connsiteX3-661" fmla="*/ 1004876 w 1589104"/>
                <a:gd name="connsiteY3-662" fmla="*/ 0 h 1514679"/>
                <a:gd name="connsiteX4-663" fmla="*/ 1583185 w 1589104"/>
                <a:gd name="connsiteY4-664" fmla="*/ 596945 h 1514679"/>
                <a:gd name="connsiteX5-665" fmla="*/ 1589104 w 1589104"/>
                <a:gd name="connsiteY5-666" fmla="*/ 948210 h 1514679"/>
                <a:gd name="connsiteX6-667" fmla="*/ 1013753 w 1589104"/>
                <a:gd name="connsiteY6-668" fmla="*/ 1514679 h 1514679"/>
                <a:gd name="connsiteX7-669" fmla="*/ 853956 w 1589104"/>
                <a:gd name="connsiteY7-670" fmla="*/ 1460778 h 1514679"/>
                <a:gd name="connsiteX8-671" fmla="*/ 582967 w 1589104"/>
                <a:gd name="connsiteY8-672" fmla="*/ 1233178 h 1514679"/>
                <a:gd name="connsiteX9-673" fmla="*/ 0 w 1589104"/>
                <a:gd name="connsiteY9-674" fmla="*/ 1232918 h 1514679"/>
                <a:gd name="connsiteX10-675" fmla="*/ 266330 w 1589104"/>
                <a:gd name="connsiteY10-676" fmla="*/ 955011 h 1514679"/>
                <a:gd name="connsiteX11-677" fmla="*/ 287045 w 1589104"/>
                <a:gd name="connsiteY11-678" fmla="*/ 611742 h 1514679"/>
                <a:gd name="connsiteX12-679" fmla="*/ 0 w 1589104"/>
                <a:gd name="connsiteY12-680" fmla="*/ 320232 h 1514679"/>
                <a:gd name="connsiteX0-681" fmla="*/ 0 w 1589104"/>
                <a:gd name="connsiteY0-682" fmla="*/ 320232 h 1514679"/>
                <a:gd name="connsiteX1-683" fmla="*/ 556334 w 1589104"/>
                <a:gd name="connsiteY1-684" fmla="*/ 318779 h 1514679"/>
                <a:gd name="connsiteX2-685" fmla="*/ 850996 w 1589104"/>
                <a:gd name="connsiteY2-686" fmla="*/ 59821 h 1514679"/>
                <a:gd name="connsiteX3-687" fmla="*/ 1004876 w 1589104"/>
                <a:gd name="connsiteY3-688" fmla="*/ 0 h 1514679"/>
                <a:gd name="connsiteX4-689" fmla="*/ 1583185 w 1589104"/>
                <a:gd name="connsiteY4-690" fmla="*/ 596945 h 1514679"/>
                <a:gd name="connsiteX5-691" fmla="*/ 1589104 w 1589104"/>
                <a:gd name="connsiteY5-692" fmla="*/ 948210 h 1514679"/>
                <a:gd name="connsiteX6-693" fmla="*/ 1013753 w 1589104"/>
                <a:gd name="connsiteY6-694" fmla="*/ 1514679 h 1514679"/>
                <a:gd name="connsiteX7-695" fmla="*/ 853956 w 1589104"/>
                <a:gd name="connsiteY7-696" fmla="*/ 1460778 h 1514679"/>
                <a:gd name="connsiteX8-697" fmla="*/ 582967 w 1589104"/>
                <a:gd name="connsiteY8-698" fmla="*/ 1233178 h 1514679"/>
                <a:gd name="connsiteX9-699" fmla="*/ 0 w 1589104"/>
                <a:gd name="connsiteY9-700" fmla="*/ 1232918 h 1514679"/>
                <a:gd name="connsiteX10-701" fmla="*/ 266330 w 1589104"/>
                <a:gd name="connsiteY10-702" fmla="*/ 955011 h 1514679"/>
                <a:gd name="connsiteX11-703" fmla="*/ 287045 w 1589104"/>
                <a:gd name="connsiteY11-704" fmla="*/ 611742 h 1514679"/>
                <a:gd name="connsiteX12-705" fmla="*/ 0 w 1589104"/>
                <a:gd name="connsiteY12-706" fmla="*/ 320232 h 1514679"/>
                <a:gd name="connsiteX0-707" fmla="*/ 0 w 1589104"/>
                <a:gd name="connsiteY0-708" fmla="*/ 320232 h 1514679"/>
                <a:gd name="connsiteX1-709" fmla="*/ 556334 w 1589104"/>
                <a:gd name="connsiteY1-710" fmla="*/ 318779 h 1514679"/>
                <a:gd name="connsiteX2-711" fmla="*/ 850996 w 1589104"/>
                <a:gd name="connsiteY2-712" fmla="*/ 59821 h 1514679"/>
                <a:gd name="connsiteX3-713" fmla="*/ 1004876 w 1589104"/>
                <a:gd name="connsiteY3-714" fmla="*/ 0 h 1514679"/>
                <a:gd name="connsiteX4-715" fmla="*/ 1583185 w 1589104"/>
                <a:gd name="connsiteY4-716" fmla="*/ 596945 h 1514679"/>
                <a:gd name="connsiteX5-717" fmla="*/ 1589104 w 1589104"/>
                <a:gd name="connsiteY5-718" fmla="*/ 948210 h 1514679"/>
                <a:gd name="connsiteX6-719" fmla="*/ 1013753 w 1589104"/>
                <a:gd name="connsiteY6-720" fmla="*/ 1514679 h 1514679"/>
                <a:gd name="connsiteX7-721" fmla="*/ 853956 w 1589104"/>
                <a:gd name="connsiteY7-722" fmla="*/ 1460778 h 1514679"/>
                <a:gd name="connsiteX8-723" fmla="*/ 582967 w 1589104"/>
                <a:gd name="connsiteY8-724" fmla="*/ 1233178 h 1514679"/>
                <a:gd name="connsiteX9-725" fmla="*/ 0 w 1589104"/>
                <a:gd name="connsiteY9-726" fmla="*/ 1232918 h 1514679"/>
                <a:gd name="connsiteX10-727" fmla="*/ 266330 w 1589104"/>
                <a:gd name="connsiteY10-728" fmla="*/ 955011 h 1514679"/>
                <a:gd name="connsiteX11-729" fmla="*/ 287045 w 1589104"/>
                <a:gd name="connsiteY11-730" fmla="*/ 611742 h 1514679"/>
                <a:gd name="connsiteX12-731" fmla="*/ 0 w 1589104"/>
                <a:gd name="connsiteY12-732" fmla="*/ 320232 h 1514679"/>
                <a:gd name="connsiteX0-733" fmla="*/ 0 w 1589104"/>
                <a:gd name="connsiteY0-734" fmla="*/ 320232 h 1514679"/>
                <a:gd name="connsiteX1-735" fmla="*/ 556334 w 1589104"/>
                <a:gd name="connsiteY1-736" fmla="*/ 318779 h 1514679"/>
                <a:gd name="connsiteX2-737" fmla="*/ 850996 w 1589104"/>
                <a:gd name="connsiteY2-738" fmla="*/ 59821 h 1514679"/>
                <a:gd name="connsiteX3-739" fmla="*/ 1004876 w 1589104"/>
                <a:gd name="connsiteY3-740" fmla="*/ 0 h 1514679"/>
                <a:gd name="connsiteX4-741" fmla="*/ 1583185 w 1589104"/>
                <a:gd name="connsiteY4-742" fmla="*/ 596945 h 1514679"/>
                <a:gd name="connsiteX5-743" fmla="*/ 1589104 w 1589104"/>
                <a:gd name="connsiteY5-744" fmla="*/ 948210 h 1514679"/>
                <a:gd name="connsiteX6-745" fmla="*/ 1013753 w 1589104"/>
                <a:gd name="connsiteY6-746" fmla="*/ 1514679 h 1514679"/>
                <a:gd name="connsiteX7-747" fmla="*/ 853956 w 1589104"/>
                <a:gd name="connsiteY7-748" fmla="*/ 1460778 h 1514679"/>
                <a:gd name="connsiteX8-749" fmla="*/ 582967 w 1589104"/>
                <a:gd name="connsiteY8-750" fmla="*/ 1233178 h 1514679"/>
                <a:gd name="connsiteX9-751" fmla="*/ 0 w 1589104"/>
                <a:gd name="connsiteY9-752" fmla="*/ 1232918 h 1514679"/>
                <a:gd name="connsiteX10-753" fmla="*/ 266330 w 1589104"/>
                <a:gd name="connsiteY10-754" fmla="*/ 955011 h 1514679"/>
                <a:gd name="connsiteX11-755" fmla="*/ 287045 w 1589104"/>
                <a:gd name="connsiteY11-756" fmla="*/ 611742 h 1514679"/>
                <a:gd name="connsiteX12-757" fmla="*/ 0 w 1589104"/>
                <a:gd name="connsiteY12-758" fmla="*/ 320232 h 1514679"/>
                <a:gd name="connsiteX0-759" fmla="*/ 0 w 1589104"/>
                <a:gd name="connsiteY0-760" fmla="*/ 320232 h 1514679"/>
                <a:gd name="connsiteX1-761" fmla="*/ 556334 w 1589104"/>
                <a:gd name="connsiteY1-762" fmla="*/ 318779 h 1514679"/>
                <a:gd name="connsiteX2-763" fmla="*/ 850996 w 1589104"/>
                <a:gd name="connsiteY2-764" fmla="*/ 59821 h 1514679"/>
                <a:gd name="connsiteX3-765" fmla="*/ 1004876 w 1589104"/>
                <a:gd name="connsiteY3-766" fmla="*/ 0 h 1514679"/>
                <a:gd name="connsiteX4-767" fmla="*/ 1583185 w 1589104"/>
                <a:gd name="connsiteY4-768" fmla="*/ 596945 h 1514679"/>
                <a:gd name="connsiteX5-769" fmla="*/ 1589104 w 1589104"/>
                <a:gd name="connsiteY5-770" fmla="*/ 948210 h 1514679"/>
                <a:gd name="connsiteX6-771" fmla="*/ 1013753 w 1589104"/>
                <a:gd name="connsiteY6-772" fmla="*/ 1514679 h 1514679"/>
                <a:gd name="connsiteX7-773" fmla="*/ 853956 w 1589104"/>
                <a:gd name="connsiteY7-774" fmla="*/ 1460778 h 1514679"/>
                <a:gd name="connsiteX8-775" fmla="*/ 582967 w 1589104"/>
                <a:gd name="connsiteY8-776" fmla="*/ 1233178 h 1514679"/>
                <a:gd name="connsiteX9-777" fmla="*/ 0 w 1589104"/>
                <a:gd name="connsiteY9-778" fmla="*/ 1232918 h 1514679"/>
                <a:gd name="connsiteX10-779" fmla="*/ 266330 w 1589104"/>
                <a:gd name="connsiteY10-780" fmla="*/ 955011 h 1514679"/>
                <a:gd name="connsiteX11-781" fmla="*/ 287045 w 1589104"/>
                <a:gd name="connsiteY11-782" fmla="*/ 611742 h 1514679"/>
                <a:gd name="connsiteX12-783" fmla="*/ 0 w 1589104"/>
                <a:gd name="connsiteY12-784" fmla="*/ 320232 h 1514679"/>
                <a:gd name="connsiteX0-785" fmla="*/ 0 w 1589104"/>
                <a:gd name="connsiteY0-786" fmla="*/ 320232 h 1532336"/>
                <a:gd name="connsiteX1-787" fmla="*/ 556334 w 1589104"/>
                <a:gd name="connsiteY1-788" fmla="*/ 318779 h 1532336"/>
                <a:gd name="connsiteX2-789" fmla="*/ 850996 w 1589104"/>
                <a:gd name="connsiteY2-790" fmla="*/ 59821 h 1532336"/>
                <a:gd name="connsiteX3-791" fmla="*/ 1004876 w 1589104"/>
                <a:gd name="connsiteY3-792" fmla="*/ 0 h 1532336"/>
                <a:gd name="connsiteX4-793" fmla="*/ 1583185 w 1589104"/>
                <a:gd name="connsiteY4-794" fmla="*/ 596945 h 1532336"/>
                <a:gd name="connsiteX5-795" fmla="*/ 1589104 w 1589104"/>
                <a:gd name="connsiteY5-796" fmla="*/ 948210 h 1532336"/>
                <a:gd name="connsiteX6-797" fmla="*/ 1013753 w 1589104"/>
                <a:gd name="connsiteY6-798" fmla="*/ 1514679 h 1532336"/>
                <a:gd name="connsiteX7-799" fmla="*/ 853956 w 1589104"/>
                <a:gd name="connsiteY7-800" fmla="*/ 1460778 h 1532336"/>
                <a:gd name="connsiteX8-801" fmla="*/ 582967 w 1589104"/>
                <a:gd name="connsiteY8-802" fmla="*/ 1233178 h 1532336"/>
                <a:gd name="connsiteX9-803" fmla="*/ 0 w 1589104"/>
                <a:gd name="connsiteY9-804" fmla="*/ 1232918 h 1532336"/>
                <a:gd name="connsiteX10-805" fmla="*/ 266330 w 1589104"/>
                <a:gd name="connsiteY10-806" fmla="*/ 955011 h 1532336"/>
                <a:gd name="connsiteX11-807" fmla="*/ 287045 w 1589104"/>
                <a:gd name="connsiteY11-808" fmla="*/ 611742 h 1532336"/>
                <a:gd name="connsiteX12-809" fmla="*/ 0 w 1589104"/>
                <a:gd name="connsiteY12-810" fmla="*/ 320232 h 1532336"/>
                <a:gd name="connsiteX0-811" fmla="*/ 0 w 1589104"/>
                <a:gd name="connsiteY0-812" fmla="*/ 320232 h 1575133"/>
                <a:gd name="connsiteX1-813" fmla="*/ 556334 w 1589104"/>
                <a:gd name="connsiteY1-814" fmla="*/ 318779 h 1575133"/>
                <a:gd name="connsiteX2-815" fmla="*/ 850996 w 1589104"/>
                <a:gd name="connsiteY2-816" fmla="*/ 59821 h 1575133"/>
                <a:gd name="connsiteX3-817" fmla="*/ 1004876 w 1589104"/>
                <a:gd name="connsiteY3-818" fmla="*/ 0 h 1575133"/>
                <a:gd name="connsiteX4-819" fmla="*/ 1583185 w 1589104"/>
                <a:gd name="connsiteY4-820" fmla="*/ 596945 h 1575133"/>
                <a:gd name="connsiteX5-821" fmla="*/ 1589104 w 1589104"/>
                <a:gd name="connsiteY5-822" fmla="*/ 948210 h 1575133"/>
                <a:gd name="connsiteX6-823" fmla="*/ 1013753 w 1589104"/>
                <a:gd name="connsiteY6-824" fmla="*/ 1514679 h 1575133"/>
                <a:gd name="connsiteX7-825" fmla="*/ 853956 w 1589104"/>
                <a:gd name="connsiteY7-826" fmla="*/ 1460778 h 1575133"/>
                <a:gd name="connsiteX8-827" fmla="*/ 582967 w 1589104"/>
                <a:gd name="connsiteY8-828" fmla="*/ 1233178 h 1575133"/>
                <a:gd name="connsiteX9-829" fmla="*/ 0 w 1589104"/>
                <a:gd name="connsiteY9-830" fmla="*/ 1232918 h 1575133"/>
                <a:gd name="connsiteX10-831" fmla="*/ 266330 w 1589104"/>
                <a:gd name="connsiteY10-832" fmla="*/ 955011 h 1575133"/>
                <a:gd name="connsiteX11-833" fmla="*/ 287045 w 1589104"/>
                <a:gd name="connsiteY11-834" fmla="*/ 611742 h 1575133"/>
                <a:gd name="connsiteX12-835" fmla="*/ 0 w 1589104"/>
                <a:gd name="connsiteY12-836" fmla="*/ 320232 h 1575133"/>
                <a:gd name="connsiteX0-837" fmla="*/ 0 w 1589104"/>
                <a:gd name="connsiteY0-838" fmla="*/ 320232 h 1575133"/>
                <a:gd name="connsiteX1-839" fmla="*/ 556334 w 1589104"/>
                <a:gd name="connsiteY1-840" fmla="*/ 318779 h 1575133"/>
                <a:gd name="connsiteX2-841" fmla="*/ 850996 w 1589104"/>
                <a:gd name="connsiteY2-842" fmla="*/ 59821 h 1575133"/>
                <a:gd name="connsiteX3-843" fmla="*/ 1004876 w 1589104"/>
                <a:gd name="connsiteY3-844" fmla="*/ 0 h 1575133"/>
                <a:gd name="connsiteX4-845" fmla="*/ 1583185 w 1589104"/>
                <a:gd name="connsiteY4-846" fmla="*/ 596945 h 1575133"/>
                <a:gd name="connsiteX5-847" fmla="*/ 1589104 w 1589104"/>
                <a:gd name="connsiteY5-848" fmla="*/ 948210 h 1575133"/>
                <a:gd name="connsiteX6-849" fmla="*/ 1013753 w 1589104"/>
                <a:gd name="connsiteY6-850" fmla="*/ 1514679 h 1575133"/>
                <a:gd name="connsiteX7-851" fmla="*/ 853956 w 1589104"/>
                <a:gd name="connsiteY7-852" fmla="*/ 1460778 h 1575133"/>
                <a:gd name="connsiteX8-853" fmla="*/ 582967 w 1589104"/>
                <a:gd name="connsiteY8-854" fmla="*/ 1233178 h 1575133"/>
                <a:gd name="connsiteX9-855" fmla="*/ 0 w 1589104"/>
                <a:gd name="connsiteY9-856" fmla="*/ 1232918 h 1575133"/>
                <a:gd name="connsiteX10-857" fmla="*/ 266330 w 1589104"/>
                <a:gd name="connsiteY10-858" fmla="*/ 955011 h 1575133"/>
                <a:gd name="connsiteX11-859" fmla="*/ 287045 w 1589104"/>
                <a:gd name="connsiteY11-860" fmla="*/ 611742 h 1575133"/>
                <a:gd name="connsiteX12-861" fmla="*/ 0 w 1589104"/>
                <a:gd name="connsiteY12-862" fmla="*/ 320232 h 1575133"/>
                <a:gd name="connsiteX0-863" fmla="*/ 0 w 1589104"/>
                <a:gd name="connsiteY0-864" fmla="*/ 320232 h 1575133"/>
                <a:gd name="connsiteX1-865" fmla="*/ 556334 w 1589104"/>
                <a:gd name="connsiteY1-866" fmla="*/ 318779 h 1575133"/>
                <a:gd name="connsiteX2-867" fmla="*/ 850996 w 1589104"/>
                <a:gd name="connsiteY2-868" fmla="*/ 59821 h 1575133"/>
                <a:gd name="connsiteX3-869" fmla="*/ 1004876 w 1589104"/>
                <a:gd name="connsiteY3-870" fmla="*/ 0 h 1575133"/>
                <a:gd name="connsiteX4-871" fmla="*/ 1583185 w 1589104"/>
                <a:gd name="connsiteY4-872" fmla="*/ 596945 h 1575133"/>
                <a:gd name="connsiteX5-873" fmla="*/ 1589104 w 1589104"/>
                <a:gd name="connsiteY5-874" fmla="*/ 948210 h 1575133"/>
                <a:gd name="connsiteX6-875" fmla="*/ 1013753 w 1589104"/>
                <a:gd name="connsiteY6-876" fmla="*/ 1514679 h 1575133"/>
                <a:gd name="connsiteX7-877" fmla="*/ 853956 w 1589104"/>
                <a:gd name="connsiteY7-878" fmla="*/ 1460778 h 1575133"/>
                <a:gd name="connsiteX8-879" fmla="*/ 582967 w 1589104"/>
                <a:gd name="connsiteY8-880" fmla="*/ 1233178 h 1575133"/>
                <a:gd name="connsiteX9-881" fmla="*/ 0 w 1589104"/>
                <a:gd name="connsiteY9-882" fmla="*/ 1232918 h 1575133"/>
                <a:gd name="connsiteX10-883" fmla="*/ 266330 w 1589104"/>
                <a:gd name="connsiteY10-884" fmla="*/ 955011 h 1575133"/>
                <a:gd name="connsiteX11-885" fmla="*/ 287045 w 1589104"/>
                <a:gd name="connsiteY11-886" fmla="*/ 611742 h 1575133"/>
                <a:gd name="connsiteX12-887" fmla="*/ 0 w 1589104"/>
                <a:gd name="connsiteY12-888" fmla="*/ 320232 h 1575133"/>
                <a:gd name="connsiteX0-889" fmla="*/ 0 w 1589104"/>
                <a:gd name="connsiteY0-890" fmla="*/ 320232 h 1575133"/>
                <a:gd name="connsiteX1-891" fmla="*/ 556334 w 1589104"/>
                <a:gd name="connsiteY1-892" fmla="*/ 318779 h 1575133"/>
                <a:gd name="connsiteX2-893" fmla="*/ 850996 w 1589104"/>
                <a:gd name="connsiteY2-894" fmla="*/ 59821 h 1575133"/>
                <a:gd name="connsiteX3-895" fmla="*/ 1004876 w 1589104"/>
                <a:gd name="connsiteY3-896" fmla="*/ 0 h 1575133"/>
                <a:gd name="connsiteX4-897" fmla="*/ 1583185 w 1589104"/>
                <a:gd name="connsiteY4-898" fmla="*/ 596945 h 1575133"/>
                <a:gd name="connsiteX5-899" fmla="*/ 1589104 w 1589104"/>
                <a:gd name="connsiteY5-900" fmla="*/ 948210 h 1575133"/>
                <a:gd name="connsiteX6-901" fmla="*/ 1013753 w 1589104"/>
                <a:gd name="connsiteY6-902" fmla="*/ 1514679 h 1575133"/>
                <a:gd name="connsiteX7-903" fmla="*/ 853956 w 1589104"/>
                <a:gd name="connsiteY7-904" fmla="*/ 1460778 h 1575133"/>
                <a:gd name="connsiteX8-905" fmla="*/ 582967 w 1589104"/>
                <a:gd name="connsiteY8-906" fmla="*/ 1233178 h 1575133"/>
                <a:gd name="connsiteX9-907" fmla="*/ 0 w 1589104"/>
                <a:gd name="connsiteY9-908" fmla="*/ 1232918 h 1575133"/>
                <a:gd name="connsiteX10-909" fmla="*/ 266330 w 1589104"/>
                <a:gd name="connsiteY10-910" fmla="*/ 955011 h 1575133"/>
                <a:gd name="connsiteX11-911" fmla="*/ 287045 w 1589104"/>
                <a:gd name="connsiteY11-912" fmla="*/ 611742 h 1575133"/>
                <a:gd name="connsiteX12-913" fmla="*/ 0 w 1589104"/>
                <a:gd name="connsiteY12-914" fmla="*/ 320232 h 1575133"/>
                <a:gd name="connsiteX0-915" fmla="*/ 0 w 1589104"/>
                <a:gd name="connsiteY0-916" fmla="*/ 354510 h 1609411"/>
                <a:gd name="connsiteX1-917" fmla="*/ 556334 w 1589104"/>
                <a:gd name="connsiteY1-918" fmla="*/ 353057 h 1609411"/>
                <a:gd name="connsiteX2-919" fmla="*/ 850996 w 1589104"/>
                <a:gd name="connsiteY2-920" fmla="*/ 94099 h 1609411"/>
                <a:gd name="connsiteX3-921" fmla="*/ 1004876 w 1589104"/>
                <a:gd name="connsiteY3-922" fmla="*/ 34278 h 1609411"/>
                <a:gd name="connsiteX4-923" fmla="*/ 1583185 w 1589104"/>
                <a:gd name="connsiteY4-924" fmla="*/ 631223 h 1609411"/>
                <a:gd name="connsiteX5-925" fmla="*/ 1589104 w 1589104"/>
                <a:gd name="connsiteY5-926" fmla="*/ 982488 h 1609411"/>
                <a:gd name="connsiteX6-927" fmla="*/ 1013753 w 1589104"/>
                <a:gd name="connsiteY6-928" fmla="*/ 1548957 h 1609411"/>
                <a:gd name="connsiteX7-929" fmla="*/ 853956 w 1589104"/>
                <a:gd name="connsiteY7-930" fmla="*/ 1495056 h 1609411"/>
                <a:gd name="connsiteX8-931" fmla="*/ 582967 w 1589104"/>
                <a:gd name="connsiteY8-932" fmla="*/ 1267456 h 1609411"/>
                <a:gd name="connsiteX9-933" fmla="*/ 0 w 1589104"/>
                <a:gd name="connsiteY9-934" fmla="*/ 1267196 h 1609411"/>
                <a:gd name="connsiteX10-935" fmla="*/ 266330 w 1589104"/>
                <a:gd name="connsiteY10-936" fmla="*/ 989289 h 1609411"/>
                <a:gd name="connsiteX11-937" fmla="*/ 287045 w 1589104"/>
                <a:gd name="connsiteY11-938" fmla="*/ 646020 h 1609411"/>
                <a:gd name="connsiteX12-939" fmla="*/ 0 w 1589104"/>
                <a:gd name="connsiteY12-940" fmla="*/ 354510 h 1609411"/>
                <a:gd name="connsiteX0-941" fmla="*/ 0 w 1589104"/>
                <a:gd name="connsiteY0-942" fmla="*/ 354510 h 1609411"/>
                <a:gd name="connsiteX1-943" fmla="*/ 556334 w 1589104"/>
                <a:gd name="connsiteY1-944" fmla="*/ 353057 h 1609411"/>
                <a:gd name="connsiteX2-945" fmla="*/ 850996 w 1589104"/>
                <a:gd name="connsiteY2-946" fmla="*/ 94099 h 1609411"/>
                <a:gd name="connsiteX3-947" fmla="*/ 1004876 w 1589104"/>
                <a:gd name="connsiteY3-948" fmla="*/ 34278 h 1609411"/>
                <a:gd name="connsiteX4-949" fmla="*/ 1577267 w 1589104"/>
                <a:gd name="connsiteY4-950" fmla="*/ 619386 h 1609411"/>
                <a:gd name="connsiteX5-951" fmla="*/ 1589104 w 1589104"/>
                <a:gd name="connsiteY5-952" fmla="*/ 982488 h 1609411"/>
                <a:gd name="connsiteX6-953" fmla="*/ 1013753 w 1589104"/>
                <a:gd name="connsiteY6-954" fmla="*/ 1548957 h 1609411"/>
                <a:gd name="connsiteX7-955" fmla="*/ 853956 w 1589104"/>
                <a:gd name="connsiteY7-956" fmla="*/ 1495056 h 1609411"/>
                <a:gd name="connsiteX8-957" fmla="*/ 582967 w 1589104"/>
                <a:gd name="connsiteY8-958" fmla="*/ 1267456 h 1609411"/>
                <a:gd name="connsiteX9-959" fmla="*/ 0 w 1589104"/>
                <a:gd name="connsiteY9-960" fmla="*/ 1267196 h 1609411"/>
                <a:gd name="connsiteX10-961" fmla="*/ 266330 w 1589104"/>
                <a:gd name="connsiteY10-962" fmla="*/ 989289 h 1609411"/>
                <a:gd name="connsiteX11-963" fmla="*/ 287045 w 1589104"/>
                <a:gd name="connsiteY11-964" fmla="*/ 646020 h 1609411"/>
                <a:gd name="connsiteX12-965" fmla="*/ 0 w 1589104"/>
                <a:gd name="connsiteY12-966" fmla="*/ 354510 h 1609411"/>
                <a:gd name="connsiteX0-967" fmla="*/ 0 w 1643112"/>
                <a:gd name="connsiteY0-968" fmla="*/ 354510 h 1609411"/>
                <a:gd name="connsiteX1-969" fmla="*/ 556334 w 1643112"/>
                <a:gd name="connsiteY1-970" fmla="*/ 353057 h 1609411"/>
                <a:gd name="connsiteX2-971" fmla="*/ 850996 w 1643112"/>
                <a:gd name="connsiteY2-972" fmla="*/ 94099 h 1609411"/>
                <a:gd name="connsiteX3-973" fmla="*/ 1004876 w 1643112"/>
                <a:gd name="connsiteY3-974" fmla="*/ 34278 h 1609411"/>
                <a:gd name="connsiteX4-975" fmla="*/ 1577267 w 1643112"/>
                <a:gd name="connsiteY4-976" fmla="*/ 619386 h 1609411"/>
                <a:gd name="connsiteX5-977" fmla="*/ 1589104 w 1643112"/>
                <a:gd name="connsiteY5-978" fmla="*/ 982488 h 1609411"/>
                <a:gd name="connsiteX6-979" fmla="*/ 1013753 w 1643112"/>
                <a:gd name="connsiteY6-980" fmla="*/ 1548957 h 1609411"/>
                <a:gd name="connsiteX7-981" fmla="*/ 853956 w 1643112"/>
                <a:gd name="connsiteY7-982" fmla="*/ 1495056 h 1609411"/>
                <a:gd name="connsiteX8-983" fmla="*/ 582967 w 1643112"/>
                <a:gd name="connsiteY8-984" fmla="*/ 1267456 h 1609411"/>
                <a:gd name="connsiteX9-985" fmla="*/ 0 w 1643112"/>
                <a:gd name="connsiteY9-986" fmla="*/ 1267196 h 1609411"/>
                <a:gd name="connsiteX10-987" fmla="*/ 266330 w 1643112"/>
                <a:gd name="connsiteY10-988" fmla="*/ 989289 h 1609411"/>
                <a:gd name="connsiteX11-989" fmla="*/ 287045 w 1643112"/>
                <a:gd name="connsiteY11-990" fmla="*/ 646020 h 1609411"/>
                <a:gd name="connsiteX12-991" fmla="*/ 0 w 1643112"/>
                <a:gd name="connsiteY12-992" fmla="*/ 354510 h 1609411"/>
                <a:gd name="connsiteX0-993" fmla="*/ 0 w 1669115"/>
                <a:gd name="connsiteY0-994" fmla="*/ 354510 h 1609411"/>
                <a:gd name="connsiteX1-995" fmla="*/ 556334 w 1669115"/>
                <a:gd name="connsiteY1-996" fmla="*/ 353057 h 1609411"/>
                <a:gd name="connsiteX2-997" fmla="*/ 850996 w 1669115"/>
                <a:gd name="connsiteY2-998" fmla="*/ 94099 h 1609411"/>
                <a:gd name="connsiteX3-999" fmla="*/ 1004876 w 1669115"/>
                <a:gd name="connsiteY3-1000" fmla="*/ 34278 h 1609411"/>
                <a:gd name="connsiteX4-1001" fmla="*/ 1577267 w 1669115"/>
                <a:gd name="connsiteY4-1002" fmla="*/ 619386 h 1609411"/>
                <a:gd name="connsiteX5-1003" fmla="*/ 1589104 w 1669115"/>
                <a:gd name="connsiteY5-1004" fmla="*/ 982488 h 1609411"/>
                <a:gd name="connsiteX6-1005" fmla="*/ 1013753 w 1669115"/>
                <a:gd name="connsiteY6-1006" fmla="*/ 1548957 h 1609411"/>
                <a:gd name="connsiteX7-1007" fmla="*/ 853956 w 1669115"/>
                <a:gd name="connsiteY7-1008" fmla="*/ 1495056 h 1609411"/>
                <a:gd name="connsiteX8-1009" fmla="*/ 582967 w 1669115"/>
                <a:gd name="connsiteY8-1010" fmla="*/ 1267456 h 1609411"/>
                <a:gd name="connsiteX9-1011" fmla="*/ 0 w 1669115"/>
                <a:gd name="connsiteY9-1012" fmla="*/ 1267196 h 1609411"/>
                <a:gd name="connsiteX10-1013" fmla="*/ 266330 w 1669115"/>
                <a:gd name="connsiteY10-1014" fmla="*/ 989289 h 1609411"/>
                <a:gd name="connsiteX11-1015" fmla="*/ 287045 w 1669115"/>
                <a:gd name="connsiteY11-1016" fmla="*/ 646020 h 1609411"/>
                <a:gd name="connsiteX12-1017" fmla="*/ 0 w 1669115"/>
                <a:gd name="connsiteY12-1018" fmla="*/ 354510 h 1609411"/>
                <a:gd name="connsiteX0-1019" fmla="*/ 0 w 1671177"/>
                <a:gd name="connsiteY0-1020" fmla="*/ 354510 h 1609411"/>
                <a:gd name="connsiteX1-1021" fmla="*/ 556334 w 1671177"/>
                <a:gd name="connsiteY1-1022" fmla="*/ 353057 h 1609411"/>
                <a:gd name="connsiteX2-1023" fmla="*/ 850996 w 1671177"/>
                <a:gd name="connsiteY2-1024" fmla="*/ 94099 h 1609411"/>
                <a:gd name="connsiteX3-1025" fmla="*/ 1004876 w 1671177"/>
                <a:gd name="connsiteY3-1026" fmla="*/ 34278 h 1609411"/>
                <a:gd name="connsiteX4-1027" fmla="*/ 1577267 w 1671177"/>
                <a:gd name="connsiteY4-1028" fmla="*/ 619386 h 1609411"/>
                <a:gd name="connsiteX5-1029" fmla="*/ 1589104 w 1671177"/>
                <a:gd name="connsiteY5-1030" fmla="*/ 982488 h 1609411"/>
                <a:gd name="connsiteX6-1031" fmla="*/ 1013753 w 1671177"/>
                <a:gd name="connsiteY6-1032" fmla="*/ 1548957 h 1609411"/>
                <a:gd name="connsiteX7-1033" fmla="*/ 853956 w 1671177"/>
                <a:gd name="connsiteY7-1034" fmla="*/ 1495056 h 1609411"/>
                <a:gd name="connsiteX8-1035" fmla="*/ 582967 w 1671177"/>
                <a:gd name="connsiteY8-1036" fmla="*/ 1267456 h 1609411"/>
                <a:gd name="connsiteX9-1037" fmla="*/ 0 w 1671177"/>
                <a:gd name="connsiteY9-1038" fmla="*/ 1267196 h 1609411"/>
                <a:gd name="connsiteX10-1039" fmla="*/ 266330 w 1671177"/>
                <a:gd name="connsiteY10-1040" fmla="*/ 989289 h 1609411"/>
                <a:gd name="connsiteX11-1041" fmla="*/ 287045 w 1671177"/>
                <a:gd name="connsiteY11-1042" fmla="*/ 646020 h 1609411"/>
                <a:gd name="connsiteX12-1043" fmla="*/ 0 w 1671177"/>
                <a:gd name="connsiteY12-1044" fmla="*/ 354510 h 16094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33" y="connsiteY8-34"/>
                </a:cxn>
                <a:cxn ang="0">
                  <a:pos x="connsiteX9-125" y="connsiteY9-126"/>
                </a:cxn>
                <a:cxn ang="0">
                  <a:pos x="connsiteX10-327" y="connsiteY10-328"/>
                </a:cxn>
                <a:cxn ang="0">
                  <a:pos x="connsiteX11-373" y="connsiteY11-374"/>
                </a:cxn>
                <a:cxn ang="0">
                  <a:pos x="connsiteX12-471" y="connsiteY12-472"/>
                </a:cxn>
              </a:cxnLst>
              <a:rect l="l" t="t" r="r" b="b"/>
              <a:pathLst>
                <a:path w="1671177" h="1609411">
                  <a:moveTo>
                    <a:pt x="0" y="354510"/>
                  </a:moveTo>
                  <a:lnTo>
                    <a:pt x="556334" y="353057"/>
                  </a:lnTo>
                  <a:cubicBezTo>
                    <a:pt x="746291" y="355515"/>
                    <a:pt x="856347" y="257358"/>
                    <a:pt x="850996" y="94099"/>
                  </a:cubicBezTo>
                  <a:cubicBezTo>
                    <a:pt x="849023" y="-2780"/>
                    <a:pt x="929910" y="-28640"/>
                    <a:pt x="1004876" y="34278"/>
                  </a:cubicBezTo>
                  <a:lnTo>
                    <a:pt x="1577267" y="619386"/>
                  </a:lnTo>
                  <a:cubicBezTo>
                    <a:pt x="1720296" y="767053"/>
                    <a:pt x="1679854" y="873291"/>
                    <a:pt x="1589104" y="982488"/>
                  </a:cubicBezTo>
                  <a:lnTo>
                    <a:pt x="1013753" y="1548957"/>
                  </a:lnTo>
                  <a:cubicBezTo>
                    <a:pt x="927935" y="1643440"/>
                    <a:pt x="868752" y="1628432"/>
                    <a:pt x="853956" y="1495056"/>
                  </a:cubicBezTo>
                  <a:cubicBezTo>
                    <a:pt x="849443" y="1377760"/>
                    <a:pt x="794625" y="1269343"/>
                    <a:pt x="582967" y="1267456"/>
                  </a:cubicBezTo>
                  <a:lnTo>
                    <a:pt x="0" y="1267196"/>
                  </a:lnTo>
                  <a:lnTo>
                    <a:pt x="266330" y="989289"/>
                  </a:lnTo>
                  <a:cubicBezTo>
                    <a:pt x="347215" y="886703"/>
                    <a:pt x="398509" y="775239"/>
                    <a:pt x="287045" y="646020"/>
                  </a:cubicBezTo>
                  <a:lnTo>
                    <a:pt x="0" y="3545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60" name="TextBox 5"/>
            <p:cNvSpPr txBox="1"/>
            <p:nvPr/>
          </p:nvSpPr>
          <p:spPr>
            <a:xfrm>
              <a:off x="6876256" y="2754805"/>
              <a:ext cx="569387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05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02200" y="2211388"/>
            <a:ext cx="1773238" cy="1609725"/>
            <a:chOff x="4901450" y="2211710"/>
            <a:chExt cx="1773781" cy="1609411"/>
          </a:xfrm>
        </p:grpSpPr>
        <p:grpSp>
          <p:nvGrpSpPr>
            <p:cNvPr id="26655" name="组合 7"/>
            <p:cNvGrpSpPr/>
            <p:nvPr/>
          </p:nvGrpSpPr>
          <p:grpSpPr>
            <a:xfrm>
              <a:off x="4901450" y="2211710"/>
              <a:ext cx="1773781" cy="1609411"/>
              <a:chOff x="1074198" y="2188917"/>
              <a:chExt cx="1773781" cy="1609411"/>
            </a:xfrm>
          </p:grpSpPr>
          <p:sp>
            <p:nvSpPr>
              <p:cNvPr id="10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-1" fmla="*/ 0 w 1731146"/>
                  <a:gd name="connsiteY0-2" fmla="*/ 355742 h 1624170"/>
                  <a:gd name="connsiteX1-3" fmla="*/ 508986 w 1731146"/>
                  <a:gd name="connsiteY1-4" fmla="*/ 351329 h 1624170"/>
                  <a:gd name="connsiteX2-5" fmla="*/ 892425 w 1731146"/>
                  <a:gd name="connsiteY2-6" fmla="*/ 355742 h 1624170"/>
                  <a:gd name="connsiteX3-7" fmla="*/ 892425 w 1731146"/>
                  <a:gd name="connsiteY3-8" fmla="*/ 0 h 1624170"/>
                  <a:gd name="connsiteX4-9" fmla="*/ 1731146 w 1731146"/>
                  <a:gd name="connsiteY4-10" fmla="*/ 812085 h 1624170"/>
                  <a:gd name="connsiteX5-11" fmla="*/ 892425 w 1731146"/>
                  <a:gd name="connsiteY5-12" fmla="*/ 1624170 h 1624170"/>
                  <a:gd name="connsiteX6-13" fmla="*/ 892425 w 1731146"/>
                  <a:gd name="connsiteY6-14" fmla="*/ 1268428 h 1624170"/>
                  <a:gd name="connsiteX7-15" fmla="*/ 0 w 1731146"/>
                  <a:gd name="connsiteY7-16" fmla="*/ 1268428 h 1624170"/>
                  <a:gd name="connsiteX8" fmla="*/ 0 w 1731146"/>
                  <a:gd name="connsiteY8" fmla="*/ 355742 h 1624170"/>
                  <a:gd name="connsiteX0-17" fmla="*/ 0 w 1731146"/>
                  <a:gd name="connsiteY0-18" fmla="*/ 355742 h 1624170"/>
                  <a:gd name="connsiteX1-19" fmla="*/ 556334 w 1731146"/>
                  <a:gd name="connsiteY1-20" fmla="*/ 354289 h 1624170"/>
                  <a:gd name="connsiteX2-21" fmla="*/ 892425 w 1731146"/>
                  <a:gd name="connsiteY2-22" fmla="*/ 355742 h 1624170"/>
                  <a:gd name="connsiteX3-23" fmla="*/ 892425 w 1731146"/>
                  <a:gd name="connsiteY3-24" fmla="*/ 0 h 1624170"/>
                  <a:gd name="connsiteX4-25" fmla="*/ 1731146 w 1731146"/>
                  <a:gd name="connsiteY4-26" fmla="*/ 812085 h 1624170"/>
                  <a:gd name="connsiteX5-27" fmla="*/ 892425 w 1731146"/>
                  <a:gd name="connsiteY5-28" fmla="*/ 1624170 h 1624170"/>
                  <a:gd name="connsiteX6-29" fmla="*/ 892425 w 1731146"/>
                  <a:gd name="connsiteY6-30" fmla="*/ 1268428 h 1624170"/>
                  <a:gd name="connsiteX7-31" fmla="*/ 0 w 1731146"/>
                  <a:gd name="connsiteY7-32" fmla="*/ 1268428 h 1624170"/>
                  <a:gd name="connsiteX8-33" fmla="*/ 0 w 1731146"/>
                  <a:gd name="connsiteY8-34" fmla="*/ 355742 h 1624170"/>
                  <a:gd name="connsiteX0-35" fmla="*/ 0 w 1731146"/>
                  <a:gd name="connsiteY0-36" fmla="*/ 355742 h 1624170"/>
                  <a:gd name="connsiteX1-37" fmla="*/ 556334 w 1731146"/>
                  <a:gd name="connsiteY1-38" fmla="*/ 354289 h 1624170"/>
                  <a:gd name="connsiteX2-39" fmla="*/ 848037 w 1731146"/>
                  <a:gd name="connsiteY2-40" fmla="*/ 127882 h 1624170"/>
                  <a:gd name="connsiteX3-41" fmla="*/ 892425 w 1731146"/>
                  <a:gd name="connsiteY3-42" fmla="*/ 0 h 1624170"/>
                  <a:gd name="connsiteX4-43" fmla="*/ 1731146 w 1731146"/>
                  <a:gd name="connsiteY4-44" fmla="*/ 812085 h 1624170"/>
                  <a:gd name="connsiteX5-45" fmla="*/ 892425 w 1731146"/>
                  <a:gd name="connsiteY5-46" fmla="*/ 1624170 h 1624170"/>
                  <a:gd name="connsiteX6-47" fmla="*/ 892425 w 1731146"/>
                  <a:gd name="connsiteY6-48" fmla="*/ 1268428 h 1624170"/>
                  <a:gd name="connsiteX7-49" fmla="*/ 0 w 1731146"/>
                  <a:gd name="connsiteY7-50" fmla="*/ 1268428 h 1624170"/>
                  <a:gd name="connsiteX8-51" fmla="*/ 0 w 1731146"/>
                  <a:gd name="connsiteY8-52" fmla="*/ 355742 h 1624170"/>
                  <a:gd name="connsiteX0-53" fmla="*/ 0 w 1731146"/>
                  <a:gd name="connsiteY0-54" fmla="*/ 320232 h 1588660"/>
                  <a:gd name="connsiteX1-55" fmla="*/ 556334 w 1731146"/>
                  <a:gd name="connsiteY1-56" fmla="*/ 318779 h 1588660"/>
                  <a:gd name="connsiteX2-57" fmla="*/ 848037 w 1731146"/>
                  <a:gd name="connsiteY2-58" fmla="*/ 92372 h 1588660"/>
                  <a:gd name="connsiteX3-59" fmla="*/ 1004876 w 1731146"/>
                  <a:gd name="connsiteY3-60" fmla="*/ 0 h 1588660"/>
                  <a:gd name="connsiteX4-61" fmla="*/ 1731146 w 1731146"/>
                  <a:gd name="connsiteY4-62" fmla="*/ 776575 h 1588660"/>
                  <a:gd name="connsiteX5-63" fmla="*/ 892425 w 1731146"/>
                  <a:gd name="connsiteY5-64" fmla="*/ 1588660 h 1588660"/>
                  <a:gd name="connsiteX6-65" fmla="*/ 892425 w 1731146"/>
                  <a:gd name="connsiteY6-66" fmla="*/ 1232918 h 1588660"/>
                  <a:gd name="connsiteX7-67" fmla="*/ 0 w 1731146"/>
                  <a:gd name="connsiteY7-68" fmla="*/ 1232918 h 1588660"/>
                  <a:gd name="connsiteX8-69" fmla="*/ 0 w 1731146"/>
                  <a:gd name="connsiteY8-70" fmla="*/ 320232 h 1588660"/>
                  <a:gd name="connsiteX0-71" fmla="*/ 0 w 1731146"/>
                  <a:gd name="connsiteY0-72" fmla="*/ 320232 h 1588660"/>
                  <a:gd name="connsiteX1-73" fmla="*/ 556334 w 1731146"/>
                  <a:gd name="connsiteY1-74" fmla="*/ 318779 h 1588660"/>
                  <a:gd name="connsiteX2-75" fmla="*/ 850996 w 1731146"/>
                  <a:gd name="connsiteY2-76" fmla="*/ 59821 h 1588660"/>
                  <a:gd name="connsiteX3-77" fmla="*/ 1004876 w 1731146"/>
                  <a:gd name="connsiteY3-78" fmla="*/ 0 h 1588660"/>
                  <a:gd name="connsiteX4-79" fmla="*/ 1731146 w 1731146"/>
                  <a:gd name="connsiteY4-80" fmla="*/ 776575 h 1588660"/>
                  <a:gd name="connsiteX5-81" fmla="*/ 892425 w 1731146"/>
                  <a:gd name="connsiteY5-82" fmla="*/ 1588660 h 1588660"/>
                  <a:gd name="connsiteX6-83" fmla="*/ 892425 w 1731146"/>
                  <a:gd name="connsiteY6-84" fmla="*/ 1232918 h 1588660"/>
                  <a:gd name="connsiteX7-85" fmla="*/ 0 w 1731146"/>
                  <a:gd name="connsiteY7-86" fmla="*/ 1232918 h 1588660"/>
                  <a:gd name="connsiteX8-87" fmla="*/ 0 w 1731146"/>
                  <a:gd name="connsiteY8-88" fmla="*/ 320232 h 1588660"/>
                  <a:gd name="connsiteX0-89" fmla="*/ 2959 w 1734105"/>
                  <a:gd name="connsiteY0-90" fmla="*/ 320232 h 1588660"/>
                  <a:gd name="connsiteX1-91" fmla="*/ 559293 w 1734105"/>
                  <a:gd name="connsiteY1-92" fmla="*/ 318779 h 1588660"/>
                  <a:gd name="connsiteX2-93" fmla="*/ 853955 w 1734105"/>
                  <a:gd name="connsiteY2-94" fmla="*/ 59821 h 1588660"/>
                  <a:gd name="connsiteX3-95" fmla="*/ 1007835 w 1734105"/>
                  <a:gd name="connsiteY3-96" fmla="*/ 0 h 1588660"/>
                  <a:gd name="connsiteX4-97" fmla="*/ 1734105 w 1734105"/>
                  <a:gd name="connsiteY4-98" fmla="*/ 776575 h 1588660"/>
                  <a:gd name="connsiteX5-99" fmla="*/ 895384 w 1734105"/>
                  <a:gd name="connsiteY5-100" fmla="*/ 1588660 h 1588660"/>
                  <a:gd name="connsiteX6-101" fmla="*/ 895384 w 1734105"/>
                  <a:gd name="connsiteY6-102" fmla="*/ 1232918 h 1588660"/>
                  <a:gd name="connsiteX7-103" fmla="*/ 2959 w 1734105"/>
                  <a:gd name="connsiteY7-104" fmla="*/ 1232918 h 1588660"/>
                  <a:gd name="connsiteX8-105" fmla="*/ 0 w 1734105"/>
                  <a:gd name="connsiteY8-106" fmla="*/ 576230 h 1588660"/>
                  <a:gd name="connsiteX9" fmla="*/ 2959 w 1734105"/>
                  <a:gd name="connsiteY9" fmla="*/ 320232 h 1588660"/>
                  <a:gd name="connsiteX0-107" fmla="*/ 3 w 1731149"/>
                  <a:gd name="connsiteY0-108" fmla="*/ 320232 h 1588660"/>
                  <a:gd name="connsiteX1-109" fmla="*/ 556337 w 1731149"/>
                  <a:gd name="connsiteY1-110" fmla="*/ 318779 h 1588660"/>
                  <a:gd name="connsiteX2-111" fmla="*/ 850999 w 1731149"/>
                  <a:gd name="connsiteY2-112" fmla="*/ 59821 h 1588660"/>
                  <a:gd name="connsiteX3-113" fmla="*/ 1004879 w 1731149"/>
                  <a:gd name="connsiteY3-114" fmla="*/ 0 h 1588660"/>
                  <a:gd name="connsiteX4-115" fmla="*/ 1731149 w 1731149"/>
                  <a:gd name="connsiteY4-116" fmla="*/ 776575 h 1588660"/>
                  <a:gd name="connsiteX5-117" fmla="*/ 892428 w 1731149"/>
                  <a:gd name="connsiteY5-118" fmla="*/ 1588660 h 1588660"/>
                  <a:gd name="connsiteX6-119" fmla="*/ 892428 w 1731149"/>
                  <a:gd name="connsiteY6-120" fmla="*/ 1232918 h 1588660"/>
                  <a:gd name="connsiteX7-121" fmla="*/ 3 w 1731149"/>
                  <a:gd name="connsiteY7-122" fmla="*/ 1232918 h 1588660"/>
                  <a:gd name="connsiteX8-123" fmla="*/ 275211 w 1731149"/>
                  <a:gd name="connsiteY8-124" fmla="*/ 617659 h 1588660"/>
                  <a:gd name="connsiteX9-125" fmla="*/ 3 w 1731149"/>
                  <a:gd name="connsiteY9-126" fmla="*/ 320232 h 1588660"/>
                  <a:gd name="connsiteX0-127" fmla="*/ 3 w 1731149"/>
                  <a:gd name="connsiteY0-128" fmla="*/ 320232 h 1588660"/>
                  <a:gd name="connsiteX1-129" fmla="*/ 556337 w 1731149"/>
                  <a:gd name="connsiteY1-130" fmla="*/ 318779 h 1588660"/>
                  <a:gd name="connsiteX2-131" fmla="*/ 850999 w 1731149"/>
                  <a:gd name="connsiteY2-132" fmla="*/ 59821 h 1588660"/>
                  <a:gd name="connsiteX3-133" fmla="*/ 1004879 w 1731149"/>
                  <a:gd name="connsiteY3-134" fmla="*/ 0 h 1588660"/>
                  <a:gd name="connsiteX4-135" fmla="*/ 1731149 w 1731149"/>
                  <a:gd name="connsiteY4-136" fmla="*/ 776575 h 1588660"/>
                  <a:gd name="connsiteX5-137" fmla="*/ 892428 w 1731149"/>
                  <a:gd name="connsiteY5-138" fmla="*/ 1588660 h 1588660"/>
                  <a:gd name="connsiteX6-139" fmla="*/ 892428 w 1731149"/>
                  <a:gd name="connsiteY6-140" fmla="*/ 1232918 h 1588660"/>
                  <a:gd name="connsiteX7-141" fmla="*/ 3 w 1731149"/>
                  <a:gd name="connsiteY7-142" fmla="*/ 1232918 h 1588660"/>
                  <a:gd name="connsiteX8-143" fmla="*/ 275211 w 1731149"/>
                  <a:gd name="connsiteY8-144" fmla="*/ 617659 h 1588660"/>
                  <a:gd name="connsiteX9-145" fmla="*/ 3 w 1731149"/>
                  <a:gd name="connsiteY9-146" fmla="*/ 320232 h 1588660"/>
                  <a:gd name="connsiteX0-147" fmla="*/ 5 w 1731151"/>
                  <a:gd name="connsiteY0-148" fmla="*/ 320232 h 1588660"/>
                  <a:gd name="connsiteX1-149" fmla="*/ 556339 w 1731151"/>
                  <a:gd name="connsiteY1-150" fmla="*/ 318779 h 1588660"/>
                  <a:gd name="connsiteX2-151" fmla="*/ 851001 w 1731151"/>
                  <a:gd name="connsiteY2-152" fmla="*/ 59821 h 1588660"/>
                  <a:gd name="connsiteX3-153" fmla="*/ 1004881 w 1731151"/>
                  <a:gd name="connsiteY3-154" fmla="*/ 0 h 1588660"/>
                  <a:gd name="connsiteX4-155" fmla="*/ 1731151 w 1731151"/>
                  <a:gd name="connsiteY4-156" fmla="*/ 776575 h 1588660"/>
                  <a:gd name="connsiteX5-157" fmla="*/ 892430 w 1731151"/>
                  <a:gd name="connsiteY5-158" fmla="*/ 1588660 h 1588660"/>
                  <a:gd name="connsiteX6-159" fmla="*/ 892430 w 1731151"/>
                  <a:gd name="connsiteY6-160" fmla="*/ 1232918 h 1588660"/>
                  <a:gd name="connsiteX7-161" fmla="*/ 5 w 1731151"/>
                  <a:gd name="connsiteY7-162" fmla="*/ 1232918 h 1588660"/>
                  <a:gd name="connsiteX8-163" fmla="*/ 275213 w 1731151"/>
                  <a:gd name="connsiteY8-164" fmla="*/ 617659 h 1588660"/>
                  <a:gd name="connsiteX9-165" fmla="*/ 5 w 1731151"/>
                  <a:gd name="connsiteY9-166" fmla="*/ 320232 h 1588660"/>
                  <a:gd name="connsiteX0-167" fmla="*/ 5 w 1731151"/>
                  <a:gd name="connsiteY0-168" fmla="*/ 320232 h 1588660"/>
                  <a:gd name="connsiteX1-169" fmla="*/ 556339 w 1731151"/>
                  <a:gd name="connsiteY1-170" fmla="*/ 318779 h 1588660"/>
                  <a:gd name="connsiteX2-171" fmla="*/ 851001 w 1731151"/>
                  <a:gd name="connsiteY2-172" fmla="*/ 59821 h 1588660"/>
                  <a:gd name="connsiteX3-173" fmla="*/ 1004881 w 1731151"/>
                  <a:gd name="connsiteY3-174" fmla="*/ 0 h 1588660"/>
                  <a:gd name="connsiteX4-175" fmla="*/ 1731151 w 1731151"/>
                  <a:gd name="connsiteY4-176" fmla="*/ 776575 h 1588660"/>
                  <a:gd name="connsiteX5-177" fmla="*/ 892430 w 1731151"/>
                  <a:gd name="connsiteY5-178" fmla="*/ 1588660 h 1588660"/>
                  <a:gd name="connsiteX6-179" fmla="*/ 892430 w 1731151"/>
                  <a:gd name="connsiteY6-180" fmla="*/ 1232918 h 1588660"/>
                  <a:gd name="connsiteX7-181" fmla="*/ 5 w 1731151"/>
                  <a:gd name="connsiteY7-182" fmla="*/ 1232918 h 1588660"/>
                  <a:gd name="connsiteX8-183" fmla="*/ 275213 w 1731151"/>
                  <a:gd name="connsiteY8-184" fmla="*/ 617659 h 1588660"/>
                  <a:gd name="connsiteX9-185" fmla="*/ 5 w 1731151"/>
                  <a:gd name="connsiteY9-186" fmla="*/ 320232 h 1588660"/>
                  <a:gd name="connsiteX0-187" fmla="*/ 3 w 1731149"/>
                  <a:gd name="connsiteY0-188" fmla="*/ 320232 h 1588660"/>
                  <a:gd name="connsiteX1-189" fmla="*/ 556337 w 1731149"/>
                  <a:gd name="connsiteY1-190" fmla="*/ 318779 h 1588660"/>
                  <a:gd name="connsiteX2-191" fmla="*/ 850999 w 1731149"/>
                  <a:gd name="connsiteY2-192" fmla="*/ 59821 h 1588660"/>
                  <a:gd name="connsiteX3-193" fmla="*/ 1004879 w 1731149"/>
                  <a:gd name="connsiteY3-194" fmla="*/ 0 h 1588660"/>
                  <a:gd name="connsiteX4-195" fmla="*/ 1731149 w 1731149"/>
                  <a:gd name="connsiteY4-196" fmla="*/ 776575 h 1588660"/>
                  <a:gd name="connsiteX5-197" fmla="*/ 892428 w 1731149"/>
                  <a:gd name="connsiteY5-198" fmla="*/ 1588660 h 1588660"/>
                  <a:gd name="connsiteX6-199" fmla="*/ 892428 w 1731149"/>
                  <a:gd name="connsiteY6-200" fmla="*/ 1232918 h 1588660"/>
                  <a:gd name="connsiteX7-201" fmla="*/ 3 w 1731149"/>
                  <a:gd name="connsiteY7-202" fmla="*/ 1232918 h 1588660"/>
                  <a:gd name="connsiteX8-203" fmla="*/ 275211 w 1731149"/>
                  <a:gd name="connsiteY8-204" fmla="*/ 617659 h 1588660"/>
                  <a:gd name="connsiteX9-205" fmla="*/ 3 w 1731149"/>
                  <a:gd name="connsiteY9-206" fmla="*/ 320232 h 1588660"/>
                  <a:gd name="connsiteX0-207" fmla="*/ 0 w 1731146"/>
                  <a:gd name="connsiteY0-208" fmla="*/ 320232 h 1588660"/>
                  <a:gd name="connsiteX1-209" fmla="*/ 556334 w 1731146"/>
                  <a:gd name="connsiteY1-210" fmla="*/ 318779 h 1588660"/>
                  <a:gd name="connsiteX2-211" fmla="*/ 850996 w 1731146"/>
                  <a:gd name="connsiteY2-212" fmla="*/ 59821 h 1588660"/>
                  <a:gd name="connsiteX3-213" fmla="*/ 1004876 w 1731146"/>
                  <a:gd name="connsiteY3-214" fmla="*/ 0 h 1588660"/>
                  <a:gd name="connsiteX4-215" fmla="*/ 1731146 w 1731146"/>
                  <a:gd name="connsiteY4-216" fmla="*/ 776575 h 1588660"/>
                  <a:gd name="connsiteX5-217" fmla="*/ 892425 w 1731146"/>
                  <a:gd name="connsiteY5-218" fmla="*/ 1588660 h 1588660"/>
                  <a:gd name="connsiteX6-219" fmla="*/ 892425 w 1731146"/>
                  <a:gd name="connsiteY6-220" fmla="*/ 1232918 h 1588660"/>
                  <a:gd name="connsiteX7-221" fmla="*/ 0 w 1731146"/>
                  <a:gd name="connsiteY7-222" fmla="*/ 1232918 h 1588660"/>
                  <a:gd name="connsiteX8-223" fmla="*/ 275208 w 1731146"/>
                  <a:gd name="connsiteY8-224" fmla="*/ 617659 h 1588660"/>
                  <a:gd name="connsiteX9-225" fmla="*/ 0 w 1731146"/>
                  <a:gd name="connsiteY9-226" fmla="*/ 320232 h 1588660"/>
                  <a:gd name="connsiteX0-227" fmla="*/ 0 w 1731146"/>
                  <a:gd name="connsiteY0-228" fmla="*/ 320232 h 1588660"/>
                  <a:gd name="connsiteX1-229" fmla="*/ 556334 w 1731146"/>
                  <a:gd name="connsiteY1-230" fmla="*/ 318779 h 1588660"/>
                  <a:gd name="connsiteX2-231" fmla="*/ 850996 w 1731146"/>
                  <a:gd name="connsiteY2-232" fmla="*/ 59821 h 1588660"/>
                  <a:gd name="connsiteX3-233" fmla="*/ 1004876 w 1731146"/>
                  <a:gd name="connsiteY3-234" fmla="*/ 0 h 1588660"/>
                  <a:gd name="connsiteX4-235" fmla="*/ 1731146 w 1731146"/>
                  <a:gd name="connsiteY4-236" fmla="*/ 776575 h 1588660"/>
                  <a:gd name="connsiteX5-237" fmla="*/ 892425 w 1731146"/>
                  <a:gd name="connsiteY5-238" fmla="*/ 1588660 h 1588660"/>
                  <a:gd name="connsiteX6-239" fmla="*/ 892425 w 1731146"/>
                  <a:gd name="connsiteY6-240" fmla="*/ 1232918 h 1588660"/>
                  <a:gd name="connsiteX7-241" fmla="*/ 0 w 1731146"/>
                  <a:gd name="connsiteY7-242" fmla="*/ 1232918 h 1588660"/>
                  <a:gd name="connsiteX8-243" fmla="*/ 275208 w 1731146"/>
                  <a:gd name="connsiteY8-244" fmla="*/ 617659 h 1588660"/>
                  <a:gd name="connsiteX9-245" fmla="*/ 0 w 1731146"/>
                  <a:gd name="connsiteY9-246" fmla="*/ 320232 h 1588660"/>
                  <a:gd name="connsiteX0-247" fmla="*/ 0 w 1731146"/>
                  <a:gd name="connsiteY0-248" fmla="*/ 320232 h 1588660"/>
                  <a:gd name="connsiteX1-249" fmla="*/ 556334 w 1731146"/>
                  <a:gd name="connsiteY1-250" fmla="*/ 318779 h 1588660"/>
                  <a:gd name="connsiteX2-251" fmla="*/ 850996 w 1731146"/>
                  <a:gd name="connsiteY2-252" fmla="*/ 59821 h 1588660"/>
                  <a:gd name="connsiteX3-253" fmla="*/ 1004876 w 1731146"/>
                  <a:gd name="connsiteY3-254" fmla="*/ 0 h 1588660"/>
                  <a:gd name="connsiteX4-255" fmla="*/ 1731146 w 1731146"/>
                  <a:gd name="connsiteY4-256" fmla="*/ 776575 h 1588660"/>
                  <a:gd name="connsiteX5-257" fmla="*/ 892425 w 1731146"/>
                  <a:gd name="connsiteY5-258" fmla="*/ 1588660 h 1588660"/>
                  <a:gd name="connsiteX6-259" fmla="*/ 892425 w 1731146"/>
                  <a:gd name="connsiteY6-260" fmla="*/ 1232918 h 1588660"/>
                  <a:gd name="connsiteX7-261" fmla="*/ 0 w 1731146"/>
                  <a:gd name="connsiteY7-262" fmla="*/ 1232918 h 1588660"/>
                  <a:gd name="connsiteX8-263" fmla="*/ 275208 w 1731146"/>
                  <a:gd name="connsiteY8-264" fmla="*/ 617659 h 1588660"/>
                  <a:gd name="connsiteX9-265" fmla="*/ 0 w 1731146"/>
                  <a:gd name="connsiteY9-266" fmla="*/ 320232 h 1588660"/>
                  <a:gd name="connsiteX0-267" fmla="*/ 0 w 1731146"/>
                  <a:gd name="connsiteY0-268" fmla="*/ 320232 h 1588660"/>
                  <a:gd name="connsiteX1-269" fmla="*/ 556334 w 1731146"/>
                  <a:gd name="connsiteY1-270" fmla="*/ 318779 h 1588660"/>
                  <a:gd name="connsiteX2-271" fmla="*/ 850996 w 1731146"/>
                  <a:gd name="connsiteY2-272" fmla="*/ 59821 h 1588660"/>
                  <a:gd name="connsiteX3-273" fmla="*/ 1004876 w 1731146"/>
                  <a:gd name="connsiteY3-274" fmla="*/ 0 h 1588660"/>
                  <a:gd name="connsiteX4-275" fmla="*/ 1731146 w 1731146"/>
                  <a:gd name="connsiteY4-276" fmla="*/ 776575 h 1588660"/>
                  <a:gd name="connsiteX5-277" fmla="*/ 892425 w 1731146"/>
                  <a:gd name="connsiteY5-278" fmla="*/ 1588660 h 1588660"/>
                  <a:gd name="connsiteX6-279" fmla="*/ 892425 w 1731146"/>
                  <a:gd name="connsiteY6-280" fmla="*/ 1232918 h 1588660"/>
                  <a:gd name="connsiteX7-281" fmla="*/ 0 w 1731146"/>
                  <a:gd name="connsiteY7-282" fmla="*/ 1232918 h 1588660"/>
                  <a:gd name="connsiteX8-283" fmla="*/ 281126 w 1731146"/>
                  <a:gd name="connsiteY8-284" fmla="*/ 620619 h 1588660"/>
                  <a:gd name="connsiteX9-285" fmla="*/ 0 w 1731146"/>
                  <a:gd name="connsiteY9-286" fmla="*/ 320232 h 1588660"/>
                  <a:gd name="connsiteX0-287" fmla="*/ 0 w 1731146"/>
                  <a:gd name="connsiteY0-288" fmla="*/ 320232 h 1588660"/>
                  <a:gd name="connsiteX1-289" fmla="*/ 556334 w 1731146"/>
                  <a:gd name="connsiteY1-290" fmla="*/ 318779 h 1588660"/>
                  <a:gd name="connsiteX2-291" fmla="*/ 850996 w 1731146"/>
                  <a:gd name="connsiteY2-292" fmla="*/ 59821 h 1588660"/>
                  <a:gd name="connsiteX3-293" fmla="*/ 1004876 w 1731146"/>
                  <a:gd name="connsiteY3-294" fmla="*/ 0 h 1588660"/>
                  <a:gd name="connsiteX4-295" fmla="*/ 1731146 w 1731146"/>
                  <a:gd name="connsiteY4-296" fmla="*/ 776575 h 1588660"/>
                  <a:gd name="connsiteX5-297" fmla="*/ 892425 w 1731146"/>
                  <a:gd name="connsiteY5-298" fmla="*/ 1588660 h 1588660"/>
                  <a:gd name="connsiteX6-299" fmla="*/ 892425 w 1731146"/>
                  <a:gd name="connsiteY6-300" fmla="*/ 1232918 h 1588660"/>
                  <a:gd name="connsiteX7-301" fmla="*/ 0 w 1731146"/>
                  <a:gd name="connsiteY7-302" fmla="*/ 1232918 h 1588660"/>
                  <a:gd name="connsiteX8-303" fmla="*/ 136124 w 1731146"/>
                  <a:gd name="connsiteY8-304" fmla="*/ 922459 h 1588660"/>
                  <a:gd name="connsiteX9-305" fmla="*/ 281126 w 1731146"/>
                  <a:gd name="connsiteY9-306" fmla="*/ 620619 h 1588660"/>
                  <a:gd name="connsiteX10" fmla="*/ 0 w 1731146"/>
                  <a:gd name="connsiteY10" fmla="*/ 320232 h 1588660"/>
                  <a:gd name="connsiteX0-307" fmla="*/ 0 w 1731146"/>
                  <a:gd name="connsiteY0-308" fmla="*/ 320232 h 1588660"/>
                  <a:gd name="connsiteX1-309" fmla="*/ 556334 w 1731146"/>
                  <a:gd name="connsiteY1-310" fmla="*/ 318779 h 1588660"/>
                  <a:gd name="connsiteX2-311" fmla="*/ 850996 w 1731146"/>
                  <a:gd name="connsiteY2-312" fmla="*/ 59821 h 1588660"/>
                  <a:gd name="connsiteX3-313" fmla="*/ 1004876 w 1731146"/>
                  <a:gd name="connsiteY3-314" fmla="*/ 0 h 1588660"/>
                  <a:gd name="connsiteX4-315" fmla="*/ 1731146 w 1731146"/>
                  <a:gd name="connsiteY4-316" fmla="*/ 776575 h 1588660"/>
                  <a:gd name="connsiteX5-317" fmla="*/ 892425 w 1731146"/>
                  <a:gd name="connsiteY5-318" fmla="*/ 1588660 h 1588660"/>
                  <a:gd name="connsiteX6-319" fmla="*/ 892425 w 1731146"/>
                  <a:gd name="connsiteY6-320" fmla="*/ 1232918 h 1588660"/>
                  <a:gd name="connsiteX7-321" fmla="*/ 0 w 1731146"/>
                  <a:gd name="connsiteY7-322" fmla="*/ 1232918 h 1588660"/>
                  <a:gd name="connsiteX8-323" fmla="*/ 266330 w 1731146"/>
                  <a:gd name="connsiteY8-324" fmla="*/ 955011 h 1588660"/>
                  <a:gd name="connsiteX9-325" fmla="*/ 281126 w 1731146"/>
                  <a:gd name="connsiteY9-326" fmla="*/ 620619 h 1588660"/>
                  <a:gd name="connsiteX10-327" fmla="*/ 0 w 1731146"/>
                  <a:gd name="connsiteY10-328" fmla="*/ 320232 h 1588660"/>
                  <a:gd name="connsiteX0-329" fmla="*/ 0 w 1731146"/>
                  <a:gd name="connsiteY0-330" fmla="*/ 320232 h 1588660"/>
                  <a:gd name="connsiteX1-331" fmla="*/ 556334 w 1731146"/>
                  <a:gd name="connsiteY1-332" fmla="*/ 318779 h 1588660"/>
                  <a:gd name="connsiteX2-333" fmla="*/ 850996 w 1731146"/>
                  <a:gd name="connsiteY2-334" fmla="*/ 59821 h 1588660"/>
                  <a:gd name="connsiteX3-335" fmla="*/ 1004876 w 1731146"/>
                  <a:gd name="connsiteY3-336" fmla="*/ 0 h 1588660"/>
                  <a:gd name="connsiteX4-337" fmla="*/ 1731146 w 1731146"/>
                  <a:gd name="connsiteY4-338" fmla="*/ 776575 h 1588660"/>
                  <a:gd name="connsiteX5-339" fmla="*/ 892425 w 1731146"/>
                  <a:gd name="connsiteY5-340" fmla="*/ 1588660 h 1588660"/>
                  <a:gd name="connsiteX6-341" fmla="*/ 892425 w 1731146"/>
                  <a:gd name="connsiteY6-342" fmla="*/ 1232918 h 1588660"/>
                  <a:gd name="connsiteX7-343" fmla="*/ 582967 w 1731146"/>
                  <a:gd name="connsiteY7-344" fmla="*/ 1233178 h 1588660"/>
                  <a:gd name="connsiteX8-345" fmla="*/ 0 w 1731146"/>
                  <a:gd name="connsiteY8-346" fmla="*/ 1232918 h 1588660"/>
                  <a:gd name="connsiteX9-347" fmla="*/ 266330 w 1731146"/>
                  <a:gd name="connsiteY9-348" fmla="*/ 955011 h 1588660"/>
                  <a:gd name="connsiteX10-349" fmla="*/ 281126 w 1731146"/>
                  <a:gd name="connsiteY10-350" fmla="*/ 620619 h 1588660"/>
                  <a:gd name="connsiteX11" fmla="*/ 0 w 1731146"/>
                  <a:gd name="connsiteY11" fmla="*/ 320232 h 1588660"/>
                  <a:gd name="connsiteX0-351" fmla="*/ 0 w 1731146"/>
                  <a:gd name="connsiteY0-352" fmla="*/ 320232 h 1588660"/>
                  <a:gd name="connsiteX1-353" fmla="*/ 556334 w 1731146"/>
                  <a:gd name="connsiteY1-354" fmla="*/ 318779 h 1588660"/>
                  <a:gd name="connsiteX2-355" fmla="*/ 850996 w 1731146"/>
                  <a:gd name="connsiteY2-356" fmla="*/ 59821 h 1588660"/>
                  <a:gd name="connsiteX3-357" fmla="*/ 1004876 w 1731146"/>
                  <a:gd name="connsiteY3-358" fmla="*/ 0 h 1588660"/>
                  <a:gd name="connsiteX4-359" fmla="*/ 1731146 w 1731146"/>
                  <a:gd name="connsiteY4-360" fmla="*/ 776575 h 1588660"/>
                  <a:gd name="connsiteX5-361" fmla="*/ 892425 w 1731146"/>
                  <a:gd name="connsiteY5-362" fmla="*/ 1588660 h 1588660"/>
                  <a:gd name="connsiteX6-363" fmla="*/ 853956 w 1731146"/>
                  <a:gd name="connsiteY6-364" fmla="*/ 1460778 h 1588660"/>
                  <a:gd name="connsiteX7-365" fmla="*/ 582967 w 1731146"/>
                  <a:gd name="connsiteY7-366" fmla="*/ 1233178 h 1588660"/>
                  <a:gd name="connsiteX8-367" fmla="*/ 0 w 1731146"/>
                  <a:gd name="connsiteY8-368" fmla="*/ 1232918 h 1588660"/>
                  <a:gd name="connsiteX9-369" fmla="*/ 266330 w 1731146"/>
                  <a:gd name="connsiteY9-370" fmla="*/ 955011 h 1588660"/>
                  <a:gd name="connsiteX10-371" fmla="*/ 281126 w 1731146"/>
                  <a:gd name="connsiteY10-372" fmla="*/ 620619 h 1588660"/>
                  <a:gd name="connsiteX11-373" fmla="*/ 0 w 1731146"/>
                  <a:gd name="connsiteY11-374" fmla="*/ 320232 h 1588660"/>
                  <a:gd name="connsiteX0-375" fmla="*/ 0 w 1731146"/>
                  <a:gd name="connsiteY0-376" fmla="*/ 320232 h 1517638"/>
                  <a:gd name="connsiteX1-377" fmla="*/ 556334 w 1731146"/>
                  <a:gd name="connsiteY1-378" fmla="*/ 318779 h 1517638"/>
                  <a:gd name="connsiteX2-379" fmla="*/ 850996 w 1731146"/>
                  <a:gd name="connsiteY2-380" fmla="*/ 59821 h 1517638"/>
                  <a:gd name="connsiteX3-381" fmla="*/ 1004876 w 1731146"/>
                  <a:gd name="connsiteY3-382" fmla="*/ 0 h 1517638"/>
                  <a:gd name="connsiteX4-383" fmla="*/ 1731146 w 1731146"/>
                  <a:gd name="connsiteY4-384" fmla="*/ 776575 h 1517638"/>
                  <a:gd name="connsiteX5-385" fmla="*/ 1010794 w 1731146"/>
                  <a:gd name="connsiteY5-386" fmla="*/ 1517638 h 1517638"/>
                  <a:gd name="connsiteX6-387" fmla="*/ 853956 w 1731146"/>
                  <a:gd name="connsiteY6-388" fmla="*/ 1460778 h 1517638"/>
                  <a:gd name="connsiteX7-389" fmla="*/ 582967 w 1731146"/>
                  <a:gd name="connsiteY7-390" fmla="*/ 1233178 h 1517638"/>
                  <a:gd name="connsiteX8-391" fmla="*/ 0 w 1731146"/>
                  <a:gd name="connsiteY8-392" fmla="*/ 1232918 h 1517638"/>
                  <a:gd name="connsiteX9-393" fmla="*/ 266330 w 1731146"/>
                  <a:gd name="connsiteY9-394" fmla="*/ 955011 h 1517638"/>
                  <a:gd name="connsiteX10-395" fmla="*/ 281126 w 1731146"/>
                  <a:gd name="connsiteY10-396" fmla="*/ 620619 h 1517638"/>
                  <a:gd name="connsiteX11-397" fmla="*/ 0 w 1731146"/>
                  <a:gd name="connsiteY11-398" fmla="*/ 320232 h 1517638"/>
                  <a:gd name="connsiteX0-399" fmla="*/ 0 w 1589104"/>
                  <a:gd name="connsiteY0-400" fmla="*/ 320232 h 1517638"/>
                  <a:gd name="connsiteX1-401" fmla="*/ 556334 w 1589104"/>
                  <a:gd name="connsiteY1-402" fmla="*/ 318779 h 1517638"/>
                  <a:gd name="connsiteX2-403" fmla="*/ 850996 w 1589104"/>
                  <a:gd name="connsiteY2-404" fmla="*/ 59821 h 1517638"/>
                  <a:gd name="connsiteX3-405" fmla="*/ 1004876 w 1589104"/>
                  <a:gd name="connsiteY3-406" fmla="*/ 0 h 1517638"/>
                  <a:gd name="connsiteX4-407" fmla="*/ 1589104 w 1589104"/>
                  <a:gd name="connsiteY4-408" fmla="*/ 936373 h 1517638"/>
                  <a:gd name="connsiteX5-409" fmla="*/ 1010794 w 1589104"/>
                  <a:gd name="connsiteY5-410" fmla="*/ 1517638 h 1517638"/>
                  <a:gd name="connsiteX6-411" fmla="*/ 853956 w 1589104"/>
                  <a:gd name="connsiteY6-412" fmla="*/ 1460778 h 1517638"/>
                  <a:gd name="connsiteX7-413" fmla="*/ 582967 w 1589104"/>
                  <a:gd name="connsiteY7-414" fmla="*/ 1233178 h 1517638"/>
                  <a:gd name="connsiteX8-415" fmla="*/ 0 w 1589104"/>
                  <a:gd name="connsiteY8-416" fmla="*/ 1232918 h 1517638"/>
                  <a:gd name="connsiteX9-417" fmla="*/ 266330 w 1589104"/>
                  <a:gd name="connsiteY9-418" fmla="*/ 955011 h 1517638"/>
                  <a:gd name="connsiteX10-419" fmla="*/ 281126 w 1589104"/>
                  <a:gd name="connsiteY10-420" fmla="*/ 620619 h 1517638"/>
                  <a:gd name="connsiteX11-421" fmla="*/ 0 w 1589104"/>
                  <a:gd name="connsiteY11-422" fmla="*/ 320232 h 1517638"/>
                  <a:gd name="connsiteX0-423" fmla="*/ 0 w 1589104"/>
                  <a:gd name="connsiteY0-424" fmla="*/ 320232 h 1517638"/>
                  <a:gd name="connsiteX1-425" fmla="*/ 556334 w 1589104"/>
                  <a:gd name="connsiteY1-426" fmla="*/ 318779 h 1517638"/>
                  <a:gd name="connsiteX2-427" fmla="*/ 850996 w 1589104"/>
                  <a:gd name="connsiteY2-428" fmla="*/ 59821 h 1517638"/>
                  <a:gd name="connsiteX3-429" fmla="*/ 1004876 w 1589104"/>
                  <a:gd name="connsiteY3-430" fmla="*/ 0 h 1517638"/>
                  <a:gd name="connsiteX4-431" fmla="*/ 1373080 w 1589104"/>
                  <a:gd name="connsiteY4-432" fmla="*/ 591026 h 1517638"/>
                  <a:gd name="connsiteX5-433" fmla="*/ 1589104 w 1589104"/>
                  <a:gd name="connsiteY5-434" fmla="*/ 936373 h 1517638"/>
                  <a:gd name="connsiteX6-435" fmla="*/ 1010794 w 1589104"/>
                  <a:gd name="connsiteY6-436" fmla="*/ 1517638 h 1517638"/>
                  <a:gd name="connsiteX7-437" fmla="*/ 853956 w 1589104"/>
                  <a:gd name="connsiteY7-438" fmla="*/ 1460778 h 1517638"/>
                  <a:gd name="connsiteX8-439" fmla="*/ 582967 w 1589104"/>
                  <a:gd name="connsiteY8-440" fmla="*/ 1233178 h 1517638"/>
                  <a:gd name="connsiteX9-441" fmla="*/ 0 w 1589104"/>
                  <a:gd name="connsiteY9-442" fmla="*/ 1232918 h 1517638"/>
                  <a:gd name="connsiteX10-443" fmla="*/ 266330 w 1589104"/>
                  <a:gd name="connsiteY10-444" fmla="*/ 955011 h 1517638"/>
                  <a:gd name="connsiteX11-445" fmla="*/ 281126 w 1589104"/>
                  <a:gd name="connsiteY11-446" fmla="*/ 620619 h 1517638"/>
                  <a:gd name="connsiteX12" fmla="*/ 0 w 1589104"/>
                  <a:gd name="connsiteY12" fmla="*/ 320232 h 1517638"/>
                  <a:gd name="connsiteX0-447" fmla="*/ 0 w 1589104"/>
                  <a:gd name="connsiteY0-448" fmla="*/ 320232 h 1517638"/>
                  <a:gd name="connsiteX1-449" fmla="*/ 556334 w 1589104"/>
                  <a:gd name="connsiteY1-450" fmla="*/ 318779 h 1517638"/>
                  <a:gd name="connsiteX2-451" fmla="*/ 850996 w 1589104"/>
                  <a:gd name="connsiteY2-452" fmla="*/ 59821 h 1517638"/>
                  <a:gd name="connsiteX3-453" fmla="*/ 1004876 w 1589104"/>
                  <a:gd name="connsiteY3-454" fmla="*/ 0 h 1517638"/>
                  <a:gd name="connsiteX4-455" fmla="*/ 1583185 w 1589104"/>
                  <a:gd name="connsiteY4-456" fmla="*/ 596945 h 1517638"/>
                  <a:gd name="connsiteX5-457" fmla="*/ 1589104 w 1589104"/>
                  <a:gd name="connsiteY5-458" fmla="*/ 936373 h 1517638"/>
                  <a:gd name="connsiteX6-459" fmla="*/ 1010794 w 1589104"/>
                  <a:gd name="connsiteY6-460" fmla="*/ 1517638 h 1517638"/>
                  <a:gd name="connsiteX7-461" fmla="*/ 853956 w 1589104"/>
                  <a:gd name="connsiteY7-462" fmla="*/ 1460778 h 1517638"/>
                  <a:gd name="connsiteX8-463" fmla="*/ 582967 w 1589104"/>
                  <a:gd name="connsiteY8-464" fmla="*/ 1233178 h 1517638"/>
                  <a:gd name="connsiteX9-465" fmla="*/ 0 w 1589104"/>
                  <a:gd name="connsiteY9-466" fmla="*/ 1232918 h 1517638"/>
                  <a:gd name="connsiteX10-467" fmla="*/ 266330 w 1589104"/>
                  <a:gd name="connsiteY10-468" fmla="*/ 955011 h 1517638"/>
                  <a:gd name="connsiteX11-469" fmla="*/ 281126 w 1589104"/>
                  <a:gd name="connsiteY11-470" fmla="*/ 620619 h 1517638"/>
                  <a:gd name="connsiteX12-471" fmla="*/ 0 w 1589104"/>
                  <a:gd name="connsiteY12-472" fmla="*/ 320232 h 1517638"/>
                  <a:gd name="connsiteX0-473" fmla="*/ 0 w 1592063"/>
                  <a:gd name="connsiteY0-474" fmla="*/ 320232 h 1517638"/>
                  <a:gd name="connsiteX1-475" fmla="*/ 556334 w 1592063"/>
                  <a:gd name="connsiteY1-476" fmla="*/ 318779 h 1517638"/>
                  <a:gd name="connsiteX2-477" fmla="*/ 850996 w 1592063"/>
                  <a:gd name="connsiteY2-478" fmla="*/ 59821 h 1517638"/>
                  <a:gd name="connsiteX3-479" fmla="*/ 1004876 w 1592063"/>
                  <a:gd name="connsiteY3-480" fmla="*/ 0 h 1517638"/>
                  <a:gd name="connsiteX4-481" fmla="*/ 1583185 w 1592063"/>
                  <a:gd name="connsiteY4-482" fmla="*/ 596945 h 1517638"/>
                  <a:gd name="connsiteX5-483" fmla="*/ 1592063 w 1592063"/>
                  <a:gd name="connsiteY5-484" fmla="*/ 942292 h 1517638"/>
                  <a:gd name="connsiteX6-485" fmla="*/ 1010794 w 1592063"/>
                  <a:gd name="connsiteY6-486" fmla="*/ 1517638 h 1517638"/>
                  <a:gd name="connsiteX7-487" fmla="*/ 853956 w 1592063"/>
                  <a:gd name="connsiteY7-488" fmla="*/ 1460778 h 1517638"/>
                  <a:gd name="connsiteX8-489" fmla="*/ 582967 w 1592063"/>
                  <a:gd name="connsiteY8-490" fmla="*/ 1233178 h 1517638"/>
                  <a:gd name="connsiteX9-491" fmla="*/ 0 w 1592063"/>
                  <a:gd name="connsiteY9-492" fmla="*/ 1232918 h 1517638"/>
                  <a:gd name="connsiteX10-493" fmla="*/ 266330 w 1592063"/>
                  <a:gd name="connsiteY10-494" fmla="*/ 955011 h 1517638"/>
                  <a:gd name="connsiteX11-495" fmla="*/ 281126 w 1592063"/>
                  <a:gd name="connsiteY11-496" fmla="*/ 620619 h 1517638"/>
                  <a:gd name="connsiteX12-497" fmla="*/ 0 w 1592063"/>
                  <a:gd name="connsiteY12-498" fmla="*/ 320232 h 1517638"/>
                  <a:gd name="connsiteX0-499" fmla="*/ 0 w 1589104"/>
                  <a:gd name="connsiteY0-500" fmla="*/ 320232 h 1517638"/>
                  <a:gd name="connsiteX1-501" fmla="*/ 556334 w 1589104"/>
                  <a:gd name="connsiteY1-502" fmla="*/ 318779 h 1517638"/>
                  <a:gd name="connsiteX2-503" fmla="*/ 850996 w 1589104"/>
                  <a:gd name="connsiteY2-504" fmla="*/ 59821 h 1517638"/>
                  <a:gd name="connsiteX3-505" fmla="*/ 1004876 w 1589104"/>
                  <a:gd name="connsiteY3-506" fmla="*/ 0 h 1517638"/>
                  <a:gd name="connsiteX4-507" fmla="*/ 1583185 w 1589104"/>
                  <a:gd name="connsiteY4-508" fmla="*/ 596945 h 1517638"/>
                  <a:gd name="connsiteX5-509" fmla="*/ 1589104 w 1589104"/>
                  <a:gd name="connsiteY5-510" fmla="*/ 948210 h 1517638"/>
                  <a:gd name="connsiteX6-511" fmla="*/ 1010794 w 1589104"/>
                  <a:gd name="connsiteY6-512" fmla="*/ 1517638 h 1517638"/>
                  <a:gd name="connsiteX7-513" fmla="*/ 853956 w 1589104"/>
                  <a:gd name="connsiteY7-514" fmla="*/ 1460778 h 1517638"/>
                  <a:gd name="connsiteX8-515" fmla="*/ 582967 w 1589104"/>
                  <a:gd name="connsiteY8-516" fmla="*/ 1233178 h 1517638"/>
                  <a:gd name="connsiteX9-517" fmla="*/ 0 w 1589104"/>
                  <a:gd name="connsiteY9-518" fmla="*/ 1232918 h 1517638"/>
                  <a:gd name="connsiteX10-519" fmla="*/ 266330 w 1589104"/>
                  <a:gd name="connsiteY10-520" fmla="*/ 955011 h 1517638"/>
                  <a:gd name="connsiteX11-521" fmla="*/ 281126 w 1589104"/>
                  <a:gd name="connsiteY11-522" fmla="*/ 620619 h 1517638"/>
                  <a:gd name="connsiteX12-523" fmla="*/ 0 w 1589104"/>
                  <a:gd name="connsiteY12-524" fmla="*/ 320232 h 1517638"/>
                  <a:gd name="connsiteX0-525" fmla="*/ 0 w 1589104"/>
                  <a:gd name="connsiteY0-526" fmla="*/ 320232 h 1514679"/>
                  <a:gd name="connsiteX1-527" fmla="*/ 556334 w 1589104"/>
                  <a:gd name="connsiteY1-528" fmla="*/ 318779 h 1514679"/>
                  <a:gd name="connsiteX2-529" fmla="*/ 850996 w 1589104"/>
                  <a:gd name="connsiteY2-530" fmla="*/ 59821 h 1514679"/>
                  <a:gd name="connsiteX3-531" fmla="*/ 1004876 w 1589104"/>
                  <a:gd name="connsiteY3-532" fmla="*/ 0 h 1514679"/>
                  <a:gd name="connsiteX4-533" fmla="*/ 1583185 w 1589104"/>
                  <a:gd name="connsiteY4-534" fmla="*/ 596945 h 1514679"/>
                  <a:gd name="connsiteX5-535" fmla="*/ 1589104 w 1589104"/>
                  <a:gd name="connsiteY5-536" fmla="*/ 948210 h 1514679"/>
                  <a:gd name="connsiteX6-537" fmla="*/ 1013753 w 1589104"/>
                  <a:gd name="connsiteY6-538" fmla="*/ 1514679 h 1514679"/>
                  <a:gd name="connsiteX7-539" fmla="*/ 853956 w 1589104"/>
                  <a:gd name="connsiteY7-540" fmla="*/ 1460778 h 1514679"/>
                  <a:gd name="connsiteX8-541" fmla="*/ 582967 w 1589104"/>
                  <a:gd name="connsiteY8-542" fmla="*/ 1233178 h 1514679"/>
                  <a:gd name="connsiteX9-543" fmla="*/ 0 w 1589104"/>
                  <a:gd name="connsiteY9-544" fmla="*/ 1232918 h 1514679"/>
                  <a:gd name="connsiteX10-545" fmla="*/ 266330 w 1589104"/>
                  <a:gd name="connsiteY10-546" fmla="*/ 955011 h 1514679"/>
                  <a:gd name="connsiteX11-547" fmla="*/ 281126 w 1589104"/>
                  <a:gd name="connsiteY11-548" fmla="*/ 620619 h 1514679"/>
                  <a:gd name="connsiteX12-549" fmla="*/ 0 w 1589104"/>
                  <a:gd name="connsiteY12-550" fmla="*/ 320232 h 1514679"/>
                  <a:gd name="connsiteX0-551" fmla="*/ 0 w 1589104"/>
                  <a:gd name="connsiteY0-552" fmla="*/ 320232 h 1514679"/>
                  <a:gd name="connsiteX1-553" fmla="*/ 556334 w 1589104"/>
                  <a:gd name="connsiteY1-554" fmla="*/ 318779 h 1514679"/>
                  <a:gd name="connsiteX2-555" fmla="*/ 850996 w 1589104"/>
                  <a:gd name="connsiteY2-556" fmla="*/ 59821 h 1514679"/>
                  <a:gd name="connsiteX3-557" fmla="*/ 1004876 w 1589104"/>
                  <a:gd name="connsiteY3-558" fmla="*/ 0 h 1514679"/>
                  <a:gd name="connsiteX4-559" fmla="*/ 1583185 w 1589104"/>
                  <a:gd name="connsiteY4-560" fmla="*/ 596945 h 1514679"/>
                  <a:gd name="connsiteX5-561" fmla="*/ 1589104 w 1589104"/>
                  <a:gd name="connsiteY5-562" fmla="*/ 948210 h 1514679"/>
                  <a:gd name="connsiteX6-563" fmla="*/ 1013753 w 1589104"/>
                  <a:gd name="connsiteY6-564" fmla="*/ 1514679 h 1514679"/>
                  <a:gd name="connsiteX7-565" fmla="*/ 853956 w 1589104"/>
                  <a:gd name="connsiteY7-566" fmla="*/ 1460778 h 1514679"/>
                  <a:gd name="connsiteX8-567" fmla="*/ 582967 w 1589104"/>
                  <a:gd name="connsiteY8-568" fmla="*/ 1233178 h 1514679"/>
                  <a:gd name="connsiteX9-569" fmla="*/ 0 w 1589104"/>
                  <a:gd name="connsiteY9-570" fmla="*/ 1232918 h 1514679"/>
                  <a:gd name="connsiteX10-571" fmla="*/ 266330 w 1589104"/>
                  <a:gd name="connsiteY10-572" fmla="*/ 955011 h 1514679"/>
                  <a:gd name="connsiteX11-573" fmla="*/ 287045 w 1589104"/>
                  <a:gd name="connsiteY11-574" fmla="*/ 611742 h 1514679"/>
                  <a:gd name="connsiteX12-575" fmla="*/ 0 w 1589104"/>
                  <a:gd name="connsiteY12-576" fmla="*/ 320232 h 1514679"/>
                  <a:gd name="connsiteX0-577" fmla="*/ 0 w 1589104"/>
                  <a:gd name="connsiteY0-578" fmla="*/ 320232 h 1514679"/>
                  <a:gd name="connsiteX1-579" fmla="*/ 556334 w 1589104"/>
                  <a:gd name="connsiteY1-580" fmla="*/ 318779 h 1514679"/>
                  <a:gd name="connsiteX2-581" fmla="*/ 850996 w 1589104"/>
                  <a:gd name="connsiteY2-582" fmla="*/ 59821 h 1514679"/>
                  <a:gd name="connsiteX3-583" fmla="*/ 1004876 w 1589104"/>
                  <a:gd name="connsiteY3-584" fmla="*/ 0 h 1514679"/>
                  <a:gd name="connsiteX4-585" fmla="*/ 1583185 w 1589104"/>
                  <a:gd name="connsiteY4-586" fmla="*/ 596945 h 1514679"/>
                  <a:gd name="connsiteX5-587" fmla="*/ 1589104 w 1589104"/>
                  <a:gd name="connsiteY5-588" fmla="*/ 948210 h 1514679"/>
                  <a:gd name="connsiteX6-589" fmla="*/ 1013753 w 1589104"/>
                  <a:gd name="connsiteY6-590" fmla="*/ 1514679 h 1514679"/>
                  <a:gd name="connsiteX7-591" fmla="*/ 853956 w 1589104"/>
                  <a:gd name="connsiteY7-592" fmla="*/ 1460778 h 1514679"/>
                  <a:gd name="connsiteX8-593" fmla="*/ 582967 w 1589104"/>
                  <a:gd name="connsiteY8-594" fmla="*/ 1233178 h 1514679"/>
                  <a:gd name="connsiteX9-595" fmla="*/ 0 w 1589104"/>
                  <a:gd name="connsiteY9-596" fmla="*/ 1232918 h 1514679"/>
                  <a:gd name="connsiteX10-597" fmla="*/ 266330 w 1589104"/>
                  <a:gd name="connsiteY10-598" fmla="*/ 955011 h 1514679"/>
                  <a:gd name="connsiteX11-599" fmla="*/ 287045 w 1589104"/>
                  <a:gd name="connsiteY11-600" fmla="*/ 611742 h 1514679"/>
                  <a:gd name="connsiteX12-601" fmla="*/ 0 w 1589104"/>
                  <a:gd name="connsiteY12-602" fmla="*/ 320232 h 1514679"/>
                  <a:gd name="connsiteX0-603" fmla="*/ 0 w 1589104"/>
                  <a:gd name="connsiteY0-604" fmla="*/ 320232 h 1514679"/>
                  <a:gd name="connsiteX1-605" fmla="*/ 556334 w 1589104"/>
                  <a:gd name="connsiteY1-606" fmla="*/ 318779 h 1514679"/>
                  <a:gd name="connsiteX2-607" fmla="*/ 850996 w 1589104"/>
                  <a:gd name="connsiteY2-608" fmla="*/ 59821 h 1514679"/>
                  <a:gd name="connsiteX3-609" fmla="*/ 1004876 w 1589104"/>
                  <a:gd name="connsiteY3-610" fmla="*/ 0 h 1514679"/>
                  <a:gd name="connsiteX4-611" fmla="*/ 1583185 w 1589104"/>
                  <a:gd name="connsiteY4-612" fmla="*/ 596945 h 1514679"/>
                  <a:gd name="connsiteX5-613" fmla="*/ 1589104 w 1589104"/>
                  <a:gd name="connsiteY5-614" fmla="*/ 948210 h 1514679"/>
                  <a:gd name="connsiteX6-615" fmla="*/ 1013753 w 1589104"/>
                  <a:gd name="connsiteY6-616" fmla="*/ 1514679 h 1514679"/>
                  <a:gd name="connsiteX7-617" fmla="*/ 853956 w 1589104"/>
                  <a:gd name="connsiteY7-618" fmla="*/ 1460778 h 1514679"/>
                  <a:gd name="connsiteX8-619" fmla="*/ 582967 w 1589104"/>
                  <a:gd name="connsiteY8-620" fmla="*/ 1233178 h 1514679"/>
                  <a:gd name="connsiteX9-621" fmla="*/ 0 w 1589104"/>
                  <a:gd name="connsiteY9-622" fmla="*/ 1232918 h 1514679"/>
                  <a:gd name="connsiteX10-623" fmla="*/ 266330 w 1589104"/>
                  <a:gd name="connsiteY10-624" fmla="*/ 955011 h 1514679"/>
                  <a:gd name="connsiteX11-625" fmla="*/ 287045 w 1589104"/>
                  <a:gd name="connsiteY11-626" fmla="*/ 611742 h 1514679"/>
                  <a:gd name="connsiteX12-627" fmla="*/ 0 w 1589104"/>
                  <a:gd name="connsiteY12-628" fmla="*/ 320232 h 1514679"/>
                  <a:gd name="connsiteX0-629" fmla="*/ 0 w 1589104"/>
                  <a:gd name="connsiteY0-630" fmla="*/ 320232 h 1514679"/>
                  <a:gd name="connsiteX1-631" fmla="*/ 556334 w 1589104"/>
                  <a:gd name="connsiteY1-632" fmla="*/ 318779 h 1514679"/>
                  <a:gd name="connsiteX2-633" fmla="*/ 850996 w 1589104"/>
                  <a:gd name="connsiteY2-634" fmla="*/ 59821 h 1514679"/>
                  <a:gd name="connsiteX3-635" fmla="*/ 1004876 w 1589104"/>
                  <a:gd name="connsiteY3-636" fmla="*/ 0 h 1514679"/>
                  <a:gd name="connsiteX4-637" fmla="*/ 1583185 w 1589104"/>
                  <a:gd name="connsiteY4-638" fmla="*/ 596945 h 1514679"/>
                  <a:gd name="connsiteX5-639" fmla="*/ 1589104 w 1589104"/>
                  <a:gd name="connsiteY5-640" fmla="*/ 948210 h 1514679"/>
                  <a:gd name="connsiteX6-641" fmla="*/ 1013753 w 1589104"/>
                  <a:gd name="connsiteY6-642" fmla="*/ 1514679 h 1514679"/>
                  <a:gd name="connsiteX7-643" fmla="*/ 853956 w 1589104"/>
                  <a:gd name="connsiteY7-644" fmla="*/ 1460778 h 1514679"/>
                  <a:gd name="connsiteX8-645" fmla="*/ 582967 w 1589104"/>
                  <a:gd name="connsiteY8-646" fmla="*/ 1233178 h 1514679"/>
                  <a:gd name="connsiteX9-647" fmla="*/ 0 w 1589104"/>
                  <a:gd name="connsiteY9-648" fmla="*/ 1232918 h 1514679"/>
                  <a:gd name="connsiteX10-649" fmla="*/ 266330 w 1589104"/>
                  <a:gd name="connsiteY10-650" fmla="*/ 955011 h 1514679"/>
                  <a:gd name="connsiteX11-651" fmla="*/ 287045 w 1589104"/>
                  <a:gd name="connsiteY11-652" fmla="*/ 611742 h 1514679"/>
                  <a:gd name="connsiteX12-653" fmla="*/ 0 w 1589104"/>
                  <a:gd name="connsiteY12-654" fmla="*/ 320232 h 1514679"/>
                  <a:gd name="connsiteX0-655" fmla="*/ 0 w 1589104"/>
                  <a:gd name="connsiteY0-656" fmla="*/ 320232 h 1514679"/>
                  <a:gd name="connsiteX1-657" fmla="*/ 556334 w 1589104"/>
                  <a:gd name="connsiteY1-658" fmla="*/ 318779 h 1514679"/>
                  <a:gd name="connsiteX2-659" fmla="*/ 850996 w 1589104"/>
                  <a:gd name="connsiteY2-660" fmla="*/ 59821 h 1514679"/>
                  <a:gd name="connsiteX3-661" fmla="*/ 1004876 w 1589104"/>
                  <a:gd name="connsiteY3-662" fmla="*/ 0 h 1514679"/>
                  <a:gd name="connsiteX4-663" fmla="*/ 1583185 w 1589104"/>
                  <a:gd name="connsiteY4-664" fmla="*/ 596945 h 1514679"/>
                  <a:gd name="connsiteX5-665" fmla="*/ 1589104 w 1589104"/>
                  <a:gd name="connsiteY5-666" fmla="*/ 948210 h 1514679"/>
                  <a:gd name="connsiteX6-667" fmla="*/ 1013753 w 1589104"/>
                  <a:gd name="connsiteY6-668" fmla="*/ 1514679 h 1514679"/>
                  <a:gd name="connsiteX7-669" fmla="*/ 853956 w 1589104"/>
                  <a:gd name="connsiteY7-670" fmla="*/ 1460778 h 1514679"/>
                  <a:gd name="connsiteX8-671" fmla="*/ 582967 w 1589104"/>
                  <a:gd name="connsiteY8-672" fmla="*/ 1233178 h 1514679"/>
                  <a:gd name="connsiteX9-673" fmla="*/ 0 w 1589104"/>
                  <a:gd name="connsiteY9-674" fmla="*/ 1232918 h 1514679"/>
                  <a:gd name="connsiteX10-675" fmla="*/ 266330 w 1589104"/>
                  <a:gd name="connsiteY10-676" fmla="*/ 955011 h 1514679"/>
                  <a:gd name="connsiteX11-677" fmla="*/ 287045 w 1589104"/>
                  <a:gd name="connsiteY11-678" fmla="*/ 611742 h 1514679"/>
                  <a:gd name="connsiteX12-679" fmla="*/ 0 w 1589104"/>
                  <a:gd name="connsiteY12-680" fmla="*/ 320232 h 1514679"/>
                  <a:gd name="connsiteX0-681" fmla="*/ 0 w 1589104"/>
                  <a:gd name="connsiteY0-682" fmla="*/ 320232 h 1514679"/>
                  <a:gd name="connsiteX1-683" fmla="*/ 556334 w 1589104"/>
                  <a:gd name="connsiteY1-684" fmla="*/ 318779 h 1514679"/>
                  <a:gd name="connsiteX2-685" fmla="*/ 850996 w 1589104"/>
                  <a:gd name="connsiteY2-686" fmla="*/ 59821 h 1514679"/>
                  <a:gd name="connsiteX3-687" fmla="*/ 1004876 w 1589104"/>
                  <a:gd name="connsiteY3-688" fmla="*/ 0 h 1514679"/>
                  <a:gd name="connsiteX4-689" fmla="*/ 1583185 w 1589104"/>
                  <a:gd name="connsiteY4-690" fmla="*/ 596945 h 1514679"/>
                  <a:gd name="connsiteX5-691" fmla="*/ 1589104 w 1589104"/>
                  <a:gd name="connsiteY5-692" fmla="*/ 948210 h 1514679"/>
                  <a:gd name="connsiteX6-693" fmla="*/ 1013753 w 1589104"/>
                  <a:gd name="connsiteY6-694" fmla="*/ 1514679 h 1514679"/>
                  <a:gd name="connsiteX7-695" fmla="*/ 853956 w 1589104"/>
                  <a:gd name="connsiteY7-696" fmla="*/ 1460778 h 1514679"/>
                  <a:gd name="connsiteX8-697" fmla="*/ 582967 w 1589104"/>
                  <a:gd name="connsiteY8-698" fmla="*/ 1233178 h 1514679"/>
                  <a:gd name="connsiteX9-699" fmla="*/ 0 w 1589104"/>
                  <a:gd name="connsiteY9-700" fmla="*/ 1232918 h 1514679"/>
                  <a:gd name="connsiteX10-701" fmla="*/ 266330 w 1589104"/>
                  <a:gd name="connsiteY10-702" fmla="*/ 955011 h 1514679"/>
                  <a:gd name="connsiteX11-703" fmla="*/ 287045 w 1589104"/>
                  <a:gd name="connsiteY11-704" fmla="*/ 611742 h 1514679"/>
                  <a:gd name="connsiteX12-705" fmla="*/ 0 w 1589104"/>
                  <a:gd name="connsiteY12-706" fmla="*/ 320232 h 1514679"/>
                  <a:gd name="connsiteX0-707" fmla="*/ 0 w 1589104"/>
                  <a:gd name="connsiteY0-708" fmla="*/ 320232 h 1514679"/>
                  <a:gd name="connsiteX1-709" fmla="*/ 556334 w 1589104"/>
                  <a:gd name="connsiteY1-710" fmla="*/ 318779 h 1514679"/>
                  <a:gd name="connsiteX2-711" fmla="*/ 850996 w 1589104"/>
                  <a:gd name="connsiteY2-712" fmla="*/ 59821 h 1514679"/>
                  <a:gd name="connsiteX3-713" fmla="*/ 1004876 w 1589104"/>
                  <a:gd name="connsiteY3-714" fmla="*/ 0 h 1514679"/>
                  <a:gd name="connsiteX4-715" fmla="*/ 1583185 w 1589104"/>
                  <a:gd name="connsiteY4-716" fmla="*/ 596945 h 1514679"/>
                  <a:gd name="connsiteX5-717" fmla="*/ 1589104 w 1589104"/>
                  <a:gd name="connsiteY5-718" fmla="*/ 948210 h 1514679"/>
                  <a:gd name="connsiteX6-719" fmla="*/ 1013753 w 1589104"/>
                  <a:gd name="connsiteY6-720" fmla="*/ 1514679 h 1514679"/>
                  <a:gd name="connsiteX7-721" fmla="*/ 853956 w 1589104"/>
                  <a:gd name="connsiteY7-722" fmla="*/ 1460778 h 1514679"/>
                  <a:gd name="connsiteX8-723" fmla="*/ 582967 w 1589104"/>
                  <a:gd name="connsiteY8-724" fmla="*/ 1233178 h 1514679"/>
                  <a:gd name="connsiteX9-725" fmla="*/ 0 w 1589104"/>
                  <a:gd name="connsiteY9-726" fmla="*/ 1232918 h 1514679"/>
                  <a:gd name="connsiteX10-727" fmla="*/ 266330 w 1589104"/>
                  <a:gd name="connsiteY10-728" fmla="*/ 955011 h 1514679"/>
                  <a:gd name="connsiteX11-729" fmla="*/ 287045 w 1589104"/>
                  <a:gd name="connsiteY11-730" fmla="*/ 611742 h 1514679"/>
                  <a:gd name="connsiteX12-731" fmla="*/ 0 w 1589104"/>
                  <a:gd name="connsiteY12-732" fmla="*/ 320232 h 1514679"/>
                  <a:gd name="connsiteX0-733" fmla="*/ 0 w 1589104"/>
                  <a:gd name="connsiteY0-734" fmla="*/ 320232 h 1514679"/>
                  <a:gd name="connsiteX1-735" fmla="*/ 556334 w 1589104"/>
                  <a:gd name="connsiteY1-736" fmla="*/ 318779 h 1514679"/>
                  <a:gd name="connsiteX2-737" fmla="*/ 850996 w 1589104"/>
                  <a:gd name="connsiteY2-738" fmla="*/ 59821 h 1514679"/>
                  <a:gd name="connsiteX3-739" fmla="*/ 1004876 w 1589104"/>
                  <a:gd name="connsiteY3-740" fmla="*/ 0 h 1514679"/>
                  <a:gd name="connsiteX4-741" fmla="*/ 1583185 w 1589104"/>
                  <a:gd name="connsiteY4-742" fmla="*/ 596945 h 1514679"/>
                  <a:gd name="connsiteX5-743" fmla="*/ 1589104 w 1589104"/>
                  <a:gd name="connsiteY5-744" fmla="*/ 948210 h 1514679"/>
                  <a:gd name="connsiteX6-745" fmla="*/ 1013753 w 1589104"/>
                  <a:gd name="connsiteY6-746" fmla="*/ 1514679 h 1514679"/>
                  <a:gd name="connsiteX7-747" fmla="*/ 853956 w 1589104"/>
                  <a:gd name="connsiteY7-748" fmla="*/ 1460778 h 1514679"/>
                  <a:gd name="connsiteX8-749" fmla="*/ 582967 w 1589104"/>
                  <a:gd name="connsiteY8-750" fmla="*/ 1233178 h 1514679"/>
                  <a:gd name="connsiteX9-751" fmla="*/ 0 w 1589104"/>
                  <a:gd name="connsiteY9-752" fmla="*/ 1232918 h 1514679"/>
                  <a:gd name="connsiteX10-753" fmla="*/ 266330 w 1589104"/>
                  <a:gd name="connsiteY10-754" fmla="*/ 955011 h 1514679"/>
                  <a:gd name="connsiteX11-755" fmla="*/ 287045 w 1589104"/>
                  <a:gd name="connsiteY11-756" fmla="*/ 611742 h 1514679"/>
                  <a:gd name="connsiteX12-757" fmla="*/ 0 w 1589104"/>
                  <a:gd name="connsiteY12-758" fmla="*/ 320232 h 1514679"/>
                  <a:gd name="connsiteX0-759" fmla="*/ 0 w 1589104"/>
                  <a:gd name="connsiteY0-760" fmla="*/ 320232 h 1514679"/>
                  <a:gd name="connsiteX1-761" fmla="*/ 556334 w 1589104"/>
                  <a:gd name="connsiteY1-762" fmla="*/ 318779 h 1514679"/>
                  <a:gd name="connsiteX2-763" fmla="*/ 850996 w 1589104"/>
                  <a:gd name="connsiteY2-764" fmla="*/ 59821 h 1514679"/>
                  <a:gd name="connsiteX3-765" fmla="*/ 1004876 w 1589104"/>
                  <a:gd name="connsiteY3-766" fmla="*/ 0 h 1514679"/>
                  <a:gd name="connsiteX4-767" fmla="*/ 1583185 w 1589104"/>
                  <a:gd name="connsiteY4-768" fmla="*/ 596945 h 1514679"/>
                  <a:gd name="connsiteX5-769" fmla="*/ 1589104 w 1589104"/>
                  <a:gd name="connsiteY5-770" fmla="*/ 948210 h 1514679"/>
                  <a:gd name="connsiteX6-771" fmla="*/ 1013753 w 1589104"/>
                  <a:gd name="connsiteY6-772" fmla="*/ 1514679 h 1514679"/>
                  <a:gd name="connsiteX7-773" fmla="*/ 853956 w 1589104"/>
                  <a:gd name="connsiteY7-774" fmla="*/ 1460778 h 1514679"/>
                  <a:gd name="connsiteX8-775" fmla="*/ 582967 w 1589104"/>
                  <a:gd name="connsiteY8-776" fmla="*/ 1233178 h 1514679"/>
                  <a:gd name="connsiteX9-777" fmla="*/ 0 w 1589104"/>
                  <a:gd name="connsiteY9-778" fmla="*/ 1232918 h 1514679"/>
                  <a:gd name="connsiteX10-779" fmla="*/ 266330 w 1589104"/>
                  <a:gd name="connsiteY10-780" fmla="*/ 955011 h 1514679"/>
                  <a:gd name="connsiteX11-781" fmla="*/ 287045 w 1589104"/>
                  <a:gd name="connsiteY11-782" fmla="*/ 611742 h 1514679"/>
                  <a:gd name="connsiteX12-783" fmla="*/ 0 w 1589104"/>
                  <a:gd name="connsiteY12-784" fmla="*/ 320232 h 1514679"/>
                  <a:gd name="connsiteX0-785" fmla="*/ 0 w 1589104"/>
                  <a:gd name="connsiteY0-786" fmla="*/ 320232 h 1532336"/>
                  <a:gd name="connsiteX1-787" fmla="*/ 556334 w 1589104"/>
                  <a:gd name="connsiteY1-788" fmla="*/ 318779 h 1532336"/>
                  <a:gd name="connsiteX2-789" fmla="*/ 850996 w 1589104"/>
                  <a:gd name="connsiteY2-790" fmla="*/ 59821 h 1532336"/>
                  <a:gd name="connsiteX3-791" fmla="*/ 1004876 w 1589104"/>
                  <a:gd name="connsiteY3-792" fmla="*/ 0 h 1532336"/>
                  <a:gd name="connsiteX4-793" fmla="*/ 1583185 w 1589104"/>
                  <a:gd name="connsiteY4-794" fmla="*/ 596945 h 1532336"/>
                  <a:gd name="connsiteX5-795" fmla="*/ 1589104 w 1589104"/>
                  <a:gd name="connsiteY5-796" fmla="*/ 948210 h 1532336"/>
                  <a:gd name="connsiteX6-797" fmla="*/ 1013753 w 1589104"/>
                  <a:gd name="connsiteY6-798" fmla="*/ 1514679 h 1532336"/>
                  <a:gd name="connsiteX7-799" fmla="*/ 853956 w 1589104"/>
                  <a:gd name="connsiteY7-800" fmla="*/ 1460778 h 1532336"/>
                  <a:gd name="connsiteX8-801" fmla="*/ 582967 w 1589104"/>
                  <a:gd name="connsiteY8-802" fmla="*/ 1233178 h 1532336"/>
                  <a:gd name="connsiteX9-803" fmla="*/ 0 w 1589104"/>
                  <a:gd name="connsiteY9-804" fmla="*/ 1232918 h 1532336"/>
                  <a:gd name="connsiteX10-805" fmla="*/ 266330 w 1589104"/>
                  <a:gd name="connsiteY10-806" fmla="*/ 955011 h 1532336"/>
                  <a:gd name="connsiteX11-807" fmla="*/ 287045 w 1589104"/>
                  <a:gd name="connsiteY11-808" fmla="*/ 611742 h 1532336"/>
                  <a:gd name="connsiteX12-809" fmla="*/ 0 w 1589104"/>
                  <a:gd name="connsiteY12-810" fmla="*/ 320232 h 1532336"/>
                  <a:gd name="connsiteX0-811" fmla="*/ 0 w 1589104"/>
                  <a:gd name="connsiteY0-812" fmla="*/ 320232 h 1575133"/>
                  <a:gd name="connsiteX1-813" fmla="*/ 556334 w 1589104"/>
                  <a:gd name="connsiteY1-814" fmla="*/ 318779 h 1575133"/>
                  <a:gd name="connsiteX2-815" fmla="*/ 850996 w 1589104"/>
                  <a:gd name="connsiteY2-816" fmla="*/ 59821 h 1575133"/>
                  <a:gd name="connsiteX3-817" fmla="*/ 1004876 w 1589104"/>
                  <a:gd name="connsiteY3-818" fmla="*/ 0 h 1575133"/>
                  <a:gd name="connsiteX4-819" fmla="*/ 1583185 w 1589104"/>
                  <a:gd name="connsiteY4-820" fmla="*/ 596945 h 1575133"/>
                  <a:gd name="connsiteX5-821" fmla="*/ 1589104 w 1589104"/>
                  <a:gd name="connsiteY5-822" fmla="*/ 948210 h 1575133"/>
                  <a:gd name="connsiteX6-823" fmla="*/ 1013753 w 1589104"/>
                  <a:gd name="connsiteY6-824" fmla="*/ 1514679 h 1575133"/>
                  <a:gd name="connsiteX7-825" fmla="*/ 853956 w 1589104"/>
                  <a:gd name="connsiteY7-826" fmla="*/ 1460778 h 1575133"/>
                  <a:gd name="connsiteX8-827" fmla="*/ 582967 w 1589104"/>
                  <a:gd name="connsiteY8-828" fmla="*/ 1233178 h 1575133"/>
                  <a:gd name="connsiteX9-829" fmla="*/ 0 w 1589104"/>
                  <a:gd name="connsiteY9-830" fmla="*/ 1232918 h 1575133"/>
                  <a:gd name="connsiteX10-831" fmla="*/ 266330 w 1589104"/>
                  <a:gd name="connsiteY10-832" fmla="*/ 955011 h 1575133"/>
                  <a:gd name="connsiteX11-833" fmla="*/ 287045 w 1589104"/>
                  <a:gd name="connsiteY11-834" fmla="*/ 611742 h 1575133"/>
                  <a:gd name="connsiteX12-835" fmla="*/ 0 w 1589104"/>
                  <a:gd name="connsiteY12-836" fmla="*/ 320232 h 1575133"/>
                  <a:gd name="connsiteX0-837" fmla="*/ 0 w 1589104"/>
                  <a:gd name="connsiteY0-838" fmla="*/ 320232 h 1575133"/>
                  <a:gd name="connsiteX1-839" fmla="*/ 556334 w 1589104"/>
                  <a:gd name="connsiteY1-840" fmla="*/ 318779 h 1575133"/>
                  <a:gd name="connsiteX2-841" fmla="*/ 850996 w 1589104"/>
                  <a:gd name="connsiteY2-842" fmla="*/ 59821 h 1575133"/>
                  <a:gd name="connsiteX3-843" fmla="*/ 1004876 w 1589104"/>
                  <a:gd name="connsiteY3-844" fmla="*/ 0 h 1575133"/>
                  <a:gd name="connsiteX4-845" fmla="*/ 1583185 w 1589104"/>
                  <a:gd name="connsiteY4-846" fmla="*/ 596945 h 1575133"/>
                  <a:gd name="connsiteX5-847" fmla="*/ 1589104 w 1589104"/>
                  <a:gd name="connsiteY5-848" fmla="*/ 948210 h 1575133"/>
                  <a:gd name="connsiteX6-849" fmla="*/ 1013753 w 1589104"/>
                  <a:gd name="connsiteY6-850" fmla="*/ 1514679 h 1575133"/>
                  <a:gd name="connsiteX7-851" fmla="*/ 853956 w 1589104"/>
                  <a:gd name="connsiteY7-852" fmla="*/ 1460778 h 1575133"/>
                  <a:gd name="connsiteX8-853" fmla="*/ 582967 w 1589104"/>
                  <a:gd name="connsiteY8-854" fmla="*/ 1233178 h 1575133"/>
                  <a:gd name="connsiteX9-855" fmla="*/ 0 w 1589104"/>
                  <a:gd name="connsiteY9-856" fmla="*/ 1232918 h 1575133"/>
                  <a:gd name="connsiteX10-857" fmla="*/ 266330 w 1589104"/>
                  <a:gd name="connsiteY10-858" fmla="*/ 955011 h 1575133"/>
                  <a:gd name="connsiteX11-859" fmla="*/ 287045 w 1589104"/>
                  <a:gd name="connsiteY11-860" fmla="*/ 611742 h 1575133"/>
                  <a:gd name="connsiteX12-861" fmla="*/ 0 w 1589104"/>
                  <a:gd name="connsiteY12-862" fmla="*/ 320232 h 1575133"/>
                  <a:gd name="connsiteX0-863" fmla="*/ 0 w 1589104"/>
                  <a:gd name="connsiteY0-864" fmla="*/ 320232 h 1575133"/>
                  <a:gd name="connsiteX1-865" fmla="*/ 556334 w 1589104"/>
                  <a:gd name="connsiteY1-866" fmla="*/ 318779 h 1575133"/>
                  <a:gd name="connsiteX2-867" fmla="*/ 850996 w 1589104"/>
                  <a:gd name="connsiteY2-868" fmla="*/ 59821 h 1575133"/>
                  <a:gd name="connsiteX3-869" fmla="*/ 1004876 w 1589104"/>
                  <a:gd name="connsiteY3-870" fmla="*/ 0 h 1575133"/>
                  <a:gd name="connsiteX4-871" fmla="*/ 1583185 w 1589104"/>
                  <a:gd name="connsiteY4-872" fmla="*/ 596945 h 1575133"/>
                  <a:gd name="connsiteX5-873" fmla="*/ 1589104 w 1589104"/>
                  <a:gd name="connsiteY5-874" fmla="*/ 948210 h 1575133"/>
                  <a:gd name="connsiteX6-875" fmla="*/ 1013753 w 1589104"/>
                  <a:gd name="connsiteY6-876" fmla="*/ 1514679 h 1575133"/>
                  <a:gd name="connsiteX7-877" fmla="*/ 853956 w 1589104"/>
                  <a:gd name="connsiteY7-878" fmla="*/ 1460778 h 1575133"/>
                  <a:gd name="connsiteX8-879" fmla="*/ 582967 w 1589104"/>
                  <a:gd name="connsiteY8-880" fmla="*/ 1233178 h 1575133"/>
                  <a:gd name="connsiteX9-881" fmla="*/ 0 w 1589104"/>
                  <a:gd name="connsiteY9-882" fmla="*/ 1232918 h 1575133"/>
                  <a:gd name="connsiteX10-883" fmla="*/ 266330 w 1589104"/>
                  <a:gd name="connsiteY10-884" fmla="*/ 955011 h 1575133"/>
                  <a:gd name="connsiteX11-885" fmla="*/ 287045 w 1589104"/>
                  <a:gd name="connsiteY11-886" fmla="*/ 611742 h 1575133"/>
                  <a:gd name="connsiteX12-887" fmla="*/ 0 w 1589104"/>
                  <a:gd name="connsiteY12-888" fmla="*/ 320232 h 1575133"/>
                  <a:gd name="connsiteX0-889" fmla="*/ 0 w 1589104"/>
                  <a:gd name="connsiteY0-890" fmla="*/ 320232 h 1575133"/>
                  <a:gd name="connsiteX1-891" fmla="*/ 556334 w 1589104"/>
                  <a:gd name="connsiteY1-892" fmla="*/ 318779 h 1575133"/>
                  <a:gd name="connsiteX2-893" fmla="*/ 850996 w 1589104"/>
                  <a:gd name="connsiteY2-894" fmla="*/ 59821 h 1575133"/>
                  <a:gd name="connsiteX3-895" fmla="*/ 1004876 w 1589104"/>
                  <a:gd name="connsiteY3-896" fmla="*/ 0 h 1575133"/>
                  <a:gd name="connsiteX4-897" fmla="*/ 1583185 w 1589104"/>
                  <a:gd name="connsiteY4-898" fmla="*/ 596945 h 1575133"/>
                  <a:gd name="connsiteX5-899" fmla="*/ 1589104 w 1589104"/>
                  <a:gd name="connsiteY5-900" fmla="*/ 948210 h 1575133"/>
                  <a:gd name="connsiteX6-901" fmla="*/ 1013753 w 1589104"/>
                  <a:gd name="connsiteY6-902" fmla="*/ 1514679 h 1575133"/>
                  <a:gd name="connsiteX7-903" fmla="*/ 853956 w 1589104"/>
                  <a:gd name="connsiteY7-904" fmla="*/ 1460778 h 1575133"/>
                  <a:gd name="connsiteX8-905" fmla="*/ 582967 w 1589104"/>
                  <a:gd name="connsiteY8-906" fmla="*/ 1233178 h 1575133"/>
                  <a:gd name="connsiteX9-907" fmla="*/ 0 w 1589104"/>
                  <a:gd name="connsiteY9-908" fmla="*/ 1232918 h 1575133"/>
                  <a:gd name="connsiteX10-909" fmla="*/ 266330 w 1589104"/>
                  <a:gd name="connsiteY10-910" fmla="*/ 955011 h 1575133"/>
                  <a:gd name="connsiteX11-911" fmla="*/ 287045 w 1589104"/>
                  <a:gd name="connsiteY11-912" fmla="*/ 611742 h 1575133"/>
                  <a:gd name="connsiteX12-913" fmla="*/ 0 w 1589104"/>
                  <a:gd name="connsiteY12-914" fmla="*/ 320232 h 1575133"/>
                  <a:gd name="connsiteX0-915" fmla="*/ 0 w 1589104"/>
                  <a:gd name="connsiteY0-916" fmla="*/ 354510 h 1609411"/>
                  <a:gd name="connsiteX1-917" fmla="*/ 556334 w 1589104"/>
                  <a:gd name="connsiteY1-918" fmla="*/ 353057 h 1609411"/>
                  <a:gd name="connsiteX2-919" fmla="*/ 850996 w 1589104"/>
                  <a:gd name="connsiteY2-920" fmla="*/ 94099 h 1609411"/>
                  <a:gd name="connsiteX3-921" fmla="*/ 1004876 w 1589104"/>
                  <a:gd name="connsiteY3-922" fmla="*/ 34278 h 1609411"/>
                  <a:gd name="connsiteX4-923" fmla="*/ 1583185 w 1589104"/>
                  <a:gd name="connsiteY4-924" fmla="*/ 631223 h 1609411"/>
                  <a:gd name="connsiteX5-925" fmla="*/ 1589104 w 1589104"/>
                  <a:gd name="connsiteY5-926" fmla="*/ 982488 h 1609411"/>
                  <a:gd name="connsiteX6-927" fmla="*/ 1013753 w 1589104"/>
                  <a:gd name="connsiteY6-928" fmla="*/ 1548957 h 1609411"/>
                  <a:gd name="connsiteX7-929" fmla="*/ 853956 w 1589104"/>
                  <a:gd name="connsiteY7-930" fmla="*/ 1495056 h 1609411"/>
                  <a:gd name="connsiteX8-931" fmla="*/ 582967 w 1589104"/>
                  <a:gd name="connsiteY8-932" fmla="*/ 1267456 h 1609411"/>
                  <a:gd name="connsiteX9-933" fmla="*/ 0 w 1589104"/>
                  <a:gd name="connsiteY9-934" fmla="*/ 1267196 h 1609411"/>
                  <a:gd name="connsiteX10-935" fmla="*/ 266330 w 1589104"/>
                  <a:gd name="connsiteY10-936" fmla="*/ 989289 h 1609411"/>
                  <a:gd name="connsiteX11-937" fmla="*/ 287045 w 1589104"/>
                  <a:gd name="connsiteY11-938" fmla="*/ 646020 h 1609411"/>
                  <a:gd name="connsiteX12-939" fmla="*/ 0 w 1589104"/>
                  <a:gd name="connsiteY12-940" fmla="*/ 354510 h 1609411"/>
                  <a:gd name="connsiteX0-941" fmla="*/ 0 w 1589104"/>
                  <a:gd name="connsiteY0-942" fmla="*/ 354510 h 1609411"/>
                  <a:gd name="connsiteX1-943" fmla="*/ 556334 w 1589104"/>
                  <a:gd name="connsiteY1-944" fmla="*/ 353057 h 1609411"/>
                  <a:gd name="connsiteX2-945" fmla="*/ 850996 w 1589104"/>
                  <a:gd name="connsiteY2-946" fmla="*/ 94099 h 1609411"/>
                  <a:gd name="connsiteX3-947" fmla="*/ 1004876 w 1589104"/>
                  <a:gd name="connsiteY3-948" fmla="*/ 34278 h 1609411"/>
                  <a:gd name="connsiteX4-949" fmla="*/ 1577267 w 1589104"/>
                  <a:gd name="connsiteY4-950" fmla="*/ 619386 h 1609411"/>
                  <a:gd name="connsiteX5-951" fmla="*/ 1589104 w 1589104"/>
                  <a:gd name="connsiteY5-952" fmla="*/ 982488 h 1609411"/>
                  <a:gd name="connsiteX6-953" fmla="*/ 1013753 w 1589104"/>
                  <a:gd name="connsiteY6-954" fmla="*/ 1548957 h 1609411"/>
                  <a:gd name="connsiteX7-955" fmla="*/ 853956 w 1589104"/>
                  <a:gd name="connsiteY7-956" fmla="*/ 1495056 h 1609411"/>
                  <a:gd name="connsiteX8-957" fmla="*/ 582967 w 1589104"/>
                  <a:gd name="connsiteY8-958" fmla="*/ 1267456 h 1609411"/>
                  <a:gd name="connsiteX9-959" fmla="*/ 0 w 1589104"/>
                  <a:gd name="connsiteY9-960" fmla="*/ 1267196 h 1609411"/>
                  <a:gd name="connsiteX10-961" fmla="*/ 266330 w 1589104"/>
                  <a:gd name="connsiteY10-962" fmla="*/ 989289 h 1609411"/>
                  <a:gd name="connsiteX11-963" fmla="*/ 287045 w 1589104"/>
                  <a:gd name="connsiteY11-964" fmla="*/ 646020 h 1609411"/>
                  <a:gd name="connsiteX12-965" fmla="*/ 0 w 1589104"/>
                  <a:gd name="connsiteY12-966" fmla="*/ 354510 h 1609411"/>
                  <a:gd name="connsiteX0-967" fmla="*/ 0 w 1643112"/>
                  <a:gd name="connsiteY0-968" fmla="*/ 354510 h 1609411"/>
                  <a:gd name="connsiteX1-969" fmla="*/ 556334 w 1643112"/>
                  <a:gd name="connsiteY1-970" fmla="*/ 353057 h 1609411"/>
                  <a:gd name="connsiteX2-971" fmla="*/ 850996 w 1643112"/>
                  <a:gd name="connsiteY2-972" fmla="*/ 94099 h 1609411"/>
                  <a:gd name="connsiteX3-973" fmla="*/ 1004876 w 1643112"/>
                  <a:gd name="connsiteY3-974" fmla="*/ 34278 h 1609411"/>
                  <a:gd name="connsiteX4-975" fmla="*/ 1577267 w 1643112"/>
                  <a:gd name="connsiteY4-976" fmla="*/ 619386 h 1609411"/>
                  <a:gd name="connsiteX5-977" fmla="*/ 1589104 w 1643112"/>
                  <a:gd name="connsiteY5-978" fmla="*/ 982488 h 1609411"/>
                  <a:gd name="connsiteX6-979" fmla="*/ 1013753 w 1643112"/>
                  <a:gd name="connsiteY6-980" fmla="*/ 1548957 h 1609411"/>
                  <a:gd name="connsiteX7-981" fmla="*/ 853956 w 1643112"/>
                  <a:gd name="connsiteY7-982" fmla="*/ 1495056 h 1609411"/>
                  <a:gd name="connsiteX8-983" fmla="*/ 582967 w 1643112"/>
                  <a:gd name="connsiteY8-984" fmla="*/ 1267456 h 1609411"/>
                  <a:gd name="connsiteX9-985" fmla="*/ 0 w 1643112"/>
                  <a:gd name="connsiteY9-986" fmla="*/ 1267196 h 1609411"/>
                  <a:gd name="connsiteX10-987" fmla="*/ 266330 w 1643112"/>
                  <a:gd name="connsiteY10-988" fmla="*/ 989289 h 1609411"/>
                  <a:gd name="connsiteX11-989" fmla="*/ 287045 w 1643112"/>
                  <a:gd name="connsiteY11-990" fmla="*/ 646020 h 1609411"/>
                  <a:gd name="connsiteX12-991" fmla="*/ 0 w 1643112"/>
                  <a:gd name="connsiteY12-992" fmla="*/ 354510 h 1609411"/>
                  <a:gd name="connsiteX0-993" fmla="*/ 0 w 1669115"/>
                  <a:gd name="connsiteY0-994" fmla="*/ 354510 h 1609411"/>
                  <a:gd name="connsiteX1-995" fmla="*/ 556334 w 1669115"/>
                  <a:gd name="connsiteY1-996" fmla="*/ 353057 h 1609411"/>
                  <a:gd name="connsiteX2-997" fmla="*/ 850996 w 1669115"/>
                  <a:gd name="connsiteY2-998" fmla="*/ 94099 h 1609411"/>
                  <a:gd name="connsiteX3-999" fmla="*/ 1004876 w 1669115"/>
                  <a:gd name="connsiteY3-1000" fmla="*/ 34278 h 1609411"/>
                  <a:gd name="connsiteX4-1001" fmla="*/ 1577267 w 1669115"/>
                  <a:gd name="connsiteY4-1002" fmla="*/ 619386 h 1609411"/>
                  <a:gd name="connsiteX5-1003" fmla="*/ 1589104 w 1669115"/>
                  <a:gd name="connsiteY5-1004" fmla="*/ 982488 h 1609411"/>
                  <a:gd name="connsiteX6-1005" fmla="*/ 1013753 w 1669115"/>
                  <a:gd name="connsiteY6-1006" fmla="*/ 1548957 h 1609411"/>
                  <a:gd name="connsiteX7-1007" fmla="*/ 853956 w 1669115"/>
                  <a:gd name="connsiteY7-1008" fmla="*/ 1495056 h 1609411"/>
                  <a:gd name="connsiteX8-1009" fmla="*/ 582967 w 1669115"/>
                  <a:gd name="connsiteY8-1010" fmla="*/ 1267456 h 1609411"/>
                  <a:gd name="connsiteX9-1011" fmla="*/ 0 w 1669115"/>
                  <a:gd name="connsiteY9-1012" fmla="*/ 1267196 h 1609411"/>
                  <a:gd name="connsiteX10-1013" fmla="*/ 266330 w 1669115"/>
                  <a:gd name="connsiteY10-1014" fmla="*/ 989289 h 1609411"/>
                  <a:gd name="connsiteX11-1015" fmla="*/ 287045 w 1669115"/>
                  <a:gd name="connsiteY11-1016" fmla="*/ 646020 h 1609411"/>
                  <a:gd name="connsiteX12-1017" fmla="*/ 0 w 1669115"/>
                  <a:gd name="connsiteY12-1018" fmla="*/ 354510 h 1609411"/>
                  <a:gd name="connsiteX0-1019" fmla="*/ 0 w 1671177"/>
                  <a:gd name="connsiteY0-1020" fmla="*/ 354510 h 1609411"/>
                  <a:gd name="connsiteX1-1021" fmla="*/ 556334 w 1671177"/>
                  <a:gd name="connsiteY1-1022" fmla="*/ 353057 h 1609411"/>
                  <a:gd name="connsiteX2-1023" fmla="*/ 850996 w 1671177"/>
                  <a:gd name="connsiteY2-1024" fmla="*/ 94099 h 1609411"/>
                  <a:gd name="connsiteX3-1025" fmla="*/ 1004876 w 1671177"/>
                  <a:gd name="connsiteY3-1026" fmla="*/ 34278 h 1609411"/>
                  <a:gd name="connsiteX4-1027" fmla="*/ 1577267 w 1671177"/>
                  <a:gd name="connsiteY4-1028" fmla="*/ 619386 h 1609411"/>
                  <a:gd name="connsiteX5-1029" fmla="*/ 1589104 w 1671177"/>
                  <a:gd name="connsiteY5-1030" fmla="*/ 982488 h 1609411"/>
                  <a:gd name="connsiteX6-1031" fmla="*/ 1013753 w 1671177"/>
                  <a:gd name="connsiteY6-1032" fmla="*/ 1548957 h 1609411"/>
                  <a:gd name="connsiteX7-1033" fmla="*/ 853956 w 1671177"/>
                  <a:gd name="connsiteY7-1034" fmla="*/ 1495056 h 1609411"/>
                  <a:gd name="connsiteX8-1035" fmla="*/ 582967 w 1671177"/>
                  <a:gd name="connsiteY8-1036" fmla="*/ 1267456 h 1609411"/>
                  <a:gd name="connsiteX9-1037" fmla="*/ 0 w 1671177"/>
                  <a:gd name="connsiteY9-1038" fmla="*/ 1267196 h 1609411"/>
                  <a:gd name="connsiteX10-1039" fmla="*/ 266330 w 1671177"/>
                  <a:gd name="connsiteY10-1040" fmla="*/ 989289 h 1609411"/>
                  <a:gd name="connsiteX11-1041" fmla="*/ 287045 w 1671177"/>
                  <a:gd name="connsiteY11-1042" fmla="*/ 646020 h 1609411"/>
                  <a:gd name="connsiteX12-1043" fmla="*/ 0 w 1671177"/>
                  <a:gd name="connsiteY12-1044" fmla="*/ 354510 h 16094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33" y="connsiteY8-34"/>
                  </a:cxn>
                  <a:cxn ang="0">
                    <a:pos x="connsiteX9-125" y="connsiteY9-126"/>
                  </a:cxn>
                  <a:cxn ang="0">
                    <a:pos x="connsiteX10-327" y="connsiteY10-328"/>
                  </a:cxn>
                  <a:cxn ang="0">
                    <a:pos x="connsiteX11-373" y="connsiteY11-374"/>
                  </a:cxn>
                  <a:cxn ang="0">
                    <a:pos x="connsiteX12-471" y="connsiteY12-47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6656" name="TextBox 8"/>
            <p:cNvSpPr txBox="1"/>
            <p:nvPr/>
          </p:nvSpPr>
          <p:spPr>
            <a:xfrm>
              <a:off x="5583001" y="2754805"/>
              <a:ext cx="5565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04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87763" y="2211388"/>
            <a:ext cx="1773237" cy="1609725"/>
            <a:chOff x="3687510" y="2211710"/>
            <a:chExt cx="1773781" cy="1609411"/>
          </a:xfrm>
        </p:grpSpPr>
        <p:grpSp>
          <p:nvGrpSpPr>
            <p:cNvPr id="26651" name="组合 12"/>
            <p:cNvGrpSpPr/>
            <p:nvPr/>
          </p:nvGrpSpPr>
          <p:grpSpPr>
            <a:xfrm>
              <a:off x="3687510" y="2211710"/>
              <a:ext cx="1773781" cy="1609411"/>
              <a:chOff x="1074198" y="2188917"/>
              <a:chExt cx="1773781" cy="1609411"/>
            </a:xfrm>
          </p:grpSpPr>
          <p:sp>
            <p:nvSpPr>
              <p:cNvPr id="15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-1" fmla="*/ 0 w 1731146"/>
                  <a:gd name="connsiteY0-2" fmla="*/ 355742 h 1624170"/>
                  <a:gd name="connsiteX1-3" fmla="*/ 508986 w 1731146"/>
                  <a:gd name="connsiteY1-4" fmla="*/ 351329 h 1624170"/>
                  <a:gd name="connsiteX2-5" fmla="*/ 892425 w 1731146"/>
                  <a:gd name="connsiteY2-6" fmla="*/ 355742 h 1624170"/>
                  <a:gd name="connsiteX3-7" fmla="*/ 892425 w 1731146"/>
                  <a:gd name="connsiteY3-8" fmla="*/ 0 h 1624170"/>
                  <a:gd name="connsiteX4-9" fmla="*/ 1731146 w 1731146"/>
                  <a:gd name="connsiteY4-10" fmla="*/ 812085 h 1624170"/>
                  <a:gd name="connsiteX5-11" fmla="*/ 892425 w 1731146"/>
                  <a:gd name="connsiteY5-12" fmla="*/ 1624170 h 1624170"/>
                  <a:gd name="connsiteX6-13" fmla="*/ 892425 w 1731146"/>
                  <a:gd name="connsiteY6-14" fmla="*/ 1268428 h 1624170"/>
                  <a:gd name="connsiteX7-15" fmla="*/ 0 w 1731146"/>
                  <a:gd name="connsiteY7-16" fmla="*/ 1268428 h 1624170"/>
                  <a:gd name="connsiteX8" fmla="*/ 0 w 1731146"/>
                  <a:gd name="connsiteY8" fmla="*/ 355742 h 1624170"/>
                  <a:gd name="connsiteX0-17" fmla="*/ 0 w 1731146"/>
                  <a:gd name="connsiteY0-18" fmla="*/ 355742 h 1624170"/>
                  <a:gd name="connsiteX1-19" fmla="*/ 556334 w 1731146"/>
                  <a:gd name="connsiteY1-20" fmla="*/ 354289 h 1624170"/>
                  <a:gd name="connsiteX2-21" fmla="*/ 892425 w 1731146"/>
                  <a:gd name="connsiteY2-22" fmla="*/ 355742 h 1624170"/>
                  <a:gd name="connsiteX3-23" fmla="*/ 892425 w 1731146"/>
                  <a:gd name="connsiteY3-24" fmla="*/ 0 h 1624170"/>
                  <a:gd name="connsiteX4-25" fmla="*/ 1731146 w 1731146"/>
                  <a:gd name="connsiteY4-26" fmla="*/ 812085 h 1624170"/>
                  <a:gd name="connsiteX5-27" fmla="*/ 892425 w 1731146"/>
                  <a:gd name="connsiteY5-28" fmla="*/ 1624170 h 1624170"/>
                  <a:gd name="connsiteX6-29" fmla="*/ 892425 w 1731146"/>
                  <a:gd name="connsiteY6-30" fmla="*/ 1268428 h 1624170"/>
                  <a:gd name="connsiteX7-31" fmla="*/ 0 w 1731146"/>
                  <a:gd name="connsiteY7-32" fmla="*/ 1268428 h 1624170"/>
                  <a:gd name="connsiteX8-33" fmla="*/ 0 w 1731146"/>
                  <a:gd name="connsiteY8-34" fmla="*/ 355742 h 1624170"/>
                  <a:gd name="connsiteX0-35" fmla="*/ 0 w 1731146"/>
                  <a:gd name="connsiteY0-36" fmla="*/ 355742 h 1624170"/>
                  <a:gd name="connsiteX1-37" fmla="*/ 556334 w 1731146"/>
                  <a:gd name="connsiteY1-38" fmla="*/ 354289 h 1624170"/>
                  <a:gd name="connsiteX2-39" fmla="*/ 848037 w 1731146"/>
                  <a:gd name="connsiteY2-40" fmla="*/ 127882 h 1624170"/>
                  <a:gd name="connsiteX3-41" fmla="*/ 892425 w 1731146"/>
                  <a:gd name="connsiteY3-42" fmla="*/ 0 h 1624170"/>
                  <a:gd name="connsiteX4-43" fmla="*/ 1731146 w 1731146"/>
                  <a:gd name="connsiteY4-44" fmla="*/ 812085 h 1624170"/>
                  <a:gd name="connsiteX5-45" fmla="*/ 892425 w 1731146"/>
                  <a:gd name="connsiteY5-46" fmla="*/ 1624170 h 1624170"/>
                  <a:gd name="connsiteX6-47" fmla="*/ 892425 w 1731146"/>
                  <a:gd name="connsiteY6-48" fmla="*/ 1268428 h 1624170"/>
                  <a:gd name="connsiteX7-49" fmla="*/ 0 w 1731146"/>
                  <a:gd name="connsiteY7-50" fmla="*/ 1268428 h 1624170"/>
                  <a:gd name="connsiteX8-51" fmla="*/ 0 w 1731146"/>
                  <a:gd name="connsiteY8-52" fmla="*/ 355742 h 1624170"/>
                  <a:gd name="connsiteX0-53" fmla="*/ 0 w 1731146"/>
                  <a:gd name="connsiteY0-54" fmla="*/ 320232 h 1588660"/>
                  <a:gd name="connsiteX1-55" fmla="*/ 556334 w 1731146"/>
                  <a:gd name="connsiteY1-56" fmla="*/ 318779 h 1588660"/>
                  <a:gd name="connsiteX2-57" fmla="*/ 848037 w 1731146"/>
                  <a:gd name="connsiteY2-58" fmla="*/ 92372 h 1588660"/>
                  <a:gd name="connsiteX3-59" fmla="*/ 1004876 w 1731146"/>
                  <a:gd name="connsiteY3-60" fmla="*/ 0 h 1588660"/>
                  <a:gd name="connsiteX4-61" fmla="*/ 1731146 w 1731146"/>
                  <a:gd name="connsiteY4-62" fmla="*/ 776575 h 1588660"/>
                  <a:gd name="connsiteX5-63" fmla="*/ 892425 w 1731146"/>
                  <a:gd name="connsiteY5-64" fmla="*/ 1588660 h 1588660"/>
                  <a:gd name="connsiteX6-65" fmla="*/ 892425 w 1731146"/>
                  <a:gd name="connsiteY6-66" fmla="*/ 1232918 h 1588660"/>
                  <a:gd name="connsiteX7-67" fmla="*/ 0 w 1731146"/>
                  <a:gd name="connsiteY7-68" fmla="*/ 1232918 h 1588660"/>
                  <a:gd name="connsiteX8-69" fmla="*/ 0 w 1731146"/>
                  <a:gd name="connsiteY8-70" fmla="*/ 320232 h 1588660"/>
                  <a:gd name="connsiteX0-71" fmla="*/ 0 w 1731146"/>
                  <a:gd name="connsiteY0-72" fmla="*/ 320232 h 1588660"/>
                  <a:gd name="connsiteX1-73" fmla="*/ 556334 w 1731146"/>
                  <a:gd name="connsiteY1-74" fmla="*/ 318779 h 1588660"/>
                  <a:gd name="connsiteX2-75" fmla="*/ 850996 w 1731146"/>
                  <a:gd name="connsiteY2-76" fmla="*/ 59821 h 1588660"/>
                  <a:gd name="connsiteX3-77" fmla="*/ 1004876 w 1731146"/>
                  <a:gd name="connsiteY3-78" fmla="*/ 0 h 1588660"/>
                  <a:gd name="connsiteX4-79" fmla="*/ 1731146 w 1731146"/>
                  <a:gd name="connsiteY4-80" fmla="*/ 776575 h 1588660"/>
                  <a:gd name="connsiteX5-81" fmla="*/ 892425 w 1731146"/>
                  <a:gd name="connsiteY5-82" fmla="*/ 1588660 h 1588660"/>
                  <a:gd name="connsiteX6-83" fmla="*/ 892425 w 1731146"/>
                  <a:gd name="connsiteY6-84" fmla="*/ 1232918 h 1588660"/>
                  <a:gd name="connsiteX7-85" fmla="*/ 0 w 1731146"/>
                  <a:gd name="connsiteY7-86" fmla="*/ 1232918 h 1588660"/>
                  <a:gd name="connsiteX8-87" fmla="*/ 0 w 1731146"/>
                  <a:gd name="connsiteY8-88" fmla="*/ 320232 h 1588660"/>
                  <a:gd name="connsiteX0-89" fmla="*/ 2959 w 1734105"/>
                  <a:gd name="connsiteY0-90" fmla="*/ 320232 h 1588660"/>
                  <a:gd name="connsiteX1-91" fmla="*/ 559293 w 1734105"/>
                  <a:gd name="connsiteY1-92" fmla="*/ 318779 h 1588660"/>
                  <a:gd name="connsiteX2-93" fmla="*/ 853955 w 1734105"/>
                  <a:gd name="connsiteY2-94" fmla="*/ 59821 h 1588660"/>
                  <a:gd name="connsiteX3-95" fmla="*/ 1007835 w 1734105"/>
                  <a:gd name="connsiteY3-96" fmla="*/ 0 h 1588660"/>
                  <a:gd name="connsiteX4-97" fmla="*/ 1734105 w 1734105"/>
                  <a:gd name="connsiteY4-98" fmla="*/ 776575 h 1588660"/>
                  <a:gd name="connsiteX5-99" fmla="*/ 895384 w 1734105"/>
                  <a:gd name="connsiteY5-100" fmla="*/ 1588660 h 1588660"/>
                  <a:gd name="connsiteX6-101" fmla="*/ 895384 w 1734105"/>
                  <a:gd name="connsiteY6-102" fmla="*/ 1232918 h 1588660"/>
                  <a:gd name="connsiteX7-103" fmla="*/ 2959 w 1734105"/>
                  <a:gd name="connsiteY7-104" fmla="*/ 1232918 h 1588660"/>
                  <a:gd name="connsiteX8-105" fmla="*/ 0 w 1734105"/>
                  <a:gd name="connsiteY8-106" fmla="*/ 576230 h 1588660"/>
                  <a:gd name="connsiteX9" fmla="*/ 2959 w 1734105"/>
                  <a:gd name="connsiteY9" fmla="*/ 320232 h 1588660"/>
                  <a:gd name="connsiteX0-107" fmla="*/ 3 w 1731149"/>
                  <a:gd name="connsiteY0-108" fmla="*/ 320232 h 1588660"/>
                  <a:gd name="connsiteX1-109" fmla="*/ 556337 w 1731149"/>
                  <a:gd name="connsiteY1-110" fmla="*/ 318779 h 1588660"/>
                  <a:gd name="connsiteX2-111" fmla="*/ 850999 w 1731149"/>
                  <a:gd name="connsiteY2-112" fmla="*/ 59821 h 1588660"/>
                  <a:gd name="connsiteX3-113" fmla="*/ 1004879 w 1731149"/>
                  <a:gd name="connsiteY3-114" fmla="*/ 0 h 1588660"/>
                  <a:gd name="connsiteX4-115" fmla="*/ 1731149 w 1731149"/>
                  <a:gd name="connsiteY4-116" fmla="*/ 776575 h 1588660"/>
                  <a:gd name="connsiteX5-117" fmla="*/ 892428 w 1731149"/>
                  <a:gd name="connsiteY5-118" fmla="*/ 1588660 h 1588660"/>
                  <a:gd name="connsiteX6-119" fmla="*/ 892428 w 1731149"/>
                  <a:gd name="connsiteY6-120" fmla="*/ 1232918 h 1588660"/>
                  <a:gd name="connsiteX7-121" fmla="*/ 3 w 1731149"/>
                  <a:gd name="connsiteY7-122" fmla="*/ 1232918 h 1588660"/>
                  <a:gd name="connsiteX8-123" fmla="*/ 275211 w 1731149"/>
                  <a:gd name="connsiteY8-124" fmla="*/ 617659 h 1588660"/>
                  <a:gd name="connsiteX9-125" fmla="*/ 3 w 1731149"/>
                  <a:gd name="connsiteY9-126" fmla="*/ 320232 h 1588660"/>
                  <a:gd name="connsiteX0-127" fmla="*/ 3 w 1731149"/>
                  <a:gd name="connsiteY0-128" fmla="*/ 320232 h 1588660"/>
                  <a:gd name="connsiteX1-129" fmla="*/ 556337 w 1731149"/>
                  <a:gd name="connsiteY1-130" fmla="*/ 318779 h 1588660"/>
                  <a:gd name="connsiteX2-131" fmla="*/ 850999 w 1731149"/>
                  <a:gd name="connsiteY2-132" fmla="*/ 59821 h 1588660"/>
                  <a:gd name="connsiteX3-133" fmla="*/ 1004879 w 1731149"/>
                  <a:gd name="connsiteY3-134" fmla="*/ 0 h 1588660"/>
                  <a:gd name="connsiteX4-135" fmla="*/ 1731149 w 1731149"/>
                  <a:gd name="connsiteY4-136" fmla="*/ 776575 h 1588660"/>
                  <a:gd name="connsiteX5-137" fmla="*/ 892428 w 1731149"/>
                  <a:gd name="connsiteY5-138" fmla="*/ 1588660 h 1588660"/>
                  <a:gd name="connsiteX6-139" fmla="*/ 892428 w 1731149"/>
                  <a:gd name="connsiteY6-140" fmla="*/ 1232918 h 1588660"/>
                  <a:gd name="connsiteX7-141" fmla="*/ 3 w 1731149"/>
                  <a:gd name="connsiteY7-142" fmla="*/ 1232918 h 1588660"/>
                  <a:gd name="connsiteX8-143" fmla="*/ 275211 w 1731149"/>
                  <a:gd name="connsiteY8-144" fmla="*/ 617659 h 1588660"/>
                  <a:gd name="connsiteX9-145" fmla="*/ 3 w 1731149"/>
                  <a:gd name="connsiteY9-146" fmla="*/ 320232 h 1588660"/>
                  <a:gd name="connsiteX0-147" fmla="*/ 5 w 1731151"/>
                  <a:gd name="connsiteY0-148" fmla="*/ 320232 h 1588660"/>
                  <a:gd name="connsiteX1-149" fmla="*/ 556339 w 1731151"/>
                  <a:gd name="connsiteY1-150" fmla="*/ 318779 h 1588660"/>
                  <a:gd name="connsiteX2-151" fmla="*/ 851001 w 1731151"/>
                  <a:gd name="connsiteY2-152" fmla="*/ 59821 h 1588660"/>
                  <a:gd name="connsiteX3-153" fmla="*/ 1004881 w 1731151"/>
                  <a:gd name="connsiteY3-154" fmla="*/ 0 h 1588660"/>
                  <a:gd name="connsiteX4-155" fmla="*/ 1731151 w 1731151"/>
                  <a:gd name="connsiteY4-156" fmla="*/ 776575 h 1588660"/>
                  <a:gd name="connsiteX5-157" fmla="*/ 892430 w 1731151"/>
                  <a:gd name="connsiteY5-158" fmla="*/ 1588660 h 1588660"/>
                  <a:gd name="connsiteX6-159" fmla="*/ 892430 w 1731151"/>
                  <a:gd name="connsiteY6-160" fmla="*/ 1232918 h 1588660"/>
                  <a:gd name="connsiteX7-161" fmla="*/ 5 w 1731151"/>
                  <a:gd name="connsiteY7-162" fmla="*/ 1232918 h 1588660"/>
                  <a:gd name="connsiteX8-163" fmla="*/ 275213 w 1731151"/>
                  <a:gd name="connsiteY8-164" fmla="*/ 617659 h 1588660"/>
                  <a:gd name="connsiteX9-165" fmla="*/ 5 w 1731151"/>
                  <a:gd name="connsiteY9-166" fmla="*/ 320232 h 1588660"/>
                  <a:gd name="connsiteX0-167" fmla="*/ 5 w 1731151"/>
                  <a:gd name="connsiteY0-168" fmla="*/ 320232 h 1588660"/>
                  <a:gd name="connsiteX1-169" fmla="*/ 556339 w 1731151"/>
                  <a:gd name="connsiteY1-170" fmla="*/ 318779 h 1588660"/>
                  <a:gd name="connsiteX2-171" fmla="*/ 851001 w 1731151"/>
                  <a:gd name="connsiteY2-172" fmla="*/ 59821 h 1588660"/>
                  <a:gd name="connsiteX3-173" fmla="*/ 1004881 w 1731151"/>
                  <a:gd name="connsiteY3-174" fmla="*/ 0 h 1588660"/>
                  <a:gd name="connsiteX4-175" fmla="*/ 1731151 w 1731151"/>
                  <a:gd name="connsiteY4-176" fmla="*/ 776575 h 1588660"/>
                  <a:gd name="connsiteX5-177" fmla="*/ 892430 w 1731151"/>
                  <a:gd name="connsiteY5-178" fmla="*/ 1588660 h 1588660"/>
                  <a:gd name="connsiteX6-179" fmla="*/ 892430 w 1731151"/>
                  <a:gd name="connsiteY6-180" fmla="*/ 1232918 h 1588660"/>
                  <a:gd name="connsiteX7-181" fmla="*/ 5 w 1731151"/>
                  <a:gd name="connsiteY7-182" fmla="*/ 1232918 h 1588660"/>
                  <a:gd name="connsiteX8-183" fmla="*/ 275213 w 1731151"/>
                  <a:gd name="connsiteY8-184" fmla="*/ 617659 h 1588660"/>
                  <a:gd name="connsiteX9-185" fmla="*/ 5 w 1731151"/>
                  <a:gd name="connsiteY9-186" fmla="*/ 320232 h 1588660"/>
                  <a:gd name="connsiteX0-187" fmla="*/ 3 w 1731149"/>
                  <a:gd name="connsiteY0-188" fmla="*/ 320232 h 1588660"/>
                  <a:gd name="connsiteX1-189" fmla="*/ 556337 w 1731149"/>
                  <a:gd name="connsiteY1-190" fmla="*/ 318779 h 1588660"/>
                  <a:gd name="connsiteX2-191" fmla="*/ 850999 w 1731149"/>
                  <a:gd name="connsiteY2-192" fmla="*/ 59821 h 1588660"/>
                  <a:gd name="connsiteX3-193" fmla="*/ 1004879 w 1731149"/>
                  <a:gd name="connsiteY3-194" fmla="*/ 0 h 1588660"/>
                  <a:gd name="connsiteX4-195" fmla="*/ 1731149 w 1731149"/>
                  <a:gd name="connsiteY4-196" fmla="*/ 776575 h 1588660"/>
                  <a:gd name="connsiteX5-197" fmla="*/ 892428 w 1731149"/>
                  <a:gd name="connsiteY5-198" fmla="*/ 1588660 h 1588660"/>
                  <a:gd name="connsiteX6-199" fmla="*/ 892428 w 1731149"/>
                  <a:gd name="connsiteY6-200" fmla="*/ 1232918 h 1588660"/>
                  <a:gd name="connsiteX7-201" fmla="*/ 3 w 1731149"/>
                  <a:gd name="connsiteY7-202" fmla="*/ 1232918 h 1588660"/>
                  <a:gd name="connsiteX8-203" fmla="*/ 275211 w 1731149"/>
                  <a:gd name="connsiteY8-204" fmla="*/ 617659 h 1588660"/>
                  <a:gd name="connsiteX9-205" fmla="*/ 3 w 1731149"/>
                  <a:gd name="connsiteY9-206" fmla="*/ 320232 h 1588660"/>
                  <a:gd name="connsiteX0-207" fmla="*/ 0 w 1731146"/>
                  <a:gd name="connsiteY0-208" fmla="*/ 320232 h 1588660"/>
                  <a:gd name="connsiteX1-209" fmla="*/ 556334 w 1731146"/>
                  <a:gd name="connsiteY1-210" fmla="*/ 318779 h 1588660"/>
                  <a:gd name="connsiteX2-211" fmla="*/ 850996 w 1731146"/>
                  <a:gd name="connsiteY2-212" fmla="*/ 59821 h 1588660"/>
                  <a:gd name="connsiteX3-213" fmla="*/ 1004876 w 1731146"/>
                  <a:gd name="connsiteY3-214" fmla="*/ 0 h 1588660"/>
                  <a:gd name="connsiteX4-215" fmla="*/ 1731146 w 1731146"/>
                  <a:gd name="connsiteY4-216" fmla="*/ 776575 h 1588660"/>
                  <a:gd name="connsiteX5-217" fmla="*/ 892425 w 1731146"/>
                  <a:gd name="connsiteY5-218" fmla="*/ 1588660 h 1588660"/>
                  <a:gd name="connsiteX6-219" fmla="*/ 892425 w 1731146"/>
                  <a:gd name="connsiteY6-220" fmla="*/ 1232918 h 1588660"/>
                  <a:gd name="connsiteX7-221" fmla="*/ 0 w 1731146"/>
                  <a:gd name="connsiteY7-222" fmla="*/ 1232918 h 1588660"/>
                  <a:gd name="connsiteX8-223" fmla="*/ 275208 w 1731146"/>
                  <a:gd name="connsiteY8-224" fmla="*/ 617659 h 1588660"/>
                  <a:gd name="connsiteX9-225" fmla="*/ 0 w 1731146"/>
                  <a:gd name="connsiteY9-226" fmla="*/ 320232 h 1588660"/>
                  <a:gd name="connsiteX0-227" fmla="*/ 0 w 1731146"/>
                  <a:gd name="connsiteY0-228" fmla="*/ 320232 h 1588660"/>
                  <a:gd name="connsiteX1-229" fmla="*/ 556334 w 1731146"/>
                  <a:gd name="connsiteY1-230" fmla="*/ 318779 h 1588660"/>
                  <a:gd name="connsiteX2-231" fmla="*/ 850996 w 1731146"/>
                  <a:gd name="connsiteY2-232" fmla="*/ 59821 h 1588660"/>
                  <a:gd name="connsiteX3-233" fmla="*/ 1004876 w 1731146"/>
                  <a:gd name="connsiteY3-234" fmla="*/ 0 h 1588660"/>
                  <a:gd name="connsiteX4-235" fmla="*/ 1731146 w 1731146"/>
                  <a:gd name="connsiteY4-236" fmla="*/ 776575 h 1588660"/>
                  <a:gd name="connsiteX5-237" fmla="*/ 892425 w 1731146"/>
                  <a:gd name="connsiteY5-238" fmla="*/ 1588660 h 1588660"/>
                  <a:gd name="connsiteX6-239" fmla="*/ 892425 w 1731146"/>
                  <a:gd name="connsiteY6-240" fmla="*/ 1232918 h 1588660"/>
                  <a:gd name="connsiteX7-241" fmla="*/ 0 w 1731146"/>
                  <a:gd name="connsiteY7-242" fmla="*/ 1232918 h 1588660"/>
                  <a:gd name="connsiteX8-243" fmla="*/ 275208 w 1731146"/>
                  <a:gd name="connsiteY8-244" fmla="*/ 617659 h 1588660"/>
                  <a:gd name="connsiteX9-245" fmla="*/ 0 w 1731146"/>
                  <a:gd name="connsiteY9-246" fmla="*/ 320232 h 1588660"/>
                  <a:gd name="connsiteX0-247" fmla="*/ 0 w 1731146"/>
                  <a:gd name="connsiteY0-248" fmla="*/ 320232 h 1588660"/>
                  <a:gd name="connsiteX1-249" fmla="*/ 556334 w 1731146"/>
                  <a:gd name="connsiteY1-250" fmla="*/ 318779 h 1588660"/>
                  <a:gd name="connsiteX2-251" fmla="*/ 850996 w 1731146"/>
                  <a:gd name="connsiteY2-252" fmla="*/ 59821 h 1588660"/>
                  <a:gd name="connsiteX3-253" fmla="*/ 1004876 w 1731146"/>
                  <a:gd name="connsiteY3-254" fmla="*/ 0 h 1588660"/>
                  <a:gd name="connsiteX4-255" fmla="*/ 1731146 w 1731146"/>
                  <a:gd name="connsiteY4-256" fmla="*/ 776575 h 1588660"/>
                  <a:gd name="connsiteX5-257" fmla="*/ 892425 w 1731146"/>
                  <a:gd name="connsiteY5-258" fmla="*/ 1588660 h 1588660"/>
                  <a:gd name="connsiteX6-259" fmla="*/ 892425 w 1731146"/>
                  <a:gd name="connsiteY6-260" fmla="*/ 1232918 h 1588660"/>
                  <a:gd name="connsiteX7-261" fmla="*/ 0 w 1731146"/>
                  <a:gd name="connsiteY7-262" fmla="*/ 1232918 h 1588660"/>
                  <a:gd name="connsiteX8-263" fmla="*/ 275208 w 1731146"/>
                  <a:gd name="connsiteY8-264" fmla="*/ 617659 h 1588660"/>
                  <a:gd name="connsiteX9-265" fmla="*/ 0 w 1731146"/>
                  <a:gd name="connsiteY9-266" fmla="*/ 320232 h 1588660"/>
                  <a:gd name="connsiteX0-267" fmla="*/ 0 w 1731146"/>
                  <a:gd name="connsiteY0-268" fmla="*/ 320232 h 1588660"/>
                  <a:gd name="connsiteX1-269" fmla="*/ 556334 w 1731146"/>
                  <a:gd name="connsiteY1-270" fmla="*/ 318779 h 1588660"/>
                  <a:gd name="connsiteX2-271" fmla="*/ 850996 w 1731146"/>
                  <a:gd name="connsiteY2-272" fmla="*/ 59821 h 1588660"/>
                  <a:gd name="connsiteX3-273" fmla="*/ 1004876 w 1731146"/>
                  <a:gd name="connsiteY3-274" fmla="*/ 0 h 1588660"/>
                  <a:gd name="connsiteX4-275" fmla="*/ 1731146 w 1731146"/>
                  <a:gd name="connsiteY4-276" fmla="*/ 776575 h 1588660"/>
                  <a:gd name="connsiteX5-277" fmla="*/ 892425 w 1731146"/>
                  <a:gd name="connsiteY5-278" fmla="*/ 1588660 h 1588660"/>
                  <a:gd name="connsiteX6-279" fmla="*/ 892425 w 1731146"/>
                  <a:gd name="connsiteY6-280" fmla="*/ 1232918 h 1588660"/>
                  <a:gd name="connsiteX7-281" fmla="*/ 0 w 1731146"/>
                  <a:gd name="connsiteY7-282" fmla="*/ 1232918 h 1588660"/>
                  <a:gd name="connsiteX8-283" fmla="*/ 281126 w 1731146"/>
                  <a:gd name="connsiteY8-284" fmla="*/ 620619 h 1588660"/>
                  <a:gd name="connsiteX9-285" fmla="*/ 0 w 1731146"/>
                  <a:gd name="connsiteY9-286" fmla="*/ 320232 h 1588660"/>
                  <a:gd name="connsiteX0-287" fmla="*/ 0 w 1731146"/>
                  <a:gd name="connsiteY0-288" fmla="*/ 320232 h 1588660"/>
                  <a:gd name="connsiteX1-289" fmla="*/ 556334 w 1731146"/>
                  <a:gd name="connsiteY1-290" fmla="*/ 318779 h 1588660"/>
                  <a:gd name="connsiteX2-291" fmla="*/ 850996 w 1731146"/>
                  <a:gd name="connsiteY2-292" fmla="*/ 59821 h 1588660"/>
                  <a:gd name="connsiteX3-293" fmla="*/ 1004876 w 1731146"/>
                  <a:gd name="connsiteY3-294" fmla="*/ 0 h 1588660"/>
                  <a:gd name="connsiteX4-295" fmla="*/ 1731146 w 1731146"/>
                  <a:gd name="connsiteY4-296" fmla="*/ 776575 h 1588660"/>
                  <a:gd name="connsiteX5-297" fmla="*/ 892425 w 1731146"/>
                  <a:gd name="connsiteY5-298" fmla="*/ 1588660 h 1588660"/>
                  <a:gd name="connsiteX6-299" fmla="*/ 892425 w 1731146"/>
                  <a:gd name="connsiteY6-300" fmla="*/ 1232918 h 1588660"/>
                  <a:gd name="connsiteX7-301" fmla="*/ 0 w 1731146"/>
                  <a:gd name="connsiteY7-302" fmla="*/ 1232918 h 1588660"/>
                  <a:gd name="connsiteX8-303" fmla="*/ 136124 w 1731146"/>
                  <a:gd name="connsiteY8-304" fmla="*/ 922459 h 1588660"/>
                  <a:gd name="connsiteX9-305" fmla="*/ 281126 w 1731146"/>
                  <a:gd name="connsiteY9-306" fmla="*/ 620619 h 1588660"/>
                  <a:gd name="connsiteX10" fmla="*/ 0 w 1731146"/>
                  <a:gd name="connsiteY10" fmla="*/ 320232 h 1588660"/>
                  <a:gd name="connsiteX0-307" fmla="*/ 0 w 1731146"/>
                  <a:gd name="connsiteY0-308" fmla="*/ 320232 h 1588660"/>
                  <a:gd name="connsiteX1-309" fmla="*/ 556334 w 1731146"/>
                  <a:gd name="connsiteY1-310" fmla="*/ 318779 h 1588660"/>
                  <a:gd name="connsiteX2-311" fmla="*/ 850996 w 1731146"/>
                  <a:gd name="connsiteY2-312" fmla="*/ 59821 h 1588660"/>
                  <a:gd name="connsiteX3-313" fmla="*/ 1004876 w 1731146"/>
                  <a:gd name="connsiteY3-314" fmla="*/ 0 h 1588660"/>
                  <a:gd name="connsiteX4-315" fmla="*/ 1731146 w 1731146"/>
                  <a:gd name="connsiteY4-316" fmla="*/ 776575 h 1588660"/>
                  <a:gd name="connsiteX5-317" fmla="*/ 892425 w 1731146"/>
                  <a:gd name="connsiteY5-318" fmla="*/ 1588660 h 1588660"/>
                  <a:gd name="connsiteX6-319" fmla="*/ 892425 w 1731146"/>
                  <a:gd name="connsiteY6-320" fmla="*/ 1232918 h 1588660"/>
                  <a:gd name="connsiteX7-321" fmla="*/ 0 w 1731146"/>
                  <a:gd name="connsiteY7-322" fmla="*/ 1232918 h 1588660"/>
                  <a:gd name="connsiteX8-323" fmla="*/ 266330 w 1731146"/>
                  <a:gd name="connsiteY8-324" fmla="*/ 955011 h 1588660"/>
                  <a:gd name="connsiteX9-325" fmla="*/ 281126 w 1731146"/>
                  <a:gd name="connsiteY9-326" fmla="*/ 620619 h 1588660"/>
                  <a:gd name="connsiteX10-327" fmla="*/ 0 w 1731146"/>
                  <a:gd name="connsiteY10-328" fmla="*/ 320232 h 1588660"/>
                  <a:gd name="connsiteX0-329" fmla="*/ 0 w 1731146"/>
                  <a:gd name="connsiteY0-330" fmla="*/ 320232 h 1588660"/>
                  <a:gd name="connsiteX1-331" fmla="*/ 556334 w 1731146"/>
                  <a:gd name="connsiteY1-332" fmla="*/ 318779 h 1588660"/>
                  <a:gd name="connsiteX2-333" fmla="*/ 850996 w 1731146"/>
                  <a:gd name="connsiteY2-334" fmla="*/ 59821 h 1588660"/>
                  <a:gd name="connsiteX3-335" fmla="*/ 1004876 w 1731146"/>
                  <a:gd name="connsiteY3-336" fmla="*/ 0 h 1588660"/>
                  <a:gd name="connsiteX4-337" fmla="*/ 1731146 w 1731146"/>
                  <a:gd name="connsiteY4-338" fmla="*/ 776575 h 1588660"/>
                  <a:gd name="connsiteX5-339" fmla="*/ 892425 w 1731146"/>
                  <a:gd name="connsiteY5-340" fmla="*/ 1588660 h 1588660"/>
                  <a:gd name="connsiteX6-341" fmla="*/ 892425 w 1731146"/>
                  <a:gd name="connsiteY6-342" fmla="*/ 1232918 h 1588660"/>
                  <a:gd name="connsiteX7-343" fmla="*/ 582967 w 1731146"/>
                  <a:gd name="connsiteY7-344" fmla="*/ 1233178 h 1588660"/>
                  <a:gd name="connsiteX8-345" fmla="*/ 0 w 1731146"/>
                  <a:gd name="connsiteY8-346" fmla="*/ 1232918 h 1588660"/>
                  <a:gd name="connsiteX9-347" fmla="*/ 266330 w 1731146"/>
                  <a:gd name="connsiteY9-348" fmla="*/ 955011 h 1588660"/>
                  <a:gd name="connsiteX10-349" fmla="*/ 281126 w 1731146"/>
                  <a:gd name="connsiteY10-350" fmla="*/ 620619 h 1588660"/>
                  <a:gd name="connsiteX11" fmla="*/ 0 w 1731146"/>
                  <a:gd name="connsiteY11" fmla="*/ 320232 h 1588660"/>
                  <a:gd name="connsiteX0-351" fmla="*/ 0 w 1731146"/>
                  <a:gd name="connsiteY0-352" fmla="*/ 320232 h 1588660"/>
                  <a:gd name="connsiteX1-353" fmla="*/ 556334 w 1731146"/>
                  <a:gd name="connsiteY1-354" fmla="*/ 318779 h 1588660"/>
                  <a:gd name="connsiteX2-355" fmla="*/ 850996 w 1731146"/>
                  <a:gd name="connsiteY2-356" fmla="*/ 59821 h 1588660"/>
                  <a:gd name="connsiteX3-357" fmla="*/ 1004876 w 1731146"/>
                  <a:gd name="connsiteY3-358" fmla="*/ 0 h 1588660"/>
                  <a:gd name="connsiteX4-359" fmla="*/ 1731146 w 1731146"/>
                  <a:gd name="connsiteY4-360" fmla="*/ 776575 h 1588660"/>
                  <a:gd name="connsiteX5-361" fmla="*/ 892425 w 1731146"/>
                  <a:gd name="connsiteY5-362" fmla="*/ 1588660 h 1588660"/>
                  <a:gd name="connsiteX6-363" fmla="*/ 853956 w 1731146"/>
                  <a:gd name="connsiteY6-364" fmla="*/ 1460778 h 1588660"/>
                  <a:gd name="connsiteX7-365" fmla="*/ 582967 w 1731146"/>
                  <a:gd name="connsiteY7-366" fmla="*/ 1233178 h 1588660"/>
                  <a:gd name="connsiteX8-367" fmla="*/ 0 w 1731146"/>
                  <a:gd name="connsiteY8-368" fmla="*/ 1232918 h 1588660"/>
                  <a:gd name="connsiteX9-369" fmla="*/ 266330 w 1731146"/>
                  <a:gd name="connsiteY9-370" fmla="*/ 955011 h 1588660"/>
                  <a:gd name="connsiteX10-371" fmla="*/ 281126 w 1731146"/>
                  <a:gd name="connsiteY10-372" fmla="*/ 620619 h 1588660"/>
                  <a:gd name="connsiteX11-373" fmla="*/ 0 w 1731146"/>
                  <a:gd name="connsiteY11-374" fmla="*/ 320232 h 1588660"/>
                  <a:gd name="connsiteX0-375" fmla="*/ 0 w 1731146"/>
                  <a:gd name="connsiteY0-376" fmla="*/ 320232 h 1517638"/>
                  <a:gd name="connsiteX1-377" fmla="*/ 556334 w 1731146"/>
                  <a:gd name="connsiteY1-378" fmla="*/ 318779 h 1517638"/>
                  <a:gd name="connsiteX2-379" fmla="*/ 850996 w 1731146"/>
                  <a:gd name="connsiteY2-380" fmla="*/ 59821 h 1517638"/>
                  <a:gd name="connsiteX3-381" fmla="*/ 1004876 w 1731146"/>
                  <a:gd name="connsiteY3-382" fmla="*/ 0 h 1517638"/>
                  <a:gd name="connsiteX4-383" fmla="*/ 1731146 w 1731146"/>
                  <a:gd name="connsiteY4-384" fmla="*/ 776575 h 1517638"/>
                  <a:gd name="connsiteX5-385" fmla="*/ 1010794 w 1731146"/>
                  <a:gd name="connsiteY5-386" fmla="*/ 1517638 h 1517638"/>
                  <a:gd name="connsiteX6-387" fmla="*/ 853956 w 1731146"/>
                  <a:gd name="connsiteY6-388" fmla="*/ 1460778 h 1517638"/>
                  <a:gd name="connsiteX7-389" fmla="*/ 582967 w 1731146"/>
                  <a:gd name="connsiteY7-390" fmla="*/ 1233178 h 1517638"/>
                  <a:gd name="connsiteX8-391" fmla="*/ 0 w 1731146"/>
                  <a:gd name="connsiteY8-392" fmla="*/ 1232918 h 1517638"/>
                  <a:gd name="connsiteX9-393" fmla="*/ 266330 w 1731146"/>
                  <a:gd name="connsiteY9-394" fmla="*/ 955011 h 1517638"/>
                  <a:gd name="connsiteX10-395" fmla="*/ 281126 w 1731146"/>
                  <a:gd name="connsiteY10-396" fmla="*/ 620619 h 1517638"/>
                  <a:gd name="connsiteX11-397" fmla="*/ 0 w 1731146"/>
                  <a:gd name="connsiteY11-398" fmla="*/ 320232 h 1517638"/>
                  <a:gd name="connsiteX0-399" fmla="*/ 0 w 1589104"/>
                  <a:gd name="connsiteY0-400" fmla="*/ 320232 h 1517638"/>
                  <a:gd name="connsiteX1-401" fmla="*/ 556334 w 1589104"/>
                  <a:gd name="connsiteY1-402" fmla="*/ 318779 h 1517638"/>
                  <a:gd name="connsiteX2-403" fmla="*/ 850996 w 1589104"/>
                  <a:gd name="connsiteY2-404" fmla="*/ 59821 h 1517638"/>
                  <a:gd name="connsiteX3-405" fmla="*/ 1004876 w 1589104"/>
                  <a:gd name="connsiteY3-406" fmla="*/ 0 h 1517638"/>
                  <a:gd name="connsiteX4-407" fmla="*/ 1589104 w 1589104"/>
                  <a:gd name="connsiteY4-408" fmla="*/ 936373 h 1517638"/>
                  <a:gd name="connsiteX5-409" fmla="*/ 1010794 w 1589104"/>
                  <a:gd name="connsiteY5-410" fmla="*/ 1517638 h 1517638"/>
                  <a:gd name="connsiteX6-411" fmla="*/ 853956 w 1589104"/>
                  <a:gd name="connsiteY6-412" fmla="*/ 1460778 h 1517638"/>
                  <a:gd name="connsiteX7-413" fmla="*/ 582967 w 1589104"/>
                  <a:gd name="connsiteY7-414" fmla="*/ 1233178 h 1517638"/>
                  <a:gd name="connsiteX8-415" fmla="*/ 0 w 1589104"/>
                  <a:gd name="connsiteY8-416" fmla="*/ 1232918 h 1517638"/>
                  <a:gd name="connsiteX9-417" fmla="*/ 266330 w 1589104"/>
                  <a:gd name="connsiteY9-418" fmla="*/ 955011 h 1517638"/>
                  <a:gd name="connsiteX10-419" fmla="*/ 281126 w 1589104"/>
                  <a:gd name="connsiteY10-420" fmla="*/ 620619 h 1517638"/>
                  <a:gd name="connsiteX11-421" fmla="*/ 0 w 1589104"/>
                  <a:gd name="connsiteY11-422" fmla="*/ 320232 h 1517638"/>
                  <a:gd name="connsiteX0-423" fmla="*/ 0 w 1589104"/>
                  <a:gd name="connsiteY0-424" fmla="*/ 320232 h 1517638"/>
                  <a:gd name="connsiteX1-425" fmla="*/ 556334 w 1589104"/>
                  <a:gd name="connsiteY1-426" fmla="*/ 318779 h 1517638"/>
                  <a:gd name="connsiteX2-427" fmla="*/ 850996 w 1589104"/>
                  <a:gd name="connsiteY2-428" fmla="*/ 59821 h 1517638"/>
                  <a:gd name="connsiteX3-429" fmla="*/ 1004876 w 1589104"/>
                  <a:gd name="connsiteY3-430" fmla="*/ 0 h 1517638"/>
                  <a:gd name="connsiteX4-431" fmla="*/ 1373080 w 1589104"/>
                  <a:gd name="connsiteY4-432" fmla="*/ 591026 h 1517638"/>
                  <a:gd name="connsiteX5-433" fmla="*/ 1589104 w 1589104"/>
                  <a:gd name="connsiteY5-434" fmla="*/ 936373 h 1517638"/>
                  <a:gd name="connsiteX6-435" fmla="*/ 1010794 w 1589104"/>
                  <a:gd name="connsiteY6-436" fmla="*/ 1517638 h 1517638"/>
                  <a:gd name="connsiteX7-437" fmla="*/ 853956 w 1589104"/>
                  <a:gd name="connsiteY7-438" fmla="*/ 1460778 h 1517638"/>
                  <a:gd name="connsiteX8-439" fmla="*/ 582967 w 1589104"/>
                  <a:gd name="connsiteY8-440" fmla="*/ 1233178 h 1517638"/>
                  <a:gd name="connsiteX9-441" fmla="*/ 0 w 1589104"/>
                  <a:gd name="connsiteY9-442" fmla="*/ 1232918 h 1517638"/>
                  <a:gd name="connsiteX10-443" fmla="*/ 266330 w 1589104"/>
                  <a:gd name="connsiteY10-444" fmla="*/ 955011 h 1517638"/>
                  <a:gd name="connsiteX11-445" fmla="*/ 281126 w 1589104"/>
                  <a:gd name="connsiteY11-446" fmla="*/ 620619 h 1517638"/>
                  <a:gd name="connsiteX12" fmla="*/ 0 w 1589104"/>
                  <a:gd name="connsiteY12" fmla="*/ 320232 h 1517638"/>
                  <a:gd name="connsiteX0-447" fmla="*/ 0 w 1589104"/>
                  <a:gd name="connsiteY0-448" fmla="*/ 320232 h 1517638"/>
                  <a:gd name="connsiteX1-449" fmla="*/ 556334 w 1589104"/>
                  <a:gd name="connsiteY1-450" fmla="*/ 318779 h 1517638"/>
                  <a:gd name="connsiteX2-451" fmla="*/ 850996 w 1589104"/>
                  <a:gd name="connsiteY2-452" fmla="*/ 59821 h 1517638"/>
                  <a:gd name="connsiteX3-453" fmla="*/ 1004876 w 1589104"/>
                  <a:gd name="connsiteY3-454" fmla="*/ 0 h 1517638"/>
                  <a:gd name="connsiteX4-455" fmla="*/ 1583185 w 1589104"/>
                  <a:gd name="connsiteY4-456" fmla="*/ 596945 h 1517638"/>
                  <a:gd name="connsiteX5-457" fmla="*/ 1589104 w 1589104"/>
                  <a:gd name="connsiteY5-458" fmla="*/ 936373 h 1517638"/>
                  <a:gd name="connsiteX6-459" fmla="*/ 1010794 w 1589104"/>
                  <a:gd name="connsiteY6-460" fmla="*/ 1517638 h 1517638"/>
                  <a:gd name="connsiteX7-461" fmla="*/ 853956 w 1589104"/>
                  <a:gd name="connsiteY7-462" fmla="*/ 1460778 h 1517638"/>
                  <a:gd name="connsiteX8-463" fmla="*/ 582967 w 1589104"/>
                  <a:gd name="connsiteY8-464" fmla="*/ 1233178 h 1517638"/>
                  <a:gd name="connsiteX9-465" fmla="*/ 0 w 1589104"/>
                  <a:gd name="connsiteY9-466" fmla="*/ 1232918 h 1517638"/>
                  <a:gd name="connsiteX10-467" fmla="*/ 266330 w 1589104"/>
                  <a:gd name="connsiteY10-468" fmla="*/ 955011 h 1517638"/>
                  <a:gd name="connsiteX11-469" fmla="*/ 281126 w 1589104"/>
                  <a:gd name="connsiteY11-470" fmla="*/ 620619 h 1517638"/>
                  <a:gd name="connsiteX12-471" fmla="*/ 0 w 1589104"/>
                  <a:gd name="connsiteY12-472" fmla="*/ 320232 h 1517638"/>
                  <a:gd name="connsiteX0-473" fmla="*/ 0 w 1592063"/>
                  <a:gd name="connsiteY0-474" fmla="*/ 320232 h 1517638"/>
                  <a:gd name="connsiteX1-475" fmla="*/ 556334 w 1592063"/>
                  <a:gd name="connsiteY1-476" fmla="*/ 318779 h 1517638"/>
                  <a:gd name="connsiteX2-477" fmla="*/ 850996 w 1592063"/>
                  <a:gd name="connsiteY2-478" fmla="*/ 59821 h 1517638"/>
                  <a:gd name="connsiteX3-479" fmla="*/ 1004876 w 1592063"/>
                  <a:gd name="connsiteY3-480" fmla="*/ 0 h 1517638"/>
                  <a:gd name="connsiteX4-481" fmla="*/ 1583185 w 1592063"/>
                  <a:gd name="connsiteY4-482" fmla="*/ 596945 h 1517638"/>
                  <a:gd name="connsiteX5-483" fmla="*/ 1592063 w 1592063"/>
                  <a:gd name="connsiteY5-484" fmla="*/ 942292 h 1517638"/>
                  <a:gd name="connsiteX6-485" fmla="*/ 1010794 w 1592063"/>
                  <a:gd name="connsiteY6-486" fmla="*/ 1517638 h 1517638"/>
                  <a:gd name="connsiteX7-487" fmla="*/ 853956 w 1592063"/>
                  <a:gd name="connsiteY7-488" fmla="*/ 1460778 h 1517638"/>
                  <a:gd name="connsiteX8-489" fmla="*/ 582967 w 1592063"/>
                  <a:gd name="connsiteY8-490" fmla="*/ 1233178 h 1517638"/>
                  <a:gd name="connsiteX9-491" fmla="*/ 0 w 1592063"/>
                  <a:gd name="connsiteY9-492" fmla="*/ 1232918 h 1517638"/>
                  <a:gd name="connsiteX10-493" fmla="*/ 266330 w 1592063"/>
                  <a:gd name="connsiteY10-494" fmla="*/ 955011 h 1517638"/>
                  <a:gd name="connsiteX11-495" fmla="*/ 281126 w 1592063"/>
                  <a:gd name="connsiteY11-496" fmla="*/ 620619 h 1517638"/>
                  <a:gd name="connsiteX12-497" fmla="*/ 0 w 1592063"/>
                  <a:gd name="connsiteY12-498" fmla="*/ 320232 h 1517638"/>
                  <a:gd name="connsiteX0-499" fmla="*/ 0 w 1589104"/>
                  <a:gd name="connsiteY0-500" fmla="*/ 320232 h 1517638"/>
                  <a:gd name="connsiteX1-501" fmla="*/ 556334 w 1589104"/>
                  <a:gd name="connsiteY1-502" fmla="*/ 318779 h 1517638"/>
                  <a:gd name="connsiteX2-503" fmla="*/ 850996 w 1589104"/>
                  <a:gd name="connsiteY2-504" fmla="*/ 59821 h 1517638"/>
                  <a:gd name="connsiteX3-505" fmla="*/ 1004876 w 1589104"/>
                  <a:gd name="connsiteY3-506" fmla="*/ 0 h 1517638"/>
                  <a:gd name="connsiteX4-507" fmla="*/ 1583185 w 1589104"/>
                  <a:gd name="connsiteY4-508" fmla="*/ 596945 h 1517638"/>
                  <a:gd name="connsiteX5-509" fmla="*/ 1589104 w 1589104"/>
                  <a:gd name="connsiteY5-510" fmla="*/ 948210 h 1517638"/>
                  <a:gd name="connsiteX6-511" fmla="*/ 1010794 w 1589104"/>
                  <a:gd name="connsiteY6-512" fmla="*/ 1517638 h 1517638"/>
                  <a:gd name="connsiteX7-513" fmla="*/ 853956 w 1589104"/>
                  <a:gd name="connsiteY7-514" fmla="*/ 1460778 h 1517638"/>
                  <a:gd name="connsiteX8-515" fmla="*/ 582967 w 1589104"/>
                  <a:gd name="connsiteY8-516" fmla="*/ 1233178 h 1517638"/>
                  <a:gd name="connsiteX9-517" fmla="*/ 0 w 1589104"/>
                  <a:gd name="connsiteY9-518" fmla="*/ 1232918 h 1517638"/>
                  <a:gd name="connsiteX10-519" fmla="*/ 266330 w 1589104"/>
                  <a:gd name="connsiteY10-520" fmla="*/ 955011 h 1517638"/>
                  <a:gd name="connsiteX11-521" fmla="*/ 281126 w 1589104"/>
                  <a:gd name="connsiteY11-522" fmla="*/ 620619 h 1517638"/>
                  <a:gd name="connsiteX12-523" fmla="*/ 0 w 1589104"/>
                  <a:gd name="connsiteY12-524" fmla="*/ 320232 h 1517638"/>
                  <a:gd name="connsiteX0-525" fmla="*/ 0 w 1589104"/>
                  <a:gd name="connsiteY0-526" fmla="*/ 320232 h 1514679"/>
                  <a:gd name="connsiteX1-527" fmla="*/ 556334 w 1589104"/>
                  <a:gd name="connsiteY1-528" fmla="*/ 318779 h 1514679"/>
                  <a:gd name="connsiteX2-529" fmla="*/ 850996 w 1589104"/>
                  <a:gd name="connsiteY2-530" fmla="*/ 59821 h 1514679"/>
                  <a:gd name="connsiteX3-531" fmla="*/ 1004876 w 1589104"/>
                  <a:gd name="connsiteY3-532" fmla="*/ 0 h 1514679"/>
                  <a:gd name="connsiteX4-533" fmla="*/ 1583185 w 1589104"/>
                  <a:gd name="connsiteY4-534" fmla="*/ 596945 h 1514679"/>
                  <a:gd name="connsiteX5-535" fmla="*/ 1589104 w 1589104"/>
                  <a:gd name="connsiteY5-536" fmla="*/ 948210 h 1514679"/>
                  <a:gd name="connsiteX6-537" fmla="*/ 1013753 w 1589104"/>
                  <a:gd name="connsiteY6-538" fmla="*/ 1514679 h 1514679"/>
                  <a:gd name="connsiteX7-539" fmla="*/ 853956 w 1589104"/>
                  <a:gd name="connsiteY7-540" fmla="*/ 1460778 h 1514679"/>
                  <a:gd name="connsiteX8-541" fmla="*/ 582967 w 1589104"/>
                  <a:gd name="connsiteY8-542" fmla="*/ 1233178 h 1514679"/>
                  <a:gd name="connsiteX9-543" fmla="*/ 0 w 1589104"/>
                  <a:gd name="connsiteY9-544" fmla="*/ 1232918 h 1514679"/>
                  <a:gd name="connsiteX10-545" fmla="*/ 266330 w 1589104"/>
                  <a:gd name="connsiteY10-546" fmla="*/ 955011 h 1514679"/>
                  <a:gd name="connsiteX11-547" fmla="*/ 281126 w 1589104"/>
                  <a:gd name="connsiteY11-548" fmla="*/ 620619 h 1514679"/>
                  <a:gd name="connsiteX12-549" fmla="*/ 0 w 1589104"/>
                  <a:gd name="connsiteY12-550" fmla="*/ 320232 h 1514679"/>
                  <a:gd name="connsiteX0-551" fmla="*/ 0 w 1589104"/>
                  <a:gd name="connsiteY0-552" fmla="*/ 320232 h 1514679"/>
                  <a:gd name="connsiteX1-553" fmla="*/ 556334 w 1589104"/>
                  <a:gd name="connsiteY1-554" fmla="*/ 318779 h 1514679"/>
                  <a:gd name="connsiteX2-555" fmla="*/ 850996 w 1589104"/>
                  <a:gd name="connsiteY2-556" fmla="*/ 59821 h 1514679"/>
                  <a:gd name="connsiteX3-557" fmla="*/ 1004876 w 1589104"/>
                  <a:gd name="connsiteY3-558" fmla="*/ 0 h 1514679"/>
                  <a:gd name="connsiteX4-559" fmla="*/ 1583185 w 1589104"/>
                  <a:gd name="connsiteY4-560" fmla="*/ 596945 h 1514679"/>
                  <a:gd name="connsiteX5-561" fmla="*/ 1589104 w 1589104"/>
                  <a:gd name="connsiteY5-562" fmla="*/ 948210 h 1514679"/>
                  <a:gd name="connsiteX6-563" fmla="*/ 1013753 w 1589104"/>
                  <a:gd name="connsiteY6-564" fmla="*/ 1514679 h 1514679"/>
                  <a:gd name="connsiteX7-565" fmla="*/ 853956 w 1589104"/>
                  <a:gd name="connsiteY7-566" fmla="*/ 1460778 h 1514679"/>
                  <a:gd name="connsiteX8-567" fmla="*/ 582967 w 1589104"/>
                  <a:gd name="connsiteY8-568" fmla="*/ 1233178 h 1514679"/>
                  <a:gd name="connsiteX9-569" fmla="*/ 0 w 1589104"/>
                  <a:gd name="connsiteY9-570" fmla="*/ 1232918 h 1514679"/>
                  <a:gd name="connsiteX10-571" fmla="*/ 266330 w 1589104"/>
                  <a:gd name="connsiteY10-572" fmla="*/ 955011 h 1514679"/>
                  <a:gd name="connsiteX11-573" fmla="*/ 287045 w 1589104"/>
                  <a:gd name="connsiteY11-574" fmla="*/ 611742 h 1514679"/>
                  <a:gd name="connsiteX12-575" fmla="*/ 0 w 1589104"/>
                  <a:gd name="connsiteY12-576" fmla="*/ 320232 h 1514679"/>
                  <a:gd name="connsiteX0-577" fmla="*/ 0 w 1589104"/>
                  <a:gd name="connsiteY0-578" fmla="*/ 320232 h 1514679"/>
                  <a:gd name="connsiteX1-579" fmla="*/ 556334 w 1589104"/>
                  <a:gd name="connsiteY1-580" fmla="*/ 318779 h 1514679"/>
                  <a:gd name="connsiteX2-581" fmla="*/ 850996 w 1589104"/>
                  <a:gd name="connsiteY2-582" fmla="*/ 59821 h 1514679"/>
                  <a:gd name="connsiteX3-583" fmla="*/ 1004876 w 1589104"/>
                  <a:gd name="connsiteY3-584" fmla="*/ 0 h 1514679"/>
                  <a:gd name="connsiteX4-585" fmla="*/ 1583185 w 1589104"/>
                  <a:gd name="connsiteY4-586" fmla="*/ 596945 h 1514679"/>
                  <a:gd name="connsiteX5-587" fmla="*/ 1589104 w 1589104"/>
                  <a:gd name="connsiteY5-588" fmla="*/ 948210 h 1514679"/>
                  <a:gd name="connsiteX6-589" fmla="*/ 1013753 w 1589104"/>
                  <a:gd name="connsiteY6-590" fmla="*/ 1514679 h 1514679"/>
                  <a:gd name="connsiteX7-591" fmla="*/ 853956 w 1589104"/>
                  <a:gd name="connsiteY7-592" fmla="*/ 1460778 h 1514679"/>
                  <a:gd name="connsiteX8-593" fmla="*/ 582967 w 1589104"/>
                  <a:gd name="connsiteY8-594" fmla="*/ 1233178 h 1514679"/>
                  <a:gd name="connsiteX9-595" fmla="*/ 0 w 1589104"/>
                  <a:gd name="connsiteY9-596" fmla="*/ 1232918 h 1514679"/>
                  <a:gd name="connsiteX10-597" fmla="*/ 266330 w 1589104"/>
                  <a:gd name="connsiteY10-598" fmla="*/ 955011 h 1514679"/>
                  <a:gd name="connsiteX11-599" fmla="*/ 287045 w 1589104"/>
                  <a:gd name="connsiteY11-600" fmla="*/ 611742 h 1514679"/>
                  <a:gd name="connsiteX12-601" fmla="*/ 0 w 1589104"/>
                  <a:gd name="connsiteY12-602" fmla="*/ 320232 h 1514679"/>
                  <a:gd name="connsiteX0-603" fmla="*/ 0 w 1589104"/>
                  <a:gd name="connsiteY0-604" fmla="*/ 320232 h 1514679"/>
                  <a:gd name="connsiteX1-605" fmla="*/ 556334 w 1589104"/>
                  <a:gd name="connsiteY1-606" fmla="*/ 318779 h 1514679"/>
                  <a:gd name="connsiteX2-607" fmla="*/ 850996 w 1589104"/>
                  <a:gd name="connsiteY2-608" fmla="*/ 59821 h 1514679"/>
                  <a:gd name="connsiteX3-609" fmla="*/ 1004876 w 1589104"/>
                  <a:gd name="connsiteY3-610" fmla="*/ 0 h 1514679"/>
                  <a:gd name="connsiteX4-611" fmla="*/ 1583185 w 1589104"/>
                  <a:gd name="connsiteY4-612" fmla="*/ 596945 h 1514679"/>
                  <a:gd name="connsiteX5-613" fmla="*/ 1589104 w 1589104"/>
                  <a:gd name="connsiteY5-614" fmla="*/ 948210 h 1514679"/>
                  <a:gd name="connsiteX6-615" fmla="*/ 1013753 w 1589104"/>
                  <a:gd name="connsiteY6-616" fmla="*/ 1514679 h 1514679"/>
                  <a:gd name="connsiteX7-617" fmla="*/ 853956 w 1589104"/>
                  <a:gd name="connsiteY7-618" fmla="*/ 1460778 h 1514679"/>
                  <a:gd name="connsiteX8-619" fmla="*/ 582967 w 1589104"/>
                  <a:gd name="connsiteY8-620" fmla="*/ 1233178 h 1514679"/>
                  <a:gd name="connsiteX9-621" fmla="*/ 0 w 1589104"/>
                  <a:gd name="connsiteY9-622" fmla="*/ 1232918 h 1514679"/>
                  <a:gd name="connsiteX10-623" fmla="*/ 266330 w 1589104"/>
                  <a:gd name="connsiteY10-624" fmla="*/ 955011 h 1514679"/>
                  <a:gd name="connsiteX11-625" fmla="*/ 287045 w 1589104"/>
                  <a:gd name="connsiteY11-626" fmla="*/ 611742 h 1514679"/>
                  <a:gd name="connsiteX12-627" fmla="*/ 0 w 1589104"/>
                  <a:gd name="connsiteY12-628" fmla="*/ 320232 h 1514679"/>
                  <a:gd name="connsiteX0-629" fmla="*/ 0 w 1589104"/>
                  <a:gd name="connsiteY0-630" fmla="*/ 320232 h 1514679"/>
                  <a:gd name="connsiteX1-631" fmla="*/ 556334 w 1589104"/>
                  <a:gd name="connsiteY1-632" fmla="*/ 318779 h 1514679"/>
                  <a:gd name="connsiteX2-633" fmla="*/ 850996 w 1589104"/>
                  <a:gd name="connsiteY2-634" fmla="*/ 59821 h 1514679"/>
                  <a:gd name="connsiteX3-635" fmla="*/ 1004876 w 1589104"/>
                  <a:gd name="connsiteY3-636" fmla="*/ 0 h 1514679"/>
                  <a:gd name="connsiteX4-637" fmla="*/ 1583185 w 1589104"/>
                  <a:gd name="connsiteY4-638" fmla="*/ 596945 h 1514679"/>
                  <a:gd name="connsiteX5-639" fmla="*/ 1589104 w 1589104"/>
                  <a:gd name="connsiteY5-640" fmla="*/ 948210 h 1514679"/>
                  <a:gd name="connsiteX6-641" fmla="*/ 1013753 w 1589104"/>
                  <a:gd name="connsiteY6-642" fmla="*/ 1514679 h 1514679"/>
                  <a:gd name="connsiteX7-643" fmla="*/ 853956 w 1589104"/>
                  <a:gd name="connsiteY7-644" fmla="*/ 1460778 h 1514679"/>
                  <a:gd name="connsiteX8-645" fmla="*/ 582967 w 1589104"/>
                  <a:gd name="connsiteY8-646" fmla="*/ 1233178 h 1514679"/>
                  <a:gd name="connsiteX9-647" fmla="*/ 0 w 1589104"/>
                  <a:gd name="connsiteY9-648" fmla="*/ 1232918 h 1514679"/>
                  <a:gd name="connsiteX10-649" fmla="*/ 266330 w 1589104"/>
                  <a:gd name="connsiteY10-650" fmla="*/ 955011 h 1514679"/>
                  <a:gd name="connsiteX11-651" fmla="*/ 287045 w 1589104"/>
                  <a:gd name="connsiteY11-652" fmla="*/ 611742 h 1514679"/>
                  <a:gd name="connsiteX12-653" fmla="*/ 0 w 1589104"/>
                  <a:gd name="connsiteY12-654" fmla="*/ 320232 h 1514679"/>
                  <a:gd name="connsiteX0-655" fmla="*/ 0 w 1589104"/>
                  <a:gd name="connsiteY0-656" fmla="*/ 320232 h 1514679"/>
                  <a:gd name="connsiteX1-657" fmla="*/ 556334 w 1589104"/>
                  <a:gd name="connsiteY1-658" fmla="*/ 318779 h 1514679"/>
                  <a:gd name="connsiteX2-659" fmla="*/ 850996 w 1589104"/>
                  <a:gd name="connsiteY2-660" fmla="*/ 59821 h 1514679"/>
                  <a:gd name="connsiteX3-661" fmla="*/ 1004876 w 1589104"/>
                  <a:gd name="connsiteY3-662" fmla="*/ 0 h 1514679"/>
                  <a:gd name="connsiteX4-663" fmla="*/ 1583185 w 1589104"/>
                  <a:gd name="connsiteY4-664" fmla="*/ 596945 h 1514679"/>
                  <a:gd name="connsiteX5-665" fmla="*/ 1589104 w 1589104"/>
                  <a:gd name="connsiteY5-666" fmla="*/ 948210 h 1514679"/>
                  <a:gd name="connsiteX6-667" fmla="*/ 1013753 w 1589104"/>
                  <a:gd name="connsiteY6-668" fmla="*/ 1514679 h 1514679"/>
                  <a:gd name="connsiteX7-669" fmla="*/ 853956 w 1589104"/>
                  <a:gd name="connsiteY7-670" fmla="*/ 1460778 h 1514679"/>
                  <a:gd name="connsiteX8-671" fmla="*/ 582967 w 1589104"/>
                  <a:gd name="connsiteY8-672" fmla="*/ 1233178 h 1514679"/>
                  <a:gd name="connsiteX9-673" fmla="*/ 0 w 1589104"/>
                  <a:gd name="connsiteY9-674" fmla="*/ 1232918 h 1514679"/>
                  <a:gd name="connsiteX10-675" fmla="*/ 266330 w 1589104"/>
                  <a:gd name="connsiteY10-676" fmla="*/ 955011 h 1514679"/>
                  <a:gd name="connsiteX11-677" fmla="*/ 287045 w 1589104"/>
                  <a:gd name="connsiteY11-678" fmla="*/ 611742 h 1514679"/>
                  <a:gd name="connsiteX12-679" fmla="*/ 0 w 1589104"/>
                  <a:gd name="connsiteY12-680" fmla="*/ 320232 h 1514679"/>
                  <a:gd name="connsiteX0-681" fmla="*/ 0 w 1589104"/>
                  <a:gd name="connsiteY0-682" fmla="*/ 320232 h 1514679"/>
                  <a:gd name="connsiteX1-683" fmla="*/ 556334 w 1589104"/>
                  <a:gd name="connsiteY1-684" fmla="*/ 318779 h 1514679"/>
                  <a:gd name="connsiteX2-685" fmla="*/ 850996 w 1589104"/>
                  <a:gd name="connsiteY2-686" fmla="*/ 59821 h 1514679"/>
                  <a:gd name="connsiteX3-687" fmla="*/ 1004876 w 1589104"/>
                  <a:gd name="connsiteY3-688" fmla="*/ 0 h 1514679"/>
                  <a:gd name="connsiteX4-689" fmla="*/ 1583185 w 1589104"/>
                  <a:gd name="connsiteY4-690" fmla="*/ 596945 h 1514679"/>
                  <a:gd name="connsiteX5-691" fmla="*/ 1589104 w 1589104"/>
                  <a:gd name="connsiteY5-692" fmla="*/ 948210 h 1514679"/>
                  <a:gd name="connsiteX6-693" fmla="*/ 1013753 w 1589104"/>
                  <a:gd name="connsiteY6-694" fmla="*/ 1514679 h 1514679"/>
                  <a:gd name="connsiteX7-695" fmla="*/ 853956 w 1589104"/>
                  <a:gd name="connsiteY7-696" fmla="*/ 1460778 h 1514679"/>
                  <a:gd name="connsiteX8-697" fmla="*/ 582967 w 1589104"/>
                  <a:gd name="connsiteY8-698" fmla="*/ 1233178 h 1514679"/>
                  <a:gd name="connsiteX9-699" fmla="*/ 0 w 1589104"/>
                  <a:gd name="connsiteY9-700" fmla="*/ 1232918 h 1514679"/>
                  <a:gd name="connsiteX10-701" fmla="*/ 266330 w 1589104"/>
                  <a:gd name="connsiteY10-702" fmla="*/ 955011 h 1514679"/>
                  <a:gd name="connsiteX11-703" fmla="*/ 287045 w 1589104"/>
                  <a:gd name="connsiteY11-704" fmla="*/ 611742 h 1514679"/>
                  <a:gd name="connsiteX12-705" fmla="*/ 0 w 1589104"/>
                  <a:gd name="connsiteY12-706" fmla="*/ 320232 h 1514679"/>
                  <a:gd name="connsiteX0-707" fmla="*/ 0 w 1589104"/>
                  <a:gd name="connsiteY0-708" fmla="*/ 320232 h 1514679"/>
                  <a:gd name="connsiteX1-709" fmla="*/ 556334 w 1589104"/>
                  <a:gd name="connsiteY1-710" fmla="*/ 318779 h 1514679"/>
                  <a:gd name="connsiteX2-711" fmla="*/ 850996 w 1589104"/>
                  <a:gd name="connsiteY2-712" fmla="*/ 59821 h 1514679"/>
                  <a:gd name="connsiteX3-713" fmla="*/ 1004876 w 1589104"/>
                  <a:gd name="connsiteY3-714" fmla="*/ 0 h 1514679"/>
                  <a:gd name="connsiteX4-715" fmla="*/ 1583185 w 1589104"/>
                  <a:gd name="connsiteY4-716" fmla="*/ 596945 h 1514679"/>
                  <a:gd name="connsiteX5-717" fmla="*/ 1589104 w 1589104"/>
                  <a:gd name="connsiteY5-718" fmla="*/ 948210 h 1514679"/>
                  <a:gd name="connsiteX6-719" fmla="*/ 1013753 w 1589104"/>
                  <a:gd name="connsiteY6-720" fmla="*/ 1514679 h 1514679"/>
                  <a:gd name="connsiteX7-721" fmla="*/ 853956 w 1589104"/>
                  <a:gd name="connsiteY7-722" fmla="*/ 1460778 h 1514679"/>
                  <a:gd name="connsiteX8-723" fmla="*/ 582967 w 1589104"/>
                  <a:gd name="connsiteY8-724" fmla="*/ 1233178 h 1514679"/>
                  <a:gd name="connsiteX9-725" fmla="*/ 0 w 1589104"/>
                  <a:gd name="connsiteY9-726" fmla="*/ 1232918 h 1514679"/>
                  <a:gd name="connsiteX10-727" fmla="*/ 266330 w 1589104"/>
                  <a:gd name="connsiteY10-728" fmla="*/ 955011 h 1514679"/>
                  <a:gd name="connsiteX11-729" fmla="*/ 287045 w 1589104"/>
                  <a:gd name="connsiteY11-730" fmla="*/ 611742 h 1514679"/>
                  <a:gd name="connsiteX12-731" fmla="*/ 0 w 1589104"/>
                  <a:gd name="connsiteY12-732" fmla="*/ 320232 h 1514679"/>
                  <a:gd name="connsiteX0-733" fmla="*/ 0 w 1589104"/>
                  <a:gd name="connsiteY0-734" fmla="*/ 320232 h 1514679"/>
                  <a:gd name="connsiteX1-735" fmla="*/ 556334 w 1589104"/>
                  <a:gd name="connsiteY1-736" fmla="*/ 318779 h 1514679"/>
                  <a:gd name="connsiteX2-737" fmla="*/ 850996 w 1589104"/>
                  <a:gd name="connsiteY2-738" fmla="*/ 59821 h 1514679"/>
                  <a:gd name="connsiteX3-739" fmla="*/ 1004876 w 1589104"/>
                  <a:gd name="connsiteY3-740" fmla="*/ 0 h 1514679"/>
                  <a:gd name="connsiteX4-741" fmla="*/ 1583185 w 1589104"/>
                  <a:gd name="connsiteY4-742" fmla="*/ 596945 h 1514679"/>
                  <a:gd name="connsiteX5-743" fmla="*/ 1589104 w 1589104"/>
                  <a:gd name="connsiteY5-744" fmla="*/ 948210 h 1514679"/>
                  <a:gd name="connsiteX6-745" fmla="*/ 1013753 w 1589104"/>
                  <a:gd name="connsiteY6-746" fmla="*/ 1514679 h 1514679"/>
                  <a:gd name="connsiteX7-747" fmla="*/ 853956 w 1589104"/>
                  <a:gd name="connsiteY7-748" fmla="*/ 1460778 h 1514679"/>
                  <a:gd name="connsiteX8-749" fmla="*/ 582967 w 1589104"/>
                  <a:gd name="connsiteY8-750" fmla="*/ 1233178 h 1514679"/>
                  <a:gd name="connsiteX9-751" fmla="*/ 0 w 1589104"/>
                  <a:gd name="connsiteY9-752" fmla="*/ 1232918 h 1514679"/>
                  <a:gd name="connsiteX10-753" fmla="*/ 266330 w 1589104"/>
                  <a:gd name="connsiteY10-754" fmla="*/ 955011 h 1514679"/>
                  <a:gd name="connsiteX11-755" fmla="*/ 287045 w 1589104"/>
                  <a:gd name="connsiteY11-756" fmla="*/ 611742 h 1514679"/>
                  <a:gd name="connsiteX12-757" fmla="*/ 0 w 1589104"/>
                  <a:gd name="connsiteY12-758" fmla="*/ 320232 h 1514679"/>
                  <a:gd name="connsiteX0-759" fmla="*/ 0 w 1589104"/>
                  <a:gd name="connsiteY0-760" fmla="*/ 320232 h 1514679"/>
                  <a:gd name="connsiteX1-761" fmla="*/ 556334 w 1589104"/>
                  <a:gd name="connsiteY1-762" fmla="*/ 318779 h 1514679"/>
                  <a:gd name="connsiteX2-763" fmla="*/ 850996 w 1589104"/>
                  <a:gd name="connsiteY2-764" fmla="*/ 59821 h 1514679"/>
                  <a:gd name="connsiteX3-765" fmla="*/ 1004876 w 1589104"/>
                  <a:gd name="connsiteY3-766" fmla="*/ 0 h 1514679"/>
                  <a:gd name="connsiteX4-767" fmla="*/ 1583185 w 1589104"/>
                  <a:gd name="connsiteY4-768" fmla="*/ 596945 h 1514679"/>
                  <a:gd name="connsiteX5-769" fmla="*/ 1589104 w 1589104"/>
                  <a:gd name="connsiteY5-770" fmla="*/ 948210 h 1514679"/>
                  <a:gd name="connsiteX6-771" fmla="*/ 1013753 w 1589104"/>
                  <a:gd name="connsiteY6-772" fmla="*/ 1514679 h 1514679"/>
                  <a:gd name="connsiteX7-773" fmla="*/ 853956 w 1589104"/>
                  <a:gd name="connsiteY7-774" fmla="*/ 1460778 h 1514679"/>
                  <a:gd name="connsiteX8-775" fmla="*/ 582967 w 1589104"/>
                  <a:gd name="connsiteY8-776" fmla="*/ 1233178 h 1514679"/>
                  <a:gd name="connsiteX9-777" fmla="*/ 0 w 1589104"/>
                  <a:gd name="connsiteY9-778" fmla="*/ 1232918 h 1514679"/>
                  <a:gd name="connsiteX10-779" fmla="*/ 266330 w 1589104"/>
                  <a:gd name="connsiteY10-780" fmla="*/ 955011 h 1514679"/>
                  <a:gd name="connsiteX11-781" fmla="*/ 287045 w 1589104"/>
                  <a:gd name="connsiteY11-782" fmla="*/ 611742 h 1514679"/>
                  <a:gd name="connsiteX12-783" fmla="*/ 0 w 1589104"/>
                  <a:gd name="connsiteY12-784" fmla="*/ 320232 h 1514679"/>
                  <a:gd name="connsiteX0-785" fmla="*/ 0 w 1589104"/>
                  <a:gd name="connsiteY0-786" fmla="*/ 320232 h 1532336"/>
                  <a:gd name="connsiteX1-787" fmla="*/ 556334 w 1589104"/>
                  <a:gd name="connsiteY1-788" fmla="*/ 318779 h 1532336"/>
                  <a:gd name="connsiteX2-789" fmla="*/ 850996 w 1589104"/>
                  <a:gd name="connsiteY2-790" fmla="*/ 59821 h 1532336"/>
                  <a:gd name="connsiteX3-791" fmla="*/ 1004876 w 1589104"/>
                  <a:gd name="connsiteY3-792" fmla="*/ 0 h 1532336"/>
                  <a:gd name="connsiteX4-793" fmla="*/ 1583185 w 1589104"/>
                  <a:gd name="connsiteY4-794" fmla="*/ 596945 h 1532336"/>
                  <a:gd name="connsiteX5-795" fmla="*/ 1589104 w 1589104"/>
                  <a:gd name="connsiteY5-796" fmla="*/ 948210 h 1532336"/>
                  <a:gd name="connsiteX6-797" fmla="*/ 1013753 w 1589104"/>
                  <a:gd name="connsiteY6-798" fmla="*/ 1514679 h 1532336"/>
                  <a:gd name="connsiteX7-799" fmla="*/ 853956 w 1589104"/>
                  <a:gd name="connsiteY7-800" fmla="*/ 1460778 h 1532336"/>
                  <a:gd name="connsiteX8-801" fmla="*/ 582967 w 1589104"/>
                  <a:gd name="connsiteY8-802" fmla="*/ 1233178 h 1532336"/>
                  <a:gd name="connsiteX9-803" fmla="*/ 0 w 1589104"/>
                  <a:gd name="connsiteY9-804" fmla="*/ 1232918 h 1532336"/>
                  <a:gd name="connsiteX10-805" fmla="*/ 266330 w 1589104"/>
                  <a:gd name="connsiteY10-806" fmla="*/ 955011 h 1532336"/>
                  <a:gd name="connsiteX11-807" fmla="*/ 287045 w 1589104"/>
                  <a:gd name="connsiteY11-808" fmla="*/ 611742 h 1532336"/>
                  <a:gd name="connsiteX12-809" fmla="*/ 0 w 1589104"/>
                  <a:gd name="connsiteY12-810" fmla="*/ 320232 h 1532336"/>
                  <a:gd name="connsiteX0-811" fmla="*/ 0 w 1589104"/>
                  <a:gd name="connsiteY0-812" fmla="*/ 320232 h 1575133"/>
                  <a:gd name="connsiteX1-813" fmla="*/ 556334 w 1589104"/>
                  <a:gd name="connsiteY1-814" fmla="*/ 318779 h 1575133"/>
                  <a:gd name="connsiteX2-815" fmla="*/ 850996 w 1589104"/>
                  <a:gd name="connsiteY2-816" fmla="*/ 59821 h 1575133"/>
                  <a:gd name="connsiteX3-817" fmla="*/ 1004876 w 1589104"/>
                  <a:gd name="connsiteY3-818" fmla="*/ 0 h 1575133"/>
                  <a:gd name="connsiteX4-819" fmla="*/ 1583185 w 1589104"/>
                  <a:gd name="connsiteY4-820" fmla="*/ 596945 h 1575133"/>
                  <a:gd name="connsiteX5-821" fmla="*/ 1589104 w 1589104"/>
                  <a:gd name="connsiteY5-822" fmla="*/ 948210 h 1575133"/>
                  <a:gd name="connsiteX6-823" fmla="*/ 1013753 w 1589104"/>
                  <a:gd name="connsiteY6-824" fmla="*/ 1514679 h 1575133"/>
                  <a:gd name="connsiteX7-825" fmla="*/ 853956 w 1589104"/>
                  <a:gd name="connsiteY7-826" fmla="*/ 1460778 h 1575133"/>
                  <a:gd name="connsiteX8-827" fmla="*/ 582967 w 1589104"/>
                  <a:gd name="connsiteY8-828" fmla="*/ 1233178 h 1575133"/>
                  <a:gd name="connsiteX9-829" fmla="*/ 0 w 1589104"/>
                  <a:gd name="connsiteY9-830" fmla="*/ 1232918 h 1575133"/>
                  <a:gd name="connsiteX10-831" fmla="*/ 266330 w 1589104"/>
                  <a:gd name="connsiteY10-832" fmla="*/ 955011 h 1575133"/>
                  <a:gd name="connsiteX11-833" fmla="*/ 287045 w 1589104"/>
                  <a:gd name="connsiteY11-834" fmla="*/ 611742 h 1575133"/>
                  <a:gd name="connsiteX12-835" fmla="*/ 0 w 1589104"/>
                  <a:gd name="connsiteY12-836" fmla="*/ 320232 h 1575133"/>
                  <a:gd name="connsiteX0-837" fmla="*/ 0 w 1589104"/>
                  <a:gd name="connsiteY0-838" fmla="*/ 320232 h 1575133"/>
                  <a:gd name="connsiteX1-839" fmla="*/ 556334 w 1589104"/>
                  <a:gd name="connsiteY1-840" fmla="*/ 318779 h 1575133"/>
                  <a:gd name="connsiteX2-841" fmla="*/ 850996 w 1589104"/>
                  <a:gd name="connsiteY2-842" fmla="*/ 59821 h 1575133"/>
                  <a:gd name="connsiteX3-843" fmla="*/ 1004876 w 1589104"/>
                  <a:gd name="connsiteY3-844" fmla="*/ 0 h 1575133"/>
                  <a:gd name="connsiteX4-845" fmla="*/ 1583185 w 1589104"/>
                  <a:gd name="connsiteY4-846" fmla="*/ 596945 h 1575133"/>
                  <a:gd name="connsiteX5-847" fmla="*/ 1589104 w 1589104"/>
                  <a:gd name="connsiteY5-848" fmla="*/ 948210 h 1575133"/>
                  <a:gd name="connsiteX6-849" fmla="*/ 1013753 w 1589104"/>
                  <a:gd name="connsiteY6-850" fmla="*/ 1514679 h 1575133"/>
                  <a:gd name="connsiteX7-851" fmla="*/ 853956 w 1589104"/>
                  <a:gd name="connsiteY7-852" fmla="*/ 1460778 h 1575133"/>
                  <a:gd name="connsiteX8-853" fmla="*/ 582967 w 1589104"/>
                  <a:gd name="connsiteY8-854" fmla="*/ 1233178 h 1575133"/>
                  <a:gd name="connsiteX9-855" fmla="*/ 0 w 1589104"/>
                  <a:gd name="connsiteY9-856" fmla="*/ 1232918 h 1575133"/>
                  <a:gd name="connsiteX10-857" fmla="*/ 266330 w 1589104"/>
                  <a:gd name="connsiteY10-858" fmla="*/ 955011 h 1575133"/>
                  <a:gd name="connsiteX11-859" fmla="*/ 287045 w 1589104"/>
                  <a:gd name="connsiteY11-860" fmla="*/ 611742 h 1575133"/>
                  <a:gd name="connsiteX12-861" fmla="*/ 0 w 1589104"/>
                  <a:gd name="connsiteY12-862" fmla="*/ 320232 h 1575133"/>
                  <a:gd name="connsiteX0-863" fmla="*/ 0 w 1589104"/>
                  <a:gd name="connsiteY0-864" fmla="*/ 320232 h 1575133"/>
                  <a:gd name="connsiteX1-865" fmla="*/ 556334 w 1589104"/>
                  <a:gd name="connsiteY1-866" fmla="*/ 318779 h 1575133"/>
                  <a:gd name="connsiteX2-867" fmla="*/ 850996 w 1589104"/>
                  <a:gd name="connsiteY2-868" fmla="*/ 59821 h 1575133"/>
                  <a:gd name="connsiteX3-869" fmla="*/ 1004876 w 1589104"/>
                  <a:gd name="connsiteY3-870" fmla="*/ 0 h 1575133"/>
                  <a:gd name="connsiteX4-871" fmla="*/ 1583185 w 1589104"/>
                  <a:gd name="connsiteY4-872" fmla="*/ 596945 h 1575133"/>
                  <a:gd name="connsiteX5-873" fmla="*/ 1589104 w 1589104"/>
                  <a:gd name="connsiteY5-874" fmla="*/ 948210 h 1575133"/>
                  <a:gd name="connsiteX6-875" fmla="*/ 1013753 w 1589104"/>
                  <a:gd name="connsiteY6-876" fmla="*/ 1514679 h 1575133"/>
                  <a:gd name="connsiteX7-877" fmla="*/ 853956 w 1589104"/>
                  <a:gd name="connsiteY7-878" fmla="*/ 1460778 h 1575133"/>
                  <a:gd name="connsiteX8-879" fmla="*/ 582967 w 1589104"/>
                  <a:gd name="connsiteY8-880" fmla="*/ 1233178 h 1575133"/>
                  <a:gd name="connsiteX9-881" fmla="*/ 0 w 1589104"/>
                  <a:gd name="connsiteY9-882" fmla="*/ 1232918 h 1575133"/>
                  <a:gd name="connsiteX10-883" fmla="*/ 266330 w 1589104"/>
                  <a:gd name="connsiteY10-884" fmla="*/ 955011 h 1575133"/>
                  <a:gd name="connsiteX11-885" fmla="*/ 287045 w 1589104"/>
                  <a:gd name="connsiteY11-886" fmla="*/ 611742 h 1575133"/>
                  <a:gd name="connsiteX12-887" fmla="*/ 0 w 1589104"/>
                  <a:gd name="connsiteY12-888" fmla="*/ 320232 h 1575133"/>
                  <a:gd name="connsiteX0-889" fmla="*/ 0 w 1589104"/>
                  <a:gd name="connsiteY0-890" fmla="*/ 320232 h 1575133"/>
                  <a:gd name="connsiteX1-891" fmla="*/ 556334 w 1589104"/>
                  <a:gd name="connsiteY1-892" fmla="*/ 318779 h 1575133"/>
                  <a:gd name="connsiteX2-893" fmla="*/ 850996 w 1589104"/>
                  <a:gd name="connsiteY2-894" fmla="*/ 59821 h 1575133"/>
                  <a:gd name="connsiteX3-895" fmla="*/ 1004876 w 1589104"/>
                  <a:gd name="connsiteY3-896" fmla="*/ 0 h 1575133"/>
                  <a:gd name="connsiteX4-897" fmla="*/ 1583185 w 1589104"/>
                  <a:gd name="connsiteY4-898" fmla="*/ 596945 h 1575133"/>
                  <a:gd name="connsiteX5-899" fmla="*/ 1589104 w 1589104"/>
                  <a:gd name="connsiteY5-900" fmla="*/ 948210 h 1575133"/>
                  <a:gd name="connsiteX6-901" fmla="*/ 1013753 w 1589104"/>
                  <a:gd name="connsiteY6-902" fmla="*/ 1514679 h 1575133"/>
                  <a:gd name="connsiteX7-903" fmla="*/ 853956 w 1589104"/>
                  <a:gd name="connsiteY7-904" fmla="*/ 1460778 h 1575133"/>
                  <a:gd name="connsiteX8-905" fmla="*/ 582967 w 1589104"/>
                  <a:gd name="connsiteY8-906" fmla="*/ 1233178 h 1575133"/>
                  <a:gd name="connsiteX9-907" fmla="*/ 0 w 1589104"/>
                  <a:gd name="connsiteY9-908" fmla="*/ 1232918 h 1575133"/>
                  <a:gd name="connsiteX10-909" fmla="*/ 266330 w 1589104"/>
                  <a:gd name="connsiteY10-910" fmla="*/ 955011 h 1575133"/>
                  <a:gd name="connsiteX11-911" fmla="*/ 287045 w 1589104"/>
                  <a:gd name="connsiteY11-912" fmla="*/ 611742 h 1575133"/>
                  <a:gd name="connsiteX12-913" fmla="*/ 0 w 1589104"/>
                  <a:gd name="connsiteY12-914" fmla="*/ 320232 h 1575133"/>
                  <a:gd name="connsiteX0-915" fmla="*/ 0 w 1589104"/>
                  <a:gd name="connsiteY0-916" fmla="*/ 354510 h 1609411"/>
                  <a:gd name="connsiteX1-917" fmla="*/ 556334 w 1589104"/>
                  <a:gd name="connsiteY1-918" fmla="*/ 353057 h 1609411"/>
                  <a:gd name="connsiteX2-919" fmla="*/ 850996 w 1589104"/>
                  <a:gd name="connsiteY2-920" fmla="*/ 94099 h 1609411"/>
                  <a:gd name="connsiteX3-921" fmla="*/ 1004876 w 1589104"/>
                  <a:gd name="connsiteY3-922" fmla="*/ 34278 h 1609411"/>
                  <a:gd name="connsiteX4-923" fmla="*/ 1583185 w 1589104"/>
                  <a:gd name="connsiteY4-924" fmla="*/ 631223 h 1609411"/>
                  <a:gd name="connsiteX5-925" fmla="*/ 1589104 w 1589104"/>
                  <a:gd name="connsiteY5-926" fmla="*/ 982488 h 1609411"/>
                  <a:gd name="connsiteX6-927" fmla="*/ 1013753 w 1589104"/>
                  <a:gd name="connsiteY6-928" fmla="*/ 1548957 h 1609411"/>
                  <a:gd name="connsiteX7-929" fmla="*/ 853956 w 1589104"/>
                  <a:gd name="connsiteY7-930" fmla="*/ 1495056 h 1609411"/>
                  <a:gd name="connsiteX8-931" fmla="*/ 582967 w 1589104"/>
                  <a:gd name="connsiteY8-932" fmla="*/ 1267456 h 1609411"/>
                  <a:gd name="connsiteX9-933" fmla="*/ 0 w 1589104"/>
                  <a:gd name="connsiteY9-934" fmla="*/ 1267196 h 1609411"/>
                  <a:gd name="connsiteX10-935" fmla="*/ 266330 w 1589104"/>
                  <a:gd name="connsiteY10-936" fmla="*/ 989289 h 1609411"/>
                  <a:gd name="connsiteX11-937" fmla="*/ 287045 w 1589104"/>
                  <a:gd name="connsiteY11-938" fmla="*/ 646020 h 1609411"/>
                  <a:gd name="connsiteX12-939" fmla="*/ 0 w 1589104"/>
                  <a:gd name="connsiteY12-940" fmla="*/ 354510 h 1609411"/>
                  <a:gd name="connsiteX0-941" fmla="*/ 0 w 1589104"/>
                  <a:gd name="connsiteY0-942" fmla="*/ 354510 h 1609411"/>
                  <a:gd name="connsiteX1-943" fmla="*/ 556334 w 1589104"/>
                  <a:gd name="connsiteY1-944" fmla="*/ 353057 h 1609411"/>
                  <a:gd name="connsiteX2-945" fmla="*/ 850996 w 1589104"/>
                  <a:gd name="connsiteY2-946" fmla="*/ 94099 h 1609411"/>
                  <a:gd name="connsiteX3-947" fmla="*/ 1004876 w 1589104"/>
                  <a:gd name="connsiteY3-948" fmla="*/ 34278 h 1609411"/>
                  <a:gd name="connsiteX4-949" fmla="*/ 1577267 w 1589104"/>
                  <a:gd name="connsiteY4-950" fmla="*/ 619386 h 1609411"/>
                  <a:gd name="connsiteX5-951" fmla="*/ 1589104 w 1589104"/>
                  <a:gd name="connsiteY5-952" fmla="*/ 982488 h 1609411"/>
                  <a:gd name="connsiteX6-953" fmla="*/ 1013753 w 1589104"/>
                  <a:gd name="connsiteY6-954" fmla="*/ 1548957 h 1609411"/>
                  <a:gd name="connsiteX7-955" fmla="*/ 853956 w 1589104"/>
                  <a:gd name="connsiteY7-956" fmla="*/ 1495056 h 1609411"/>
                  <a:gd name="connsiteX8-957" fmla="*/ 582967 w 1589104"/>
                  <a:gd name="connsiteY8-958" fmla="*/ 1267456 h 1609411"/>
                  <a:gd name="connsiteX9-959" fmla="*/ 0 w 1589104"/>
                  <a:gd name="connsiteY9-960" fmla="*/ 1267196 h 1609411"/>
                  <a:gd name="connsiteX10-961" fmla="*/ 266330 w 1589104"/>
                  <a:gd name="connsiteY10-962" fmla="*/ 989289 h 1609411"/>
                  <a:gd name="connsiteX11-963" fmla="*/ 287045 w 1589104"/>
                  <a:gd name="connsiteY11-964" fmla="*/ 646020 h 1609411"/>
                  <a:gd name="connsiteX12-965" fmla="*/ 0 w 1589104"/>
                  <a:gd name="connsiteY12-966" fmla="*/ 354510 h 1609411"/>
                  <a:gd name="connsiteX0-967" fmla="*/ 0 w 1643112"/>
                  <a:gd name="connsiteY0-968" fmla="*/ 354510 h 1609411"/>
                  <a:gd name="connsiteX1-969" fmla="*/ 556334 w 1643112"/>
                  <a:gd name="connsiteY1-970" fmla="*/ 353057 h 1609411"/>
                  <a:gd name="connsiteX2-971" fmla="*/ 850996 w 1643112"/>
                  <a:gd name="connsiteY2-972" fmla="*/ 94099 h 1609411"/>
                  <a:gd name="connsiteX3-973" fmla="*/ 1004876 w 1643112"/>
                  <a:gd name="connsiteY3-974" fmla="*/ 34278 h 1609411"/>
                  <a:gd name="connsiteX4-975" fmla="*/ 1577267 w 1643112"/>
                  <a:gd name="connsiteY4-976" fmla="*/ 619386 h 1609411"/>
                  <a:gd name="connsiteX5-977" fmla="*/ 1589104 w 1643112"/>
                  <a:gd name="connsiteY5-978" fmla="*/ 982488 h 1609411"/>
                  <a:gd name="connsiteX6-979" fmla="*/ 1013753 w 1643112"/>
                  <a:gd name="connsiteY6-980" fmla="*/ 1548957 h 1609411"/>
                  <a:gd name="connsiteX7-981" fmla="*/ 853956 w 1643112"/>
                  <a:gd name="connsiteY7-982" fmla="*/ 1495056 h 1609411"/>
                  <a:gd name="connsiteX8-983" fmla="*/ 582967 w 1643112"/>
                  <a:gd name="connsiteY8-984" fmla="*/ 1267456 h 1609411"/>
                  <a:gd name="connsiteX9-985" fmla="*/ 0 w 1643112"/>
                  <a:gd name="connsiteY9-986" fmla="*/ 1267196 h 1609411"/>
                  <a:gd name="connsiteX10-987" fmla="*/ 266330 w 1643112"/>
                  <a:gd name="connsiteY10-988" fmla="*/ 989289 h 1609411"/>
                  <a:gd name="connsiteX11-989" fmla="*/ 287045 w 1643112"/>
                  <a:gd name="connsiteY11-990" fmla="*/ 646020 h 1609411"/>
                  <a:gd name="connsiteX12-991" fmla="*/ 0 w 1643112"/>
                  <a:gd name="connsiteY12-992" fmla="*/ 354510 h 1609411"/>
                  <a:gd name="connsiteX0-993" fmla="*/ 0 w 1669115"/>
                  <a:gd name="connsiteY0-994" fmla="*/ 354510 h 1609411"/>
                  <a:gd name="connsiteX1-995" fmla="*/ 556334 w 1669115"/>
                  <a:gd name="connsiteY1-996" fmla="*/ 353057 h 1609411"/>
                  <a:gd name="connsiteX2-997" fmla="*/ 850996 w 1669115"/>
                  <a:gd name="connsiteY2-998" fmla="*/ 94099 h 1609411"/>
                  <a:gd name="connsiteX3-999" fmla="*/ 1004876 w 1669115"/>
                  <a:gd name="connsiteY3-1000" fmla="*/ 34278 h 1609411"/>
                  <a:gd name="connsiteX4-1001" fmla="*/ 1577267 w 1669115"/>
                  <a:gd name="connsiteY4-1002" fmla="*/ 619386 h 1609411"/>
                  <a:gd name="connsiteX5-1003" fmla="*/ 1589104 w 1669115"/>
                  <a:gd name="connsiteY5-1004" fmla="*/ 982488 h 1609411"/>
                  <a:gd name="connsiteX6-1005" fmla="*/ 1013753 w 1669115"/>
                  <a:gd name="connsiteY6-1006" fmla="*/ 1548957 h 1609411"/>
                  <a:gd name="connsiteX7-1007" fmla="*/ 853956 w 1669115"/>
                  <a:gd name="connsiteY7-1008" fmla="*/ 1495056 h 1609411"/>
                  <a:gd name="connsiteX8-1009" fmla="*/ 582967 w 1669115"/>
                  <a:gd name="connsiteY8-1010" fmla="*/ 1267456 h 1609411"/>
                  <a:gd name="connsiteX9-1011" fmla="*/ 0 w 1669115"/>
                  <a:gd name="connsiteY9-1012" fmla="*/ 1267196 h 1609411"/>
                  <a:gd name="connsiteX10-1013" fmla="*/ 266330 w 1669115"/>
                  <a:gd name="connsiteY10-1014" fmla="*/ 989289 h 1609411"/>
                  <a:gd name="connsiteX11-1015" fmla="*/ 287045 w 1669115"/>
                  <a:gd name="connsiteY11-1016" fmla="*/ 646020 h 1609411"/>
                  <a:gd name="connsiteX12-1017" fmla="*/ 0 w 1669115"/>
                  <a:gd name="connsiteY12-1018" fmla="*/ 354510 h 1609411"/>
                  <a:gd name="connsiteX0-1019" fmla="*/ 0 w 1671177"/>
                  <a:gd name="connsiteY0-1020" fmla="*/ 354510 h 1609411"/>
                  <a:gd name="connsiteX1-1021" fmla="*/ 556334 w 1671177"/>
                  <a:gd name="connsiteY1-1022" fmla="*/ 353057 h 1609411"/>
                  <a:gd name="connsiteX2-1023" fmla="*/ 850996 w 1671177"/>
                  <a:gd name="connsiteY2-1024" fmla="*/ 94099 h 1609411"/>
                  <a:gd name="connsiteX3-1025" fmla="*/ 1004876 w 1671177"/>
                  <a:gd name="connsiteY3-1026" fmla="*/ 34278 h 1609411"/>
                  <a:gd name="connsiteX4-1027" fmla="*/ 1577267 w 1671177"/>
                  <a:gd name="connsiteY4-1028" fmla="*/ 619386 h 1609411"/>
                  <a:gd name="connsiteX5-1029" fmla="*/ 1589104 w 1671177"/>
                  <a:gd name="connsiteY5-1030" fmla="*/ 982488 h 1609411"/>
                  <a:gd name="connsiteX6-1031" fmla="*/ 1013753 w 1671177"/>
                  <a:gd name="connsiteY6-1032" fmla="*/ 1548957 h 1609411"/>
                  <a:gd name="connsiteX7-1033" fmla="*/ 853956 w 1671177"/>
                  <a:gd name="connsiteY7-1034" fmla="*/ 1495056 h 1609411"/>
                  <a:gd name="connsiteX8-1035" fmla="*/ 582967 w 1671177"/>
                  <a:gd name="connsiteY8-1036" fmla="*/ 1267456 h 1609411"/>
                  <a:gd name="connsiteX9-1037" fmla="*/ 0 w 1671177"/>
                  <a:gd name="connsiteY9-1038" fmla="*/ 1267196 h 1609411"/>
                  <a:gd name="connsiteX10-1039" fmla="*/ 266330 w 1671177"/>
                  <a:gd name="connsiteY10-1040" fmla="*/ 989289 h 1609411"/>
                  <a:gd name="connsiteX11-1041" fmla="*/ 287045 w 1671177"/>
                  <a:gd name="connsiteY11-1042" fmla="*/ 646020 h 1609411"/>
                  <a:gd name="connsiteX12-1043" fmla="*/ 0 w 1671177"/>
                  <a:gd name="connsiteY12-1044" fmla="*/ 354510 h 16094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33" y="connsiteY8-34"/>
                  </a:cxn>
                  <a:cxn ang="0">
                    <a:pos x="connsiteX9-125" y="connsiteY9-126"/>
                  </a:cxn>
                  <a:cxn ang="0">
                    <a:pos x="connsiteX10-327" y="connsiteY10-328"/>
                  </a:cxn>
                  <a:cxn ang="0">
                    <a:pos x="connsiteX11-373" y="connsiteY11-374"/>
                  </a:cxn>
                  <a:cxn ang="0">
                    <a:pos x="connsiteX12-471" y="connsiteY12-47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6652" name="TextBox 13"/>
            <p:cNvSpPr txBox="1"/>
            <p:nvPr/>
          </p:nvSpPr>
          <p:spPr>
            <a:xfrm>
              <a:off x="4369061" y="2754805"/>
              <a:ext cx="56778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473325" y="2211388"/>
            <a:ext cx="1773238" cy="1609725"/>
            <a:chOff x="2473571" y="2211710"/>
            <a:chExt cx="1773781" cy="1609411"/>
          </a:xfrm>
        </p:grpSpPr>
        <p:grpSp>
          <p:nvGrpSpPr>
            <p:cNvPr id="26647" name="组合 17"/>
            <p:cNvGrpSpPr/>
            <p:nvPr/>
          </p:nvGrpSpPr>
          <p:grpSpPr>
            <a:xfrm>
              <a:off x="2473571" y="2211710"/>
              <a:ext cx="1773781" cy="1609411"/>
              <a:chOff x="1074198" y="2188917"/>
              <a:chExt cx="1773781" cy="1609411"/>
            </a:xfrm>
          </p:grpSpPr>
          <p:sp>
            <p:nvSpPr>
              <p:cNvPr id="20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-1" fmla="*/ 0 w 1731146"/>
                  <a:gd name="connsiteY0-2" fmla="*/ 355742 h 1624170"/>
                  <a:gd name="connsiteX1-3" fmla="*/ 508986 w 1731146"/>
                  <a:gd name="connsiteY1-4" fmla="*/ 351329 h 1624170"/>
                  <a:gd name="connsiteX2-5" fmla="*/ 892425 w 1731146"/>
                  <a:gd name="connsiteY2-6" fmla="*/ 355742 h 1624170"/>
                  <a:gd name="connsiteX3-7" fmla="*/ 892425 w 1731146"/>
                  <a:gd name="connsiteY3-8" fmla="*/ 0 h 1624170"/>
                  <a:gd name="connsiteX4-9" fmla="*/ 1731146 w 1731146"/>
                  <a:gd name="connsiteY4-10" fmla="*/ 812085 h 1624170"/>
                  <a:gd name="connsiteX5-11" fmla="*/ 892425 w 1731146"/>
                  <a:gd name="connsiteY5-12" fmla="*/ 1624170 h 1624170"/>
                  <a:gd name="connsiteX6-13" fmla="*/ 892425 w 1731146"/>
                  <a:gd name="connsiteY6-14" fmla="*/ 1268428 h 1624170"/>
                  <a:gd name="connsiteX7-15" fmla="*/ 0 w 1731146"/>
                  <a:gd name="connsiteY7-16" fmla="*/ 1268428 h 1624170"/>
                  <a:gd name="connsiteX8" fmla="*/ 0 w 1731146"/>
                  <a:gd name="connsiteY8" fmla="*/ 355742 h 1624170"/>
                  <a:gd name="connsiteX0-17" fmla="*/ 0 w 1731146"/>
                  <a:gd name="connsiteY0-18" fmla="*/ 355742 h 1624170"/>
                  <a:gd name="connsiteX1-19" fmla="*/ 556334 w 1731146"/>
                  <a:gd name="connsiteY1-20" fmla="*/ 354289 h 1624170"/>
                  <a:gd name="connsiteX2-21" fmla="*/ 892425 w 1731146"/>
                  <a:gd name="connsiteY2-22" fmla="*/ 355742 h 1624170"/>
                  <a:gd name="connsiteX3-23" fmla="*/ 892425 w 1731146"/>
                  <a:gd name="connsiteY3-24" fmla="*/ 0 h 1624170"/>
                  <a:gd name="connsiteX4-25" fmla="*/ 1731146 w 1731146"/>
                  <a:gd name="connsiteY4-26" fmla="*/ 812085 h 1624170"/>
                  <a:gd name="connsiteX5-27" fmla="*/ 892425 w 1731146"/>
                  <a:gd name="connsiteY5-28" fmla="*/ 1624170 h 1624170"/>
                  <a:gd name="connsiteX6-29" fmla="*/ 892425 w 1731146"/>
                  <a:gd name="connsiteY6-30" fmla="*/ 1268428 h 1624170"/>
                  <a:gd name="connsiteX7-31" fmla="*/ 0 w 1731146"/>
                  <a:gd name="connsiteY7-32" fmla="*/ 1268428 h 1624170"/>
                  <a:gd name="connsiteX8-33" fmla="*/ 0 w 1731146"/>
                  <a:gd name="connsiteY8-34" fmla="*/ 355742 h 1624170"/>
                  <a:gd name="connsiteX0-35" fmla="*/ 0 w 1731146"/>
                  <a:gd name="connsiteY0-36" fmla="*/ 355742 h 1624170"/>
                  <a:gd name="connsiteX1-37" fmla="*/ 556334 w 1731146"/>
                  <a:gd name="connsiteY1-38" fmla="*/ 354289 h 1624170"/>
                  <a:gd name="connsiteX2-39" fmla="*/ 848037 w 1731146"/>
                  <a:gd name="connsiteY2-40" fmla="*/ 127882 h 1624170"/>
                  <a:gd name="connsiteX3-41" fmla="*/ 892425 w 1731146"/>
                  <a:gd name="connsiteY3-42" fmla="*/ 0 h 1624170"/>
                  <a:gd name="connsiteX4-43" fmla="*/ 1731146 w 1731146"/>
                  <a:gd name="connsiteY4-44" fmla="*/ 812085 h 1624170"/>
                  <a:gd name="connsiteX5-45" fmla="*/ 892425 w 1731146"/>
                  <a:gd name="connsiteY5-46" fmla="*/ 1624170 h 1624170"/>
                  <a:gd name="connsiteX6-47" fmla="*/ 892425 w 1731146"/>
                  <a:gd name="connsiteY6-48" fmla="*/ 1268428 h 1624170"/>
                  <a:gd name="connsiteX7-49" fmla="*/ 0 w 1731146"/>
                  <a:gd name="connsiteY7-50" fmla="*/ 1268428 h 1624170"/>
                  <a:gd name="connsiteX8-51" fmla="*/ 0 w 1731146"/>
                  <a:gd name="connsiteY8-52" fmla="*/ 355742 h 1624170"/>
                  <a:gd name="connsiteX0-53" fmla="*/ 0 w 1731146"/>
                  <a:gd name="connsiteY0-54" fmla="*/ 320232 h 1588660"/>
                  <a:gd name="connsiteX1-55" fmla="*/ 556334 w 1731146"/>
                  <a:gd name="connsiteY1-56" fmla="*/ 318779 h 1588660"/>
                  <a:gd name="connsiteX2-57" fmla="*/ 848037 w 1731146"/>
                  <a:gd name="connsiteY2-58" fmla="*/ 92372 h 1588660"/>
                  <a:gd name="connsiteX3-59" fmla="*/ 1004876 w 1731146"/>
                  <a:gd name="connsiteY3-60" fmla="*/ 0 h 1588660"/>
                  <a:gd name="connsiteX4-61" fmla="*/ 1731146 w 1731146"/>
                  <a:gd name="connsiteY4-62" fmla="*/ 776575 h 1588660"/>
                  <a:gd name="connsiteX5-63" fmla="*/ 892425 w 1731146"/>
                  <a:gd name="connsiteY5-64" fmla="*/ 1588660 h 1588660"/>
                  <a:gd name="connsiteX6-65" fmla="*/ 892425 w 1731146"/>
                  <a:gd name="connsiteY6-66" fmla="*/ 1232918 h 1588660"/>
                  <a:gd name="connsiteX7-67" fmla="*/ 0 w 1731146"/>
                  <a:gd name="connsiteY7-68" fmla="*/ 1232918 h 1588660"/>
                  <a:gd name="connsiteX8-69" fmla="*/ 0 w 1731146"/>
                  <a:gd name="connsiteY8-70" fmla="*/ 320232 h 1588660"/>
                  <a:gd name="connsiteX0-71" fmla="*/ 0 w 1731146"/>
                  <a:gd name="connsiteY0-72" fmla="*/ 320232 h 1588660"/>
                  <a:gd name="connsiteX1-73" fmla="*/ 556334 w 1731146"/>
                  <a:gd name="connsiteY1-74" fmla="*/ 318779 h 1588660"/>
                  <a:gd name="connsiteX2-75" fmla="*/ 850996 w 1731146"/>
                  <a:gd name="connsiteY2-76" fmla="*/ 59821 h 1588660"/>
                  <a:gd name="connsiteX3-77" fmla="*/ 1004876 w 1731146"/>
                  <a:gd name="connsiteY3-78" fmla="*/ 0 h 1588660"/>
                  <a:gd name="connsiteX4-79" fmla="*/ 1731146 w 1731146"/>
                  <a:gd name="connsiteY4-80" fmla="*/ 776575 h 1588660"/>
                  <a:gd name="connsiteX5-81" fmla="*/ 892425 w 1731146"/>
                  <a:gd name="connsiteY5-82" fmla="*/ 1588660 h 1588660"/>
                  <a:gd name="connsiteX6-83" fmla="*/ 892425 w 1731146"/>
                  <a:gd name="connsiteY6-84" fmla="*/ 1232918 h 1588660"/>
                  <a:gd name="connsiteX7-85" fmla="*/ 0 w 1731146"/>
                  <a:gd name="connsiteY7-86" fmla="*/ 1232918 h 1588660"/>
                  <a:gd name="connsiteX8-87" fmla="*/ 0 w 1731146"/>
                  <a:gd name="connsiteY8-88" fmla="*/ 320232 h 1588660"/>
                  <a:gd name="connsiteX0-89" fmla="*/ 2959 w 1734105"/>
                  <a:gd name="connsiteY0-90" fmla="*/ 320232 h 1588660"/>
                  <a:gd name="connsiteX1-91" fmla="*/ 559293 w 1734105"/>
                  <a:gd name="connsiteY1-92" fmla="*/ 318779 h 1588660"/>
                  <a:gd name="connsiteX2-93" fmla="*/ 853955 w 1734105"/>
                  <a:gd name="connsiteY2-94" fmla="*/ 59821 h 1588660"/>
                  <a:gd name="connsiteX3-95" fmla="*/ 1007835 w 1734105"/>
                  <a:gd name="connsiteY3-96" fmla="*/ 0 h 1588660"/>
                  <a:gd name="connsiteX4-97" fmla="*/ 1734105 w 1734105"/>
                  <a:gd name="connsiteY4-98" fmla="*/ 776575 h 1588660"/>
                  <a:gd name="connsiteX5-99" fmla="*/ 895384 w 1734105"/>
                  <a:gd name="connsiteY5-100" fmla="*/ 1588660 h 1588660"/>
                  <a:gd name="connsiteX6-101" fmla="*/ 895384 w 1734105"/>
                  <a:gd name="connsiteY6-102" fmla="*/ 1232918 h 1588660"/>
                  <a:gd name="connsiteX7-103" fmla="*/ 2959 w 1734105"/>
                  <a:gd name="connsiteY7-104" fmla="*/ 1232918 h 1588660"/>
                  <a:gd name="connsiteX8-105" fmla="*/ 0 w 1734105"/>
                  <a:gd name="connsiteY8-106" fmla="*/ 576230 h 1588660"/>
                  <a:gd name="connsiteX9" fmla="*/ 2959 w 1734105"/>
                  <a:gd name="connsiteY9" fmla="*/ 320232 h 1588660"/>
                  <a:gd name="connsiteX0-107" fmla="*/ 3 w 1731149"/>
                  <a:gd name="connsiteY0-108" fmla="*/ 320232 h 1588660"/>
                  <a:gd name="connsiteX1-109" fmla="*/ 556337 w 1731149"/>
                  <a:gd name="connsiteY1-110" fmla="*/ 318779 h 1588660"/>
                  <a:gd name="connsiteX2-111" fmla="*/ 850999 w 1731149"/>
                  <a:gd name="connsiteY2-112" fmla="*/ 59821 h 1588660"/>
                  <a:gd name="connsiteX3-113" fmla="*/ 1004879 w 1731149"/>
                  <a:gd name="connsiteY3-114" fmla="*/ 0 h 1588660"/>
                  <a:gd name="connsiteX4-115" fmla="*/ 1731149 w 1731149"/>
                  <a:gd name="connsiteY4-116" fmla="*/ 776575 h 1588660"/>
                  <a:gd name="connsiteX5-117" fmla="*/ 892428 w 1731149"/>
                  <a:gd name="connsiteY5-118" fmla="*/ 1588660 h 1588660"/>
                  <a:gd name="connsiteX6-119" fmla="*/ 892428 w 1731149"/>
                  <a:gd name="connsiteY6-120" fmla="*/ 1232918 h 1588660"/>
                  <a:gd name="connsiteX7-121" fmla="*/ 3 w 1731149"/>
                  <a:gd name="connsiteY7-122" fmla="*/ 1232918 h 1588660"/>
                  <a:gd name="connsiteX8-123" fmla="*/ 275211 w 1731149"/>
                  <a:gd name="connsiteY8-124" fmla="*/ 617659 h 1588660"/>
                  <a:gd name="connsiteX9-125" fmla="*/ 3 w 1731149"/>
                  <a:gd name="connsiteY9-126" fmla="*/ 320232 h 1588660"/>
                  <a:gd name="connsiteX0-127" fmla="*/ 3 w 1731149"/>
                  <a:gd name="connsiteY0-128" fmla="*/ 320232 h 1588660"/>
                  <a:gd name="connsiteX1-129" fmla="*/ 556337 w 1731149"/>
                  <a:gd name="connsiteY1-130" fmla="*/ 318779 h 1588660"/>
                  <a:gd name="connsiteX2-131" fmla="*/ 850999 w 1731149"/>
                  <a:gd name="connsiteY2-132" fmla="*/ 59821 h 1588660"/>
                  <a:gd name="connsiteX3-133" fmla="*/ 1004879 w 1731149"/>
                  <a:gd name="connsiteY3-134" fmla="*/ 0 h 1588660"/>
                  <a:gd name="connsiteX4-135" fmla="*/ 1731149 w 1731149"/>
                  <a:gd name="connsiteY4-136" fmla="*/ 776575 h 1588660"/>
                  <a:gd name="connsiteX5-137" fmla="*/ 892428 w 1731149"/>
                  <a:gd name="connsiteY5-138" fmla="*/ 1588660 h 1588660"/>
                  <a:gd name="connsiteX6-139" fmla="*/ 892428 w 1731149"/>
                  <a:gd name="connsiteY6-140" fmla="*/ 1232918 h 1588660"/>
                  <a:gd name="connsiteX7-141" fmla="*/ 3 w 1731149"/>
                  <a:gd name="connsiteY7-142" fmla="*/ 1232918 h 1588660"/>
                  <a:gd name="connsiteX8-143" fmla="*/ 275211 w 1731149"/>
                  <a:gd name="connsiteY8-144" fmla="*/ 617659 h 1588660"/>
                  <a:gd name="connsiteX9-145" fmla="*/ 3 w 1731149"/>
                  <a:gd name="connsiteY9-146" fmla="*/ 320232 h 1588660"/>
                  <a:gd name="connsiteX0-147" fmla="*/ 5 w 1731151"/>
                  <a:gd name="connsiteY0-148" fmla="*/ 320232 h 1588660"/>
                  <a:gd name="connsiteX1-149" fmla="*/ 556339 w 1731151"/>
                  <a:gd name="connsiteY1-150" fmla="*/ 318779 h 1588660"/>
                  <a:gd name="connsiteX2-151" fmla="*/ 851001 w 1731151"/>
                  <a:gd name="connsiteY2-152" fmla="*/ 59821 h 1588660"/>
                  <a:gd name="connsiteX3-153" fmla="*/ 1004881 w 1731151"/>
                  <a:gd name="connsiteY3-154" fmla="*/ 0 h 1588660"/>
                  <a:gd name="connsiteX4-155" fmla="*/ 1731151 w 1731151"/>
                  <a:gd name="connsiteY4-156" fmla="*/ 776575 h 1588660"/>
                  <a:gd name="connsiteX5-157" fmla="*/ 892430 w 1731151"/>
                  <a:gd name="connsiteY5-158" fmla="*/ 1588660 h 1588660"/>
                  <a:gd name="connsiteX6-159" fmla="*/ 892430 w 1731151"/>
                  <a:gd name="connsiteY6-160" fmla="*/ 1232918 h 1588660"/>
                  <a:gd name="connsiteX7-161" fmla="*/ 5 w 1731151"/>
                  <a:gd name="connsiteY7-162" fmla="*/ 1232918 h 1588660"/>
                  <a:gd name="connsiteX8-163" fmla="*/ 275213 w 1731151"/>
                  <a:gd name="connsiteY8-164" fmla="*/ 617659 h 1588660"/>
                  <a:gd name="connsiteX9-165" fmla="*/ 5 w 1731151"/>
                  <a:gd name="connsiteY9-166" fmla="*/ 320232 h 1588660"/>
                  <a:gd name="connsiteX0-167" fmla="*/ 5 w 1731151"/>
                  <a:gd name="connsiteY0-168" fmla="*/ 320232 h 1588660"/>
                  <a:gd name="connsiteX1-169" fmla="*/ 556339 w 1731151"/>
                  <a:gd name="connsiteY1-170" fmla="*/ 318779 h 1588660"/>
                  <a:gd name="connsiteX2-171" fmla="*/ 851001 w 1731151"/>
                  <a:gd name="connsiteY2-172" fmla="*/ 59821 h 1588660"/>
                  <a:gd name="connsiteX3-173" fmla="*/ 1004881 w 1731151"/>
                  <a:gd name="connsiteY3-174" fmla="*/ 0 h 1588660"/>
                  <a:gd name="connsiteX4-175" fmla="*/ 1731151 w 1731151"/>
                  <a:gd name="connsiteY4-176" fmla="*/ 776575 h 1588660"/>
                  <a:gd name="connsiteX5-177" fmla="*/ 892430 w 1731151"/>
                  <a:gd name="connsiteY5-178" fmla="*/ 1588660 h 1588660"/>
                  <a:gd name="connsiteX6-179" fmla="*/ 892430 w 1731151"/>
                  <a:gd name="connsiteY6-180" fmla="*/ 1232918 h 1588660"/>
                  <a:gd name="connsiteX7-181" fmla="*/ 5 w 1731151"/>
                  <a:gd name="connsiteY7-182" fmla="*/ 1232918 h 1588660"/>
                  <a:gd name="connsiteX8-183" fmla="*/ 275213 w 1731151"/>
                  <a:gd name="connsiteY8-184" fmla="*/ 617659 h 1588660"/>
                  <a:gd name="connsiteX9-185" fmla="*/ 5 w 1731151"/>
                  <a:gd name="connsiteY9-186" fmla="*/ 320232 h 1588660"/>
                  <a:gd name="connsiteX0-187" fmla="*/ 3 w 1731149"/>
                  <a:gd name="connsiteY0-188" fmla="*/ 320232 h 1588660"/>
                  <a:gd name="connsiteX1-189" fmla="*/ 556337 w 1731149"/>
                  <a:gd name="connsiteY1-190" fmla="*/ 318779 h 1588660"/>
                  <a:gd name="connsiteX2-191" fmla="*/ 850999 w 1731149"/>
                  <a:gd name="connsiteY2-192" fmla="*/ 59821 h 1588660"/>
                  <a:gd name="connsiteX3-193" fmla="*/ 1004879 w 1731149"/>
                  <a:gd name="connsiteY3-194" fmla="*/ 0 h 1588660"/>
                  <a:gd name="connsiteX4-195" fmla="*/ 1731149 w 1731149"/>
                  <a:gd name="connsiteY4-196" fmla="*/ 776575 h 1588660"/>
                  <a:gd name="connsiteX5-197" fmla="*/ 892428 w 1731149"/>
                  <a:gd name="connsiteY5-198" fmla="*/ 1588660 h 1588660"/>
                  <a:gd name="connsiteX6-199" fmla="*/ 892428 w 1731149"/>
                  <a:gd name="connsiteY6-200" fmla="*/ 1232918 h 1588660"/>
                  <a:gd name="connsiteX7-201" fmla="*/ 3 w 1731149"/>
                  <a:gd name="connsiteY7-202" fmla="*/ 1232918 h 1588660"/>
                  <a:gd name="connsiteX8-203" fmla="*/ 275211 w 1731149"/>
                  <a:gd name="connsiteY8-204" fmla="*/ 617659 h 1588660"/>
                  <a:gd name="connsiteX9-205" fmla="*/ 3 w 1731149"/>
                  <a:gd name="connsiteY9-206" fmla="*/ 320232 h 1588660"/>
                  <a:gd name="connsiteX0-207" fmla="*/ 0 w 1731146"/>
                  <a:gd name="connsiteY0-208" fmla="*/ 320232 h 1588660"/>
                  <a:gd name="connsiteX1-209" fmla="*/ 556334 w 1731146"/>
                  <a:gd name="connsiteY1-210" fmla="*/ 318779 h 1588660"/>
                  <a:gd name="connsiteX2-211" fmla="*/ 850996 w 1731146"/>
                  <a:gd name="connsiteY2-212" fmla="*/ 59821 h 1588660"/>
                  <a:gd name="connsiteX3-213" fmla="*/ 1004876 w 1731146"/>
                  <a:gd name="connsiteY3-214" fmla="*/ 0 h 1588660"/>
                  <a:gd name="connsiteX4-215" fmla="*/ 1731146 w 1731146"/>
                  <a:gd name="connsiteY4-216" fmla="*/ 776575 h 1588660"/>
                  <a:gd name="connsiteX5-217" fmla="*/ 892425 w 1731146"/>
                  <a:gd name="connsiteY5-218" fmla="*/ 1588660 h 1588660"/>
                  <a:gd name="connsiteX6-219" fmla="*/ 892425 w 1731146"/>
                  <a:gd name="connsiteY6-220" fmla="*/ 1232918 h 1588660"/>
                  <a:gd name="connsiteX7-221" fmla="*/ 0 w 1731146"/>
                  <a:gd name="connsiteY7-222" fmla="*/ 1232918 h 1588660"/>
                  <a:gd name="connsiteX8-223" fmla="*/ 275208 w 1731146"/>
                  <a:gd name="connsiteY8-224" fmla="*/ 617659 h 1588660"/>
                  <a:gd name="connsiteX9-225" fmla="*/ 0 w 1731146"/>
                  <a:gd name="connsiteY9-226" fmla="*/ 320232 h 1588660"/>
                  <a:gd name="connsiteX0-227" fmla="*/ 0 w 1731146"/>
                  <a:gd name="connsiteY0-228" fmla="*/ 320232 h 1588660"/>
                  <a:gd name="connsiteX1-229" fmla="*/ 556334 w 1731146"/>
                  <a:gd name="connsiteY1-230" fmla="*/ 318779 h 1588660"/>
                  <a:gd name="connsiteX2-231" fmla="*/ 850996 w 1731146"/>
                  <a:gd name="connsiteY2-232" fmla="*/ 59821 h 1588660"/>
                  <a:gd name="connsiteX3-233" fmla="*/ 1004876 w 1731146"/>
                  <a:gd name="connsiteY3-234" fmla="*/ 0 h 1588660"/>
                  <a:gd name="connsiteX4-235" fmla="*/ 1731146 w 1731146"/>
                  <a:gd name="connsiteY4-236" fmla="*/ 776575 h 1588660"/>
                  <a:gd name="connsiteX5-237" fmla="*/ 892425 w 1731146"/>
                  <a:gd name="connsiteY5-238" fmla="*/ 1588660 h 1588660"/>
                  <a:gd name="connsiteX6-239" fmla="*/ 892425 w 1731146"/>
                  <a:gd name="connsiteY6-240" fmla="*/ 1232918 h 1588660"/>
                  <a:gd name="connsiteX7-241" fmla="*/ 0 w 1731146"/>
                  <a:gd name="connsiteY7-242" fmla="*/ 1232918 h 1588660"/>
                  <a:gd name="connsiteX8-243" fmla="*/ 275208 w 1731146"/>
                  <a:gd name="connsiteY8-244" fmla="*/ 617659 h 1588660"/>
                  <a:gd name="connsiteX9-245" fmla="*/ 0 w 1731146"/>
                  <a:gd name="connsiteY9-246" fmla="*/ 320232 h 1588660"/>
                  <a:gd name="connsiteX0-247" fmla="*/ 0 w 1731146"/>
                  <a:gd name="connsiteY0-248" fmla="*/ 320232 h 1588660"/>
                  <a:gd name="connsiteX1-249" fmla="*/ 556334 w 1731146"/>
                  <a:gd name="connsiteY1-250" fmla="*/ 318779 h 1588660"/>
                  <a:gd name="connsiteX2-251" fmla="*/ 850996 w 1731146"/>
                  <a:gd name="connsiteY2-252" fmla="*/ 59821 h 1588660"/>
                  <a:gd name="connsiteX3-253" fmla="*/ 1004876 w 1731146"/>
                  <a:gd name="connsiteY3-254" fmla="*/ 0 h 1588660"/>
                  <a:gd name="connsiteX4-255" fmla="*/ 1731146 w 1731146"/>
                  <a:gd name="connsiteY4-256" fmla="*/ 776575 h 1588660"/>
                  <a:gd name="connsiteX5-257" fmla="*/ 892425 w 1731146"/>
                  <a:gd name="connsiteY5-258" fmla="*/ 1588660 h 1588660"/>
                  <a:gd name="connsiteX6-259" fmla="*/ 892425 w 1731146"/>
                  <a:gd name="connsiteY6-260" fmla="*/ 1232918 h 1588660"/>
                  <a:gd name="connsiteX7-261" fmla="*/ 0 w 1731146"/>
                  <a:gd name="connsiteY7-262" fmla="*/ 1232918 h 1588660"/>
                  <a:gd name="connsiteX8-263" fmla="*/ 275208 w 1731146"/>
                  <a:gd name="connsiteY8-264" fmla="*/ 617659 h 1588660"/>
                  <a:gd name="connsiteX9-265" fmla="*/ 0 w 1731146"/>
                  <a:gd name="connsiteY9-266" fmla="*/ 320232 h 1588660"/>
                  <a:gd name="connsiteX0-267" fmla="*/ 0 w 1731146"/>
                  <a:gd name="connsiteY0-268" fmla="*/ 320232 h 1588660"/>
                  <a:gd name="connsiteX1-269" fmla="*/ 556334 w 1731146"/>
                  <a:gd name="connsiteY1-270" fmla="*/ 318779 h 1588660"/>
                  <a:gd name="connsiteX2-271" fmla="*/ 850996 w 1731146"/>
                  <a:gd name="connsiteY2-272" fmla="*/ 59821 h 1588660"/>
                  <a:gd name="connsiteX3-273" fmla="*/ 1004876 w 1731146"/>
                  <a:gd name="connsiteY3-274" fmla="*/ 0 h 1588660"/>
                  <a:gd name="connsiteX4-275" fmla="*/ 1731146 w 1731146"/>
                  <a:gd name="connsiteY4-276" fmla="*/ 776575 h 1588660"/>
                  <a:gd name="connsiteX5-277" fmla="*/ 892425 w 1731146"/>
                  <a:gd name="connsiteY5-278" fmla="*/ 1588660 h 1588660"/>
                  <a:gd name="connsiteX6-279" fmla="*/ 892425 w 1731146"/>
                  <a:gd name="connsiteY6-280" fmla="*/ 1232918 h 1588660"/>
                  <a:gd name="connsiteX7-281" fmla="*/ 0 w 1731146"/>
                  <a:gd name="connsiteY7-282" fmla="*/ 1232918 h 1588660"/>
                  <a:gd name="connsiteX8-283" fmla="*/ 281126 w 1731146"/>
                  <a:gd name="connsiteY8-284" fmla="*/ 620619 h 1588660"/>
                  <a:gd name="connsiteX9-285" fmla="*/ 0 w 1731146"/>
                  <a:gd name="connsiteY9-286" fmla="*/ 320232 h 1588660"/>
                  <a:gd name="connsiteX0-287" fmla="*/ 0 w 1731146"/>
                  <a:gd name="connsiteY0-288" fmla="*/ 320232 h 1588660"/>
                  <a:gd name="connsiteX1-289" fmla="*/ 556334 w 1731146"/>
                  <a:gd name="connsiteY1-290" fmla="*/ 318779 h 1588660"/>
                  <a:gd name="connsiteX2-291" fmla="*/ 850996 w 1731146"/>
                  <a:gd name="connsiteY2-292" fmla="*/ 59821 h 1588660"/>
                  <a:gd name="connsiteX3-293" fmla="*/ 1004876 w 1731146"/>
                  <a:gd name="connsiteY3-294" fmla="*/ 0 h 1588660"/>
                  <a:gd name="connsiteX4-295" fmla="*/ 1731146 w 1731146"/>
                  <a:gd name="connsiteY4-296" fmla="*/ 776575 h 1588660"/>
                  <a:gd name="connsiteX5-297" fmla="*/ 892425 w 1731146"/>
                  <a:gd name="connsiteY5-298" fmla="*/ 1588660 h 1588660"/>
                  <a:gd name="connsiteX6-299" fmla="*/ 892425 w 1731146"/>
                  <a:gd name="connsiteY6-300" fmla="*/ 1232918 h 1588660"/>
                  <a:gd name="connsiteX7-301" fmla="*/ 0 w 1731146"/>
                  <a:gd name="connsiteY7-302" fmla="*/ 1232918 h 1588660"/>
                  <a:gd name="connsiteX8-303" fmla="*/ 136124 w 1731146"/>
                  <a:gd name="connsiteY8-304" fmla="*/ 922459 h 1588660"/>
                  <a:gd name="connsiteX9-305" fmla="*/ 281126 w 1731146"/>
                  <a:gd name="connsiteY9-306" fmla="*/ 620619 h 1588660"/>
                  <a:gd name="connsiteX10" fmla="*/ 0 w 1731146"/>
                  <a:gd name="connsiteY10" fmla="*/ 320232 h 1588660"/>
                  <a:gd name="connsiteX0-307" fmla="*/ 0 w 1731146"/>
                  <a:gd name="connsiteY0-308" fmla="*/ 320232 h 1588660"/>
                  <a:gd name="connsiteX1-309" fmla="*/ 556334 w 1731146"/>
                  <a:gd name="connsiteY1-310" fmla="*/ 318779 h 1588660"/>
                  <a:gd name="connsiteX2-311" fmla="*/ 850996 w 1731146"/>
                  <a:gd name="connsiteY2-312" fmla="*/ 59821 h 1588660"/>
                  <a:gd name="connsiteX3-313" fmla="*/ 1004876 w 1731146"/>
                  <a:gd name="connsiteY3-314" fmla="*/ 0 h 1588660"/>
                  <a:gd name="connsiteX4-315" fmla="*/ 1731146 w 1731146"/>
                  <a:gd name="connsiteY4-316" fmla="*/ 776575 h 1588660"/>
                  <a:gd name="connsiteX5-317" fmla="*/ 892425 w 1731146"/>
                  <a:gd name="connsiteY5-318" fmla="*/ 1588660 h 1588660"/>
                  <a:gd name="connsiteX6-319" fmla="*/ 892425 w 1731146"/>
                  <a:gd name="connsiteY6-320" fmla="*/ 1232918 h 1588660"/>
                  <a:gd name="connsiteX7-321" fmla="*/ 0 w 1731146"/>
                  <a:gd name="connsiteY7-322" fmla="*/ 1232918 h 1588660"/>
                  <a:gd name="connsiteX8-323" fmla="*/ 266330 w 1731146"/>
                  <a:gd name="connsiteY8-324" fmla="*/ 955011 h 1588660"/>
                  <a:gd name="connsiteX9-325" fmla="*/ 281126 w 1731146"/>
                  <a:gd name="connsiteY9-326" fmla="*/ 620619 h 1588660"/>
                  <a:gd name="connsiteX10-327" fmla="*/ 0 w 1731146"/>
                  <a:gd name="connsiteY10-328" fmla="*/ 320232 h 1588660"/>
                  <a:gd name="connsiteX0-329" fmla="*/ 0 w 1731146"/>
                  <a:gd name="connsiteY0-330" fmla="*/ 320232 h 1588660"/>
                  <a:gd name="connsiteX1-331" fmla="*/ 556334 w 1731146"/>
                  <a:gd name="connsiteY1-332" fmla="*/ 318779 h 1588660"/>
                  <a:gd name="connsiteX2-333" fmla="*/ 850996 w 1731146"/>
                  <a:gd name="connsiteY2-334" fmla="*/ 59821 h 1588660"/>
                  <a:gd name="connsiteX3-335" fmla="*/ 1004876 w 1731146"/>
                  <a:gd name="connsiteY3-336" fmla="*/ 0 h 1588660"/>
                  <a:gd name="connsiteX4-337" fmla="*/ 1731146 w 1731146"/>
                  <a:gd name="connsiteY4-338" fmla="*/ 776575 h 1588660"/>
                  <a:gd name="connsiteX5-339" fmla="*/ 892425 w 1731146"/>
                  <a:gd name="connsiteY5-340" fmla="*/ 1588660 h 1588660"/>
                  <a:gd name="connsiteX6-341" fmla="*/ 892425 w 1731146"/>
                  <a:gd name="connsiteY6-342" fmla="*/ 1232918 h 1588660"/>
                  <a:gd name="connsiteX7-343" fmla="*/ 582967 w 1731146"/>
                  <a:gd name="connsiteY7-344" fmla="*/ 1233178 h 1588660"/>
                  <a:gd name="connsiteX8-345" fmla="*/ 0 w 1731146"/>
                  <a:gd name="connsiteY8-346" fmla="*/ 1232918 h 1588660"/>
                  <a:gd name="connsiteX9-347" fmla="*/ 266330 w 1731146"/>
                  <a:gd name="connsiteY9-348" fmla="*/ 955011 h 1588660"/>
                  <a:gd name="connsiteX10-349" fmla="*/ 281126 w 1731146"/>
                  <a:gd name="connsiteY10-350" fmla="*/ 620619 h 1588660"/>
                  <a:gd name="connsiteX11" fmla="*/ 0 w 1731146"/>
                  <a:gd name="connsiteY11" fmla="*/ 320232 h 1588660"/>
                  <a:gd name="connsiteX0-351" fmla="*/ 0 w 1731146"/>
                  <a:gd name="connsiteY0-352" fmla="*/ 320232 h 1588660"/>
                  <a:gd name="connsiteX1-353" fmla="*/ 556334 w 1731146"/>
                  <a:gd name="connsiteY1-354" fmla="*/ 318779 h 1588660"/>
                  <a:gd name="connsiteX2-355" fmla="*/ 850996 w 1731146"/>
                  <a:gd name="connsiteY2-356" fmla="*/ 59821 h 1588660"/>
                  <a:gd name="connsiteX3-357" fmla="*/ 1004876 w 1731146"/>
                  <a:gd name="connsiteY3-358" fmla="*/ 0 h 1588660"/>
                  <a:gd name="connsiteX4-359" fmla="*/ 1731146 w 1731146"/>
                  <a:gd name="connsiteY4-360" fmla="*/ 776575 h 1588660"/>
                  <a:gd name="connsiteX5-361" fmla="*/ 892425 w 1731146"/>
                  <a:gd name="connsiteY5-362" fmla="*/ 1588660 h 1588660"/>
                  <a:gd name="connsiteX6-363" fmla="*/ 853956 w 1731146"/>
                  <a:gd name="connsiteY6-364" fmla="*/ 1460778 h 1588660"/>
                  <a:gd name="connsiteX7-365" fmla="*/ 582967 w 1731146"/>
                  <a:gd name="connsiteY7-366" fmla="*/ 1233178 h 1588660"/>
                  <a:gd name="connsiteX8-367" fmla="*/ 0 w 1731146"/>
                  <a:gd name="connsiteY8-368" fmla="*/ 1232918 h 1588660"/>
                  <a:gd name="connsiteX9-369" fmla="*/ 266330 w 1731146"/>
                  <a:gd name="connsiteY9-370" fmla="*/ 955011 h 1588660"/>
                  <a:gd name="connsiteX10-371" fmla="*/ 281126 w 1731146"/>
                  <a:gd name="connsiteY10-372" fmla="*/ 620619 h 1588660"/>
                  <a:gd name="connsiteX11-373" fmla="*/ 0 w 1731146"/>
                  <a:gd name="connsiteY11-374" fmla="*/ 320232 h 1588660"/>
                  <a:gd name="connsiteX0-375" fmla="*/ 0 w 1731146"/>
                  <a:gd name="connsiteY0-376" fmla="*/ 320232 h 1517638"/>
                  <a:gd name="connsiteX1-377" fmla="*/ 556334 w 1731146"/>
                  <a:gd name="connsiteY1-378" fmla="*/ 318779 h 1517638"/>
                  <a:gd name="connsiteX2-379" fmla="*/ 850996 w 1731146"/>
                  <a:gd name="connsiteY2-380" fmla="*/ 59821 h 1517638"/>
                  <a:gd name="connsiteX3-381" fmla="*/ 1004876 w 1731146"/>
                  <a:gd name="connsiteY3-382" fmla="*/ 0 h 1517638"/>
                  <a:gd name="connsiteX4-383" fmla="*/ 1731146 w 1731146"/>
                  <a:gd name="connsiteY4-384" fmla="*/ 776575 h 1517638"/>
                  <a:gd name="connsiteX5-385" fmla="*/ 1010794 w 1731146"/>
                  <a:gd name="connsiteY5-386" fmla="*/ 1517638 h 1517638"/>
                  <a:gd name="connsiteX6-387" fmla="*/ 853956 w 1731146"/>
                  <a:gd name="connsiteY6-388" fmla="*/ 1460778 h 1517638"/>
                  <a:gd name="connsiteX7-389" fmla="*/ 582967 w 1731146"/>
                  <a:gd name="connsiteY7-390" fmla="*/ 1233178 h 1517638"/>
                  <a:gd name="connsiteX8-391" fmla="*/ 0 w 1731146"/>
                  <a:gd name="connsiteY8-392" fmla="*/ 1232918 h 1517638"/>
                  <a:gd name="connsiteX9-393" fmla="*/ 266330 w 1731146"/>
                  <a:gd name="connsiteY9-394" fmla="*/ 955011 h 1517638"/>
                  <a:gd name="connsiteX10-395" fmla="*/ 281126 w 1731146"/>
                  <a:gd name="connsiteY10-396" fmla="*/ 620619 h 1517638"/>
                  <a:gd name="connsiteX11-397" fmla="*/ 0 w 1731146"/>
                  <a:gd name="connsiteY11-398" fmla="*/ 320232 h 1517638"/>
                  <a:gd name="connsiteX0-399" fmla="*/ 0 w 1589104"/>
                  <a:gd name="connsiteY0-400" fmla="*/ 320232 h 1517638"/>
                  <a:gd name="connsiteX1-401" fmla="*/ 556334 w 1589104"/>
                  <a:gd name="connsiteY1-402" fmla="*/ 318779 h 1517638"/>
                  <a:gd name="connsiteX2-403" fmla="*/ 850996 w 1589104"/>
                  <a:gd name="connsiteY2-404" fmla="*/ 59821 h 1517638"/>
                  <a:gd name="connsiteX3-405" fmla="*/ 1004876 w 1589104"/>
                  <a:gd name="connsiteY3-406" fmla="*/ 0 h 1517638"/>
                  <a:gd name="connsiteX4-407" fmla="*/ 1589104 w 1589104"/>
                  <a:gd name="connsiteY4-408" fmla="*/ 936373 h 1517638"/>
                  <a:gd name="connsiteX5-409" fmla="*/ 1010794 w 1589104"/>
                  <a:gd name="connsiteY5-410" fmla="*/ 1517638 h 1517638"/>
                  <a:gd name="connsiteX6-411" fmla="*/ 853956 w 1589104"/>
                  <a:gd name="connsiteY6-412" fmla="*/ 1460778 h 1517638"/>
                  <a:gd name="connsiteX7-413" fmla="*/ 582967 w 1589104"/>
                  <a:gd name="connsiteY7-414" fmla="*/ 1233178 h 1517638"/>
                  <a:gd name="connsiteX8-415" fmla="*/ 0 w 1589104"/>
                  <a:gd name="connsiteY8-416" fmla="*/ 1232918 h 1517638"/>
                  <a:gd name="connsiteX9-417" fmla="*/ 266330 w 1589104"/>
                  <a:gd name="connsiteY9-418" fmla="*/ 955011 h 1517638"/>
                  <a:gd name="connsiteX10-419" fmla="*/ 281126 w 1589104"/>
                  <a:gd name="connsiteY10-420" fmla="*/ 620619 h 1517638"/>
                  <a:gd name="connsiteX11-421" fmla="*/ 0 w 1589104"/>
                  <a:gd name="connsiteY11-422" fmla="*/ 320232 h 1517638"/>
                  <a:gd name="connsiteX0-423" fmla="*/ 0 w 1589104"/>
                  <a:gd name="connsiteY0-424" fmla="*/ 320232 h 1517638"/>
                  <a:gd name="connsiteX1-425" fmla="*/ 556334 w 1589104"/>
                  <a:gd name="connsiteY1-426" fmla="*/ 318779 h 1517638"/>
                  <a:gd name="connsiteX2-427" fmla="*/ 850996 w 1589104"/>
                  <a:gd name="connsiteY2-428" fmla="*/ 59821 h 1517638"/>
                  <a:gd name="connsiteX3-429" fmla="*/ 1004876 w 1589104"/>
                  <a:gd name="connsiteY3-430" fmla="*/ 0 h 1517638"/>
                  <a:gd name="connsiteX4-431" fmla="*/ 1373080 w 1589104"/>
                  <a:gd name="connsiteY4-432" fmla="*/ 591026 h 1517638"/>
                  <a:gd name="connsiteX5-433" fmla="*/ 1589104 w 1589104"/>
                  <a:gd name="connsiteY5-434" fmla="*/ 936373 h 1517638"/>
                  <a:gd name="connsiteX6-435" fmla="*/ 1010794 w 1589104"/>
                  <a:gd name="connsiteY6-436" fmla="*/ 1517638 h 1517638"/>
                  <a:gd name="connsiteX7-437" fmla="*/ 853956 w 1589104"/>
                  <a:gd name="connsiteY7-438" fmla="*/ 1460778 h 1517638"/>
                  <a:gd name="connsiteX8-439" fmla="*/ 582967 w 1589104"/>
                  <a:gd name="connsiteY8-440" fmla="*/ 1233178 h 1517638"/>
                  <a:gd name="connsiteX9-441" fmla="*/ 0 w 1589104"/>
                  <a:gd name="connsiteY9-442" fmla="*/ 1232918 h 1517638"/>
                  <a:gd name="connsiteX10-443" fmla="*/ 266330 w 1589104"/>
                  <a:gd name="connsiteY10-444" fmla="*/ 955011 h 1517638"/>
                  <a:gd name="connsiteX11-445" fmla="*/ 281126 w 1589104"/>
                  <a:gd name="connsiteY11-446" fmla="*/ 620619 h 1517638"/>
                  <a:gd name="connsiteX12" fmla="*/ 0 w 1589104"/>
                  <a:gd name="connsiteY12" fmla="*/ 320232 h 1517638"/>
                  <a:gd name="connsiteX0-447" fmla="*/ 0 w 1589104"/>
                  <a:gd name="connsiteY0-448" fmla="*/ 320232 h 1517638"/>
                  <a:gd name="connsiteX1-449" fmla="*/ 556334 w 1589104"/>
                  <a:gd name="connsiteY1-450" fmla="*/ 318779 h 1517638"/>
                  <a:gd name="connsiteX2-451" fmla="*/ 850996 w 1589104"/>
                  <a:gd name="connsiteY2-452" fmla="*/ 59821 h 1517638"/>
                  <a:gd name="connsiteX3-453" fmla="*/ 1004876 w 1589104"/>
                  <a:gd name="connsiteY3-454" fmla="*/ 0 h 1517638"/>
                  <a:gd name="connsiteX4-455" fmla="*/ 1583185 w 1589104"/>
                  <a:gd name="connsiteY4-456" fmla="*/ 596945 h 1517638"/>
                  <a:gd name="connsiteX5-457" fmla="*/ 1589104 w 1589104"/>
                  <a:gd name="connsiteY5-458" fmla="*/ 936373 h 1517638"/>
                  <a:gd name="connsiteX6-459" fmla="*/ 1010794 w 1589104"/>
                  <a:gd name="connsiteY6-460" fmla="*/ 1517638 h 1517638"/>
                  <a:gd name="connsiteX7-461" fmla="*/ 853956 w 1589104"/>
                  <a:gd name="connsiteY7-462" fmla="*/ 1460778 h 1517638"/>
                  <a:gd name="connsiteX8-463" fmla="*/ 582967 w 1589104"/>
                  <a:gd name="connsiteY8-464" fmla="*/ 1233178 h 1517638"/>
                  <a:gd name="connsiteX9-465" fmla="*/ 0 w 1589104"/>
                  <a:gd name="connsiteY9-466" fmla="*/ 1232918 h 1517638"/>
                  <a:gd name="connsiteX10-467" fmla="*/ 266330 w 1589104"/>
                  <a:gd name="connsiteY10-468" fmla="*/ 955011 h 1517638"/>
                  <a:gd name="connsiteX11-469" fmla="*/ 281126 w 1589104"/>
                  <a:gd name="connsiteY11-470" fmla="*/ 620619 h 1517638"/>
                  <a:gd name="connsiteX12-471" fmla="*/ 0 w 1589104"/>
                  <a:gd name="connsiteY12-472" fmla="*/ 320232 h 1517638"/>
                  <a:gd name="connsiteX0-473" fmla="*/ 0 w 1592063"/>
                  <a:gd name="connsiteY0-474" fmla="*/ 320232 h 1517638"/>
                  <a:gd name="connsiteX1-475" fmla="*/ 556334 w 1592063"/>
                  <a:gd name="connsiteY1-476" fmla="*/ 318779 h 1517638"/>
                  <a:gd name="connsiteX2-477" fmla="*/ 850996 w 1592063"/>
                  <a:gd name="connsiteY2-478" fmla="*/ 59821 h 1517638"/>
                  <a:gd name="connsiteX3-479" fmla="*/ 1004876 w 1592063"/>
                  <a:gd name="connsiteY3-480" fmla="*/ 0 h 1517638"/>
                  <a:gd name="connsiteX4-481" fmla="*/ 1583185 w 1592063"/>
                  <a:gd name="connsiteY4-482" fmla="*/ 596945 h 1517638"/>
                  <a:gd name="connsiteX5-483" fmla="*/ 1592063 w 1592063"/>
                  <a:gd name="connsiteY5-484" fmla="*/ 942292 h 1517638"/>
                  <a:gd name="connsiteX6-485" fmla="*/ 1010794 w 1592063"/>
                  <a:gd name="connsiteY6-486" fmla="*/ 1517638 h 1517638"/>
                  <a:gd name="connsiteX7-487" fmla="*/ 853956 w 1592063"/>
                  <a:gd name="connsiteY7-488" fmla="*/ 1460778 h 1517638"/>
                  <a:gd name="connsiteX8-489" fmla="*/ 582967 w 1592063"/>
                  <a:gd name="connsiteY8-490" fmla="*/ 1233178 h 1517638"/>
                  <a:gd name="connsiteX9-491" fmla="*/ 0 w 1592063"/>
                  <a:gd name="connsiteY9-492" fmla="*/ 1232918 h 1517638"/>
                  <a:gd name="connsiteX10-493" fmla="*/ 266330 w 1592063"/>
                  <a:gd name="connsiteY10-494" fmla="*/ 955011 h 1517638"/>
                  <a:gd name="connsiteX11-495" fmla="*/ 281126 w 1592063"/>
                  <a:gd name="connsiteY11-496" fmla="*/ 620619 h 1517638"/>
                  <a:gd name="connsiteX12-497" fmla="*/ 0 w 1592063"/>
                  <a:gd name="connsiteY12-498" fmla="*/ 320232 h 1517638"/>
                  <a:gd name="connsiteX0-499" fmla="*/ 0 w 1589104"/>
                  <a:gd name="connsiteY0-500" fmla="*/ 320232 h 1517638"/>
                  <a:gd name="connsiteX1-501" fmla="*/ 556334 w 1589104"/>
                  <a:gd name="connsiteY1-502" fmla="*/ 318779 h 1517638"/>
                  <a:gd name="connsiteX2-503" fmla="*/ 850996 w 1589104"/>
                  <a:gd name="connsiteY2-504" fmla="*/ 59821 h 1517638"/>
                  <a:gd name="connsiteX3-505" fmla="*/ 1004876 w 1589104"/>
                  <a:gd name="connsiteY3-506" fmla="*/ 0 h 1517638"/>
                  <a:gd name="connsiteX4-507" fmla="*/ 1583185 w 1589104"/>
                  <a:gd name="connsiteY4-508" fmla="*/ 596945 h 1517638"/>
                  <a:gd name="connsiteX5-509" fmla="*/ 1589104 w 1589104"/>
                  <a:gd name="connsiteY5-510" fmla="*/ 948210 h 1517638"/>
                  <a:gd name="connsiteX6-511" fmla="*/ 1010794 w 1589104"/>
                  <a:gd name="connsiteY6-512" fmla="*/ 1517638 h 1517638"/>
                  <a:gd name="connsiteX7-513" fmla="*/ 853956 w 1589104"/>
                  <a:gd name="connsiteY7-514" fmla="*/ 1460778 h 1517638"/>
                  <a:gd name="connsiteX8-515" fmla="*/ 582967 w 1589104"/>
                  <a:gd name="connsiteY8-516" fmla="*/ 1233178 h 1517638"/>
                  <a:gd name="connsiteX9-517" fmla="*/ 0 w 1589104"/>
                  <a:gd name="connsiteY9-518" fmla="*/ 1232918 h 1517638"/>
                  <a:gd name="connsiteX10-519" fmla="*/ 266330 w 1589104"/>
                  <a:gd name="connsiteY10-520" fmla="*/ 955011 h 1517638"/>
                  <a:gd name="connsiteX11-521" fmla="*/ 281126 w 1589104"/>
                  <a:gd name="connsiteY11-522" fmla="*/ 620619 h 1517638"/>
                  <a:gd name="connsiteX12-523" fmla="*/ 0 w 1589104"/>
                  <a:gd name="connsiteY12-524" fmla="*/ 320232 h 1517638"/>
                  <a:gd name="connsiteX0-525" fmla="*/ 0 w 1589104"/>
                  <a:gd name="connsiteY0-526" fmla="*/ 320232 h 1514679"/>
                  <a:gd name="connsiteX1-527" fmla="*/ 556334 w 1589104"/>
                  <a:gd name="connsiteY1-528" fmla="*/ 318779 h 1514679"/>
                  <a:gd name="connsiteX2-529" fmla="*/ 850996 w 1589104"/>
                  <a:gd name="connsiteY2-530" fmla="*/ 59821 h 1514679"/>
                  <a:gd name="connsiteX3-531" fmla="*/ 1004876 w 1589104"/>
                  <a:gd name="connsiteY3-532" fmla="*/ 0 h 1514679"/>
                  <a:gd name="connsiteX4-533" fmla="*/ 1583185 w 1589104"/>
                  <a:gd name="connsiteY4-534" fmla="*/ 596945 h 1514679"/>
                  <a:gd name="connsiteX5-535" fmla="*/ 1589104 w 1589104"/>
                  <a:gd name="connsiteY5-536" fmla="*/ 948210 h 1514679"/>
                  <a:gd name="connsiteX6-537" fmla="*/ 1013753 w 1589104"/>
                  <a:gd name="connsiteY6-538" fmla="*/ 1514679 h 1514679"/>
                  <a:gd name="connsiteX7-539" fmla="*/ 853956 w 1589104"/>
                  <a:gd name="connsiteY7-540" fmla="*/ 1460778 h 1514679"/>
                  <a:gd name="connsiteX8-541" fmla="*/ 582967 w 1589104"/>
                  <a:gd name="connsiteY8-542" fmla="*/ 1233178 h 1514679"/>
                  <a:gd name="connsiteX9-543" fmla="*/ 0 w 1589104"/>
                  <a:gd name="connsiteY9-544" fmla="*/ 1232918 h 1514679"/>
                  <a:gd name="connsiteX10-545" fmla="*/ 266330 w 1589104"/>
                  <a:gd name="connsiteY10-546" fmla="*/ 955011 h 1514679"/>
                  <a:gd name="connsiteX11-547" fmla="*/ 281126 w 1589104"/>
                  <a:gd name="connsiteY11-548" fmla="*/ 620619 h 1514679"/>
                  <a:gd name="connsiteX12-549" fmla="*/ 0 w 1589104"/>
                  <a:gd name="connsiteY12-550" fmla="*/ 320232 h 1514679"/>
                  <a:gd name="connsiteX0-551" fmla="*/ 0 w 1589104"/>
                  <a:gd name="connsiteY0-552" fmla="*/ 320232 h 1514679"/>
                  <a:gd name="connsiteX1-553" fmla="*/ 556334 w 1589104"/>
                  <a:gd name="connsiteY1-554" fmla="*/ 318779 h 1514679"/>
                  <a:gd name="connsiteX2-555" fmla="*/ 850996 w 1589104"/>
                  <a:gd name="connsiteY2-556" fmla="*/ 59821 h 1514679"/>
                  <a:gd name="connsiteX3-557" fmla="*/ 1004876 w 1589104"/>
                  <a:gd name="connsiteY3-558" fmla="*/ 0 h 1514679"/>
                  <a:gd name="connsiteX4-559" fmla="*/ 1583185 w 1589104"/>
                  <a:gd name="connsiteY4-560" fmla="*/ 596945 h 1514679"/>
                  <a:gd name="connsiteX5-561" fmla="*/ 1589104 w 1589104"/>
                  <a:gd name="connsiteY5-562" fmla="*/ 948210 h 1514679"/>
                  <a:gd name="connsiteX6-563" fmla="*/ 1013753 w 1589104"/>
                  <a:gd name="connsiteY6-564" fmla="*/ 1514679 h 1514679"/>
                  <a:gd name="connsiteX7-565" fmla="*/ 853956 w 1589104"/>
                  <a:gd name="connsiteY7-566" fmla="*/ 1460778 h 1514679"/>
                  <a:gd name="connsiteX8-567" fmla="*/ 582967 w 1589104"/>
                  <a:gd name="connsiteY8-568" fmla="*/ 1233178 h 1514679"/>
                  <a:gd name="connsiteX9-569" fmla="*/ 0 w 1589104"/>
                  <a:gd name="connsiteY9-570" fmla="*/ 1232918 h 1514679"/>
                  <a:gd name="connsiteX10-571" fmla="*/ 266330 w 1589104"/>
                  <a:gd name="connsiteY10-572" fmla="*/ 955011 h 1514679"/>
                  <a:gd name="connsiteX11-573" fmla="*/ 287045 w 1589104"/>
                  <a:gd name="connsiteY11-574" fmla="*/ 611742 h 1514679"/>
                  <a:gd name="connsiteX12-575" fmla="*/ 0 w 1589104"/>
                  <a:gd name="connsiteY12-576" fmla="*/ 320232 h 1514679"/>
                  <a:gd name="connsiteX0-577" fmla="*/ 0 w 1589104"/>
                  <a:gd name="connsiteY0-578" fmla="*/ 320232 h 1514679"/>
                  <a:gd name="connsiteX1-579" fmla="*/ 556334 w 1589104"/>
                  <a:gd name="connsiteY1-580" fmla="*/ 318779 h 1514679"/>
                  <a:gd name="connsiteX2-581" fmla="*/ 850996 w 1589104"/>
                  <a:gd name="connsiteY2-582" fmla="*/ 59821 h 1514679"/>
                  <a:gd name="connsiteX3-583" fmla="*/ 1004876 w 1589104"/>
                  <a:gd name="connsiteY3-584" fmla="*/ 0 h 1514679"/>
                  <a:gd name="connsiteX4-585" fmla="*/ 1583185 w 1589104"/>
                  <a:gd name="connsiteY4-586" fmla="*/ 596945 h 1514679"/>
                  <a:gd name="connsiteX5-587" fmla="*/ 1589104 w 1589104"/>
                  <a:gd name="connsiteY5-588" fmla="*/ 948210 h 1514679"/>
                  <a:gd name="connsiteX6-589" fmla="*/ 1013753 w 1589104"/>
                  <a:gd name="connsiteY6-590" fmla="*/ 1514679 h 1514679"/>
                  <a:gd name="connsiteX7-591" fmla="*/ 853956 w 1589104"/>
                  <a:gd name="connsiteY7-592" fmla="*/ 1460778 h 1514679"/>
                  <a:gd name="connsiteX8-593" fmla="*/ 582967 w 1589104"/>
                  <a:gd name="connsiteY8-594" fmla="*/ 1233178 h 1514679"/>
                  <a:gd name="connsiteX9-595" fmla="*/ 0 w 1589104"/>
                  <a:gd name="connsiteY9-596" fmla="*/ 1232918 h 1514679"/>
                  <a:gd name="connsiteX10-597" fmla="*/ 266330 w 1589104"/>
                  <a:gd name="connsiteY10-598" fmla="*/ 955011 h 1514679"/>
                  <a:gd name="connsiteX11-599" fmla="*/ 287045 w 1589104"/>
                  <a:gd name="connsiteY11-600" fmla="*/ 611742 h 1514679"/>
                  <a:gd name="connsiteX12-601" fmla="*/ 0 w 1589104"/>
                  <a:gd name="connsiteY12-602" fmla="*/ 320232 h 1514679"/>
                  <a:gd name="connsiteX0-603" fmla="*/ 0 w 1589104"/>
                  <a:gd name="connsiteY0-604" fmla="*/ 320232 h 1514679"/>
                  <a:gd name="connsiteX1-605" fmla="*/ 556334 w 1589104"/>
                  <a:gd name="connsiteY1-606" fmla="*/ 318779 h 1514679"/>
                  <a:gd name="connsiteX2-607" fmla="*/ 850996 w 1589104"/>
                  <a:gd name="connsiteY2-608" fmla="*/ 59821 h 1514679"/>
                  <a:gd name="connsiteX3-609" fmla="*/ 1004876 w 1589104"/>
                  <a:gd name="connsiteY3-610" fmla="*/ 0 h 1514679"/>
                  <a:gd name="connsiteX4-611" fmla="*/ 1583185 w 1589104"/>
                  <a:gd name="connsiteY4-612" fmla="*/ 596945 h 1514679"/>
                  <a:gd name="connsiteX5-613" fmla="*/ 1589104 w 1589104"/>
                  <a:gd name="connsiteY5-614" fmla="*/ 948210 h 1514679"/>
                  <a:gd name="connsiteX6-615" fmla="*/ 1013753 w 1589104"/>
                  <a:gd name="connsiteY6-616" fmla="*/ 1514679 h 1514679"/>
                  <a:gd name="connsiteX7-617" fmla="*/ 853956 w 1589104"/>
                  <a:gd name="connsiteY7-618" fmla="*/ 1460778 h 1514679"/>
                  <a:gd name="connsiteX8-619" fmla="*/ 582967 w 1589104"/>
                  <a:gd name="connsiteY8-620" fmla="*/ 1233178 h 1514679"/>
                  <a:gd name="connsiteX9-621" fmla="*/ 0 w 1589104"/>
                  <a:gd name="connsiteY9-622" fmla="*/ 1232918 h 1514679"/>
                  <a:gd name="connsiteX10-623" fmla="*/ 266330 w 1589104"/>
                  <a:gd name="connsiteY10-624" fmla="*/ 955011 h 1514679"/>
                  <a:gd name="connsiteX11-625" fmla="*/ 287045 w 1589104"/>
                  <a:gd name="connsiteY11-626" fmla="*/ 611742 h 1514679"/>
                  <a:gd name="connsiteX12-627" fmla="*/ 0 w 1589104"/>
                  <a:gd name="connsiteY12-628" fmla="*/ 320232 h 1514679"/>
                  <a:gd name="connsiteX0-629" fmla="*/ 0 w 1589104"/>
                  <a:gd name="connsiteY0-630" fmla="*/ 320232 h 1514679"/>
                  <a:gd name="connsiteX1-631" fmla="*/ 556334 w 1589104"/>
                  <a:gd name="connsiteY1-632" fmla="*/ 318779 h 1514679"/>
                  <a:gd name="connsiteX2-633" fmla="*/ 850996 w 1589104"/>
                  <a:gd name="connsiteY2-634" fmla="*/ 59821 h 1514679"/>
                  <a:gd name="connsiteX3-635" fmla="*/ 1004876 w 1589104"/>
                  <a:gd name="connsiteY3-636" fmla="*/ 0 h 1514679"/>
                  <a:gd name="connsiteX4-637" fmla="*/ 1583185 w 1589104"/>
                  <a:gd name="connsiteY4-638" fmla="*/ 596945 h 1514679"/>
                  <a:gd name="connsiteX5-639" fmla="*/ 1589104 w 1589104"/>
                  <a:gd name="connsiteY5-640" fmla="*/ 948210 h 1514679"/>
                  <a:gd name="connsiteX6-641" fmla="*/ 1013753 w 1589104"/>
                  <a:gd name="connsiteY6-642" fmla="*/ 1514679 h 1514679"/>
                  <a:gd name="connsiteX7-643" fmla="*/ 853956 w 1589104"/>
                  <a:gd name="connsiteY7-644" fmla="*/ 1460778 h 1514679"/>
                  <a:gd name="connsiteX8-645" fmla="*/ 582967 w 1589104"/>
                  <a:gd name="connsiteY8-646" fmla="*/ 1233178 h 1514679"/>
                  <a:gd name="connsiteX9-647" fmla="*/ 0 w 1589104"/>
                  <a:gd name="connsiteY9-648" fmla="*/ 1232918 h 1514679"/>
                  <a:gd name="connsiteX10-649" fmla="*/ 266330 w 1589104"/>
                  <a:gd name="connsiteY10-650" fmla="*/ 955011 h 1514679"/>
                  <a:gd name="connsiteX11-651" fmla="*/ 287045 w 1589104"/>
                  <a:gd name="connsiteY11-652" fmla="*/ 611742 h 1514679"/>
                  <a:gd name="connsiteX12-653" fmla="*/ 0 w 1589104"/>
                  <a:gd name="connsiteY12-654" fmla="*/ 320232 h 1514679"/>
                  <a:gd name="connsiteX0-655" fmla="*/ 0 w 1589104"/>
                  <a:gd name="connsiteY0-656" fmla="*/ 320232 h 1514679"/>
                  <a:gd name="connsiteX1-657" fmla="*/ 556334 w 1589104"/>
                  <a:gd name="connsiteY1-658" fmla="*/ 318779 h 1514679"/>
                  <a:gd name="connsiteX2-659" fmla="*/ 850996 w 1589104"/>
                  <a:gd name="connsiteY2-660" fmla="*/ 59821 h 1514679"/>
                  <a:gd name="connsiteX3-661" fmla="*/ 1004876 w 1589104"/>
                  <a:gd name="connsiteY3-662" fmla="*/ 0 h 1514679"/>
                  <a:gd name="connsiteX4-663" fmla="*/ 1583185 w 1589104"/>
                  <a:gd name="connsiteY4-664" fmla="*/ 596945 h 1514679"/>
                  <a:gd name="connsiteX5-665" fmla="*/ 1589104 w 1589104"/>
                  <a:gd name="connsiteY5-666" fmla="*/ 948210 h 1514679"/>
                  <a:gd name="connsiteX6-667" fmla="*/ 1013753 w 1589104"/>
                  <a:gd name="connsiteY6-668" fmla="*/ 1514679 h 1514679"/>
                  <a:gd name="connsiteX7-669" fmla="*/ 853956 w 1589104"/>
                  <a:gd name="connsiteY7-670" fmla="*/ 1460778 h 1514679"/>
                  <a:gd name="connsiteX8-671" fmla="*/ 582967 w 1589104"/>
                  <a:gd name="connsiteY8-672" fmla="*/ 1233178 h 1514679"/>
                  <a:gd name="connsiteX9-673" fmla="*/ 0 w 1589104"/>
                  <a:gd name="connsiteY9-674" fmla="*/ 1232918 h 1514679"/>
                  <a:gd name="connsiteX10-675" fmla="*/ 266330 w 1589104"/>
                  <a:gd name="connsiteY10-676" fmla="*/ 955011 h 1514679"/>
                  <a:gd name="connsiteX11-677" fmla="*/ 287045 w 1589104"/>
                  <a:gd name="connsiteY11-678" fmla="*/ 611742 h 1514679"/>
                  <a:gd name="connsiteX12-679" fmla="*/ 0 w 1589104"/>
                  <a:gd name="connsiteY12-680" fmla="*/ 320232 h 1514679"/>
                  <a:gd name="connsiteX0-681" fmla="*/ 0 w 1589104"/>
                  <a:gd name="connsiteY0-682" fmla="*/ 320232 h 1514679"/>
                  <a:gd name="connsiteX1-683" fmla="*/ 556334 w 1589104"/>
                  <a:gd name="connsiteY1-684" fmla="*/ 318779 h 1514679"/>
                  <a:gd name="connsiteX2-685" fmla="*/ 850996 w 1589104"/>
                  <a:gd name="connsiteY2-686" fmla="*/ 59821 h 1514679"/>
                  <a:gd name="connsiteX3-687" fmla="*/ 1004876 w 1589104"/>
                  <a:gd name="connsiteY3-688" fmla="*/ 0 h 1514679"/>
                  <a:gd name="connsiteX4-689" fmla="*/ 1583185 w 1589104"/>
                  <a:gd name="connsiteY4-690" fmla="*/ 596945 h 1514679"/>
                  <a:gd name="connsiteX5-691" fmla="*/ 1589104 w 1589104"/>
                  <a:gd name="connsiteY5-692" fmla="*/ 948210 h 1514679"/>
                  <a:gd name="connsiteX6-693" fmla="*/ 1013753 w 1589104"/>
                  <a:gd name="connsiteY6-694" fmla="*/ 1514679 h 1514679"/>
                  <a:gd name="connsiteX7-695" fmla="*/ 853956 w 1589104"/>
                  <a:gd name="connsiteY7-696" fmla="*/ 1460778 h 1514679"/>
                  <a:gd name="connsiteX8-697" fmla="*/ 582967 w 1589104"/>
                  <a:gd name="connsiteY8-698" fmla="*/ 1233178 h 1514679"/>
                  <a:gd name="connsiteX9-699" fmla="*/ 0 w 1589104"/>
                  <a:gd name="connsiteY9-700" fmla="*/ 1232918 h 1514679"/>
                  <a:gd name="connsiteX10-701" fmla="*/ 266330 w 1589104"/>
                  <a:gd name="connsiteY10-702" fmla="*/ 955011 h 1514679"/>
                  <a:gd name="connsiteX11-703" fmla="*/ 287045 w 1589104"/>
                  <a:gd name="connsiteY11-704" fmla="*/ 611742 h 1514679"/>
                  <a:gd name="connsiteX12-705" fmla="*/ 0 w 1589104"/>
                  <a:gd name="connsiteY12-706" fmla="*/ 320232 h 1514679"/>
                  <a:gd name="connsiteX0-707" fmla="*/ 0 w 1589104"/>
                  <a:gd name="connsiteY0-708" fmla="*/ 320232 h 1514679"/>
                  <a:gd name="connsiteX1-709" fmla="*/ 556334 w 1589104"/>
                  <a:gd name="connsiteY1-710" fmla="*/ 318779 h 1514679"/>
                  <a:gd name="connsiteX2-711" fmla="*/ 850996 w 1589104"/>
                  <a:gd name="connsiteY2-712" fmla="*/ 59821 h 1514679"/>
                  <a:gd name="connsiteX3-713" fmla="*/ 1004876 w 1589104"/>
                  <a:gd name="connsiteY3-714" fmla="*/ 0 h 1514679"/>
                  <a:gd name="connsiteX4-715" fmla="*/ 1583185 w 1589104"/>
                  <a:gd name="connsiteY4-716" fmla="*/ 596945 h 1514679"/>
                  <a:gd name="connsiteX5-717" fmla="*/ 1589104 w 1589104"/>
                  <a:gd name="connsiteY5-718" fmla="*/ 948210 h 1514679"/>
                  <a:gd name="connsiteX6-719" fmla="*/ 1013753 w 1589104"/>
                  <a:gd name="connsiteY6-720" fmla="*/ 1514679 h 1514679"/>
                  <a:gd name="connsiteX7-721" fmla="*/ 853956 w 1589104"/>
                  <a:gd name="connsiteY7-722" fmla="*/ 1460778 h 1514679"/>
                  <a:gd name="connsiteX8-723" fmla="*/ 582967 w 1589104"/>
                  <a:gd name="connsiteY8-724" fmla="*/ 1233178 h 1514679"/>
                  <a:gd name="connsiteX9-725" fmla="*/ 0 w 1589104"/>
                  <a:gd name="connsiteY9-726" fmla="*/ 1232918 h 1514679"/>
                  <a:gd name="connsiteX10-727" fmla="*/ 266330 w 1589104"/>
                  <a:gd name="connsiteY10-728" fmla="*/ 955011 h 1514679"/>
                  <a:gd name="connsiteX11-729" fmla="*/ 287045 w 1589104"/>
                  <a:gd name="connsiteY11-730" fmla="*/ 611742 h 1514679"/>
                  <a:gd name="connsiteX12-731" fmla="*/ 0 w 1589104"/>
                  <a:gd name="connsiteY12-732" fmla="*/ 320232 h 1514679"/>
                  <a:gd name="connsiteX0-733" fmla="*/ 0 w 1589104"/>
                  <a:gd name="connsiteY0-734" fmla="*/ 320232 h 1514679"/>
                  <a:gd name="connsiteX1-735" fmla="*/ 556334 w 1589104"/>
                  <a:gd name="connsiteY1-736" fmla="*/ 318779 h 1514679"/>
                  <a:gd name="connsiteX2-737" fmla="*/ 850996 w 1589104"/>
                  <a:gd name="connsiteY2-738" fmla="*/ 59821 h 1514679"/>
                  <a:gd name="connsiteX3-739" fmla="*/ 1004876 w 1589104"/>
                  <a:gd name="connsiteY3-740" fmla="*/ 0 h 1514679"/>
                  <a:gd name="connsiteX4-741" fmla="*/ 1583185 w 1589104"/>
                  <a:gd name="connsiteY4-742" fmla="*/ 596945 h 1514679"/>
                  <a:gd name="connsiteX5-743" fmla="*/ 1589104 w 1589104"/>
                  <a:gd name="connsiteY5-744" fmla="*/ 948210 h 1514679"/>
                  <a:gd name="connsiteX6-745" fmla="*/ 1013753 w 1589104"/>
                  <a:gd name="connsiteY6-746" fmla="*/ 1514679 h 1514679"/>
                  <a:gd name="connsiteX7-747" fmla="*/ 853956 w 1589104"/>
                  <a:gd name="connsiteY7-748" fmla="*/ 1460778 h 1514679"/>
                  <a:gd name="connsiteX8-749" fmla="*/ 582967 w 1589104"/>
                  <a:gd name="connsiteY8-750" fmla="*/ 1233178 h 1514679"/>
                  <a:gd name="connsiteX9-751" fmla="*/ 0 w 1589104"/>
                  <a:gd name="connsiteY9-752" fmla="*/ 1232918 h 1514679"/>
                  <a:gd name="connsiteX10-753" fmla="*/ 266330 w 1589104"/>
                  <a:gd name="connsiteY10-754" fmla="*/ 955011 h 1514679"/>
                  <a:gd name="connsiteX11-755" fmla="*/ 287045 w 1589104"/>
                  <a:gd name="connsiteY11-756" fmla="*/ 611742 h 1514679"/>
                  <a:gd name="connsiteX12-757" fmla="*/ 0 w 1589104"/>
                  <a:gd name="connsiteY12-758" fmla="*/ 320232 h 1514679"/>
                  <a:gd name="connsiteX0-759" fmla="*/ 0 w 1589104"/>
                  <a:gd name="connsiteY0-760" fmla="*/ 320232 h 1514679"/>
                  <a:gd name="connsiteX1-761" fmla="*/ 556334 w 1589104"/>
                  <a:gd name="connsiteY1-762" fmla="*/ 318779 h 1514679"/>
                  <a:gd name="connsiteX2-763" fmla="*/ 850996 w 1589104"/>
                  <a:gd name="connsiteY2-764" fmla="*/ 59821 h 1514679"/>
                  <a:gd name="connsiteX3-765" fmla="*/ 1004876 w 1589104"/>
                  <a:gd name="connsiteY3-766" fmla="*/ 0 h 1514679"/>
                  <a:gd name="connsiteX4-767" fmla="*/ 1583185 w 1589104"/>
                  <a:gd name="connsiteY4-768" fmla="*/ 596945 h 1514679"/>
                  <a:gd name="connsiteX5-769" fmla="*/ 1589104 w 1589104"/>
                  <a:gd name="connsiteY5-770" fmla="*/ 948210 h 1514679"/>
                  <a:gd name="connsiteX6-771" fmla="*/ 1013753 w 1589104"/>
                  <a:gd name="connsiteY6-772" fmla="*/ 1514679 h 1514679"/>
                  <a:gd name="connsiteX7-773" fmla="*/ 853956 w 1589104"/>
                  <a:gd name="connsiteY7-774" fmla="*/ 1460778 h 1514679"/>
                  <a:gd name="connsiteX8-775" fmla="*/ 582967 w 1589104"/>
                  <a:gd name="connsiteY8-776" fmla="*/ 1233178 h 1514679"/>
                  <a:gd name="connsiteX9-777" fmla="*/ 0 w 1589104"/>
                  <a:gd name="connsiteY9-778" fmla="*/ 1232918 h 1514679"/>
                  <a:gd name="connsiteX10-779" fmla="*/ 266330 w 1589104"/>
                  <a:gd name="connsiteY10-780" fmla="*/ 955011 h 1514679"/>
                  <a:gd name="connsiteX11-781" fmla="*/ 287045 w 1589104"/>
                  <a:gd name="connsiteY11-782" fmla="*/ 611742 h 1514679"/>
                  <a:gd name="connsiteX12-783" fmla="*/ 0 w 1589104"/>
                  <a:gd name="connsiteY12-784" fmla="*/ 320232 h 1514679"/>
                  <a:gd name="connsiteX0-785" fmla="*/ 0 w 1589104"/>
                  <a:gd name="connsiteY0-786" fmla="*/ 320232 h 1532336"/>
                  <a:gd name="connsiteX1-787" fmla="*/ 556334 w 1589104"/>
                  <a:gd name="connsiteY1-788" fmla="*/ 318779 h 1532336"/>
                  <a:gd name="connsiteX2-789" fmla="*/ 850996 w 1589104"/>
                  <a:gd name="connsiteY2-790" fmla="*/ 59821 h 1532336"/>
                  <a:gd name="connsiteX3-791" fmla="*/ 1004876 w 1589104"/>
                  <a:gd name="connsiteY3-792" fmla="*/ 0 h 1532336"/>
                  <a:gd name="connsiteX4-793" fmla="*/ 1583185 w 1589104"/>
                  <a:gd name="connsiteY4-794" fmla="*/ 596945 h 1532336"/>
                  <a:gd name="connsiteX5-795" fmla="*/ 1589104 w 1589104"/>
                  <a:gd name="connsiteY5-796" fmla="*/ 948210 h 1532336"/>
                  <a:gd name="connsiteX6-797" fmla="*/ 1013753 w 1589104"/>
                  <a:gd name="connsiteY6-798" fmla="*/ 1514679 h 1532336"/>
                  <a:gd name="connsiteX7-799" fmla="*/ 853956 w 1589104"/>
                  <a:gd name="connsiteY7-800" fmla="*/ 1460778 h 1532336"/>
                  <a:gd name="connsiteX8-801" fmla="*/ 582967 w 1589104"/>
                  <a:gd name="connsiteY8-802" fmla="*/ 1233178 h 1532336"/>
                  <a:gd name="connsiteX9-803" fmla="*/ 0 w 1589104"/>
                  <a:gd name="connsiteY9-804" fmla="*/ 1232918 h 1532336"/>
                  <a:gd name="connsiteX10-805" fmla="*/ 266330 w 1589104"/>
                  <a:gd name="connsiteY10-806" fmla="*/ 955011 h 1532336"/>
                  <a:gd name="connsiteX11-807" fmla="*/ 287045 w 1589104"/>
                  <a:gd name="connsiteY11-808" fmla="*/ 611742 h 1532336"/>
                  <a:gd name="connsiteX12-809" fmla="*/ 0 w 1589104"/>
                  <a:gd name="connsiteY12-810" fmla="*/ 320232 h 1532336"/>
                  <a:gd name="connsiteX0-811" fmla="*/ 0 w 1589104"/>
                  <a:gd name="connsiteY0-812" fmla="*/ 320232 h 1575133"/>
                  <a:gd name="connsiteX1-813" fmla="*/ 556334 w 1589104"/>
                  <a:gd name="connsiteY1-814" fmla="*/ 318779 h 1575133"/>
                  <a:gd name="connsiteX2-815" fmla="*/ 850996 w 1589104"/>
                  <a:gd name="connsiteY2-816" fmla="*/ 59821 h 1575133"/>
                  <a:gd name="connsiteX3-817" fmla="*/ 1004876 w 1589104"/>
                  <a:gd name="connsiteY3-818" fmla="*/ 0 h 1575133"/>
                  <a:gd name="connsiteX4-819" fmla="*/ 1583185 w 1589104"/>
                  <a:gd name="connsiteY4-820" fmla="*/ 596945 h 1575133"/>
                  <a:gd name="connsiteX5-821" fmla="*/ 1589104 w 1589104"/>
                  <a:gd name="connsiteY5-822" fmla="*/ 948210 h 1575133"/>
                  <a:gd name="connsiteX6-823" fmla="*/ 1013753 w 1589104"/>
                  <a:gd name="connsiteY6-824" fmla="*/ 1514679 h 1575133"/>
                  <a:gd name="connsiteX7-825" fmla="*/ 853956 w 1589104"/>
                  <a:gd name="connsiteY7-826" fmla="*/ 1460778 h 1575133"/>
                  <a:gd name="connsiteX8-827" fmla="*/ 582967 w 1589104"/>
                  <a:gd name="connsiteY8-828" fmla="*/ 1233178 h 1575133"/>
                  <a:gd name="connsiteX9-829" fmla="*/ 0 w 1589104"/>
                  <a:gd name="connsiteY9-830" fmla="*/ 1232918 h 1575133"/>
                  <a:gd name="connsiteX10-831" fmla="*/ 266330 w 1589104"/>
                  <a:gd name="connsiteY10-832" fmla="*/ 955011 h 1575133"/>
                  <a:gd name="connsiteX11-833" fmla="*/ 287045 w 1589104"/>
                  <a:gd name="connsiteY11-834" fmla="*/ 611742 h 1575133"/>
                  <a:gd name="connsiteX12-835" fmla="*/ 0 w 1589104"/>
                  <a:gd name="connsiteY12-836" fmla="*/ 320232 h 1575133"/>
                  <a:gd name="connsiteX0-837" fmla="*/ 0 w 1589104"/>
                  <a:gd name="connsiteY0-838" fmla="*/ 320232 h 1575133"/>
                  <a:gd name="connsiteX1-839" fmla="*/ 556334 w 1589104"/>
                  <a:gd name="connsiteY1-840" fmla="*/ 318779 h 1575133"/>
                  <a:gd name="connsiteX2-841" fmla="*/ 850996 w 1589104"/>
                  <a:gd name="connsiteY2-842" fmla="*/ 59821 h 1575133"/>
                  <a:gd name="connsiteX3-843" fmla="*/ 1004876 w 1589104"/>
                  <a:gd name="connsiteY3-844" fmla="*/ 0 h 1575133"/>
                  <a:gd name="connsiteX4-845" fmla="*/ 1583185 w 1589104"/>
                  <a:gd name="connsiteY4-846" fmla="*/ 596945 h 1575133"/>
                  <a:gd name="connsiteX5-847" fmla="*/ 1589104 w 1589104"/>
                  <a:gd name="connsiteY5-848" fmla="*/ 948210 h 1575133"/>
                  <a:gd name="connsiteX6-849" fmla="*/ 1013753 w 1589104"/>
                  <a:gd name="connsiteY6-850" fmla="*/ 1514679 h 1575133"/>
                  <a:gd name="connsiteX7-851" fmla="*/ 853956 w 1589104"/>
                  <a:gd name="connsiteY7-852" fmla="*/ 1460778 h 1575133"/>
                  <a:gd name="connsiteX8-853" fmla="*/ 582967 w 1589104"/>
                  <a:gd name="connsiteY8-854" fmla="*/ 1233178 h 1575133"/>
                  <a:gd name="connsiteX9-855" fmla="*/ 0 w 1589104"/>
                  <a:gd name="connsiteY9-856" fmla="*/ 1232918 h 1575133"/>
                  <a:gd name="connsiteX10-857" fmla="*/ 266330 w 1589104"/>
                  <a:gd name="connsiteY10-858" fmla="*/ 955011 h 1575133"/>
                  <a:gd name="connsiteX11-859" fmla="*/ 287045 w 1589104"/>
                  <a:gd name="connsiteY11-860" fmla="*/ 611742 h 1575133"/>
                  <a:gd name="connsiteX12-861" fmla="*/ 0 w 1589104"/>
                  <a:gd name="connsiteY12-862" fmla="*/ 320232 h 1575133"/>
                  <a:gd name="connsiteX0-863" fmla="*/ 0 w 1589104"/>
                  <a:gd name="connsiteY0-864" fmla="*/ 320232 h 1575133"/>
                  <a:gd name="connsiteX1-865" fmla="*/ 556334 w 1589104"/>
                  <a:gd name="connsiteY1-866" fmla="*/ 318779 h 1575133"/>
                  <a:gd name="connsiteX2-867" fmla="*/ 850996 w 1589104"/>
                  <a:gd name="connsiteY2-868" fmla="*/ 59821 h 1575133"/>
                  <a:gd name="connsiteX3-869" fmla="*/ 1004876 w 1589104"/>
                  <a:gd name="connsiteY3-870" fmla="*/ 0 h 1575133"/>
                  <a:gd name="connsiteX4-871" fmla="*/ 1583185 w 1589104"/>
                  <a:gd name="connsiteY4-872" fmla="*/ 596945 h 1575133"/>
                  <a:gd name="connsiteX5-873" fmla="*/ 1589104 w 1589104"/>
                  <a:gd name="connsiteY5-874" fmla="*/ 948210 h 1575133"/>
                  <a:gd name="connsiteX6-875" fmla="*/ 1013753 w 1589104"/>
                  <a:gd name="connsiteY6-876" fmla="*/ 1514679 h 1575133"/>
                  <a:gd name="connsiteX7-877" fmla="*/ 853956 w 1589104"/>
                  <a:gd name="connsiteY7-878" fmla="*/ 1460778 h 1575133"/>
                  <a:gd name="connsiteX8-879" fmla="*/ 582967 w 1589104"/>
                  <a:gd name="connsiteY8-880" fmla="*/ 1233178 h 1575133"/>
                  <a:gd name="connsiteX9-881" fmla="*/ 0 w 1589104"/>
                  <a:gd name="connsiteY9-882" fmla="*/ 1232918 h 1575133"/>
                  <a:gd name="connsiteX10-883" fmla="*/ 266330 w 1589104"/>
                  <a:gd name="connsiteY10-884" fmla="*/ 955011 h 1575133"/>
                  <a:gd name="connsiteX11-885" fmla="*/ 287045 w 1589104"/>
                  <a:gd name="connsiteY11-886" fmla="*/ 611742 h 1575133"/>
                  <a:gd name="connsiteX12-887" fmla="*/ 0 w 1589104"/>
                  <a:gd name="connsiteY12-888" fmla="*/ 320232 h 1575133"/>
                  <a:gd name="connsiteX0-889" fmla="*/ 0 w 1589104"/>
                  <a:gd name="connsiteY0-890" fmla="*/ 320232 h 1575133"/>
                  <a:gd name="connsiteX1-891" fmla="*/ 556334 w 1589104"/>
                  <a:gd name="connsiteY1-892" fmla="*/ 318779 h 1575133"/>
                  <a:gd name="connsiteX2-893" fmla="*/ 850996 w 1589104"/>
                  <a:gd name="connsiteY2-894" fmla="*/ 59821 h 1575133"/>
                  <a:gd name="connsiteX3-895" fmla="*/ 1004876 w 1589104"/>
                  <a:gd name="connsiteY3-896" fmla="*/ 0 h 1575133"/>
                  <a:gd name="connsiteX4-897" fmla="*/ 1583185 w 1589104"/>
                  <a:gd name="connsiteY4-898" fmla="*/ 596945 h 1575133"/>
                  <a:gd name="connsiteX5-899" fmla="*/ 1589104 w 1589104"/>
                  <a:gd name="connsiteY5-900" fmla="*/ 948210 h 1575133"/>
                  <a:gd name="connsiteX6-901" fmla="*/ 1013753 w 1589104"/>
                  <a:gd name="connsiteY6-902" fmla="*/ 1514679 h 1575133"/>
                  <a:gd name="connsiteX7-903" fmla="*/ 853956 w 1589104"/>
                  <a:gd name="connsiteY7-904" fmla="*/ 1460778 h 1575133"/>
                  <a:gd name="connsiteX8-905" fmla="*/ 582967 w 1589104"/>
                  <a:gd name="connsiteY8-906" fmla="*/ 1233178 h 1575133"/>
                  <a:gd name="connsiteX9-907" fmla="*/ 0 w 1589104"/>
                  <a:gd name="connsiteY9-908" fmla="*/ 1232918 h 1575133"/>
                  <a:gd name="connsiteX10-909" fmla="*/ 266330 w 1589104"/>
                  <a:gd name="connsiteY10-910" fmla="*/ 955011 h 1575133"/>
                  <a:gd name="connsiteX11-911" fmla="*/ 287045 w 1589104"/>
                  <a:gd name="connsiteY11-912" fmla="*/ 611742 h 1575133"/>
                  <a:gd name="connsiteX12-913" fmla="*/ 0 w 1589104"/>
                  <a:gd name="connsiteY12-914" fmla="*/ 320232 h 1575133"/>
                  <a:gd name="connsiteX0-915" fmla="*/ 0 w 1589104"/>
                  <a:gd name="connsiteY0-916" fmla="*/ 354510 h 1609411"/>
                  <a:gd name="connsiteX1-917" fmla="*/ 556334 w 1589104"/>
                  <a:gd name="connsiteY1-918" fmla="*/ 353057 h 1609411"/>
                  <a:gd name="connsiteX2-919" fmla="*/ 850996 w 1589104"/>
                  <a:gd name="connsiteY2-920" fmla="*/ 94099 h 1609411"/>
                  <a:gd name="connsiteX3-921" fmla="*/ 1004876 w 1589104"/>
                  <a:gd name="connsiteY3-922" fmla="*/ 34278 h 1609411"/>
                  <a:gd name="connsiteX4-923" fmla="*/ 1583185 w 1589104"/>
                  <a:gd name="connsiteY4-924" fmla="*/ 631223 h 1609411"/>
                  <a:gd name="connsiteX5-925" fmla="*/ 1589104 w 1589104"/>
                  <a:gd name="connsiteY5-926" fmla="*/ 982488 h 1609411"/>
                  <a:gd name="connsiteX6-927" fmla="*/ 1013753 w 1589104"/>
                  <a:gd name="connsiteY6-928" fmla="*/ 1548957 h 1609411"/>
                  <a:gd name="connsiteX7-929" fmla="*/ 853956 w 1589104"/>
                  <a:gd name="connsiteY7-930" fmla="*/ 1495056 h 1609411"/>
                  <a:gd name="connsiteX8-931" fmla="*/ 582967 w 1589104"/>
                  <a:gd name="connsiteY8-932" fmla="*/ 1267456 h 1609411"/>
                  <a:gd name="connsiteX9-933" fmla="*/ 0 w 1589104"/>
                  <a:gd name="connsiteY9-934" fmla="*/ 1267196 h 1609411"/>
                  <a:gd name="connsiteX10-935" fmla="*/ 266330 w 1589104"/>
                  <a:gd name="connsiteY10-936" fmla="*/ 989289 h 1609411"/>
                  <a:gd name="connsiteX11-937" fmla="*/ 287045 w 1589104"/>
                  <a:gd name="connsiteY11-938" fmla="*/ 646020 h 1609411"/>
                  <a:gd name="connsiteX12-939" fmla="*/ 0 w 1589104"/>
                  <a:gd name="connsiteY12-940" fmla="*/ 354510 h 1609411"/>
                  <a:gd name="connsiteX0-941" fmla="*/ 0 w 1589104"/>
                  <a:gd name="connsiteY0-942" fmla="*/ 354510 h 1609411"/>
                  <a:gd name="connsiteX1-943" fmla="*/ 556334 w 1589104"/>
                  <a:gd name="connsiteY1-944" fmla="*/ 353057 h 1609411"/>
                  <a:gd name="connsiteX2-945" fmla="*/ 850996 w 1589104"/>
                  <a:gd name="connsiteY2-946" fmla="*/ 94099 h 1609411"/>
                  <a:gd name="connsiteX3-947" fmla="*/ 1004876 w 1589104"/>
                  <a:gd name="connsiteY3-948" fmla="*/ 34278 h 1609411"/>
                  <a:gd name="connsiteX4-949" fmla="*/ 1577267 w 1589104"/>
                  <a:gd name="connsiteY4-950" fmla="*/ 619386 h 1609411"/>
                  <a:gd name="connsiteX5-951" fmla="*/ 1589104 w 1589104"/>
                  <a:gd name="connsiteY5-952" fmla="*/ 982488 h 1609411"/>
                  <a:gd name="connsiteX6-953" fmla="*/ 1013753 w 1589104"/>
                  <a:gd name="connsiteY6-954" fmla="*/ 1548957 h 1609411"/>
                  <a:gd name="connsiteX7-955" fmla="*/ 853956 w 1589104"/>
                  <a:gd name="connsiteY7-956" fmla="*/ 1495056 h 1609411"/>
                  <a:gd name="connsiteX8-957" fmla="*/ 582967 w 1589104"/>
                  <a:gd name="connsiteY8-958" fmla="*/ 1267456 h 1609411"/>
                  <a:gd name="connsiteX9-959" fmla="*/ 0 w 1589104"/>
                  <a:gd name="connsiteY9-960" fmla="*/ 1267196 h 1609411"/>
                  <a:gd name="connsiteX10-961" fmla="*/ 266330 w 1589104"/>
                  <a:gd name="connsiteY10-962" fmla="*/ 989289 h 1609411"/>
                  <a:gd name="connsiteX11-963" fmla="*/ 287045 w 1589104"/>
                  <a:gd name="connsiteY11-964" fmla="*/ 646020 h 1609411"/>
                  <a:gd name="connsiteX12-965" fmla="*/ 0 w 1589104"/>
                  <a:gd name="connsiteY12-966" fmla="*/ 354510 h 1609411"/>
                  <a:gd name="connsiteX0-967" fmla="*/ 0 w 1643112"/>
                  <a:gd name="connsiteY0-968" fmla="*/ 354510 h 1609411"/>
                  <a:gd name="connsiteX1-969" fmla="*/ 556334 w 1643112"/>
                  <a:gd name="connsiteY1-970" fmla="*/ 353057 h 1609411"/>
                  <a:gd name="connsiteX2-971" fmla="*/ 850996 w 1643112"/>
                  <a:gd name="connsiteY2-972" fmla="*/ 94099 h 1609411"/>
                  <a:gd name="connsiteX3-973" fmla="*/ 1004876 w 1643112"/>
                  <a:gd name="connsiteY3-974" fmla="*/ 34278 h 1609411"/>
                  <a:gd name="connsiteX4-975" fmla="*/ 1577267 w 1643112"/>
                  <a:gd name="connsiteY4-976" fmla="*/ 619386 h 1609411"/>
                  <a:gd name="connsiteX5-977" fmla="*/ 1589104 w 1643112"/>
                  <a:gd name="connsiteY5-978" fmla="*/ 982488 h 1609411"/>
                  <a:gd name="connsiteX6-979" fmla="*/ 1013753 w 1643112"/>
                  <a:gd name="connsiteY6-980" fmla="*/ 1548957 h 1609411"/>
                  <a:gd name="connsiteX7-981" fmla="*/ 853956 w 1643112"/>
                  <a:gd name="connsiteY7-982" fmla="*/ 1495056 h 1609411"/>
                  <a:gd name="connsiteX8-983" fmla="*/ 582967 w 1643112"/>
                  <a:gd name="connsiteY8-984" fmla="*/ 1267456 h 1609411"/>
                  <a:gd name="connsiteX9-985" fmla="*/ 0 w 1643112"/>
                  <a:gd name="connsiteY9-986" fmla="*/ 1267196 h 1609411"/>
                  <a:gd name="connsiteX10-987" fmla="*/ 266330 w 1643112"/>
                  <a:gd name="connsiteY10-988" fmla="*/ 989289 h 1609411"/>
                  <a:gd name="connsiteX11-989" fmla="*/ 287045 w 1643112"/>
                  <a:gd name="connsiteY11-990" fmla="*/ 646020 h 1609411"/>
                  <a:gd name="connsiteX12-991" fmla="*/ 0 w 1643112"/>
                  <a:gd name="connsiteY12-992" fmla="*/ 354510 h 1609411"/>
                  <a:gd name="connsiteX0-993" fmla="*/ 0 w 1669115"/>
                  <a:gd name="connsiteY0-994" fmla="*/ 354510 h 1609411"/>
                  <a:gd name="connsiteX1-995" fmla="*/ 556334 w 1669115"/>
                  <a:gd name="connsiteY1-996" fmla="*/ 353057 h 1609411"/>
                  <a:gd name="connsiteX2-997" fmla="*/ 850996 w 1669115"/>
                  <a:gd name="connsiteY2-998" fmla="*/ 94099 h 1609411"/>
                  <a:gd name="connsiteX3-999" fmla="*/ 1004876 w 1669115"/>
                  <a:gd name="connsiteY3-1000" fmla="*/ 34278 h 1609411"/>
                  <a:gd name="connsiteX4-1001" fmla="*/ 1577267 w 1669115"/>
                  <a:gd name="connsiteY4-1002" fmla="*/ 619386 h 1609411"/>
                  <a:gd name="connsiteX5-1003" fmla="*/ 1589104 w 1669115"/>
                  <a:gd name="connsiteY5-1004" fmla="*/ 982488 h 1609411"/>
                  <a:gd name="connsiteX6-1005" fmla="*/ 1013753 w 1669115"/>
                  <a:gd name="connsiteY6-1006" fmla="*/ 1548957 h 1609411"/>
                  <a:gd name="connsiteX7-1007" fmla="*/ 853956 w 1669115"/>
                  <a:gd name="connsiteY7-1008" fmla="*/ 1495056 h 1609411"/>
                  <a:gd name="connsiteX8-1009" fmla="*/ 582967 w 1669115"/>
                  <a:gd name="connsiteY8-1010" fmla="*/ 1267456 h 1609411"/>
                  <a:gd name="connsiteX9-1011" fmla="*/ 0 w 1669115"/>
                  <a:gd name="connsiteY9-1012" fmla="*/ 1267196 h 1609411"/>
                  <a:gd name="connsiteX10-1013" fmla="*/ 266330 w 1669115"/>
                  <a:gd name="connsiteY10-1014" fmla="*/ 989289 h 1609411"/>
                  <a:gd name="connsiteX11-1015" fmla="*/ 287045 w 1669115"/>
                  <a:gd name="connsiteY11-1016" fmla="*/ 646020 h 1609411"/>
                  <a:gd name="connsiteX12-1017" fmla="*/ 0 w 1669115"/>
                  <a:gd name="connsiteY12-1018" fmla="*/ 354510 h 1609411"/>
                  <a:gd name="connsiteX0-1019" fmla="*/ 0 w 1671177"/>
                  <a:gd name="connsiteY0-1020" fmla="*/ 354510 h 1609411"/>
                  <a:gd name="connsiteX1-1021" fmla="*/ 556334 w 1671177"/>
                  <a:gd name="connsiteY1-1022" fmla="*/ 353057 h 1609411"/>
                  <a:gd name="connsiteX2-1023" fmla="*/ 850996 w 1671177"/>
                  <a:gd name="connsiteY2-1024" fmla="*/ 94099 h 1609411"/>
                  <a:gd name="connsiteX3-1025" fmla="*/ 1004876 w 1671177"/>
                  <a:gd name="connsiteY3-1026" fmla="*/ 34278 h 1609411"/>
                  <a:gd name="connsiteX4-1027" fmla="*/ 1577267 w 1671177"/>
                  <a:gd name="connsiteY4-1028" fmla="*/ 619386 h 1609411"/>
                  <a:gd name="connsiteX5-1029" fmla="*/ 1589104 w 1671177"/>
                  <a:gd name="connsiteY5-1030" fmla="*/ 982488 h 1609411"/>
                  <a:gd name="connsiteX6-1031" fmla="*/ 1013753 w 1671177"/>
                  <a:gd name="connsiteY6-1032" fmla="*/ 1548957 h 1609411"/>
                  <a:gd name="connsiteX7-1033" fmla="*/ 853956 w 1671177"/>
                  <a:gd name="connsiteY7-1034" fmla="*/ 1495056 h 1609411"/>
                  <a:gd name="connsiteX8-1035" fmla="*/ 582967 w 1671177"/>
                  <a:gd name="connsiteY8-1036" fmla="*/ 1267456 h 1609411"/>
                  <a:gd name="connsiteX9-1037" fmla="*/ 0 w 1671177"/>
                  <a:gd name="connsiteY9-1038" fmla="*/ 1267196 h 1609411"/>
                  <a:gd name="connsiteX10-1039" fmla="*/ 266330 w 1671177"/>
                  <a:gd name="connsiteY10-1040" fmla="*/ 989289 h 1609411"/>
                  <a:gd name="connsiteX11-1041" fmla="*/ 287045 w 1671177"/>
                  <a:gd name="connsiteY11-1042" fmla="*/ 646020 h 1609411"/>
                  <a:gd name="connsiteX12-1043" fmla="*/ 0 w 1671177"/>
                  <a:gd name="connsiteY12-1044" fmla="*/ 354510 h 16094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33" y="connsiteY8-34"/>
                  </a:cxn>
                  <a:cxn ang="0">
                    <a:pos x="connsiteX9-125" y="connsiteY9-126"/>
                  </a:cxn>
                  <a:cxn ang="0">
                    <a:pos x="connsiteX10-327" y="connsiteY10-328"/>
                  </a:cxn>
                  <a:cxn ang="0">
                    <a:pos x="connsiteX11-373" y="connsiteY11-374"/>
                  </a:cxn>
                  <a:cxn ang="0">
                    <a:pos x="connsiteX12-471" y="connsiteY12-47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6648" name="TextBox 18"/>
            <p:cNvSpPr txBox="1"/>
            <p:nvPr/>
          </p:nvSpPr>
          <p:spPr>
            <a:xfrm>
              <a:off x="3155122" y="2754805"/>
              <a:ext cx="5565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258888" y="2211388"/>
            <a:ext cx="1774825" cy="1609725"/>
            <a:chOff x="1259632" y="2211710"/>
            <a:chExt cx="1773781" cy="1609411"/>
          </a:xfrm>
        </p:grpSpPr>
        <p:grpSp>
          <p:nvGrpSpPr>
            <p:cNvPr id="26643" name="组合 22"/>
            <p:cNvGrpSpPr/>
            <p:nvPr/>
          </p:nvGrpSpPr>
          <p:grpSpPr>
            <a:xfrm>
              <a:off x="1259632" y="2211710"/>
              <a:ext cx="1773781" cy="1609411"/>
              <a:chOff x="1074198" y="2188917"/>
              <a:chExt cx="1773781" cy="1609411"/>
            </a:xfrm>
          </p:grpSpPr>
          <p:sp>
            <p:nvSpPr>
              <p:cNvPr id="25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-1" fmla="*/ 0 w 1731146"/>
                  <a:gd name="connsiteY0-2" fmla="*/ 355742 h 1624170"/>
                  <a:gd name="connsiteX1-3" fmla="*/ 508986 w 1731146"/>
                  <a:gd name="connsiteY1-4" fmla="*/ 351329 h 1624170"/>
                  <a:gd name="connsiteX2-5" fmla="*/ 892425 w 1731146"/>
                  <a:gd name="connsiteY2-6" fmla="*/ 355742 h 1624170"/>
                  <a:gd name="connsiteX3-7" fmla="*/ 892425 w 1731146"/>
                  <a:gd name="connsiteY3-8" fmla="*/ 0 h 1624170"/>
                  <a:gd name="connsiteX4-9" fmla="*/ 1731146 w 1731146"/>
                  <a:gd name="connsiteY4-10" fmla="*/ 812085 h 1624170"/>
                  <a:gd name="connsiteX5-11" fmla="*/ 892425 w 1731146"/>
                  <a:gd name="connsiteY5-12" fmla="*/ 1624170 h 1624170"/>
                  <a:gd name="connsiteX6-13" fmla="*/ 892425 w 1731146"/>
                  <a:gd name="connsiteY6-14" fmla="*/ 1268428 h 1624170"/>
                  <a:gd name="connsiteX7-15" fmla="*/ 0 w 1731146"/>
                  <a:gd name="connsiteY7-16" fmla="*/ 1268428 h 1624170"/>
                  <a:gd name="connsiteX8" fmla="*/ 0 w 1731146"/>
                  <a:gd name="connsiteY8" fmla="*/ 355742 h 1624170"/>
                  <a:gd name="connsiteX0-17" fmla="*/ 0 w 1731146"/>
                  <a:gd name="connsiteY0-18" fmla="*/ 355742 h 1624170"/>
                  <a:gd name="connsiteX1-19" fmla="*/ 556334 w 1731146"/>
                  <a:gd name="connsiteY1-20" fmla="*/ 354289 h 1624170"/>
                  <a:gd name="connsiteX2-21" fmla="*/ 892425 w 1731146"/>
                  <a:gd name="connsiteY2-22" fmla="*/ 355742 h 1624170"/>
                  <a:gd name="connsiteX3-23" fmla="*/ 892425 w 1731146"/>
                  <a:gd name="connsiteY3-24" fmla="*/ 0 h 1624170"/>
                  <a:gd name="connsiteX4-25" fmla="*/ 1731146 w 1731146"/>
                  <a:gd name="connsiteY4-26" fmla="*/ 812085 h 1624170"/>
                  <a:gd name="connsiteX5-27" fmla="*/ 892425 w 1731146"/>
                  <a:gd name="connsiteY5-28" fmla="*/ 1624170 h 1624170"/>
                  <a:gd name="connsiteX6-29" fmla="*/ 892425 w 1731146"/>
                  <a:gd name="connsiteY6-30" fmla="*/ 1268428 h 1624170"/>
                  <a:gd name="connsiteX7-31" fmla="*/ 0 w 1731146"/>
                  <a:gd name="connsiteY7-32" fmla="*/ 1268428 h 1624170"/>
                  <a:gd name="connsiteX8-33" fmla="*/ 0 w 1731146"/>
                  <a:gd name="connsiteY8-34" fmla="*/ 355742 h 1624170"/>
                  <a:gd name="connsiteX0-35" fmla="*/ 0 w 1731146"/>
                  <a:gd name="connsiteY0-36" fmla="*/ 355742 h 1624170"/>
                  <a:gd name="connsiteX1-37" fmla="*/ 556334 w 1731146"/>
                  <a:gd name="connsiteY1-38" fmla="*/ 354289 h 1624170"/>
                  <a:gd name="connsiteX2-39" fmla="*/ 848037 w 1731146"/>
                  <a:gd name="connsiteY2-40" fmla="*/ 127882 h 1624170"/>
                  <a:gd name="connsiteX3-41" fmla="*/ 892425 w 1731146"/>
                  <a:gd name="connsiteY3-42" fmla="*/ 0 h 1624170"/>
                  <a:gd name="connsiteX4-43" fmla="*/ 1731146 w 1731146"/>
                  <a:gd name="connsiteY4-44" fmla="*/ 812085 h 1624170"/>
                  <a:gd name="connsiteX5-45" fmla="*/ 892425 w 1731146"/>
                  <a:gd name="connsiteY5-46" fmla="*/ 1624170 h 1624170"/>
                  <a:gd name="connsiteX6-47" fmla="*/ 892425 w 1731146"/>
                  <a:gd name="connsiteY6-48" fmla="*/ 1268428 h 1624170"/>
                  <a:gd name="connsiteX7-49" fmla="*/ 0 w 1731146"/>
                  <a:gd name="connsiteY7-50" fmla="*/ 1268428 h 1624170"/>
                  <a:gd name="connsiteX8-51" fmla="*/ 0 w 1731146"/>
                  <a:gd name="connsiteY8-52" fmla="*/ 355742 h 1624170"/>
                  <a:gd name="connsiteX0-53" fmla="*/ 0 w 1731146"/>
                  <a:gd name="connsiteY0-54" fmla="*/ 320232 h 1588660"/>
                  <a:gd name="connsiteX1-55" fmla="*/ 556334 w 1731146"/>
                  <a:gd name="connsiteY1-56" fmla="*/ 318779 h 1588660"/>
                  <a:gd name="connsiteX2-57" fmla="*/ 848037 w 1731146"/>
                  <a:gd name="connsiteY2-58" fmla="*/ 92372 h 1588660"/>
                  <a:gd name="connsiteX3-59" fmla="*/ 1004876 w 1731146"/>
                  <a:gd name="connsiteY3-60" fmla="*/ 0 h 1588660"/>
                  <a:gd name="connsiteX4-61" fmla="*/ 1731146 w 1731146"/>
                  <a:gd name="connsiteY4-62" fmla="*/ 776575 h 1588660"/>
                  <a:gd name="connsiteX5-63" fmla="*/ 892425 w 1731146"/>
                  <a:gd name="connsiteY5-64" fmla="*/ 1588660 h 1588660"/>
                  <a:gd name="connsiteX6-65" fmla="*/ 892425 w 1731146"/>
                  <a:gd name="connsiteY6-66" fmla="*/ 1232918 h 1588660"/>
                  <a:gd name="connsiteX7-67" fmla="*/ 0 w 1731146"/>
                  <a:gd name="connsiteY7-68" fmla="*/ 1232918 h 1588660"/>
                  <a:gd name="connsiteX8-69" fmla="*/ 0 w 1731146"/>
                  <a:gd name="connsiteY8-70" fmla="*/ 320232 h 1588660"/>
                  <a:gd name="connsiteX0-71" fmla="*/ 0 w 1731146"/>
                  <a:gd name="connsiteY0-72" fmla="*/ 320232 h 1588660"/>
                  <a:gd name="connsiteX1-73" fmla="*/ 556334 w 1731146"/>
                  <a:gd name="connsiteY1-74" fmla="*/ 318779 h 1588660"/>
                  <a:gd name="connsiteX2-75" fmla="*/ 850996 w 1731146"/>
                  <a:gd name="connsiteY2-76" fmla="*/ 59821 h 1588660"/>
                  <a:gd name="connsiteX3-77" fmla="*/ 1004876 w 1731146"/>
                  <a:gd name="connsiteY3-78" fmla="*/ 0 h 1588660"/>
                  <a:gd name="connsiteX4-79" fmla="*/ 1731146 w 1731146"/>
                  <a:gd name="connsiteY4-80" fmla="*/ 776575 h 1588660"/>
                  <a:gd name="connsiteX5-81" fmla="*/ 892425 w 1731146"/>
                  <a:gd name="connsiteY5-82" fmla="*/ 1588660 h 1588660"/>
                  <a:gd name="connsiteX6-83" fmla="*/ 892425 w 1731146"/>
                  <a:gd name="connsiteY6-84" fmla="*/ 1232918 h 1588660"/>
                  <a:gd name="connsiteX7-85" fmla="*/ 0 w 1731146"/>
                  <a:gd name="connsiteY7-86" fmla="*/ 1232918 h 1588660"/>
                  <a:gd name="connsiteX8-87" fmla="*/ 0 w 1731146"/>
                  <a:gd name="connsiteY8-88" fmla="*/ 320232 h 1588660"/>
                  <a:gd name="connsiteX0-89" fmla="*/ 2959 w 1734105"/>
                  <a:gd name="connsiteY0-90" fmla="*/ 320232 h 1588660"/>
                  <a:gd name="connsiteX1-91" fmla="*/ 559293 w 1734105"/>
                  <a:gd name="connsiteY1-92" fmla="*/ 318779 h 1588660"/>
                  <a:gd name="connsiteX2-93" fmla="*/ 853955 w 1734105"/>
                  <a:gd name="connsiteY2-94" fmla="*/ 59821 h 1588660"/>
                  <a:gd name="connsiteX3-95" fmla="*/ 1007835 w 1734105"/>
                  <a:gd name="connsiteY3-96" fmla="*/ 0 h 1588660"/>
                  <a:gd name="connsiteX4-97" fmla="*/ 1734105 w 1734105"/>
                  <a:gd name="connsiteY4-98" fmla="*/ 776575 h 1588660"/>
                  <a:gd name="connsiteX5-99" fmla="*/ 895384 w 1734105"/>
                  <a:gd name="connsiteY5-100" fmla="*/ 1588660 h 1588660"/>
                  <a:gd name="connsiteX6-101" fmla="*/ 895384 w 1734105"/>
                  <a:gd name="connsiteY6-102" fmla="*/ 1232918 h 1588660"/>
                  <a:gd name="connsiteX7-103" fmla="*/ 2959 w 1734105"/>
                  <a:gd name="connsiteY7-104" fmla="*/ 1232918 h 1588660"/>
                  <a:gd name="connsiteX8-105" fmla="*/ 0 w 1734105"/>
                  <a:gd name="connsiteY8-106" fmla="*/ 576230 h 1588660"/>
                  <a:gd name="connsiteX9" fmla="*/ 2959 w 1734105"/>
                  <a:gd name="connsiteY9" fmla="*/ 320232 h 1588660"/>
                  <a:gd name="connsiteX0-107" fmla="*/ 3 w 1731149"/>
                  <a:gd name="connsiteY0-108" fmla="*/ 320232 h 1588660"/>
                  <a:gd name="connsiteX1-109" fmla="*/ 556337 w 1731149"/>
                  <a:gd name="connsiteY1-110" fmla="*/ 318779 h 1588660"/>
                  <a:gd name="connsiteX2-111" fmla="*/ 850999 w 1731149"/>
                  <a:gd name="connsiteY2-112" fmla="*/ 59821 h 1588660"/>
                  <a:gd name="connsiteX3-113" fmla="*/ 1004879 w 1731149"/>
                  <a:gd name="connsiteY3-114" fmla="*/ 0 h 1588660"/>
                  <a:gd name="connsiteX4-115" fmla="*/ 1731149 w 1731149"/>
                  <a:gd name="connsiteY4-116" fmla="*/ 776575 h 1588660"/>
                  <a:gd name="connsiteX5-117" fmla="*/ 892428 w 1731149"/>
                  <a:gd name="connsiteY5-118" fmla="*/ 1588660 h 1588660"/>
                  <a:gd name="connsiteX6-119" fmla="*/ 892428 w 1731149"/>
                  <a:gd name="connsiteY6-120" fmla="*/ 1232918 h 1588660"/>
                  <a:gd name="connsiteX7-121" fmla="*/ 3 w 1731149"/>
                  <a:gd name="connsiteY7-122" fmla="*/ 1232918 h 1588660"/>
                  <a:gd name="connsiteX8-123" fmla="*/ 275211 w 1731149"/>
                  <a:gd name="connsiteY8-124" fmla="*/ 617659 h 1588660"/>
                  <a:gd name="connsiteX9-125" fmla="*/ 3 w 1731149"/>
                  <a:gd name="connsiteY9-126" fmla="*/ 320232 h 1588660"/>
                  <a:gd name="connsiteX0-127" fmla="*/ 3 w 1731149"/>
                  <a:gd name="connsiteY0-128" fmla="*/ 320232 h 1588660"/>
                  <a:gd name="connsiteX1-129" fmla="*/ 556337 w 1731149"/>
                  <a:gd name="connsiteY1-130" fmla="*/ 318779 h 1588660"/>
                  <a:gd name="connsiteX2-131" fmla="*/ 850999 w 1731149"/>
                  <a:gd name="connsiteY2-132" fmla="*/ 59821 h 1588660"/>
                  <a:gd name="connsiteX3-133" fmla="*/ 1004879 w 1731149"/>
                  <a:gd name="connsiteY3-134" fmla="*/ 0 h 1588660"/>
                  <a:gd name="connsiteX4-135" fmla="*/ 1731149 w 1731149"/>
                  <a:gd name="connsiteY4-136" fmla="*/ 776575 h 1588660"/>
                  <a:gd name="connsiteX5-137" fmla="*/ 892428 w 1731149"/>
                  <a:gd name="connsiteY5-138" fmla="*/ 1588660 h 1588660"/>
                  <a:gd name="connsiteX6-139" fmla="*/ 892428 w 1731149"/>
                  <a:gd name="connsiteY6-140" fmla="*/ 1232918 h 1588660"/>
                  <a:gd name="connsiteX7-141" fmla="*/ 3 w 1731149"/>
                  <a:gd name="connsiteY7-142" fmla="*/ 1232918 h 1588660"/>
                  <a:gd name="connsiteX8-143" fmla="*/ 275211 w 1731149"/>
                  <a:gd name="connsiteY8-144" fmla="*/ 617659 h 1588660"/>
                  <a:gd name="connsiteX9-145" fmla="*/ 3 w 1731149"/>
                  <a:gd name="connsiteY9-146" fmla="*/ 320232 h 1588660"/>
                  <a:gd name="connsiteX0-147" fmla="*/ 5 w 1731151"/>
                  <a:gd name="connsiteY0-148" fmla="*/ 320232 h 1588660"/>
                  <a:gd name="connsiteX1-149" fmla="*/ 556339 w 1731151"/>
                  <a:gd name="connsiteY1-150" fmla="*/ 318779 h 1588660"/>
                  <a:gd name="connsiteX2-151" fmla="*/ 851001 w 1731151"/>
                  <a:gd name="connsiteY2-152" fmla="*/ 59821 h 1588660"/>
                  <a:gd name="connsiteX3-153" fmla="*/ 1004881 w 1731151"/>
                  <a:gd name="connsiteY3-154" fmla="*/ 0 h 1588660"/>
                  <a:gd name="connsiteX4-155" fmla="*/ 1731151 w 1731151"/>
                  <a:gd name="connsiteY4-156" fmla="*/ 776575 h 1588660"/>
                  <a:gd name="connsiteX5-157" fmla="*/ 892430 w 1731151"/>
                  <a:gd name="connsiteY5-158" fmla="*/ 1588660 h 1588660"/>
                  <a:gd name="connsiteX6-159" fmla="*/ 892430 w 1731151"/>
                  <a:gd name="connsiteY6-160" fmla="*/ 1232918 h 1588660"/>
                  <a:gd name="connsiteX7-161" fmla="*/ 5 w 1731151"/>
                  <a:gd name="connsiteY7-162" fmla="*/ 1232918 h 1588660"/>
                  <a:gd name="connsiteX8-163" fmla="*/ 275213 w 1731151"/>
                  <a:gd name="connsiteY8-164" fmla="*/ 617659 h 1588660"/>
                  <a:gd name="connsiteX9-165" fmla="*/ 5 w 1731151"/>
                  <a:gd name="connsiteY9-166" fmla="*/ 320232 h 1588660"/>
                  <a:gd name="connsiteX0-167" fmla="*/ 5 w 1731151"/>
                  <a:gd name="connsiteY0-168" fmla="*/ 320232 h 1588660"/>
                  <a:gd name="connsiteX1-169" fmla="*/ 556339 w 1731151"/>
                  <a:gd name="connsiteY1-170" fmla="*/ 318779 h 1588660"/>
                  <a:gd name="connsiteX2-171" fmla="*/ 851001 w 1731151"/>
                  <a:gd name="connsiteY2-172" fmla="*/ 59821 h 1588660"/>
                  <a:gd name="connsiteX3-173" fmla="*/ 1004881 w 1731151"/>
                  <a:gd name="connsiteY3-174" fmla="*/ 0 h 1588660"/>
                  <a:gd name="connsiteX4-175" fmla="*/ 1731151 w 1731151"/>
                  <a:gd name="connsiteY4-176" fmla="*/ 776575 h 1588660"/>
                  <a:gd name="connsiteX5-177" fmla="*/ 892430 w 1731151"/>
                  <a:gd name="connsiteY5-178" fmla="*/ 1588660 h 1588660"/>
                  <a:gd name="connsiteX6-179" fmla="*/ 892430 w 1731151"/>
                  <a:gd name="connsiteY6-180" fmla="*/ 1232918 h 1588660"/>
                  <a:gd name="connsiteX7-181" fmla="*/ 5 w 1731151"/>
                  <a:gd name="connsiteY7-182" fmla="*/ 1232918 h 1588660"/>
                  <a:gd name="connsiteX8-183" fmla="*/ 275213 w 1731151"/>
                  <a:gd name="connsiteY8-184" fmla="*/ 617659 h 1588660"/>
                  <a:gd name="connsiteX9-185" fmla="*/ 5 w 1731151"/>
                  <a:gd name="connsiteY9-186" fmla="*/ 320232 h 1588660"/>
                  <a:gd name="connsiteX0-187" fmla="*/ 3 w 1731149"/>
                  <a:gd name="connsiteY0-188" fmla="*/ 320232 h 1588660"/>
                  <a:gd name="connsiteX1-189" fmla="*/ 556337 w 1731149"/>
                  <a:gd name="connsiteY1-190" fmla="*/ 318779 h 1588660"/>
                  <a:gd name="connsiteX2-191" fmla="*/ 850999 w 1731149"/>
                  <a:gd name="connsiteY2-192" fmla="*/ 59821 h 1588660"/>
                  <a:gd name="connsiteX3-193" fmla="*/ 1004879 w 1731149"/>
                  <a:gd name="connsiteY3-194" fmla="*/ 0 h 1588660"/>
                  <a:gd name="connsiteX4-195" fmla="*/ 1731149 w 1731149"/>
                  <a:gd name="connsiteY4-196" fmla="*/ 776575 h 1588660"/>
                  <a:gd name="connsiteX5-197" fmla="*/ 892428 w 1731149"/>
                  <a:gd name="connsiteY5-198" fmla="*/ 1588660 h 1588660"/>
                  <a:gd name="connsiteX6-199" fmla="*/ 892428 w 1731149"/>
                  <a:gd name="connsiteY6-200" fmla="*/ 1232918 h 1588660"/>
                  <a:gd name="connsiteX7-201" fmla="*/ 3 w 1731149"/>
                  <a:gd name="connsiteY7-202" fmla="*/ 1232918 h 1588660"/>
                  <a:gd name="connsiteX8-203" fmla="*/ 275211 w 1731149"/>
                  <a:gd name="connsiteY8-204" fmla="*/ 617659 h 1588660"/>
                  <a:gd name="connsiteX9-205" fmla="*/ 3 w 1731149"/>
                  <a:gd name="connsiteY9-206" fmla="*/ 320232 h 1588660"/>
                  <a:gd name="connsiteX0-207" fmla="*/ 0 w 1731146"/>
                  <a:gd name="connsiteY0-208" fmla="*/ 320232 h 1588660"/>
                  <a:gd name="connsiteX1-209" fmla="*/ 556334 w 1731146"/>
                  <a:gd name="connsiteY1-210" fmla="*/ 318779 h 1588660"/>
                  <a:gd name="connsiteX2-211" fmla="*/ 850996 w 1731146"/>
                  <a:gd name="connsiteY2-212" fmla="*/ 59821 h 1588660"/>
                  <a:gd name="connsiteX3-213" fmla="*/ 1004876 w 1731146"/>
                  <a:gd name="connsiteY3-214" fmla="*/ 0 h 1588660"/>
                  <a:gd name="connsiteX4-215" fmla="*/ 1731146 w 1731146"/>
                  <a:gd name="connsiteY4-216" fmla="*/ 776575 h 1588660"/>
                  <a:gd name="connsiteX5-217" fmla="*/ 892425 w 1731146"/>
                  <a:gd name="connsiteY5-218" fmla="*/ 1588660 h 1588660"/>
                  <a:gd name="connsiteX6-219" fmla="*/ 892425 w 1731146"/>
                  <a:gd name="connsiteY6-220" fmla="*/ 1232918 h 1588660"/>
                  <a:gd name="connsiteX7-221" fmla="*/ 0 w 1731146"/>
                  <a:gd name="connsiteY7-222" fmla="*/ 1232918 h 1588660"/>
                  <a:gd name="connsiteX8-223" fmla="*/ 275208 w 1731146"/>
                  <a:gd name="connsiteY8-224" fmla="*/ 617659 h 1588660"/>
                  <a:gd name="connsiteX9-225" fmla="*/ 0 w 1731146"/>
                  <a:gd name="connsiteY9-226" fmla="*/ 320232 h 1588660"/>
                  <a:gd name="connsiteX0-227" fmla="*/ 0 w 1731146"/>
                  <a:gd name="connsiteY0-228" fmla="*/ 320232 h 1588660"/>
                  <a:gd name="connsiteX1-229" fmla="*/ 556334 w 1731146"/>
                  <a:gd name="connsiteY1-230" fmla="*/ 318779 h 1588660"/>
                  <a:gd name="connsiteX2-231" fmla="*/ 850996 w 1731146"/>
                  <a:gd name="connsiteY2-232" fmla="*/ 59821 h 1588660"/>
                  <a:gd name="connsiteX3-233" fmla="*/ 1004876 w 1731146"/>
                  <a:gd name="connsiteY3-234" fmla="*/ 0 h 1588660"/>
                  <a:gd name="connsiteX4-235" fmla="*/ 1731146 w 1731146"/>
                  <a:gd name="connsiteY4-236" fmla="*/ 776575 h 1588660"/>
                  <a:gd name="connsiteX5-237" fmla="*/ 892425 w 1731146"/>
                  <a:gd name="connsiteY5-238" fmla="*/ 1588660 h 1588660"/>
                  <a:gd name="connsiteX6-239" fmla="*/ 892425 w 1731146"/>
                  <a:gd name="connsiteY6-240" fmla="*/ 1232918 h 1588660"/>
                  <a:gd name="connsiteX7-241" fmla="*/ 0 w 1731146"/>
                  <a:gd name="connsiteY7-242" fmla="*/ 1232918 h 1588660"/>
                  <a:gd name="connsiteX8-243" fmla="*/ 275208 w 1731146"/>
                  <a:gd name="connsiteY8-244" fmla="*/ 617659 h 1588660"/>
                  <a:gd name="connsiteX9-245" fmla="*/ 0 w 1731146"/>
                  <a:gd name="connsiteY9-246" fmla="*/ 320232 h 1588660"/>
                  <a:gd name="connsiteX0-247" fmla="*/ 0 w 1731146"/>
                  <a:gd name="connsiteY0-248" fmla="*/ 320232 h 1588660"/>
                  <a:gd name="connsiteX1-249" fmla="*/ 556334 w 1731146"/>
                  <a:gd name="connsiteY1-250" fmla="*/ 318779 h 1588660"/>
                  <a:gd name="connsiteX2-251" fmla="*/ 850996 w 1731146"/>
                  <a:gd name="connsiteY2-252" fmla="*/ 59821 h 1588660"/>
                  <a:gd name="connsiteX3-253" fmla="*/ 1004876 w 1731146"/>
                  <a:gd name="connsiteY3-254" fmla="*/ 0 h 1588660"/>
                  <a:gd name="connsiteX4-255" fmla="*/ 1731146 w 1731146"/>
                  <a:gd name="connsiteY4-256" fmla="*/ 776575 h 1588660"/>
                  <a:gd name="connsiteX5-257" fmla="*/ 892425 w 1731146"/>
                  <a:gd name="connsiteY5-258" fmla="*/ 1588660 h 1588660"/>
                  <a:gd name="connsiteX6-259" fmla="*/ 892425 w 1731146"/>
                  <a:gd name="connsiteY6-260" fmla="*/ 1232918 h 1588660"/>
                  <a:gd name="connsiteX7-261" fmla="*/ 0 w 1731146"/>
                  <a:gd name="connsiteY7-262" fmla="*/ 1232918 h 1588660"/>
                  <a:gd name="connsiteX8-263" fmla="*/ 275208 w 1731146"/>
                  <a:gd name="connsiteY8-264" fmla="*/ 617659 h 1588660"/>
                  <a:gd name="connsiteX9-265" fmla="*/ 0 w 1731146"/>
                  <a:gd name="connsiteY9-266" fmla="*/ 320232 h 1588660"/>
                  <a:gd name="connsiteX0-267" fmla="*/ 0 w 1731146"/>
                  <a:gd name="connsiteY0-268" fmla="*/ 320232 h 1588660"/>
                  <a:gd name="connsiteX1-269" fmla="*/ 556334 w 1731146"/>
                  <a:gd name="connsiteY1-270" fmla="*/ 318779 h 1588660"/>
                  <a:gd name="connsiteX2-271" fmla="*/ 850996 w 1731146"/>
                  <a:gd name="connsiteY2-272" fmla="*/ 59821 h 1588660"/>
                  <a:gd name="connsiteX3-273" fmla="*/ 1004876 w 1731146"/>
                  <a:gd name="connsiteY3-274" fmla="*/ 0 h 1588660"/>
                  <a:gd name="connsiteX4-275" fmla="*/ 1731146 w 1731146"/>
                  <a:gd name="connsiteY4-276" fmla="*/ 776575 h 1588660"/>
                  <a:gd name="connsiteX5-277" fmla="*/ 892425 w 1731146"/>
                  <a:gd name="connsiteY5-278" fmla="*/ 1588660 h 1588660"/>
                  <a:gd name="connsiteX6-279" fmla="*/ 892425 w 1731146"/>
                  <a:gd name="connsiteY6-280" fmla="*/ 1232918 h 1588660"/>
                  <a:gd name="connsiteX7-281" fmla="*/ 0 w 1731146"/>
                  <a:gd name="connsiteY7-282" fmla="*/ 1232918 h 1588660"/>
                  <a:gd name="connsiteX8-283" fmla="*/ 281126 w 1731146"/>
                  <a:gd name="connsiteY8-284" fmla="*/ 620619 h 1588660"/>
                  <a:gd name="connsiteX9-285" fmla="*/ 0 w 1731146"/>
                  <a:gd name="connsiteY9-286" fmla="*/ 320232 h 1588660"/>
                  <a:gd name="connsiteX0-287" fmla="*/ 0 w 1731146"/>
                  <a:gd name="connsiteY0-288" fmla="*/ 320232 h 1588660"/>
                  <a:gd name="connsiteX1-289" fmla="*/ 556334 w 1731146"/>
                  <a:gd name="connsiteY1-290" fmla="*/ 318779 h 1588660"/>
                  <a:gd name="connsiteX2-291" fmla="*/ 850996 w 1731146"/>
                  <a:gd name="connsiteY2-292" fmla="*/ 59821 h 1588660"/>
                  <a:gd name="connsiteX3-293" fmla="*/ 1004876 w 1731146"/>
                  <a:gd name="connsiteY3-294" fmla="*/ 0 h 1588660"/>
                  <a:gd name="connsiteX4-295" fmla="*/ 1731146 w 1731146"/>
                  <a:gd name="connsiteY4-296" fmla="*/ 776575 h 1588660"/>
                  <a:gd name="connsiteX5-297" fmla="*/ 892425 w 1731146"/>
                  <a:gd name="connsiteY5-298" fmla="*/ 1588660 h 1588660"/>
                  <a:gd name="connsiteX6-299" fmla="*/ 892425 w 1731146"/>
                  <a:gd name="connsiteY6-300" fmla="*/ 1232918 h 1588660"/>
                  <a:gd name="connsiteX7-301" fmla="*/ 0 w 1731146"/>
                  <a:gd name="connsiteY7-302" fmla="*/ 1232918 h 1588660"/>
                  <a:gd name="connsiteX8-303" fmla="*/ 136124 w 1731146"/>
                  <a:gd name="connsiteY8-304" fmla="*/ 922459 h 1588660"/>
                  <a:gd name="connsiteX9-305" fmla="*/ 281126 w 1731146"/>
                  <a:gd name="connsiteY9-306" fmla="*/ 620619 h 1588660"/>
                  <a:gd name="connsiteX10" fmla="*/ 0 w 1731146"/>
                  <a:gd name="connsiteY10" fmla="*/ 320232 h 1588660"/>
                  <a:gd name="connsiteX0-307" fmla="*/ 0 w 1731146"/>
                  <a:gd name="connsiteY0-308" fmla="*/ 320232 h 1588660"/>
                  <a:gd name="connsiteX1-309" fmla="*/ 556334 w 1731146"/>
                  <a:gd name="connsiteY1-310" fmla="*/ 318779 h 1588660"/>
                  <a:gd name="connsiteX2-311" fmla="*/ 850996 w 1731146"/>
                  <a:gd name="connsiteY2-312" fmla="*/ 59821 h 1588660"/>
                  <a:gd name="connsiteX3-313" fmla="*/ 1004876 w 1731146"/>
                  <a:gd name="connsiteY3-314" fmla="*/ 0 h 1588660"/>
                  <a:gd name="connsiteX4-315" fmla="*/ 1731146 w 1731146"/>
                  <a:gd name="connsiteY4-316" fmla="*/ 776575 h 1588660"/>
                  <a:gd name="connsiteX5-317" fmla="*/ 892425 w 1731146"/>
                  <a:gd name="connsiteY5-318" fmla="*/ 1588660 h 1588660"/>
                  <a:gd name="connsiteX6-319" fmla="*/ 892425 w 1731146"/>
                  <a:gd name="connsiteY6-320" fmla="*/ 1232918 h 1588660"/>
                  <a:gd name="connsiteX7-321" fmla="*/ 0 w 1731146"/>
                  <a:gd name="connsiteY7-322" fmla="*/ 1232918 h 1588660"/>
                  <a:gd name="connsiteX8-323" fmla="*/ 266330 w 1731146"/>
                  <a:gd name="connsiteY8-324" fmla="*/ 955011 h 1588660"/>
                  <a:gd name="connsiteX9-325" fmla="*/ 281126 w 1731146"/>
                  <a:gd name="connsiteY9-326" fmla="*/ 620619 h 1588660"/>
                  <a:gd name="connsiteX10-327" fmla="*/ 0 w 1731146"/>
                  <a:gd name="connsiteY10-328" fmla="*/ 320232 h 1588660"/>
                  <a:gd name="connsiteX0-329" fmla="*/ 0 w 1731146"/>
                  <a:gd name="connsiteY0-330" fmla="*/ 320232 h 1588660"/>
                  <a:gd name="connsiteX1-331" fmla="*/ 556334 w 1731146"/>
                  <a:gd name="connsiteY1-332" fmla="*/ 318779 h 1588660"/>
                  <a:gd name="connsiteX2-333" fmla="*/ 850996 w 1731146"/>
                  <a:gd name="connsiteY2-334" fmla="*/ 59821 h 1588660"/>
                  <a:gd name="connsiteX3-335" fmla="*/ 1004876 w 1731146"/>
                  <a:gd name="connsiteY3-336" fmla="*/ 0 h 1588660"/>
                  <a:gd name="connsiteX4-337" fmla="*/ 1731146 w 1731146"/>
                  <a:gd name="connsiteY4-338" fmla="*/ 776575 h 1588660"/>
                  <a:gd name="connsiteX5-339" fmla="*/ 892425 w 1731146"/>
                  <a:gd name="connsiteY5-340" fmla="*/ 1588660 h 1588660"/>
                  <a:gd name="connsiteX6-341" fmla="*/ 892425 w 1731146"/>
                  <a:gd name="connsiteY6-342" fmla="*/ 1232918 h 1588660"/>
                  <a:gd name="connsiteX7-343" fmla="*/ 582967 w 1731146"/>
                  <a:gd name="connsiteY7-344" fmla="*/ 1233178 h 1588660"/>
                  <a:gd name="connsiteX8-345" fmla="*/ 0 w 1731146"/>
                  <a:gd name="connsiteY8-346" fmla="*/ 1232918 h 1588660"/>
                  <a:gd name="connsiteX9-347" fmla="*/ 266330 w 1731146"/>
                  <a:gd name="connsiteY9-348" fmla="*/ 955011 h 1588660"/>
                  <a:gd name="connsiteX10-349" fmla="*/ 281126 w 1731146"/>
                  <a:gd name="connsiteY10-350" fmla="*/ 620619 h 1588660"/>
                  <a:gd name="connsiteX11" fmla="*/ 0 w 1731146"/>
                  <a:gd name="connsiteY11" fmla="*/ 320232 h 1588660"/>
                  <a:gd name="connsiteX0-351" fmla="*/ 0 w 1731146"/>
                  <a:gd name="connsiteY0-352" fmla="*/ 320232 h 1588660"/>
                  <a:gd name="connsiteX1-353" fmla="*/ 556334 w 1731146"/>
                  <a:gd name="connsiteY1-354" fmla="*/ 318779 h 1588660"/>
                  <a:gd name="connsiteX2-355" fmla="*/ 850996 w 1731146"/>
                  <a:gd name="connsiteY2-356" fmla="*/ 59821 h 1588660"/>
                  <a:gd name="connsiteX3-357" fmla="*/ 1004876 w 1731146"/>
                  <a:gd name="connsiteY3-358" fmla="*/ 0 h 1588660"/>
                  <a:gd name="connsiteX4-359" fmla="*/ 1731146 w 1731146"/>
                  <a:gd name="connsiteY4-360" fmla="*/ 776575 h 1588660"/>
                  <a:gd name="connsiteX5-361" fmla="*/ 892425 w 1731146"/>
                  <a:gd name="connsiteY5-362" fmla="*/ 1588660 h 1588660"/>
                  <a:gd name="connsiteX6-363" fmla="*/ 853956 w 1731146"/>
                  <a:gd name="connsiteY6-364" fmla="*/ 1460778 h 1588660"/>
                  <a:gd name="connsiteX7-365" fmla="*/ 582967 w 1731146"/>
                  <a:gd name="connsiteY7-366" fmla="*/ 1233178 h 1588660"/>
                  <a:gd name="connsiteX8-367" fmla="*/ 0 w 1731146"/>
                  <a:gd name="connsiteY8-368" fmla="*/ 1232918 h 1588660"/>
                  <a:gd name="connsiteX9-369" fmla="*/ 266330 w 1731146"/>
                  <a:gd name="connsiteY9-370" fmla="*/ 955011 h 1588660"/>
                  <a:gd name="connsiteX10-371" fmla="*/ 281126 w 1731146"/>
                  <a:gd name="connsiteY10-372" fmla="*/ 620619 h 1588660"/>
                  <a:gd name="connsiteX11-373" fmla="*/ 0 w 1731146"/>
                  <a:gd name="connsiteY11-374" fmla="*/ 320232 h 1588660"/>
                  <a:gd name="connsiteX0-375" fmla="*/ 0 w 1731146"/>
                  <a:gd name="connsiteY0-376" fmla="*/ 320232 h 1517638"/>
                  <a:gd name="connsiteX1-377" fmla="*/ 556334 w 1731146"/>
                  <a:gd name="connsiteY1-378" fmla="*/ 318779 h 1517638"/>
                  <a:gd name="connsiteX2-379" fmla="*/ 850996 w 1731146"/>
                  <a:gd name="connsiteY2-380" fmla="*/ 59821 h 1517638"/>
                  <a:gd name="connsiteX3-381" fmla="*/ 1004876 w 1731146"/>
                  <a:gd name="connsiteY3-382" fmla="*/ 0 h 1517638"/>
                  <a:gd name="connsiteX4-383" fmla="*/ 1731146 w 1731146"/>
                  <a:gd name="connsiteY4-384" fmla="*/ 776575 h 1517638"/>
                  <a:gd name="connsiteX5-385" fmla="*/ 1010794 w 1731146"/>
                  <a:gd name="connsiteY5-386" fmla="*/ 1517638 h 1517638"/>
                  <a:gd name="connsiteX6-387" fmla="*/ 853956 w 1731146"/>
                  <a:gd name="connsiteY6-388" fmla="*/ 1460778 h 1517638"/>
                  <a:gd name="connsiteX7-389" fmla="*/ 582967 w 1731146"/>
                  <a:gd name="connsiteY7-390" fmla="*/ 1233178 h 1517638"/>
                  <a:gd name="connsiteX8-391" fmla="*/ 0 w 1731146"/>
                  <a:gd name="connsiteY8-392" fmla="*/ 1232918 h 1517638"/>
                  <a:gd name="connsiteX9-393" fmla="*/ 266330 w 1731146"/>
                  <a:gd name="connsiteY9-394" fmla="*/ 955011 h 1517638"/>
                  <a:gd name="connsiteX10-395" fmla="*/ 281126 w 1731146"/>
                  <a:gd name="connsiteY10-396" fmla="*/ 620619 h 1517638"/>
                  <a:gd name="connsiteX11-397" fmla="*/ 0 w 1731146"/>
                  <a:gd name="connsiteY11-398" fmla="*/ 320232 h 1517638"/>
                  <a:gd name="connsiteX0-399" fmla="*/ 0 w 1589104"/>
                  <a:gd name="connsiteY0-400" fmla="*/ 320232 h 1517638"/>
                  <a:gd name="connsiteX1-401" fmla="*/ 556334 w 1589104"/>
                  <a:gd name="connsiteY1-402" fmla="*/ 318779 h 1517638"/>
                  <a:gd name="connsiteX2-403" fmla="*/ 850996 w 1589104"/>
                  <a:gd name="connsiteY2-404" fmla="*/ 59821 h 1517638"/>
                  <a:gd name="connsiteX3-405" fmla="*/ 1004876 w 1589104"/>
                  <a:gd name="connsiteY3-406" fmla="*/ 0 h 1517638"/>
                  <a:gd name="connsiteX4-407" fmla="*/ 1589104 w 1589104"/>
                  <a:gd name="connsiteY4-408" fmla="*/ 936373 h 1517638"/>
                  <a:gd name="connsiteX5-409" fmla="*/ 1010794 w 1589104"/>
                  <a:gd name="connsiteY5-410" fmla="*/ 1517638 h 1517638"/>
                  <a:gd name="connsiteX6-411" fmla="*/ 853956 w 1589104"/>
                  <a:gd name="connsiteY6-412" fmla="*/ 1460778 h 1517638"/>
                  <a:gd name="connsiteX7-413" fmla="*/ 582967 w 1589104"/>
                  <a:gd name="connsiteY7-414" fmla="*/ 1233178 h 1517638"/>
                  <a:gd name="connsiteX8-415" fmla="*/ 0 w 1589104"/>
                  <a:gd name="connsiteY8-416" fmla="*/ 1232918 h 1517638"/>
                  <a:gd name="connsiteX9-417" fmla="*/ 266330 w 1589104"/>
                  <a:gd name="connsiteY9-418" fmla="*/ 955011 h 1517638"/>
                  <a:gd name="connsiteX10-419" fmla="*/ 281126 w 1589104"/>
                  <a:gd name="connsiteY10-420" fmla="*/ 620619 h 1517638"/>
                  <a:gd name="connsiteX11-421" fmla="*/ 0 w 1589104"/>
                  <a:gd name="connsiteY11-422" fmla="*/ 320232 h 1517638"/>
                  <a:gd name="connsiteX0-423" fmla="*/ 0 w 1589104"/>
                  <a:gd name="connsiteY0-424" fmla="*/ 320232 h 1517638"/>
                  <a:gd name="connsiteX1-425" fmla="*/ 556334 w 1589104"/>
                  <a:gd name="connsiteY1-426" fmla="*/ 318779 h 1517638"/>
                  <a:gd name="connsiteX2-427" fmla="*/ 850996 w 1589104"/>
                  <a:gd name="connsiteY2-428" fmla="*/ 59821 h 1517638"/>
                  <a:gd name="connsiteX3-429" fmla="*/ 1004876 w 1589104"/>
                  <a:gd name="connsiteY3-430" fmla="*/ 0 h 1517638"/>
                  <a:gd name="connsiteX4-431" fmla="*/ 1373080 w 1589104"/>
                  <a:gd name="connsiteY4-432" fmla="*/ 591026 h 1517638"/>
                  <a:gd name="connsiteX5-433" fmla="*/ 1589104 w 1589104"/>
                  <a:gd name="connsiteY5-434" fmla="*/ 936373 h 1517638"/>
                  <a:gd name="connsiteX6-435" fmla="*/ 1010794 w 1589104"/>
                  <a:gd name="connsiteY6-436" fmla="*/ 1517638 h 1517638"/>
                  <a:gd name="connsiteX7-437" fmla="*/ 853956 w 1589104"/>
                  <a:gd name="connsiteY7-438" fmla="*/ 1460778 h 1517638"/>
                  <a:gd name="connsiteX8-439" fmla="*/ 582967 w 1589104"/>
                  <a:gd name="connsiteY8-440" fmla="*/ 1233178 h 1517638"/>
                  <a:gd name="connsiteX9-441" fmla="*/ 0 w 1589104"/>
                  <a:gd name="connsiteY9-442" fmla="*/ 1232918 h 1517638"/>
                  <a:gd name="connsiteX10-443" fmla="*/ 266330 w 1589104"/>
                  <a:gd name="connsiteY10-444" fmla="*/ 955011 h 1517638"/>
                  <a:gd name="connsiteX11-445" fmla="*/ 281126 w 1589104"/>
                  <a:gd name="connsiteY11-446" fmla="*/ 620619 h 1517638"/>
                  <a:gd name="connsiteX12" fmla="*/ 0 w 1589104"/>
                  <a:gd name="connsiteY12" fmla="*/ 320232 h 1517638"/>
                  <a:gd name="connsiteX0-447" fmla="*/ 0 w 1589104"/>
                  <a:gd name="connsiteY0-448" fmla="*/ 320232 h 1517638"/>
                  <a:gd name="connsiteX1-449" fmla="*/ 556334 w 1589104"/>
                  <a:gd name="connsiteY1-450" fmla="*/ 318779 h 1517638"/>
                  <a:gd name="connsiteX2-451" fmla="*/ 850996 w 1589104"/>
                  <a:gd name="connsiteY2-452" fmla="*/ 59821 h 1517638"/>
                  <a:gd name="connsiteX3-453" fmla="*/ 1004876 w 1589104"/>
                  <a:gd name="connsiteY3-454" fmla="*/ 0 h 1517638"/>
                  <a:gd name="connsiteX4-455" fmla="*/ 1583185 w 1589104"/>
                  <a:gd name="connsiteY4-456" fmla="*/ 596945 h 1517638"/>
                  <a:gd name="connsiteX5-457" fmla="*/ 1589104 w 1589104"/>
                  <a:gd name="connsiteY5-458" fmla="*/ 936373 h 1517638"/>
                  <a:gd name="connsiteX6-459" fmla="*/ 1010794 w 1589104"/>
                  <a:gd name="connsiteY6-460" fmla="*/ 1517638 h 1517638"/>
                  <a:gd name="connsiteX7-461" fmla="*/ 853956 w 1589104"/>
                  <a:gd name="connsiteY7-462" fmla="*/ 1460778 h 1517638"/>
                  <a:gd name="connsiteX8-463" fmla="*/ 582967 w 1589104"/>
                  <a:gd name="connsiteY8-464" fmla="*/ 1233178 h 1517638"/>
                  <a:gd name="connsiteX9-465" fmla="*/ 0 w 1589104"/>
                  <a:gd name="connsiteY9-466" fmla="*/ 1232918 h 1517638"/>
                  <a:gd name="connsiteX10-467" fmla="*/ 266330 w 1589104"/>
                  <a:gd name="connsiteY10-468" fmla="*/ 955011 h 1517638"/>
                  <a:gd name="connsiteX11-469" fmla="*/ 281126 w 1589104"/>
                  <a:gd name="connsiteY11-470" fmla="*/ 620619 h 1517638"/>
                  <a:gd name="connsiteX12-471" fmla="*/ 0 w 1589104"/>
                  <a:gd name="connsiteY12-472" fmla="*/ 320232 h 1517638"/>
                  <a:gd name="connsiteX0-473" fmla="*/ 0 w 1592063"/>
                  <a:gd name="connsiteY0-474" fmla="*/ 320232 h 1517638"/>
                  <a:gd name="connsiteX1-475" fmla="*/ 556334 w 1592063"/>
                  <a:gd name="connsiteY1-476" fmla="*/ 318779 h 1517638"/>
                  <a:gd name="connsiteX2-477" fmla="*/ 850996 w 1592063"/>
                  <a:gd name="connsiteY2-478" fmla="*/ 59821 h 1517638"/>
                  <a:gd name="connsiteX3-479" fmla="*/ 1004876 w 1592063"/>
                  <a:gd name="connsiteY3-480" fmla="*/ 0 h 1517638"/>
                  <a:gd name="connsiteX4-481" fmla="*/ 1583185 w 1592063"/>
                  <a:gd name="connsiteY4-482" fmla="*/ 596945 h 1517638"/>
                  <a:gd name="connsiteX5-483" fmla="*/ 1592063 w 1592063"/>
                  <a:gd name="connsiteY5-484" fmla="*/ 942292 h 1517638"/>
                  <a:gd name="connsiteX6-485" fmla="*/ 1010794 w 1592063"/>
                  <a:gd name="connsiteY6-486" fmla="*/ 1517638 h 1517638"/>
                  <a:gd name="connsiteX7-487" fmla="*/ 853956 w 1592063"/>
                  <a:gd name="connsiteY7-488" fmla="*/ 1460778 h 1517638"/>
                  <a:gd name="connsiteX8-489" fmla="*/ 582967 w 1592063"/>
                  <a:gd name="connsiteY8-490" fmla="*/ 1233178 h 1517638"/>
                  <a:gd name="connsiteX9-491" fmla="*/ 0 w 1592063"/>
                  <a:gd name="connsiteY9-492" fmla="*/ 1232918 h 1517638"/>
                  <a:gd name="connsiteX10-493" fmla="*/ 266330 w 1592063"/>
                  <a:gd name="connsiteY10-494" fmla="*/ 955011 h 1517638"/>
                  <a:gd name="connsiteX11-495" fmla="*/ 281126 w 1592063"/>
                  <a:gd name="connsiteY11-496" fmla="*/ 620619 h 1517638"/>
                  <a:gd name="connsiteX12-497" fmla="*/ 0 w 1592063"/>
                  <a:gd name="connsiteY12-498" fmla="*/ 320232 h 1517638"/>
                  <a:gd name="connsiteX0-499" fmla="*/ 0 w 1589104"/>
                  <a:gd name="connsiteY0-500" fmla="*/ 320232 h 1517638"/>
                  <a:gd name="connsiteX1-501" fmla="*/ 556334 w 1589104"/>
                  <a:gd name="connsiteY1-502" fmla="*/ 318779 h 1517638"/>
                  <a:gd name="connsiteX2-503" fmla="*/ 850996 w 1589104"/>
                  <a:gd name="connsiteY2-504" fmla="*/ 59821 h 1517638"/>
                  <a:gd name="connsiteX3-505" fmla="*/ 1004876 w 1589104"/>
                  <a:gd name="connsiteY3-506" fmla="*/ 0 h 1517638"/>
                  <a:gd name="connsiteX4-507" fmla="*/ 1583185 w 1589104"/>
                  <a:gd name="connsiteY4-508" fmla="*/ 596945 h 1517638"/>
                  <a:gd name="connsiteX5-509" fmla="*/ 1589104 w 1589104"/>
                  <a:gd name="connsiteY5-510" fmla="*/ 948210 h 1517638"/>
                  <a:gd name="connsiteX6-511" fmla="*/ 1010794 w 1589104"/>
                  <a:gd name="connsiteY6-512" fmla="*/ 1517638 h 1517638"/>
                  <a:gd name="connsiteX7-513" fmla="*/ 853956 w 1589104"/>
                  <a:gd name="connsiteY7-514" fmla="*/ 1460778 h 1517638"/>
                  <a:gd name="connsiteX8-515" fmla="*/ 582967 w 1589104"/>
                  <a:gd name="connsiteY8-516" fmla="*/ 1233178 h 1517638"/>
                  <a:gd name="connsiteX9-517" fmla="*/ 0 w 1589104"/>
                  <a:gd name="connsiteY9-518" fmla="*/ 1232918 h 1517638"/>
                  <a:gd name="connsiteX10-519" fmla="*/ 266330 w 1589104"/>
                  <a:gd name="connsiteY10-520" fmla="*/ 955011 h 1517638"/>
                  <a:gd name="connsiteX11-521" fmla="*/ 281126 w 1589104"/>
                  <a:gd name="connsiteY11-522" fmla="*/ 620619 h 1517638"/>
                  <a:gd name="connsiteX12-523" fmla="*/ 0 w 1589104"/>
                  <a:gd name="connsiteY12-524" fmla="*/ 320232 h 1517638"/>
                  <a:gd name="connsiteX0-525" fmla="*/ 0 w 1589104"/>
                  <a:gd name="connsiteY0-526" fmla="*/ 320232 h 1514679"/>
                  <a:gd name="connsiteX1-527" fmla="*/ 556334 w 1589104"/>
                  <a:gd name="connsiteY1-528" fmla="*/ 318779 h 1514679"/>
                  <a:gd name="connsiteX2-529" fmla="*/ 850996 w 1589104"/>
                  <a:gd name="connsiteY2-530" fmla="*/ 59821 h 1514679"/>
                  <a:gd name="connsiteX3-531" fmla="*/ 1004876 w 1589104"/>
                  <a:gd name="connsiteY3-532" fmla="*/ 0 h 1514679"/>
                  <a:gd name="connsiteX4-533" fmla="*/ 1583185 w 1589104"/>
                  <a:gd name="connsiteY4-534" fmla="*/ 596945 h 1514679"/>
                  <a:gd name="connsiteX5-535" fmla="*/ 1589104 w 1589104"/>
                  <a:gd name="connsiteY5-536" fmla="*/ 948210 h 1514679"/>
                  <a:gd name="connsiteX6-537" fmla="*/ 1013753 w 1589104"/>
                  <a:gd name="connsiteY6-538" fmla="*/ 1514679 h 1514679"/>
                  <a:gd name="connsiteX7-539" fmla="*/ 853956 w 1589104"/>
                  <a:gd name="connsiteY7-540" fmla="*/ 1460778 h 1514679"/>
                  <a:gd name="connsiteX8-541" fmla="*/ 582967 w 1589104"/>
                  <a:gd name="connsiteY8-542" fmla="*/ 1233178 h 1514679"/>
                  <a:gd name="connsiteX9-543" fmla="*/ 0 w 1589104"/>
                  <a:gd name="connsiteY9-544" fmla="*/ 1232918 h 1514679"/>
                  <a:gd name="connsiteX10-545" fmla="*/ 266330 w 1589104"/>
                  <a:gd name="connsiteY10-546" fmla="*/ 955011 h 1514679"/>
                  <a:gd name="connsiteX11-547" fmla="*/ 281126 w 1589104"/>
                  <a:gd name="connsiteY11-548" fmla="*/ 620619 h 1514679"/>
                  <a:gd name="connsiteX12-549" fmla="*/ 0 w 1589104"/>
                  <a:gd name="connsiteY12-550" fmla="*/ 320232 h 1514679"/>
                  <a:gd name="connsiteX0-551" fmla="*/ 0 w 1589104"/>
                  <a:gd name="connsiteY0-552" fmla="*/ 320232 h 1514679"/>
                  <a:gd name="connsiteX1-553" fmla="*/ 556334 w 1589104"/>
                  <a:gd name="connsiteY1-554" fmla="*/ 318779 h 1514679"/>
                  <a:gd name="connsiteX2-555" fmla="*/ 850996 w 1589104"/>
                  <a:gd name="connsiteY2-556" fmla="*/ 59821 h 1514679"/>
                  <a:gd name="connsiteX3-557" fmla="*/ 1004876 w 1589104"/>
                  <a:gd name="connsiteY3-558" fmla="*/ 0 h 1514679"/>
                  <a:gd name="connsiteX4-559" fmla="*/ 1583185 w 1589104"/>
                  <a:gd name="connsiteY4-560" fmla="*/ 596945 h 1514679"/>
                  <a:gd name="connsiteX5-561" fmla="*/ 1589104 w 1589104"/>
                  <a:gd name="connsiteY5-562" fmla="*/ 948210 h 1514679"/>
                  <a:gd name="connsiteX6-563" fmla="*/ 1013753 w 1589104"/>
                  <a:gd name="connsiteY6-564" fmla="*/ 1514679 h 1514679"/>
                  <a:gd name="connsiteX7-565" fmla="*/ 853956 w 1589104"/>
                  <a:gd name="connsiteY7-566" fmla="*/ 1460778 h 1514679"/>
                  <a:gd name="connsiteX8-567" fmla="*/ 582967 w 1589104"/>
                  <a:gd name="connsiteY8-568" fmla="*/ 1233178 h 1514679"/>
                  <a:gd name="connsiteX9-569" fmla="*/ 0 w 1589104"/>
                  <a:gd name="connsiteY9-570" fmla="*/ 1232918 h 1514679"/>
                  <a:gd name="connsiteX10-571" fmla="*/ 266330 w 1589104"/>
                  <a:gd name="connsiteY10-572" fmla="*/ 955011 h 1514679"/>
                  <a:gd name="connsiteX11-573" fmla="*/ 287045 w 1589104"/>
                  <a:gd name="connsiteY11-574" fmla="*/ 611742 h 1514679"/>
                  <a:gd name="connsiteX12-575" fmla="*/ 0 w 1589104"/>
                  <a:gd name="connsiteY12-576" fmla="*/ 320232 h 1514679"/>
                  <a:gd name="connsiteX0-577" fmla="*/ 0 w 1589104"/>
                  <a:gd name="connsiteY0-578" fmla="*/ 320232 h 1514679"/>
                  <a:gd name="connsiteX1-579" fmla="*/ 556334 w 1589104"/>
                  <a:gd name="connsiteY1-580" fmla="*/ 318779 h 1514679"/>
                  <a:gd name="connsiteX2-581" fmla="*/ 850996 w 1589104"/>
                  <a:gd name="connsiteY2-582" fmla="*/ 59821 h 1514679"/>
                  <a:gd name="connsiteX3-583" fmla="*/ 1004876 w 1589104"/>
                  <a:gd name="connsiteY3-584" fmla="*/ 0 h 1514679"/>
                  <a:gd name="connsiteX4-585" fmla="*/ 1583185 w 1589104"/>
                  <a:gd name="connsiteY4-586" fmla="*/ 596945 h 1514679"/>
                  <a:gd name="connsiteX5-587" fmla="*/ 1589104 w 1589104"/>
                  <a:gd name="connsiteY5-588" fmla="*/ 948210 h 1514679"/>
                  <a:gd name="connsiteX6-589" fmla="*/ 1013753 w 1589104"/>
                  <a:gd name="connsiteY6-590" fmla="*/ 1514679 h 1514679"/>
                  <a:gd name="connsiteX7-591" fmla="*/ 853956 w 1589104"/>
                  <a:gd name="connsiteY7-592" fmla="*/ 1460778 h 1514679"/>
                  <a:gd name="connsiteX8-593" fmla="*/ 582967 w 1589104"/>
                  <a:gd name="connsiteY8-594" fmla="*/ 1233178 h 1514679"/>
                  <a:gd name="connsiteX9-595" fmla="*/ 0 w 1589104"/>
                  <a:gd name="connsiteY9-596" fmla="*/ 1232918 h 1514679"/>
                  <a:gd name="connsiteX10-597" fmla="*/ 266330 w 1589104"/>
                  <a:gd name="connsiteY10-598" fmla="*/ 955011 h 1514679"/>
                  <a:gd name="connsiteX11-599" fmla="*/ 287045 w 1589104"/>
                  <a:gd name="connsiteY11-600" fmla="*/ 611742 h 1514679"/>
                  <a:gd name="connsiteX12-601" fmla="*/ 0 w 1589104"/>
                  <a:gd name="connsiteY12-602" fmla="*/ 320232 h 1514679"/>
                  <a:gd name="connsiteX0-603" fmla="*/ 0 w 1589104"/>
                  <a:gd name="connsiteY0-604" fmla="*/ 320232 h 1514679"/>
                  <a:gd name="connsiteX1-605" fmla="*/ 556334 w 1589104"/>
                  <a:gd name="connsiteY1-606" fmla="*/ 318779 h 1514679"/>
                  <a:gd name="connsiteX2-607" fmla="*/ 850996 w 1589104"/>
                  <a:gd name="connsiteY2-608" fmla="*/ 59821 h 1514679"/>
                  <a:gd name="connsiteX3-609" fmla="*/ 1004876 w 1589104"/>
                  <a:gd name="connsiteY3-610" fmla="*/ 0 h 1514679"/>
                  <a:gd name="connsiteX4-611" fmla="*/ 1583185 w 1589104"/>
                  <a:gd name="connsiteY4-612" fmla="*/ 596945 h 1514679"/>
                  <a:gd name="connsiteX5-613" fmla="*/ 1589104 w 1589104"/>
                  <a:gd name="connsiteY5-614" fmla="*/ 948210 h 1514679"/>
                  <a:gd name="connsiteX6-615" fmla="*/ 1013753 w 1589104"/>
                  <a:gd name="connsiteY6-616" fmla="*/ 1514679 h 1514679"/>
                  <a:gd name="connsiteX7-617" fmla="*/ 853956 w 1589104"/>
                  <a:gd name="connsiteY7-618" fmla="*/ 1460778 h 1514679"/>
                  <a:gd name="connsiteX8-619" fmla="*/ 582967 w 1589104"/>
                  <a:gd name="connsiteY8-620" fmla="*/ 1233178 h 1514679"/>
                  <a:gd name="connsiteX9-621" fmla="*/ 0 w 1589104"/>
                  <a:gd name="connsiteY9-622" fmla="*/ 1232918 h 1514679"/>
                  <a:gd name="connsiteX10-623" fmla="*/ 266330 w 1589104"/>
                  <a:gd name="connsiteY10-624" fmla="*/ 955011 h 1514679"/>
                  <a:gd name="connsiteX11-625" fmla="*/ 287045 w 1589104"/>
                  <a:gd name="connsiteY11-626" fmla="*/ 611742 h 1514679"/>
                  <a:gd name="connsiteX12-627" fmla="*/ 0 w 1589104"/>
                  <a:gd name="connsiteY12-628" fmla="*/ 320232 h 1514679"/>
                  <a:gd name="connsiteX0-629" fmla="*/ 0 w 1589104"/>
                  <a:gd name="connsiteY0-630" fmla="*/ 320232 h 1514679"/>
                  <a:gd name="connsiteX1-631" fmla="*/ 556334 w 1589104"/>
                  <a:gd name="connsiteY1-632" fmla="*/ 318779 h 1514679"/>
                  <a:gd name="connsiteX2-633" fmla="*/ 850996 w 1589104"/>
                  <a:gd name="connsiteY2-634" fmla="*/ 59821 h 1514679"/>
                  <a:gd name="connsiteX3-635" fmla="*/ 1004876 w 1589104"/>
                  <a:gd name="connsiteY3-636" fmla="*/ 0 h 1514679"/>
                  <a:gd name="connsiteX4-637" fmla="*/ 1583185 w 1589104"/>
                  <a:gd name="connsiteY4-638" fmla="*/ 596945 h 1514679"/>
                  <a:gd name="connsiteX5-639" fmla="*/ 1589104 w 1589104"/>
                  <a:gd name="connsiteY5-640" fmla="*/ 948210 h 1514679"/>
                  <a:gd name="connsiteX6-641" fmla="*/ 1013753 w 1589104"/>
                  <a:gd name="connsiteY6-642" fmla="*/ 1514679 h 1514679"/>
                  <a:gd name="connsiteX7-643" fmla="*/ 853956 w 1589104"/>
                  <a:gd name="connsiteY7-644" fmla="*/ 1460778 h 1514679"/>
                  <a:gd name="connsiteX8-645" fmla="*/ 582967 w 1589104"/>
                  <a:gd name="connsiteY8-646" fmla="*/ 1233178 h 1514679"/>
                  <a:gd name="connsiteX9-647" fmla="*/ 0 w 1589104"/>
                  <a:gd name="connsiteY9-648" fmla="*/ 1232918 h 1514679"/>
                  <a:gd name="connsiteX10-649" fmla="*/ 266330 w 1589104"/>
                  <a:gd name="connsiteY10-650" fmla="*/ 955011 h 1514679"/>
                  <a:gd name="connsiteX11-651" fmla="*/ 287045 w 1589104"/>
                  <a:gd name="connsiteY11-652" fmla="*/ 611742 h 1514679"/>
                  <a:gd name="connsiteX12-653" fmla="*/ 0 w 1589104"/>
                  <a:gd name="connsiteY12-654" fmla="*/ 320232 h 1514679"/>
                  <a:gd name="connsiteX0-655" fmla="*/ 0 w 1589104"/>
                  <a:gd name="connsiteY0-656" fmla="*/ 320232 h 1514679"/>
                  <a:gd name="connsiteX1-657" fmla="*/ 556334 w 1589104"/>
                  <a:gd name="connsiteY1-658" fmla="*/ 318779 h 1514679"/>
                  <a:gd name="connsiteX2-659" fmla="*/ 850996 w 1589104"/>
                  <a:gd name="connsiteY2-660" fmla="*/ 59821 h 1514679"/>
                  <a:gd name="connsiteX3-661" fmla="*/ 1004876 w 1589104"/>
                  <a:gd name="connsiteY3-662" fmla="*/ 0 h 1514679"/>
                  <a:gd name="connsiteX4-663" fmla="*/ 1583185 w 1589104"/>
                  <a:gd name="connsiteY4-664" fmla="*/ 596945 h 1514679"/>
                  <a:gd name="connsiteX5-665" fmla="*/ 1589104 w 1589104"/>
                  <a:gd name="connsiteY5-666" fmla="*/ 948210 h 1514679"/>
                  <a:gd name="connsiteX6-667" fmla="*/ 1013753 w 1589104"/>
                  <a:gd name="connsiteY6-668" fmla="*/ 1514679 h 1514679"/>
                  <a:gd name="connsiteX7-669" fmla="*/ 853956 w 1589104"/>
                  <a:gd name="connsiteY7-670" fmla="*/ 1460778 h 1514679"/>
                  <a:gd name="connsiteX8-671" fmla="*/ 582967 w 1589104"/>
                  <a:gd name="connsiteY8-672" fmla="*/ 1233178 h 1514679"/>
                  <a:gd name="connsiteX9-673" fmla="*/ 0 w 1589104"/>
                  <a:gd name="connsiteY9-674" fmla="*/ 1232918 h 1514679"/>
                  <a:gd name="connsiteX10-675" fmla="*/ 266330 w 1589104"/>
                  <a:gd name="connsiteY10-676" fmla="*/ 955011 h 1514679"/>
                  <a:gd name="connsiteX11-677" fmla="*/ 287045 w 1589104"/>
                  <a:gd name="connsiteY11-678" fmla="*/ 611742 h 1514679"/>
                  <a:gd name="connsiteX12-679" fmla="*/ 0 w 1589104"/>
                  <a:gd name="connsiteY12-680" fmla="*/ 320232 h 1514679"/>
                  <a:gd name="connsiteX0-681" fmla="*/ 0 w 1589104"/>
                  <a:gd name="connsiteY0-682" fmla="*/ 320232 h 1514679"/>
                  <a:gd name="connsiteX1-683" fmla="*/ 556334 w 1589104"/>
                  <a:gd name="connsiteY1-684" fmla="*/ 318779 h 1514679"/>
                  <a:gd name="connsiteX2-685" fmla="*/ 850996 w 1589104"/>
                  <a:gd name="connsiteY2-686" fmla="*/ 59821 h 1514679"/>
                  <a:gd name="connsiteX3-687" fmla="*/ 1004876 w 1589104"/>
                  <a:gd name="connsiteY3-688" fmla="*/ 0 h 1514679"/>
                  <a:gd name="connsiteX4-689" fmla="*/ 1583185 w 1589104"/>
                  <a:gd name="connsiteY4-690" fmla="*/ 596945 h 1514679"/>
                  <a:gd name="connsiteX5-691" fmla="*/ 1589104 w 1589104"/>
                  <a:gd name="connsiteY5-692" fmla="*/ 948210 h 1514679"/>
                  <a:gd name="connsiteX6-693" fmla="*/ 1013753 w 1589104"/>
                  <a:gd name="connsiteY6-694" fmla="*/ 1514679 h 1514679"/>
                  <a:gd name="connsiteX7-695" fmla="*/ 853956 w 1589104"/>
                  <a:gd name="connsiteY7-696" fmla="*/ 1460778 h 1514679"/>
                  <a:gd name="connsiteX8-697" fmla="*/ 582967 w 1589104"/>
                  <a:gd name="connsiteY8-698" fmla="*/ 1233178 h 1514679"/>
                  <a:gd name="connsiteX9-699" fmla="*/ 0 w 1589104"/>
                  <a:gd name="connsiteY9-700" fmla="*/ 1232918 h 1514679"/>
                  <a:gd name="connsiteX10-701" fmla="*/ 266330 w 1589104"/>
                  <a:gd name="connsiteY10-702" fmla="*/ 955011 h 1514679"/>
                  <a:gd name="connsiteX11-703" fmla="*/ 287045 w 1589104"/>
                  <a:gd name="connsiteY11-704" fmla="*/ 611742 h 1514679"/>
                  <a:gd name="connsiteX12-705" fmla="*/ 0 w 1589104"/>
                  <a:gd name="connsiteY12-706" fmla="*/ 320232 h 1514679"/>
                  <a:gd name="connsiteX0-707" fmla="*/ 0 w 1589104"/>
                  <a:gd name="connsiteY0-708" fmla="*/ 320232 h 1514679"/>
                  <a:gd name="connsiteX1-709" fmla="*/ 556334 w 1589104"/>
                  <a:gd name="connsiteY1-710" fmla="*/ 318779 h 1514679"/>
                  <a:gd name="connsiteX2-711" fmla="*/ 850996 w 1589104"/>
                  <a:gd name="connsiteY2-712" fmla="*/ 59821 h 1514679"/>
                  <a:gd name="connsiteX3-713" fmla="*/ 1004876 w 1589104"/>
                  <a:gd name="connsiteY3-714" fmla="*/ 0 h 1514679"/>
                  <a:gd name="connsiteX4-715" fmla="*/ 1583185 w 1589104"/>
                  <a:gd name="connsiteY4-716" fmla="*/ 596945 h 1514679"/>
                  <a:gd name="connsiteX5-717" fmla="*/ 1589104 w 1589104"/>
                  <a:gd name="connsiteY5-718" fmla="*/ 948210 h 1514679"/>
                  <a:gd name="connsiteX6-719" fmla="*/ 1013753 w 1589104"/>
                  <a:gd name="connsiteY6-720" fmla="*/ 1514679 h 1514679"/>
                  <a:gd name="connsiteX7-721" fmla="*/ 853956 w 1589104"/>
                  <a:gd name="connsiteY7-722" fmla="*/ 1460778 h 1514679"/>
                  <a:gd name="connsiteX8-723" fmla="*/ 582967 w 1589104"/>
                  <a:gd name="connsiteY8-724" fmla="*/ 1233178 h 1514679"/>
                  <a:gd name="connsiteX9-725" fmla="*/ 0 w 1589104"/>
                  <a:gd name="connsiteY9-726" fmla="*/ 1232918 h 1514679"/>
                  <a:gd name="connsiteX10-727" fmla="*/ 266330 w 1589104"/>
                  <a:gd name="connsiteY10-728" fmla="*/ 955011 h 1514679"/>
                  <a:gd name="connsiteX11-729" fmla="*/ 287045 w 1589104"/>
                  <a:gd name="connsiteY11-730" fmla="*/ 611742 h 1514679"/>
                  <a:gd name="connsiteX12-731" fmla="*/ 0 w 1589104"/>
                  <a:gd name="connsiteY12-732" fmla="*/ 320232 h 1514679"/>
                  <a:gd name="connsiteX0-733" fmla="*/ 0 w 1589104"/>
                  <a:gd name="connsiteY0-734" fmla="*/ 320232 h 1514679"/>
                  <a:gd name="connsiteX1-735" fmla="*/ 556334 w 1589104"/>
                  <a:gd name="connsiteY1-736" fmla="*/ 318779 h 1514679"/>
                  <a:gd name="connsiteX2-737" fmla="*/ 850996 w 1589104"/>
                  <a:gd name="connsiteY2-738" fmla="*/ 59821 h 1514679"/>
                  <a:gd name="connsiteX3-739" fmla="*/ 1004876 w 1589104"/>
                  <a:gd name="connsiteY3-740" fmla="*/ 0 h 1514679"/>
                  <a:gd name="connsiteX4-741" fmla="*/ 1583185 w 1589104"/>
                  <a:gd name="connsiteY4-742" fmla="*/ 596945 h 1514679"/>
                  <a:gd name="connsiteX5-743" fmla="*/ 1589104 w 1589104"/>
                  <a:gd name="connsiteY5-744" fmla="*/ 948210 h 1514679"/>
                  <a:gd name="connsiteX6-745" fmla="*/ 1013753 w 1589104"/>
                  <a:gd name="connsiteY6-746" fmla="*/ 1514679 h 1514679"/>
                  <a:gd name="connsiteX7-747" fmla="*/ 853956 w 1589104"/>
                  <a:gd name="connsiteY7-748" fmla="*/ 1460778 h 1514679"/>
                  <a:gd name="connsiteX8-749" fmla="*/ 582967 w 1589104"/>
                  <a:gd name="connsiteY8-750" fmla="*/ 1233178 h 1514679"/>
                  <a:gd name="connsiteX9-751" fmla="*/ 0 w 1589104"/>
                  <a:gd name="connsiteY9-752" fmla="*/ 1232918 h 1514679"/>
                  <a:gd name="connsiteX10-753" fmla="*/ 266330 w 1589104"/>
                  <a:gd name="connsiteY10-754" fmla="*/ 955011 h 1514679"/>
                  <a:gd name="connsiteX11-755" fmla="*/ 287045 w 1589104"/>
                  <a:gd name="connsiteY11-756" fmla="*/ 611742 h 1514679"/>
                  <a:gd name="connsiteX12-757" fmla="*/ 0 w 1589104"/>
                  <a:gd name="connsiteY12-758" fmla="*/ 320232 h 1514679"/>
                  <a:gd name="connsiteX0-759" fmla="*/ 0 w 1589104"/>
                  <a:gd name="connsiteY0-760" fmla="*/ 320232 h 1514679"/>
                  <a:gd name="connsiteX1-761" fmla="*/ 556334 w 1589104"/>
                  <a:gd name="connsiteY1-762" fmla="*/ 318779 h 1514679"/>
                  <a:gd name="connsiteX2-763" fmla="*/ 850996 w 1589104"/>
                  <a:gd name="connsiteY2-764" fmla="*/ 59821 h 1514679"/>
                  <a:gd name="connsiteX3-765" fmla="*/ 1004876 w 1589104"/>
                  <a:gd name="connsiteY3-766" fmla="*/ 0 h 1514679"/>
                  <a:gd name="connsiteX4-767" fmla="*/ 1583185 w 1589104"/>
                  <a:gd name="connsiteY4-768" fmla="*/ 596945 h 1514679"/>
                  <a:gd name="connsiteX5-769" fmla="*/ 1589104 w 1589104"/>
                  <a:gd name="connsiteY5-770" fmla="*/ 948210 h 1514679"/>
                  <a:gd name="connsiteX6-771" fmla="*/ 1013753 w 1589104"/>
                  <a:gd name="connsiteY6-772" fmla="*/ 1514679 h 1514679"/>
                  <a:gd name="connsiteX7-773" fmla="*/ 853956 w 1589104"/>
                  <a:gd name="connsiteY7-774" fmla="*/ 1460778 h 1514679"/>
                  <a:gd name="connsiteX8-775" fmla="*/ 582967 w 1589104"/>
                  <a:gd name="connsiteY8-776" fmla="*/ 1233178 h 1514679"/>
                  <a:gd name="connsiteX9-777" fmla="*/ 0 w 1589104"/>
                  <a:gd name="connsiteY9-778" fmla="*/ 1232918 h 1514679"/>
                  <a:gd name="connsiteX10-779" fmla="*/ 266330 w 1589104"/>
                  <a:gd name="connsiteY10-780" fmla="*/ 955011 h 1514679"/>
                  <a:gd name="connsiteX11-781" fmla="*/ 287045 w 1589104"/>
                  <a:gd name="connsiteY11-782" fmla="*/ 611742 h 1514679"/>
                  <a:gd name="connsiteX12-783" fmla="*/ 0 w 1589104"/>
                  <a:gd name="connsiteY12-784" fmla="*/ 320232 h 1514679"/>
                  <a:gd name="connsiteX0-785" fmla="*/ 0 w 1589104"/>
                  <a:gd name="connsiteY0-786" fmla="*/ 320232 h 1532336"/>
                  <a:gd name="connsiteX1-787" fmla="*/ 556334 w 1589104"/>
                  <a:gd name="connsiteY1-788" fmla="*/ 318779 h 1532336"/>
                  <a:gd name="connsiteX2-789" fmla="*/ 850996 w 1589104"/>
                  <a:gd name="connsiteY2-790" fmla="*/ 59821 h 1532336"/>
                  <a:gd name="connsiteX3-791" fmla="*/ 1004876 w 1589104"/>
                  <a:gd name="connsiteY3-792" fmla="*/ 0 h 1532336"/>
                  <a:gd name="connsiteX4-793" fmla="*/ 1583185 w 1589104"/>
                  <a:gd name="connsiteY4-794" fmla="*/ 596945 h 1532336"/>
                  <a:gd name="connsiteX5-795" fmla="*/ 1589104 w 1589104"/>
                  <a:gd name="connsiteY5-796" fmla="*/ 948210 h 1532336"/>
                  <a:gd name="connsiteX6-797" fmla="*/ 1013753 w 1589104"/>
                  <a:gd name="connsiteY6-798" fmla="*/ 1514679 h 1532336"/>
                  <a:gd name="connsiteX7-799" fmla="*/ 853956 w 1589104"/>
                  <a:gd name="connsiteY7-800" fmla="*/ 1460778 h 1532336"/>
                  <a:gd name="connsiteX8-801" fmla="*/ 582967 w 1589104"/>
                  <a:gd name="connsiteY8-802" fmla="*/ 1233178 h 1532336"/>
                  <a:gd name="connsiteX9-803" fmla="*/ 0 w 1589104"/>
                  <a:gd name="connsiteY9-804" fmla="*/ 1232918 h 1532336"/>
                  <a:gd name="connsiteX10-805" fmla="*/ 266330 w 1589104"/>
                  <a:gd name="connsiteY10-806" fmla="*/ 955011 h 1532336"/>
                  <a:gd name="connsiteX11-807" fmla="*/ 287045 w 1589104"/>
                  <a:gd name="connsiteY11-808" fmla="*/ 611742 h 1532336"/>
                  <a:gd name="connsiteX12-809" fmla="*/ 0 w 1589104"/>
                  <a:gd name="connsiteY12-810" fmla="*/ 320232 h 1532336"/>
                  <a:gd name="connsiteX0-811" fmla="*/ 0 w 1589104"/>
                  <a:gd name="connsiteY0-812" fmla="*/ 320232 h 1575133"/>
                  <a:gd name="connsiteX1-813" fmla="*/ 556334 w 1589104"/>
                  <a:gd name="connsiteY1-814" fmla="*/ 318779 h 1575133"/>
                  <a:gd name="connsiteX2-815" fmla="*/ 850996 w 1589104"/>
                  <a:gd name="connsiteY2-816" fmla="*/ 59821 h 1575133"/>
                  <a:gd name="connsiteX3-817" fmla="*/ 1004876 w 1589104"/>
                  <a:gd name="connsiteY3-818" fmla="*/ 0 h 1575133"/>
                  <a:gd name="connsiteX4-819" fmla="*/ 1583185 w 1589104"/>
                  <a:gd name="connsiteY4-820" fmla="*/ 596945 h 1575133"/>
                  <a:gd name="connsiteX5-821" fmla="*/ 1589104 w 1589104"/>
                  <a:gd name="connsiteY5-822" fmla="*/ 948210 h 1575133"/>
                  <a:gd name="connsiteX6-823" fmla="*/ 1013753 w 1589104"/>
                  <a:gd name="connsiteY6-824" fmla="*/ 1514679 h 1575133"/>
                  <a:gd name="connsiteX7-825" fmla="*/ 853956 w 1589104"/>
                  <a:gd name="connsiteY7-826" fmla="*/ 1460778 h 1575133"/>
                  <a:gd name="connsiteX8-827" fmla="*/ 582967 w 1589104"/>
                  <a:gd name="connsiteY8-828" fmla="*/ 1233178 h 1575133"/>
                  <a:gd name="connsiteX9-829" fmla="*/ 0 w 1589104"/>
                  <a:gd name="connsiteY9-830" fmla="*/ 1232918 h 1575133"/>
                  <a:gd name="connsiteX10-831" fmla="*/ 266330 w 1589104"/>
                  <a:gd name="connsiteY10-832" fmla="*/ 955011 h 1575133"/>
                  <a:gd name="connsiteX11-833" fmla="*/ 287045 w 1589104"/>
                  <a:gd name="connsiteY11-834" fmla="*/ 611742 h 1575133"/>
                  <a:gd name="connsiteX12-835" fmla="*/ 0 w 1589104"/>
                  <a:gd name="connsiteY12-836" fmla="*/ 320232 h 1575133"/>
                  <a:gd name="connsiteX0-837" fmla="*/ 0 w 1589104"/>
                  <a:gd name="connsiteY0-838" fmla="*/ 320232 h 1575133"/>
                  <a:gd name="connsiteX1-839" fmla="*/ 556334 w 1589104"/>
                  <a:gd name="connsiteY1-840" fmla="*/ 318779 h 1575133"/>
                  <a:gd name="connsiteX2-841" fmla="*/ 850996 w 1589104"/>
                  <a:gd name="connsiteY2-842" fmla="*/ 59821 h 1575133"/>
                  <a:gd name="connsiteX3-843" fmla="*/ 1004876 w 1589104"/>
                  <a:gd name="connsiteY3-844" fmla="*/ 0 h 1575133"/>
                  <a:gd name="connsiteX4-845" fmla="*/ 1583185 w 1589104"/>
                  <a:gd name="connsiteY4-846" fmla="*/ 596945 h 1575133"/>
                  <a:gd name="connsiteX5-847" fmla="*/ 1589104 w 1589104"/>
                  <a:gd name="connsiteY5-848" fmla="*/ 948210 h 1575133"/>
                  <a:gd name="connsiteX6-849" fmla="*/ 1013753 w 1589104"/>
                  <a:gd name="connsiteY6-850" fmla="*/ 1514679 h 1575133"/>
                  <a:gd name="connsiteX7-851" fmla="*/ 853956 w 1589104"/>
                  <a:gd name="connsiteY7-852" fmla="*/ 1460778 h 1575133"/>
                  <a:gd name="connsiteX8-853" fmla="*/ 582967 w 1589104"/>
                  <a:gd name="connsiteY8-854" fmla="*/ 1233178 h 1575133"/>
                  <a:gd name="connsiteX9-855" fmla="*/ 0 w 1589104"/>
                  <a:gd name="connsiteY9-856" fmla="*/ 1232918 h 1575133"/>
                  <a:gd name="connsiteX10-857" fmla="*/ 266330 w 1589104"/>
                  <a:gd name="connsiteY10-858" fmla="*/ 955011 h 1575133"/>
                  <a:gd name="connsiteX11-859" fmla="*/ 287045 w 1589104"/>
                  <a:gd name="connsiteY11-860" fmla="*/ 611742 h 1575133"/>
                  <a:gd name="connsiteX12-861" fmla="*/ 0 w 1589104"/>
                  <a:gd name="connsiteY12-862" fmla="*/ 320232 h 1575133"/>
                  <a:gd name="connsiteX0-863" fmla="*/ 0 w 1589104"/>
                  <a:gd name="connsiteY0-864" fmla="*/ 320232 h 1575133"/>
                  <a:gd name="connsiteX1-865" fmla="*/ 556334 w 1589104"/>
                  <a:gd name="connsiteY1-866" fmla="*/ 318779 h 1575133"/>
                  <a:gd name="connsiteX2-867" fmla="*/ 850996 w 1589104"/>
                  <a:gd name="connsiteY2-868" fmla="*/ 59821 h 1575133"/>
                  <a:gd name="connsiteX3-869" fmla="*/ 1004876 w 1589104"/>
                  <a:gd name="connsiteY3-870" fmla="*/ 0 h 1575133"/>
                  <a:gd name="connsiteX4-871" fmla="*/ 1583185 w 1589104"/>
                  <a:gd name="connsiteY4-872" fmla="*/ 596945 h 1575133"/>
                  <a:gd name="connsiteX5-873" fmla="*/ 1589104 w 1589104"/>
                  <a:gd name="connsiteY5-874" fmla="*/ 948210 h 1575133"/>
                  <a:gd name="connsiteX6-875" fmla="*/ 1013753 w 1589104"/>
                  <a:gd name="connsiteY6-876" fmla="*/ 1514679 h 1575133"/>
                  <a:gd name="connsiteX7-877" fmla="*/ 853956 w 1589104"/>
                  <a:gd name="connsiteY7-878" fmla="*/ 1460778 h 1575133"/>
                  <a:gd name="connsiteX8-879" fmla="*/ 582967 w 1589104"/>
                  <a:gd name="connsiteY8-880" fmla="*/ 1233178 h 1575133"/>
                  <a:gd name="connsiteX9-881" fmla="*/ 0 w 1589104"/>
                  <a:gd name="connsiteY9-882" fmla="*/ 1232918 h 1575133"/>
                  <a:gd name="connsiteX10-883" fmla="*/ 266330 w 1589104"/>
                  <a:gd name="connsiteY10-884" fmla="*/ 955011 h 1575133"/>
                  <a:gd name="connsiteX11-885" fmla="*/ 287045 w 1589104"/>
                  <a:gd name="connsiteY11-886" fmla="*/ 611742 h 1575133"/>
                  <a:gd name="connsiteX12-887" fmla="*/ 0 w 1589104"/>
                  <a:gd name="connsiteY12-888" fmla="*/ 320232 h 1575133"/>
                  <a:gd name="connsiteX0-889" fmla="*/ 0 w 1589104"/>
                  <a:gd name="connsiteY0-890" fmla="*/ 320232 h 1575133"/>
                  <a:gd name="connsiteX1-891" fmla="*/ 556334 w 1589104"/>
                  <a:gd name="connsiteY1-892" fmla="*/ 318779 h 1575133"/>
                  <a:gd name="connsiteX2-893" fmla="*/ 850996 w 1589104"/>
                  <a:gd name="connsiteY2-894" fmla="*/ 59821 h 1575133"/>
                  <a:gd name="connsiteX3-895" fmla="*/ 1004876 w 1589104"/>
                  <a:gd name="connsiteY3-896" fmla="*/ 0 h 1575133"/>
                  <a:gd name="connsiteX4-897" fmla="*/ 1583185 w 1589104"/>
                  <a:gd name="connsiteY4-898" fmla="*/ 596945 h 1575133"/>
                  <a:gd name="connsiteX5-899" fmla="*/ 1589104 w 1589104"/>
                  <a:gd name="connsiteY5-900" fmla="*/ 948210 h 1575133"/>
                  <a:gd name="connsiteX6-901" fmla="*/ 1013753 w 1589104"/>
                  <a:gd name="connsiteY6-902" fmla="*/ 1514679 h 1575133"/>
                  <a:gd name="connsiteX7-903" fmla="*/ 853956 w 1589104"/>
                  <a:gd name="connsiteY7-904" fmla="*/ 1460778 h 1575133"/>
                  <a:gd name="connsiteX8-905" fmla="*/ 582967 w 1589104"/>
                  <a:gd name="connsiteY8-906" fmla="*/ 1233178 h 1575133"/>
                  <a:gd name="connsiteX9-907" fmla="*/ 0 w 1589104"/>
                  <a:gd name="connsiteY9-908" fmla="*/ 1232918 h 1575133"/>
                  <a:gd name="connsiteX10-909" fmla="*/ 266330 w 1589104"/>
                  <a:gd name="connsiteY10-910" fmla="*/ 955011 h 1575133"/>
                  <a:gd name="connsiteX11-911" fmla="*/ 287045 w 1589104"/>
                  <a:gd name="connsiteY11-912" fmla="*/ 611742 h 1575133"/>
                  <a:gd name="connsiteX12-913" fmla="*/ 0 w 1589104"/>
                  <a:gd name="connsiteY12-914" fmla="*/ 320232 h 1575133"/>
                  <a:gd name="connsiteX0-915" fmla="*/ 0 w 1589104"/>
                  <a:gd name="connsiteY0-916" fmla="*/ 354510 h 1609411"/>
                  <a:gd name="connsiteX1-917" fmla="*/ 556334 w 1589104"/>
                  <a:gd name="connsiteY1-918" fmla="*/ 353057 h 1609411"/>
                  <a:gd name="connsiteX2-919" fmla="*/ 850996 w 1589104"/>
                  <a:gd name="connsiteY2-920" fmla="*/ 94099 h 1609411"/>
                  <a:gd name="connsiteX3-921" fmla="*/ 1004876 w 1589104"/>
                  <a:gd name="connsiteY3-922" fmla="*/ 34278 h 1609411"/>
                  <a:gd name="connsiteX4-923" fmla="*/ 1583185 w 1589104"/>
                  <a:gd name="connsiteY4-924" fmla="*/ 631223 h 1609411"/>
                  <a:gd name="connsiteX5-925" fmla="*/ 1589104 w 1589104"/>
                  <a:gd name="connsiteY5-926" fmla="*/ 982488 h 1609411"/>
                  <a:gd name="connsiteX6-927" fmla="*/ 1013753 w 1589104"/>
                  <a:gd name="connsiteY6-928" fmla="*/ 1548957 h 1609411"/>
                  <a:gd name="connsiteX7-929" fmla="*/ 853956 w 1589104"/>
                  <a:gd name="connsiteY7-930" fmla="*/ 1495056 h 1609411"/>
                  <a:gd name="connsiteX8-931" fmla="*/ 582967 w 1589104"/>
                  <a:gd name="connsiteY8-932" fmla="*/ 1267456 h 1609411"/>
                  <a:gd name="connsiteX9-933" fmla="*/ 0 w 1589104"/>
                  <a:gd name="connsiteY9-934" fmla="*/ 1267196 h 1609411"/>
                  <a:gd name="connsiteX10-935" fmla="*/ 266330 w 1589104"/>
                  <a:gd name="connsiteY10-936" fmla="*/ 989289 h 1609411"/>
                  <a:gd name="connsiteX11-937" fmla="*/ 287045 w 1589104"/>
                  <a:gd name="connsiteY11-938" fmla="*/ 646020 h 1609411"/>
                  <a:gd name="connsiteX12-939" fmla="*/ 0 w 1589104"/>
                  <a:gd name="connsiteY12-940" fmla="*/ 354510 h 1609411"/>
                  <a:gd name="connsiteX0-941" fmla="*/ 0 w 1589104"/>
                  <a:gd name="connsiteY0-942" fmla="*/ 354510 h 1609411"/>
                  <a:gd name="connsiteX1-943" fmla="*/ 556334 w 1589104"/>
                  <a:gd name="connsiteY1-944" fmla="*/ 353057 h 1609411"/>
                  <a:gd name="connsiteX2-945" fmla="*/ 850996 w 1589104"/>
                  <a:gd name="connsiteY2-946" fmla="*/ 94099 h 1609411"/>
                  <a:gd name="connsiteX3-947" fmla="*/ 1004876 w 1589104"/>
                  <a:gd name="connsiteY3-948" fmla="*/ 34278 h 1609411"/>
                  <a:gd name="connsiteX4-949" fmla="*/ 1577267 w 1589104"/>
                  <a:gd name="connsiteY4-950" fmla="*/ 619386 h 1609411"/>
                  <a:gd name="connsiteX5-951" fmla="*/ 1589104 w 1589104"/>
                  <a:gd name="connsiteY5-952" fmla="*/ 982488 h 1609411"/>
                  <a:gd name="connsiteX6-953" fmla="*/ 1013753 w 1589104"/>
                  <a:gd name="connsiteY6-954" fmla="*/ 1548957 h 1609411"/>
                  <a:gd name="connsiteX7-955" fmla="*/ 853956 w 1589104"/>
                  <a:gd name="connsiteY7-956" fmla="*/ 1495056 h 1609411"/>
                  <a:gd name="connsiteX8-957" fmla="*/ 582967 w 1589104"/>
                  <a:gd name="connsiteY8-958" fmla="*/ 1267456 h 1609411"/>
                  <a:gd name="connsiteX9-959" fmla="*/ 0 w 1589104"/>
                  <a:gd name="connsiteY9-960" fmla="*/ 1267196 h 1609411"/>
                  <a:gd name="connsiteX10-961" fmla="*/ 266330 w 1589104"/>
                  <a:gd name="connsiteY10-962" fmla="*/ 989289 h 1609411"/>
                  <a:gd name="connsiteX11-963" fmla="*/ 287045 w 1589104"/>
                  <a:gd name="connsiteY11-964" fmla="*/ 646020 h 1609411"/>
                  <a:gd name="connsiteX12-965" fmla="*/ 0 w 1589104"/>
                  <a:gd name="connsiteY12-966" fmla="*/ 354510 h 1609411"/>
                  <a:gd name="connsiteX0-967" fmla="*/ 0 w 1643112"/>
                  <a:gd name="connsiteY0-968" fmla="*/ 354510 h 1609411"/>
                  <a:gd name="connsiteX1-969" fmla="*/ 556334 w 1643112"/>
                  <a:gd name="connsiteY1-970" fmla="*/ 353057 h 1609411"/>
                  <a:gd name="connsiteX2-971" fmla="*/ 850996 w 1643112"/>
                  <a:gd name="connsiteY2-972" fmla="*/ 94099 h 1609411"/>
                  <a:gd name="connsiteX3-973" fmla="*/ 1004876 w 1643112"/>
                  <a:gd name="connsiteY3-974" fmla="*/ 34278 h 1609411"/>
                  <a:gd name="connsiteX4-975" fmla="*/ 1577267 w 1643112"/>
                  <a:gd name="connsiteY4-976" fmla="*/ 619386 h 1609411"/>
                  <a:gd name="connsiteX5-977" fmla="*/ 1589104 w 1643112"/>
                  <a:gd name="connsiteY5-978" fmla="*/ 982488 h 1609411"/>
                  <a:gd name="connsiteX6-979" fmla="*/ 1013753 w 1643112"/>
                  <a:gd name="connsiteY6-980" fmla="*/ 1548957 h 1609411"/>
                  <a:gd name="connsiteX7-981" fmla="*/ 853956 w 1643112"/>
                  <a:gd name="connsiteY7-982" fmla="*/ 1495056 h 1609411"/>
                  <a:gd name="connsiteX8-983" fmla="*/ 582967 w 1643112"/>
                  <a:gd name="connsiteY8-984" fmla="*/ 1267456 h 1609411"/>
                  <a:gd name="connsiteX9-985" fmla="*/ 0 w 1643112"/>
                  <a:gd name="connsiteY9-986" fmla="*/ 1267196 h 1609411"/>
                  <a:gd name="connsiteX10-987" fmla="*/ 266330 w 1643112"/>
                  <a:gd name="connsiteY10-988" fmla="*/ 989289 h 1609411"/>
                  <a:gd name="connsiteX11-989" fmla="*/ 287045 w 1643112"/>
                  <a:gd name="connsiteY11-990" fmla="*/ 646020 h 1609411"/>
                  <a:gd name="connsiteX12-991" fmla="*/ 0 w 1643112"/>
                  <a:gd name="connsiteY12-992" fmla="*/ 354510 h 1609411"/>
                  <a:gd name="connsiteX0-993" fmla="*/ 0 w 1669115"/>
                  <a:gd name="connsiteY0-994" fmla="*/ 354510 h 1609411"/>
                  <a:gd name="connsiteX1-995" fmla="*/ 556334 w 1669115"/>
                  <a:gd name="connsiteY1-996" fmla="*/ 353057 h 1609411"/>
                  <a:gd name="connsiteX2-997" fmla="*/ 850996 w 1669115"/>
                  <a:gd name="connsiteY2-998" fmla="*/ 94099 h 1609411"/>
                  <a:gd name="connsiteX3-999" fmla="*/ 1004876 w 1669115"/>
                  <a:gd name="connsiteY3-1000" fmla="*/ 34278 h 1609411"/>
                  <a:gd name="connsiteX4-1001" fmla="*/ 1577267 w 1669115"/>
                  <a:gd name="connsiteY4-1002" fmla="*/ 619386 h 1609411"/>
                  <a:gd name="connsiteX5-1003" fmla="*/ 1589104 w 1669115"/>
                  <a:gd name="connsiteY5-1004" fmla="*/ 982488 h 1609411"/>
                  <a:gd name="connsiteX6-1005" fmla="*/ 1013753 w 1669115"/>
                  <a:gd name="connsiteY6-1006" fmla="*/ 1548957 h 1609411"/>
                  <a:gd name="connsiteX7-1007" fmla="*/ 853956 w 1669115"/>
                  <a:gd name="connsiteY7-1008" fmla="*/ 1495056 h 1609411"/>
                  <a:gd name="connsiteX8-1009" fmla="*/ 582967 w 1669115"/>
                  <a:gd name="connsiteY8-1010" fmla="*/ 1267456 h 1609411"/>
                  <a:gd name="connsiteX9-1011" fmla="*/ 0 w 1669115"/>
                  <a:gd name="connsiteY9-1012" fmla="*/ 1267196 h 1609411"/>
                  <a:gd name="connsiteX10-1013" fmla="*/ 266330 w 1669115"/>
                  <a:gd name="connsiteY10-1014" fmla="*/ 989289 h 1609411"/>
                  <a:gd name="connsiteX11-1015" fmla="*/ 287045 w 1669115"/>
                  <a:gd name="connsiteY11-1016" fmla="*/ 646020 h 1609411"/>
                  <a:gd name="connsiteX12-1017" fmla="*/ 0 w 1669115"/>
                  <a:gd name="connsiteY12-1018" fmla="*/ 354510 h 1609411"/>
                  <a:gd name="connsiteX0-1019" fmla="*/ 0 w 1671177"/>
                  <a:gd name="connsiteY0-1020" fmla="*/ 354510 h 1609411"/>
                  <a:gd name="connsiteX1-1021" fmla="*/ 556334 w 1671177"/>
                  <a:gd name="connsiteY1-1022" fmla="*/ 353057 h 1609411"/>
                  <a:gd name="connsiteX2-1023" fmla="*/ 850996 w 1671177"/>
                  <a:gd name="connsiteY2-1024" fmla="*/ 94099 h 1609411"/>
                  <a:gd name="connsiteX3-1025" fmla="*/ 1004876 w 1671177"/>
                  <a:gd name="connsiteY3-1026" fmla="*/ 34278 h 1609411"/>
                  <a:gd name="connsiteX4-1027" fmla="*/ 1577267 w 1671177"/>
                  <a:gd name="connsiteY4-1028" fmla="*/ 619386 h 1609411"/>
                  <a:gd name="connsiteX5-1029" fmla="*/ 1589104 w 1671177"/>
                  <a:gd name="connsiteY5-1030" fmla="*/ 982488 h 1609411"/>
                  <a:gd name="connsiteX6-1031" fmla="*/ 1013753 w 1671177"/>
                  <a:gd name="connsiteY6-1032" fmla="*/ 1548957 h 1609411"/>
                  <a:gd name="connsiteX7-1033" fmla="*/ 853956 w 1671177"/>
                  <a:gd name="connsiteY7-1034" fmla="*/ 1495056 h 1609411"/>
                  <a:gd name="connsiteX8-1035" fmla="*/ 582967 w 1671177"/>
                  <a:gd name="connsiteY8-1036" fmla="*/ 1267456 h 1609411"/>
                  <a:gd name="connsiteX9-1037" fmla="*/ 0 w 1671177"/>
                  <a:gd name="connsiteY9-1038" fmla="*/ 1267196 h 1609411"/>
                  <a:gd name="connsiteX10-1039" fmla="*/ 266330 w 1671177"/>
                  <a:gd name="connsiteY10-1040" fmla="*/ 989289 h 1609411"/>
                  <a:gd name="connsiteX11-1041" fmla="*/ 287045 w 1671177"/>
                  <a:gd name="connsiteY11-1042" fmla="*/ 646020 h 1609411"/>
                  <a:gd name="connsiteX12-1043" fmla="*/ 0 w 1671177"/>
                  <a:gd name="connsiteY12-1044" fmla="*/ 354510 h 16094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33" y="connsiteY8-34"/>
                  </a:cxn>
                  <a:cxn ang="0">
                    <a:pos x="connsiteX9-125" y="connsiteY9-126"/>
                  </a:cxn>
                  <a:cxn ang="0">
                    <a:pos x="connsiteX10-327" y="connsiteY10-328"/>
                  </a:cxn>
                  <a:cxn ang="0">
                    <a:pos x="connsiteX11-373" y="connsiteY11-374"/>
                  </a:cxn>
                  <a:cxn ang="0">
                    <a:pos x="connsiteX12-471" y="connsiteY12-47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6644" name="TextBox 23"/>
            <p:cNvSpPr txBox="1"/>
            <p:nvPr/>
          </p:nvSpPr>
          <p:spPr>
            <a:xfrm>
              <a:off x="1941183" y="2754805"/>
              <a:ext cx="5132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 flipV="1">
            <a:off x="1619250" y="1492250"/>
            <a:ext cx="0" cy="874713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1730375" y="1431925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的新。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2806700" y="3760788"/>
            <a:ext cx="0" cy="874713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2917825" y="402431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的新。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3870325" y="1492250"/>
            <a:ext cx="0" cy="874713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3979863" y="1431925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的新。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5051425" y="3760788"/>
            <a:ext cx="0" cy="874713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5162550" y="4024313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的新。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6196013" y="1492250"/>
            <a:ext cx="0" cy="874713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1"/>
          <p:cNvSpPr>
            <a:spLocks noChangeArrowheads="1"/>
          </p:cNvSpPr>
          <p:nvPr/>
        </p:nvSpPr>
        <p:spPr bwMode="auto">
          <a:xfrm>
            <a:off x="6305550" y="1431925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丰富这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真正的对今天的平面设计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的新。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28" grpId="0"/>
      <p:bldP spid="30" grpId="0"/>
      <p:bldP spid="32" grpId="0"/>
      <p:bldP spid="34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Freeform 37"/>
          <p:cNvSpPr>
            <a:spLocks noEditPoints="1"/>
          </p:cNvSpPr>
          <p:nvPr/>
        </p:nvSpPr>
        <p:spPr>
          <a:xfrm>
            <a:off x="4375150" y="2028825"/>
            <a:ext cx="465138" cy="387350"/>
          </a:xfrm>
          <a:custGeom>
            <a:avLst/>
            <a:gdLst/>
            <a:ahLst/>
            <a:cxnLst>
              <a:cxn ang="0">
                <a:pos x="412546" y="0"/>
              </a:cxn>
              <a:cxn ang="0">
                <a:pos x="465243" y="51179"/>
              </a:cxn>
              <a:cxn ang="0">
                <a:pos x="450187" y="194179"/>
              </a:cxn>
              <a:cxn ang="0">
                <a:pos x="371893" y="209232"/>
              </a:cxn>
              <a:cxn ang="0">
                <a:pos x="293600" y="304063"/>
              </a:cxn>
              <a:cxn ang="0">
                <a:pos x="293600" y="209232"/>
              </a:cxn>
              <a:cxn ang="0">
                <a:pos x="252948" y="185148"/>
              </a:cxn>
              <a:cxn ang="0">
                <a:pos x="317690" y="185148"/>
              </a:cxn>
              <a:cxn ang="0">
                <a:pos x="317690" y="236327"/>
              </a:cxn>
              <a:cxn ang="0">
                <a:pos x="359848" y="185148"/>
              </a:cxn>
              <a:cxn ang="0">
                <a:pos x="412546" y="185148"/>
              </a:cxn>
              <a:cxn ang="0">
                <a:pos x="441153" y="156548"/>
              </a:cxn>
              <a:cxn ang="0">
                <a:pos x="432119" y="31611"/>
              </a:cxn>
              <a:cxn ang="0">
                <a:pos x="153575" y="24084"/>
              </a:cxn>
              <a:cxn ang="0">
                <a:pos x="124968" y="51179"/>
              </a:cxn>
              <a:cxn ang="0">
                <a:pos x="114429" y="177621"/>
              </a:cxn>
              <a:cxn ang="0">
                <a:pos x="100878" y="156548"/>
              </a:cxn>
              <a:cxn ang="0">
                <a:pos x="115934" y="15053"/>
              </a:cxn>
              <a:cxn ang="0">
                <a:pos x="66248" y="173105"/>
              </a:cxn>
              <a:cxn ang="0">
                <a:pos x="66248" y="257400"/>
              </a:cxn>
              <a:cxn ang="0">
                <a:pos x="66248" y="173105"/>
              </a:cxn>
              <a:cxn ang="0">
                <a:pos x="132496" y="185148"/>
              </a:cxn>
              <a:cxn ang="0">
                <a:pos x="234880" y="185148"/>
              </a:cxn>
              <a:cxn ang="0">
                <a:pos x="138519" y="376316"/>
              </a:cxn>
              <a:cxn ang="0">
                <a:pos x="144542" y="302558"/>
              </a:cxn>
              <a:cxn ang="0">
                <a:pos x="144542" y="386853"/>
              </a:cxn>
              <a:cxn ang="0">
                <a:pos x="224340" y="376316"/>
              </a:cxn>
              <a:cxn ang="0">
                <a:pos x="230363" y="302558"/>
              </a:cxn>
              <a:cxn ang="0">
                <a:pos x="263487" y="376316"/>
              </a:cxn>
              <a:cxn ang="0">
                <a:pos x="230363" y="242348"/>
              </a:cxn>
              <a:cxn ang="0">
                <a:pos x="105395" y="275463"/>
              </a:cxn>
              <a:cxn ang="0">
                <a:pos x="138519" y="376316"/>
              </a:cxn>
              <a:cxn ang="0">
                <a:pos x="28607" y="311590"/>
              </a:cxn>
              <a:cxn ang="0">
                <a:pos x="33124" y="373306"/>
              </a:cxn>
              <a:cxn ang="0">
                <a:pos x="87327" y="379327"/>
              </a:cxn>
              <a:cxn ang="0">
                <a:pos x="88833" y="263421"/>
              </a:cxn>
              <a:cxn ang="0">
                <a:pos x="0" y="290516"/>
              </a:cxn>
              <a:cxn ang="0">
                <a:pos x="28607" y="373306"/>
              </a:cxn>
            </a:cxnLst>
            <a:rect l="0" t="0" r="0" b="0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47"/>
          <p:cNvSpPr>
            <a:spLocks noChangeAspect="1" noEditPoints="1"/>
          </p:cNvSpPr>
          <p:nvPr/>
        </p:nvSpPr>
        <p:spPr>
          <a:xfrm>
            <a:off x="5005388" y="2690813"/>
            <a:ext cx="479425" cy="388937"/>
          </a:xfrm>
          <a:custGeom>
            <a:avLst/>
            <a:gdLst/>
            <a:ahLst/>
            <a:cxnLst>
              <a:cxn ang="0">
                <a:pos x="311813" y="14562"/>
              </a:cxn>
              <a:cxn ang="0">
                <a:pos x="432750" y="167461"/>
              </a:cxn>
              <a:cxn ang="0">
                <a:pos x="322012" y="359676"/>
              </a:cxn>
              <a:cxn ang="0">
                <a:pos x="199619" y="385888"/>
              </a:cxn>
              <a:cxn ang="0">
                <a:pos x="186505" y="372782"/>
              </a:cxn>
              <a:cxn ang="0">
                <a:pos x="164649" y="247551"/>
              </a:cxn>
              <a:cxn ang="0">
                <a:pos x="16028" y="219883"/>
              </a:cxn>
              <a:cxn ang="0">
                <a:pos x="16028" y="14562"/>
              </a:cxn>
              <a:cxn ang="0">
                <a:pos x="330755" y="283955"/>
              </a:cxn>
              <a:cxn ang="0">
                <a:pos x="330755" y="272306"/>
              </a:cxn>
              <a:cxn ang="0">
                <a:pos x="425464" y="256288"/>
              </a:cxn>
              <a:cxn ang="0">
                <a:pos x="330755" y="216971"/>
              </a:cxn>
              <a:cxn ang="0">
                <a:pos x="425464" y="216971"/>
              </a:cxn>
              <a:cxn ang="0">
                <a:pos x="183591" y="125231"/>
              </a:cxn>
              <a:cxn ang="0">
                <a:pos x="183591" y="112126"/>
              </a:cxn>
              <a:cxn ang="0">
                <a:pos x="279757" y="97564"/>
              </a:cxn>
              <a:cxn ang="0">
                <a:pos x="183591" y="56791"/>
              </a:cxn>
              <a:cxn ang="0">
                <a:pos x="279757" y="56791"/>
              </a:cxn>
              <a:cxn ang="0">
                <a:pos x="84510" y="52422"/>
              </a:cxn>
              <a:cxn ang="0">
                <a:pos x="112194" y="120863"/>
              </a:cxn>
              <a:cxn ang="0">
                <a:pos x="139879" y="52422"/>
              </a:cxn>
              <a:cxn ang="0">
                <a:pos x="101995" y="180566"/>
              </a:cxn>
              <a:cxn ang="0">
                <a:pos x="112194" y="138337"/>
              </a:cxn>
              <a:cxn ang="0">
                <a:pos x="106366" y="136881"/>
              </a:cxn>
              <a:cxn ang="0">
                <a:pos x="118023" y="135425"/>
              </a:cxn>
              <a:cxn ang="0">
                <a:pos x="128222" y="123775"/>
              </a:cxn>
              <a:cxn ang="0">
                <a:pos x="94710" y="123775"/>
              </a:cxn>
              <a:cxn ang="0">
                <a:pos x="118023" y="65528"/>
              </a:cxn>
              <a:cxn ang="0">
                <a:pos x="77225" y="81546"/>
              </a:cxn>
              <a:cxn ang="0">
                <a:pos x="136965" y="104845"/>
              </a:cxn>
              <a:cxn ang="0">
                <a:pos x="136965" y="72809"/>
              </a:cxn>
              <a:cxn ang="0">
                <a:pos x="326384" y="183479"/>
              </a:cxn>
              <a:cxn ang="0">
                <a:pos x="271015" y="235901"/>
              </a:cxn>
              <a:cxn ang="0">
                <a:pos x="252073" y="291236"/>
              </a:cxn>
              <a:cxn ang="0">
                <a:pos x="185048" y="247551"/>
              </a:cxn>
              <a:cxn ang="0">
                <a:pos x="225846" y="321816"/>
              </a:cxn>
              <a:cxn ang="0">
                <a:pos x="265187" y="333465"/>
              </a:cxn>
              <a:cxn ang="0">
                <a:pos x="322012" y="339290"/>
              </a:cxn>
              <a:cxn ang="0">
                <a:pos x="419636" y="184935"/>
              </a:cxn>
              <a:cxn ang="0">
                <a:pos x="212732" y="167461"/>
              </a:cxn>
              <a:cxn ang="0">
                <a:pos x="295785" y="29124"/>
              </a:cxn>
              <a:cxn ang="0">
                <a:pos x="30598" y="29124"/>
              </a:cxn>
              <a:cxn ang="0">
                <a:pos x="30598" y="205321"/>
              </a:cxn>
              <a:cxn ang="0">
                <a:pos x="305985" y="157267"/>
              </a:cxn>
              <a:cxn ang="0">
                <a:pos x="215646" y="215515"/>
              </a:cxn>
              <a:cxn ang="0">
                <a:pos x="249159" y="253375"/>
              </a:cxn>
              <a:cxn ang="0">
                <a:pos x="273929" y="215515"/>
              </a:cxn>
              <a:cxn ang="0">
                <a:pos x="305985" y="157267"/>
              </a:cxn>
            </a:cxnLst>
            <a:rect l="0" t="0" r="0" b="0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42"/>
          <p:cNvSpPr>
            <a:spLocks noChangeAspect="1" noEditPoints="1"/>
          </p:cNvSpPr>
          <p:nvPr/>
        </p:nvSpPr>
        <p:spPr>
          <a:xfrm>
            <a:off x="3770313" y="2690813"/>
            <a:ext cx="303212" cy="388937"/>
          </a:xfrm>
          <a:custGeom>
            <a:avLst/>
            <a:gdLst/>
            <a:ahLst/>
            <a:cxnLst>
              <a:cxn ang="0">
                <a:pos x="66484" y="125987"/>
              </a:cxn>
              <a:cxn ang="0">
                <a:pos x="73269" y="380672"/>
              </a:cxn>
              <a:cxn ang="0">
                <a:pos x="28493" y="377962"/>
              </a:cxn>
              <a:cxn ang="0">
                <a:pos x="0" y="344095"/>
              </a:cxn>
              <a:cxn ang="0">
                <a:pos x="16282" y="94829"/>
              </a:cxn>
              <a:cxn ang="0">
                <a:pos x="232017" y="293971"/>
              </a:cxn>
              <a:cxn ang="0">
                <a:pos x="257797" y="224881"/>
              </a:cxn>
              <a:cxn ang="0">
                <a:pos x="251013" y="247911"/>
              </a:cxn>
              <a:cxn ang="0">
                <a:pos x="245585" y="254684"/>
              </a:cxn>
              <a:cxn ang="0">
                <a:pos x="218449" y="254684"/>
              </a:cxn>
              <a:cxn ang="0">
                <a:pos x="211665" y="247911"/>
              </a:cxn>
              <a:cxn ang="0">
                <a:pos x="260511" y="185594"/>
              </a:cxn>
              <a:cxn ang="0">
                <a:pos x="261867" y="186949"/>
              </a:cxn>
              <a:cxn ang="0">
                <a:pos x="265938" y="188304"/>
              </a:cxn>
              <a:cxn ang="0">
                <a:pos x="267295" y="188304"/>
              </a:cxn>
              <a:cxn ang="0">
                <a:pos x="268652" y="189659"/>
              </a:cxn>
              <a:cxn ang="0">
                <a:pos x="270008" y="191013"/>
              </a:cxn>
              <a:cxn ang="0">
                <a:pos x="271365" y="192368"/>
              </a:cxn>
              <a:cxn ang="0">
                <a:pos x="274079" y="193723"/>
              </a:cxn>
              <a:cxn ang="0">
                <a:pos x="275436" y="195077"/>
              </a:cxn>
              <a:cxn ang="0">
                <a:pos x="276792" y="196432"/>
              </a:cxn>
              <a:cxn ang="0">
                <a:pos x="278149" y="197787"/>
              </a:cxn>
              <a:cxn ang="0">
                <a:pos x="297145" y="250620"/>
              </a:cxn>
              <a:cxn ang="0">
                <a:pos x="297145" y="338676"/>
              </a:cxn>
              <a:cxn ang="0">
                <a:pos x="168246" y="241137"/>
              </a:cxn>
              <a:cxn ang="0">
                <a:pos x="168246" y="241137"/>
              </a:cxn>
              <a:cxn ang="0">
                <a:pos x="160105" y="383381"/>
              </a:cxn>
              <a:cxn ang="0">
                <a:pos x="160105" y="383381"/>
              </a:cxn>
              <a:cxn ang="0">
                <a:pos x="259154" y="317001"/>
              </a:cxn>
              <a:cxn ang="0">
                <a:pos x="233374" y="50124"/>
              </a:cxn>
              <a:cxn ang="0">
                <a:pos x="70555" y="112440"/>
              </a:cxn>
              <a:cxn ang="0">
                <a:pos x="54273" y="111086"/>
              </a:cxn>
              <a:cxn ang="0">
                <a:pos x="210308" y="35222"/>
              </a:cxn>
              <a:cxn ang="0">
                <a:pos x="54273" y="111086"/>
              </a:cxn>
              <a:cxn ang="0">
                <a:pos x="200810" y="25739"/>
              </a:cxn>
              <a:cxn ang="0">
                <a:pos x="33921" y="97539"/>
              </a:cxn>
              <a:cxn ang="0">
                <a:pos x="84123" y="135470"/>
              </a:cxn>
              <a:cxn ang="0">
                <a:pos x="263224" y="54188"/>
              </a:cxn>
              <a:cxn ang="0">
                <a:pos x="275436" y="176111"/>
              </a:cxn>
              <a:cxn ang="0">
                <a:pos x="274079" y="174757"/>
              </a:cxn>
              <a:cxn ang="0">
                <a:pos x="270008" y="172047"/>
              </a:cxn>
              <a:cxn ang="0">
                <a:pos x="268652" y="172047"/>
              </a:cxn>
              <a:cxn ang="0">
                <a:pos x="233374" y="163919"/>
              </a:cxn>
              <a:cxn ang="0">
                <a:pos x="151965" y="241137"/>
              </a:cxn>
              <a:cxn ang="0">
                <a:pos x="97691" y="387445"/>
              </a:cxn>
              <a:cxn ang="0">
                <a:pos x="28493" y="88056"/>
              </a:cxn>
              <a:cxn ang="0">
                <a:pos x="196740" y="1355"/>
              </a:cxn>
              <a:cxn ang="0">
                <a:pos x="28493" y="88056"/>
              </a:cxn>
            </a:cxnLst>
            <a:rect l="0" t="0" r="0" b="0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4344988" y="3303588"/>
            <a:ext cx="449262" cy="388937"/>
            <a:chOff x="5169548" y="3637977"/>
            <a:chExt cx="674520" cy="583200"/>
          </a:xfrm>
        </p:grpSpPr>
        <p:sp>
          <p:nvSpPr>
            <p:cNvPr id="27676" name="Freeform 52"/>
            <p:cNvSpPr>
              <a:spLocks noEditPoints="1"/>
            </p:cNvSpPr>
            <p:nvPr/>
          </p:nvSpPr>
          <p:spPr>
            <a:xfrm>
              <a:off x="5284736" y="3885993"/>
              <a:ext cx="456598" cy="250091"/>
            </a:xfrm>
            <a:custGeom>
              <a:avLst/>
              <a:gdLst/>
              <a:ahLst/>
              <a:cxnLst>
                <a:cxn ang="0">
                  <a:pos x="363315" y="198602"/>
                </a:cxn>
                <a:cxn ang="0">
                  <a:pos x="225844" y="215765"/>
                </a:cxn>
                <a:cxn ang="0">
                  <a:pos x="225844" y="156920"/>
                </a:cxn>
                <a:cxn ang="0">
                  <a:pos x="363315" y="174083"/>
                </a:cxn>
                <a:cxn ang="0">
                  <a:pos x="225844" y="156920"/>
                </a:cxn>
                <a:cxn ang="0">
                  <a:pos x="456598" y="107882"/>
                </a:cxn>
                <a:cxn ang="0">
                  <a:pos x="225844" y="125046"/>
                </a:cxn>
                <a:cxn ang="0">
                  <a:pos x="225844" y="61297"/>
                </a:cxn>
                <a:cxn ang="0">
                  <a:pos x="456598" y="78460"/>
                </a:cxn>
                <a:cxn ang="0">
                  <a:pos x="225844" y="61297"/>
                </a:cxn>
                <a:cxn ang="0">
                  <a:pos x="456598" y="14711"/>
                </a:cxn>
                <a:cxn ang="0">
                  <a:pos x="225844" y="31874"/>
                </a:cxn>
                <a:cxn ang="0">
                  <a:pos x="68735" y="7356"/>
                </a:cxn>
                <a:cxn ang="0">
                  <a:pos x="63826" y="9807"/>
                </a:cxn>
                <a:cxn ang="0">
                  <a:pos x="61371" y="9807"/>
                </a:cxn>
                <a:cxn ang="0">
                  <a:pos x="58916" y="12259"/>
                </a:cxn>
                <a:cxn ang="0">
                  <a:pos x="58916" y="12259"/>
                </a:cxn>
                <a:cxn ang="0">
                  <a:pos x="56461" y="14711"/>
                </a:cxn>
                <a:cxn ang="0">
                  <a:pos x="56461" y="14711"/>
                </a:cxn>
                <a:cxn ang="0">
                  <a:pos x="54006" y="14711"/>
                </a:cxn>
                <a:cxn ang="0">
                  <a:pos x="51551" y="17163"/>
                </a:cxn>
                <a:cxn ang="0">
                  <a:pos x="51551" y="17163"/>
                </a:cxn>
                <a:cxn ang="0">
                  <a:pos x="49097" y="19615"/>
                </a:cxn>
                <a:cxn ang="0">
                  <a:pos x="49097" y="19615"/>
                </a:cxn>
                <a:cxn ang="0">
                  <a:pos x="46642" y="19615"/>
                </a:cxn>
                <a:cxn ang="0">
                  <a:pos x="46642" y="22067"/>
                </a:cxn>
                <a:cxn ang="0">
                  <a:pos x="44187" y="22067"/>
                </a:cxn>
                <a:cxn ang="0">
                  <a:pos x="44187" y="24519"/>
                </a:cxn>
                <a:cxn ang="0">
                  <a:pos x="44187" y="24519"/>
                </a:cxn>
                <a:cxn ang="0">
                  <a:pos x="19639" y="68652"/>
                </a:cxn>
                <a:cxn ang="0">
                  <a:pos x="4910" y="149564"/>
                </a:cxn>
                <a:cxn ang="0">
                  <a:pos x="98193" y="2452"/>
                </a:cxn>
                <a:cxn ang="0">
                  <a:pos x="39277" y="73556"/>
                </a:cxn>
                <a:cxn ang="0">
                  <a:pos x="103103" y="39230"/>
                </a:cxn>
                <a:cxn ang="0">
                  <a:pos x="110467" y="73556"/>
                </a:cxn>
                <a:cxn ang="0">
                  <a:pos x="120287" y="73556"/>
                </a:cxn>
                <a:cxn ang="0">
                  <a:pos x="157109" y="80912"/>
                </a:cxn>
                <a:cxn ang="0">
                  <a:pos x="36822" y="80912"/>
                </a:cxn>
                <a:cxn ang="0">
                  <a:pos x="39277" y="73556"/>
                </a:cxn>
                <a:cxn ang="0">
                  <a:pos x="130106" y="93171"/>
                </a:cxn>
                <a:cxn ang="0">
                  <a:pos x="112922" y="93171"/>
                </a:cxn>
                <a:cxn ang="0">
                  <a:pos x="71190" y="85816"/>
                </a:cxn>
                <a:cxn ang="0">
                  <a:pos x="71190" y="102979"/>
                </a:cxn>
                <a:cxn ang="0">
                  <a:pos x="71190" y="85816"/>
                </a:cxn>
                <a:cxn ang="0">
                  <a:pos x="0" y="250091"/>
                </a:cxn>
                <a:cxn ang="0">
                  <a:pos x="68735" y="235380"/>
                </a:cxn>
                <a:cxn ang="0">
                  <a:pos x="193931" y="250091"/>
                </a:cxn>
              </a:cxnLst>
              <a:rect l="0" t="0" r="0" b="0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7" name="Freeform 53"/>
            <p:cNvSpPr>
              <a:spLocks noEditPoints="1"/>
            </p:cNvSpPr>
            <p:nvPr/>
          </p:nvSpPr>
          <p:spPr>
            <a:xfrm>
              <a:off x="5169548" y="3637977"/>
              <a:ext cx="674520" cy="583200"/>
            </a:xfrm>
            <a:custGeom>
              <a:avLst/>
              <a:gdLst/>
              <a:ahLst/>
              <a:cxnLst>
                <a:cxn ang="0">
                  <a:pos x="649992" y="173980"/>
                </a:cxn>
                <a:cxn ang="0">
                  <a:pos x="596030" y="151926"/>
                </a:cxn>
                <a:cxn ang="0">
                  <a:pos x="532258" y="151926"/>
                </a:cxn>
                <a:cxn ang="0">
                  <a:pos x="475843" y="105368"/>
                </a:cxn>
                <a:cxn ang="0">
                  <a:pos x="421882" y="105368"/>
                </a:cxn>
                <a:cxn ang="0">
                  <a:pos x="355656" y="0"/>
                </a:cxn>
                <a:cxn ang="0">
                  <a:pos x="309053" y="0"/>
                </a:cxn>
                <a:cxn ang="0">
                  <a:pos x="245280" y="105368"/>
                </a:cxn>
                <a:cxn ang="0">
                  <a:pos x="186413" y="107818"/>
                </a:cxn>
                <a:cxn ang="0">
                  <a:pos x="129998" y="151926"/>
                </a:cxn>
                <a:cxn ang="0">
                  <a:pos x="76037" y="151926"/>
                </a:cxn>
                <a:cxn ang="0">
                  <a:pos x="22075" y="173980"/>
                </a:cxn>
                <a:cxn ang="0">
                  <a:pos x="0" y="227889"/>
                </a:cxn>
                <a:cxn ang="0">
                  <a:pos x="0" y="507237"/>
                </a:cxn>
                <a:cxn ang="0">
                  <a:pos x="22075" y="561146"/>
                </a:cxn>
                <a:cxn ang="0">
                  <a:pos x="76037" y="583200"/>
                </a:cxn>
                <a:cxn ang="0">
                  <a:pos x="596030" y="583200"/>
                </a:cxn>
                <a:cxn ang="0">
                  <a:pos x="649992" y="561146"/>
                </a:cxn>
                <a:cxn ang="0">
                  <a:pos x="674520" y="507237"/>
                </a:cxn>
                <a:cxn ang="0">
                  <a:pos x="674520" y="227889"/>
                </a:cxn>
                <a:cxn ang="0">
                  <a:pos x="649992" y="173980"/>
                </a:cxn>
                <a:cxn ang="0">
                  <a:pos x="188866" y="122521"/>
                </a:cxn>
                <a:cxn ang="0">
                  <a:pos x="475843" y="120071"/>
                </a:cxn>
                <a:cxn ang="0">
                  <a:pos x="515088" y="142124"/>
                </a:cxn>
                <a:cxn ang="0">
                  <a:pos x="493013" y="137224"/>
                </a:cxn>
                <a:cxn ang="0">
                  <a:pos x="203582" y="139674"/>
                </a:cxn>
                <a:cxn ang="0">
                  <a:pos x="161885" y="181331"/>
                </a:cxn>
                <a:cxn ang="0">
                  <a:pos x="166790" y="203385"/>
                </a:cxn>
                <a:cxn ang="0">
                  <a:pos x="144715" y="166629"/>
                </a:cxn>
                <a:cxn ang="0">
                  <a:pos x="188866" y="122521"/>
                </a:cxn>
                <a:cxn ang="0">
                  <a:pos x="632822" y="507237"/>
                </a:cxn>
                <a:cxn ang="0">
                  <a:pos x="623011" y="531741"/>
                </a:cxn>
                <a:cxn ang="0">
                  <a:pos x="596030" y="543993"/>
                </a:cxn>
                <a:cxn ang="0">
                  <a:pos x="76037" y="543993"/>
                </a:cxn>
                <a:cxn ang="0">
                  <a:pos x="51509" y="531741"/>
                </a:cxn>
                <a:cxn ang="0">
                  <a:pos x="41698" y="507237"/>
                </a:cxn>
                <a:cxn ang="0">
                  <a:pos x="41698" y="227889"/>
                </a:cxn>
                <a:cxn ang="0">
                  <a:pos x="51509" y="203385"/>
                </a:cxn>
                <a:cxn ang="0">
                  <a:pos x="76037" y="191133"/>
                </a:cxn>
                <a:cxn ang="0">
                  <a:pos x="132451" y="191133"/>
                </a:cxn>
                <a:cxn ang="0">
                  <a:pos x="186413" y="225439"/>
                </a:cxn>
                <a:cxn ang="0">
                  <a:pos x="475843" y="225439"/>
                </a:cxn>
                <a:cxn ang="0">
                  <a:pos x="527352" y="191133"/>
                </a:cxn>
                <a:cxn ang="0">
                  <a:pos x="596030" y="191133"/>
                </a:cxn>
                <a:cxn ang="0">
                  <a:pos x="623011" y="203385"/>
                </a:cxn>
                <a:cxn ang="0">
                  <a:pos x="632822" y="227889"/>
                </a:cxn>
                <a:cxn ang="0">
                  <a:pos x="632822" y="507237"/>
                </a:cxn>
              </a:cxnLst>
              <a:rect l="0" t="0" r="0" b="0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06725" y="1311275"/>
            <a:ext cx="1525588" cy="1516063"/>
            <a:chOff x="3006872" y="1129208"/>
            <a:chExt cx="1525938" cy="1516360"/>
          </a:xfrm>
        </p:grpSpPr>
        <p:sp>
          <p:nvSpPr>
            <p:cNvPr id="11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75" name="TextBox 11"/>
            <p:cNvSpPr txBox="1"/>
            <p:nvPr/>
          </p:nvSpPr>
          <p:spPr>
            <a:xfrm>
              <a:off x="3542656" y="1649338"/>
              <a:ext cx="561372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06925" y="1311275"/>
            <a:ext cx="1525588" cy="1516063"/>
            <a:chOff x="4607328" y="1129208"/>
            <a:chExt cx="1525938" cy="1516360"/>
          </a:xfrm>
        </p:grpSpPr>
        <p:sp>
          <p:nvSpPr>
            <p:cNvPr id="14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73" name="TextBox 14"/>
            <p:cNvSpPr txBox="1"/>
            <p:nvPr/>
          </p:nvSpPr>
          <p:spPr>
            <a:xfrm>
              <a:off x="5089611" y="1649338"/>
              <a:ext cx="611065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06925" y="2922588"/>
            <a:ext cx="1525588" cy="1517650"/>
            <a:chOff x="4607329" y="2741326"/>
            <a:chExt cx="1525938" cy="1516360"/>
          </a:xfrm>
        </p:grpSpPr>
        <p:sp>
          <p:nvSpPr>
            <p:cNvPr id="17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71" name="TextBox 17"/>
            <p:cNvSpPr txBox="1"/>
            <p:nvPr/>
          </p:nvSpPr>
          <p:spPr>
            <a:xfrm>
              <a:off x="5089611" y="3139103"/>
              <a:ext cx="6222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06725" y="2927350"/>
            <a:ext cx="1525588" cy="1516063"/>
            <a:chOff x="3006872" y="2745660"/>
            <a:chExt cx="1525938" cy="1516360"/>
          </a:xfrm>
        </p:grpSpPr>
        <p:sp>
          <p:nvSpPr>
            <p:cNvPr id="20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69" name="TextBox 20"/>
            <p:cNvSpPr txBox="1"/>
            <p:nvPr/>
          </p:nvSpPr>
          <p:spPr>
            <a:xfrm>
              <a:off x="3542656" y="3139103"/>
              <a:ext cx="609462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 flipH="1">
            <a:off x="2576513" y="2222500"/>
            <a:ext cx="720725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684213" y="1901825"/>
            <a:ext cx="1892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5867400" y="2222500"/>
            <a:ext cx="515938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6386513" y="1901825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867400" y="3530600"/>
            <a:ext cx="515938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6386513" y="3209925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2576513" y="3530600"/>
            <a:ext cx="720725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684213" y="3209925"/>
            <a:ext cx="1892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23" grpId="0"/>
      <p:bldP spid="25" grpId="0"/>
      <p:bldP spid="27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2703513" y="1217613"/>
            <a:ext cx="1793875" cy="1793875"/>
            <a:chOff x="2754668" y="864306"/>
            <a:chExt cx="1793525" cy="1793525"/>
          </a:xfrm>
        </p:grpSpPr>
        <p:sp>
          <p:nvSpPr>
            <p:cNvPr id="5" name="空心弧 4"/>
            <p:cNvSpPr/>
            <p:nvPr/>
          </p:nvSpPr>
          <p:spPr>
            <a:xfrm rot="8962458">
              <a:off x="2754668" y="864306"/>
              <a:ext cx="1793525" cy="1793525"/>
            </a:xfrm>
            <a:prstGeom prst="blockArc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97" name="Freeform 37"/>
            <p:cNvSpPr>
              <a:spLocks noEditPoints="1"/>
            </p:cNvSpPr>
            <p:nvPr/>
          </p:nvSpPr>
          <p:spPr>
            <a:xfrm>
              <a:off x="3203848" y="1347613"/>
              <a:ext cx="701089" cy="582961"/>
            </a:xfrm>
            <a:custGeom>
              <a:avLst/>
              <a:gdLst/>
              <a:ahLst/>
              <a:cxnLst>
                <a:cxn ang="0">
                  <a:pos x="621678" y="0"/>
                </a:cxn>
                <a:cxn ang="0">
                  <a:pos x="701089" y="77123"/>
                </a:cxn>
                <a:cxn ang="0">
                  <a:pos x="678400" y="292615"/>
                </a:cxn>
                <a:cxn ang="0">
                  <a:pos x="560417" y="315298"/>
                </a:cxn>
                <a:cxn ang="0">
                  <a:pos x="442435" y="458203"/>
                </a:cxn>
                <a:cxn ang="0">
                  <a:pos x="442435" y="315298"/>
                </a:cxn>
                <a:cxn ang="0">
                  <a:pos x="381175" y="279005"/>
                </a:cxn>
                <a:cxn ang="0">
                  <a:pos x="478737" y="279005"/>
                </a:cxn>
                <a:cxn ang="0">
                  <a:pos x="478737" y="356128"/>
                </a:cxn>
                <a:cxn ang="0">
                  <a:pos x="542266" y="279005"/>
                </a:cxn>
                <a:cxn ang="0">
                  <a:pos x="621678" y="279005"/>
                </a:cxn>
                <a:cxn ang="0">
                  <a:pos x="664787" y="235906"/>
                </a:cxn>
                <a:cxn ang="0">
                  <a:pos x="651173" y="47635"/>
                </a:cxn>
                <a:cxn ang="0">
                  <a:pos x="231427" y="36293"/>
                </a:cxn>
                <a:cxn ang="0">
                  <a:pos x="188318" y="77123"/>
                </a:cxn>
                <a:cxn ang="0">
                  <a:pos x="172436" y="267663"/>
                </a:cxn>
                <a:cxn ang="0">
                  <a:pos x="152016" y="235906"/>
                </a:cxn>
                <a:cxn ang="0">
                  <a:pos x="174705" y="22683"/>
                </a:cxn>
                <a:cxn ang="0">
                  <a:pos x="99831" y="260858"/>
                </a:cxn>
                <a:cxn ang="0">
                  <a:pos x="99831" y="387885"/>
                </a:cxn>
                <a:cxn ang="0">
                  <a:pos x="99831" y="260858"/>
                </a:cxn>
                <a:cxn ang="0">
                  <a:pos x="199663" y="279005"/>
                </a:cxn>
                <a:cxn ang="0">
                  <a:pos x="353948" y="279005"/>
                </a:cxn>
                <a:cxn ang="0">
                  <a:pos x="208738" y="567083"/>
                </a:cxn>
                <a:cxn ang="0">
                  <a:pos x="217814" y="455934"/>
                </a:cxn>
                <a:cxn ang="0">
                  <a:pos x="217814" y="582961"/>
                </a:cxn>
                <a:cxn ang="0">
                  <a:pos x="338066" y="567083"/>
                </a:cxn>
                <a:cxn ang="0">
                  <a:pos x="347141" y="455934"/>
                </a:cxn>
                <a:cxn ang="0">
                  <a:pos x="397057" y="567083"/>
                </a:cxn>
                <a:cxn ang="0">
                  <a:pos x="347141" y="365201"/>
                </a:cxn>
                <a:cxn ang="0">
                  <a:pos x="158823" y="415105"/>
                </a:cxn>
                <a:cxn ang="0">
                  <a:pos x="208738" y="567083"/>
                </a:cxn>
                <a:cxn ang="0">
                  <a:pos x="43109" y="469544"/>
                </a:cxn>
                <a:cxn ang="0">
                  <a:pos x="49916" y="562546"/>
                </a:cxn>
                <a:cxn ang="0">
                  <a:pos x="131596" y="571619"/>
                </a:cxn>
                <a:cxn ang="0">
                  <a:pos x="133865" y="396958"/>
                </a:cxn>
                <a:cxn ang="0">
                  <a:pos x="0" y="437788"/>
                </a:cxn>
                <a:cxn ang="0">
                  <a:pos x="43109" y="562546"/>
                </a:cxn>
              </a:cxnLst>
              <a:rect l="0" t="0" r="0" b="0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01925" y="3009900"/>
            <a:ext cx="1793875" cy="1793875"/>
            <a:chOff x="2752493" y="2657261"/>
            <a:chExt cx="1793525" cy="1793525"/>
          </a:xfrm>
        </p:grpSpPr>
        <p:sp>
          <p:nvSpPr>
            <p:cNvPr id="8" name="空心弧 7"/>
            <p:cNvSpPr/>
            <p:nvPr/>
          </p:nvSpPr>
          <p:spPr>
            <a:xfrm rot="1814104">
              <a:off x="2752493" y="2657261"/>
              <a:ext cx="1793525" cy="1793525"/>
            </a:xfrm>
            <a:prstGeom prst="blockArc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95" name="Freeform 42"/>
            <p:cNvSpPr>
              <a:spLocks noChangeAspect="1" noEditPoints="1"/>
            </p:cNvSpPr>
            <p:nvPr/>
          </p:nvSpPr>
          <p:spPr>
            <a:xfrm>
              <a:off x="3421308" y="3281179"/>
              <a:ext cx="455894" cy="583200"/>
            </a:xfrm>
            <a:custGeom>
              <a:avLst/>
              <a:gdLst/>
              <a:ahLst/>
              <a:cxnLst>
                <a:cxn ang="0">
                  <a:pos x="99727" y="188981"/>
                </a:cxn>
                <a:cxn ang="0">
                  <a:pos x="109903" y="571008"/>
                </a:cxn>
                <a:cxn ang="0">
                  <a:pos x="42740" y="566944"/>
                </a:cxn>
                <a:cxn ang="0">
                  <a:pos x="0" y="516142"/>
                </a:cxn>
                <a:cxn ang="0">
                  <a:pos x="24423" y="142244"/>
                </a:cxn>
                <a:cxn ang="0">
                  <a:pos x="348026" y="440956"/>
                </a:cxn>
                <a:cxn ang="0">
                  <a:pos x="386696" y="337321"/>
                </a:cxn>
                <a:cxn ang="0">
                  <a:pos x="376520" y="371866"/>
                </a:cxn>
                <a:cxn ang="0">
                  <a:pos x="368379" y="382026"/>
                </a:cxn>
                <a:cxn ang="0">
                  <a:pos x="327674" y="382026"/>
                </a:cxn>
                <a:cxn ang="0">
                  <a:pos x="317498" y="371866"/>
                </a:cxn>
                <a:cxn ang="0">
                  <a:pos x="390766" y="278392"/>
                </a:cxn>
                <a:cxn ang="0">
                  <a:pos x="392802" y="280424"/>
                </a:cxn>
                <a:cxn ang="0">
                  <a:pos x="398907" y="282456"/>
                </a:cxn>
                <a:cxn ang="0">
                  <a:pos x="400942" y="282456"/>
                </a:cxn>
                <a:cxn ang="0">
                  <a:pos x="402978" y="284488"/>
                </a:cxn>
                <a:cxn ang="0">
                  <a:pos x="405013" y="286520"/>
                </a:cxn>
                <a:cxn ang="0">
                  <a:pos x="407048" y="288552"/>
                </a:cxn>
                <a:cxn ang="0">
                  <a:pos x="411119" y="290584"/>
                </a:cxn>
                <a:cxn ang="0">
                  <a:pos x="413154" y="292616"/>
                </a:cxn>
                <a:cxn ang="0">
                  <a:pos x="415189" y="294648"/>
                </a:cxn>
                <a:cxn ang="0">
                  <a:pos x="417224" y="296680"/>
                </a:cxn>
                <a:cxn ang="0">
                  <a:pos x="445718" y="375930"/>
                </a:cxn>
                <a:cxn ang="0">
                  <a:pos x="445718" y="508014"/>
                </a:cxn>
                <a:cxn ang="0">
                  <a:pos x="252370" y="361706"/>
                </a:cxn>
                <a:cxn ang="0">
                  <a:pos x="252370" y="361706"/>
                </a:cxn>
                <a:cxn ang="0">
                  <a:pos x="240158" y="575072"/>
                </a:cxn>
                <a:cxn ang="0">
                  <a:pos x="240158" y="575072"/>
                </a:cxn>
                <a:cxn ang="0">
                  <a:pos x="388731" y="475501"/>
                </a:cxn>
                <a:cxn ang="0">
                  <a:pos x="350061" y="75186"/>
                </a:cxn>
                <a:cxn ang="0">
                  <a:pos x="105833" y="168661"/>
                </a:cxn>
                <a:cxn ang="0">
                  <a:pos x="81410" y="166629"/>
                </a:cxn>
                <a:cxn ang="0">
                  <a:pos x="315462" y="52833"/>
                </a:cxn>
                <a:cxn ang="0">
                  <a:pos x="81410" y="166629"/>
                </a:cxn>
                <a:cxn ang="0">
                  <a:pos x="301216" y="38609"/>
                </a:cxn>
                <a:cxn ang="0">
                  <a:pos x="50881" y="146308"/>
                </a:cxn>
                <a:cxn ang="0">
                  <a:pos x="126185" y="203206"/>
                </a:cxn>
                <a:cxn ang="0">
                  <a:pos x="394837" y="81282"/>
                </a:cxn>
                <a:cxn ang="0">
                  <a:pos x="413154" y="264167"/>
                </a:cxn>
                <a:cxn ang="0">
                  <a:pos x="411119" y="262135"/>
                </a:cxn>
                <a:cxn ang="0">
                  <a:pos x="405013" y="258071"/>
                </a:cxn>
                <a:cxn ang="0">
                  <a:pos x="402978" y="258071"/>
                </a:cxn>
                <a:cxn ang="0">
                  <a:pos x="350061" y="245879"/>
                </a:cxn>
                <a:cxn ang="0">
                  <a:pos x="227947" y="361706"/>
                </a:cxn>
                <a:cxn ang="0">
                  <a:pos x="146537" y="581168"/>
                </a:cxn>
                <a:cxn ang="0">
                  <a:pos x="42740" y="132084"/>
                </a:cxn>
                <a:cxn ang="0">
                  <a:pos x="295110" y="2032"/>
                </a:cxn>
                <a:cxn ang="0">
                  <a:pos x="42740" y="132084"/>
                </a:cxn>
              </a:cxnLst>
              <a:rect l="0" t="0" r="0" b="0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487863" y="1217613"/>
            <a:ext cx="1792287" cy="1793875"/>
            <a:chOff x="4537845" y="864306"/>
            <a:chExt cx="1793525" cy="1793525"/>
          </a:xfrm>
        </p:grpSpPr>
        <p:sp>
          <p:nvSpPr>
            <p:cNvPr id="11" name="空心弧 10"/>
            <p:cNvSpPr/>
            <p:nvPr/>
          </p:nvSpPr>
          <p:spPr>
            <a:xfrm rot="12637542" flipH="1">
              <a:off x="4537845" y="864306"/>
              <a:ext cx="1793525" cy="1793525"/>
            </a:xfrm>
            <a:prstGeom prst="blockArc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93" name="Freeform 47"/>
            <p:cNvSpPr>
              <a:spLocks noChangeAspect="1" noEditPoints="1"/>
            </p:cNvSpPr>
            <p:nvPr/>
          </p:nvSpPr>
          <p:spPr>
            <a:xfrm>
              <a:off x="5276625" y="1347613"/>
              <a:ext cx="719064" cy="583200"/>
            </a:xfrm>
            <a:custGeom>
              <a:avLst/>
              <a:gdLst/>
              <a:ahLst/>
              <a:cxnLst>
                <a:cxn ang="0">
                  <a:pos x="467719" y="21843"/>
                </a:cxn>
                <a:cxn ang="0">
                  <a:pos x="649125" y="251191"/>
                </a:cxn>
                <a:cxn ang="0">
                  <a:pos x="483019" y="539515"/>
                </a:cxn>
                <a:cxn ang="0">
                  <a:pos x="299428" y="578831"/>
                </a:cxn>
                <a:cxn ang="0">
                  <a:pos x="279757" y="559173"/>
                </a:cxn>
                <a:cxn ang="0">
                  <a:pos x="246973" y="371326"/>
                </a:cxn>
                <a:cxn ang="0">
                  <a:pos x="24042" y="329825"/>
                </a:cxn>
                <a:cxn ang="0">
                  <a:pos x="24042" y="21843"/>
                </a:cxn>
                <a:cxn ang="0">
                  <a:pos x="496132" y="425933"/>
                </a:cxn>
                <a:cxn ang="0">
                  <a:pos x="496132" y="408458"/>
                </a:cxn>
                <a:cxn ang="0">
                  <a:pos x="638197" y="384431"/>
                </a:cxn>
                <a:cxn ang="0">
                  <a:pos x="496132" y="325456"/>
                </a:cxn>
                <a:cxn ang="0">
                  <a:pos x="638197" y="325456"/>
                </a:cxn>
                <a:cxn ang="0">
                  <a:pos x="275386" y="187847"/>
                </a:cxn>
                <a:cxn ang="0">
                  <a:pos x="275386" y="168189"/>
                </a:cxn>
                <a:cxn ang="0">
                  <a:pos x="419636" y="146346"/>
                </a:cxn>
                <a:cxn ang="0">
                  <a:pos x="275386" y="85187"/>
                </a:cxn>
                <a:cxn ang="0">
                  <a:pos x="419636" y="85187"/>
                </a:cxn>
                <a:cxn ang="0">
                  <a:pos x="126765" y="78634"/>
                </a:cxn>
                <a:cxn ang="0">
                  <a:pos x="168292" y="181294"/>
                </a:cxn>
                <a:cxn ang="0">
                  <a:pos x="209818" y="78634"/>
                </a:cxn>
                <a:cxn ang="0">
                  <a:pos x="152992" y="270849"/>
                </a:cxn>
                <a:cxn ang="0">
                  <a:pos x="168292" y="207506"/>
                </a:cxn>
                <a:cxn ang="0">
                  <a:pos x="159549" y="205321"/>
                </a:cxn>
                <a:cxn ang="0">
                  <a:pos x="177034" y="203137"/>
                </a:cxn>
                <a:cxn ang="0">
                  <a:pos x="192333" y="185663"/>
                </a:cxn>
                <a:cxn ang="0">
                  <a:pos x="142064" y="185663"/>
                </a:cxn>
                <a:cxn ang="0">
                  <a:pos x="177034" y="98292"/>
                </a:cxn>
                <a:cxn ang="0">
                  <a:pos x="115837" y="122319"/>
                </a:cxn>
                <a:cxn ang="0">
                  <a:pos x="205447" y="157267"/>
                </a:cxn>
                <a:cxn ang="0">
                  <a:pos x="205447" y="109213"/>
                </a:cxn>
                <a:cxn ang="0">
                  <a:pos x="489575" y="275218"/>
                </a:cxn>
                <a:cxn ang="0">
                  <a:pos x="406523" y="353852"/>
                </a:cxn>
                <a:cxn ang="0">
                  <a:pos x="378110" y="436854"/>
                </a:cxn>
                <a:cxn ang="0">
                  <a:pos x="277572" y="371326"/>
                </a:cxn>
                <a:cxn ang="0">
                  <a:pos x="338769" y="482724"/>
                </a:cxn>
                <a:cxn ang="0">
                  <a:pos x="397780" y="500198"/>
                </a:cxn>
                <a:cxn ang="0">
                  <a:pos x="483019" y="508935"/>
                </a:cxn>
                <a:cxn ang="0">
                  <a:pos x="629454" y="277402"/>
                </a:cxn>
                <a:cxn ang="0">
                  <a:pos x="319098" y="251191"/>
                </a:cxn>
                <a:cxn ang="0">
                  <a:pos x="443678" y="43685"/>
                </a:cxn>
                <a:cxn ang="0">
                  <a:pos x="45898" y="43685"/>
                </a:cxn>
                <a:cxn ang="0">
                  <a:pos x="45898" y="307982"/>
                </a:cxn>
                <a:cxn ang="0">
                  <a:pos x="458977" y="235901"/>
                </a:cxn>
                <a:cxn ang="0">
                  <a:pos x="323470" y="323272"/>
                </a:cxn>
                <a:cxn ang="0">
                  <a:pos x="373738" y="380063"/>
                </a:cxn>
                <a:cxn ang="0">
                  <a:pos x="410894" y="323272"/>
                </a:cxn>
                <a:cxn ang="0">
                  <a:pos x="458977" y="235901"/>
                </a:cxn>
              </a:cxnLst>
              <a:rect l="0" t="0" r="0" b="0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89450" y="3009900"/>
            <a:ext cx="1793875" cy="1793875"/>
            <a:chOff x="4540020" y="2657261"/>
            <a:chExt cx="1793525" cy="1793525"/>
          </a:xfrm>
        </p:grpSpPr>
        <p:sp>
          <p:nvSpPr>
            <p:cNvPr id="14" name="空心弧 13"/>
            <p:cNvSpPr/>
            <p:nvPr/>
          </p:nvSpPr>
          <p:spPr>
            <a:xfrm rot="19785896" flipH="1">
              <a:off x="4540020" y="2657261"/>
              <a:ext cx="1793525" cy="1793525"/>
            </a:xfrm>
            <a:prstGeom prst="blockArc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8689" name="组合 14"/>
            <p:cNvGrpSpPr/>
            <p:nvPr/>
          </p:nvGrpSpPr>
          <p:grpSpPr>
            <a:xfrm>
              <a:off x="5220072" y="3284765"/>
              <a:ext cx="674520" cy="583200"/>
              <a:chOff x="6330659" y="2442054"/>
              <a:chExt cx="674520" cy="583200"/>
            </a:xfrm>
          </p:grpSpPr>
          <p:sp>
            <p:nvSpPr>
              <p:cNvPr id="28690" name="Freeform 52"/>
              <p:cNvSpPr>
                <a:spLocks noEditPoints="1"/>
              </p:cNvSpPr>
              <p:nvPr/>
            </p:nvSpPr>
            <p:spPr>
              <a:xfrm>
                <a:off x="6445847" y="2690070"/>
                <a:ext cx="456598" cy="250091"/>
              </a:xfrm>
              <a:custGeom>
                <a:avLst/>
                <a:gdLst/>
                <a:ahLst/>
                <a:cxnLst>
                  <a:cxn ang="0">
                    <a:pos x="363315" y="198602"/>
                  </a:cxn>
                  <a:cxn ang="0">
                    <a:pos x="225844" y="215765"/>
                  </a:cxn>
                  <a:cxn ang="0">
                    <a:pos x="225844" y="156920"/>
                  </a:cxn>
                  <a:cxn ang="0">
                    <a:pos x="363315" y="174083"/>
                  </a:cxn>
                  <a:cxn ang="0">
                    <a:pos x="225844" y="156920"/>
                  </a:cxn>
                  <a:cxn ang="0">
                    <a:pos x="456598" y="107882"/>
                  </a:cxn>
                  <a:cxn ang="0">
                    <a:pos x="225844" y="125046"/>
                  </a:cxn>
                  <a:cxn ang="0">
                    <a:pos x="225844" y="61297"/>
                  </a:cxn>
                  <a:cxn ang="0">
                    <a:pos x="456598" y="78460"/>
                  </a:cxn>
                  <a:cxn ang="0">
                    <a:pos x="225844" y="61297"/>
                  </a:cxn>
                  <a:cxn ang="0">
                    <a:pos x="456598" y="14711"/>
                  </a:cxn>
                  <a:cxn ang="0">
                    <a:pos x="225844" y="31874"/>
                  </a:cxn>
                  <a:cxn ang="0">
                    <a:pos x="68735" y="7356"/>
                  </a:cxn>
                  <a:cxn ang="0">
                    <a:pos x="63826" y="9807"/>
                  </a:cxn>
                  <a:cxn ang="0">
                    <a:pos x="61371" y="9807"/>
                  </a:cxn>
                  <a:cxn ang="0">
                    <a:pos x="58916" y="12259"/>
                  </a:cxn>
                  <a:cxn ang="0">
                    <a:pos x="58916" y="12259"/>
                  </a:cxn>
                  <a:cxn ang="0">
                    <a:pos x="56461" y="14711"/>
                  </a:cxn>
                  <a:cxn ang="0">
                    <a:pos x="56461" y="14711"/>
                  </a:cxn>
                  <a:cxn ang="0">
                    <a:pos x="54006" y="14711"/>
                  </a:cxn>
                  <a:cxn ang="0">
                    <a:pos x="51551" y="17163"/>
                  </a:cxn>
                  <a:cxn ang="0">
                    <a:pos x="51551" y="17163"/>
                  </a:cxn>
                  <a:cxn ang="0">
                    <a:pos x="49097" y="19615"/>
                  </a:cxn>
                  <a:cxn ang="0">
                    <a:pos x="49097" y="19615"/>
                  </a:cxn>
                  <a:cxn ang="0">
                    <a:pos x="46642" y="19615"/>
                  </a:cxn>
                  <a:cxn ang="0">
                    <a:pos x="46642" y="22067"/>
                  </a:cxn>
                  <a:cxn ang="0">
                    <a:pos x="44187" y="22067"/>
                  </a:cxn>
                  <a:cxn ang="0">
                    <a:pos x="44187" y="24519"/>
                  </a:cxn>
                  <a:cxn ang="0">
                    <a:pos x="44187" y="24519"/>
                  </a:cxn>
                  <a:cxn ang="0">
                    <a:pos x="19639" y="68652"/>
                  </a:cxn>
                  <a:cxn ang="0">
                    <a:pos x="4910" y="149564"/>
                  </a:cxn>
                  <a:cxn ang="0">
                    <a:pos x="98193" y="2452"/>
                  </a:cxn>
                  <a:cxn ang="0">
                    <a:pos x="39277" y="73556"/>
                  </a:cxn>
                  <a:cxn ang="0">
                    <a:pos x="103103" y="39230"/>
                  </a:cxn>
                  <a:cxn ang="0">
                    <a:pos x="110467" y="73556"/>
                  </a:cxn>
                  <a:cxn ang="0">
                    <a:pos x="120287" y="73556"/>
                  </a:cxn>
                  <a:cxn ang="0">
                    <a:pos x="157109" y="80912"/>
                  </a:cxn>
                  <a:cxn ang="0">
                    <a:pos x="36822" y="80912"/>
                  </a:cxn>
                  <a:cxn ang="0">
                    <a:pos x="39277" y="73556"/>
                  </a:cxn>
                  <a:cxn ang="0">
                    <a:pos x="130106" y="93171"/>
                  </a:cxn>
                  <a:cxn ang="0">
                    <a:pos x="112922" y="93171"/>
                  </a:cxn>
                  <a:cxn ang="0">
                    <a:pos x="71190" y="85816"/>
                  </a:cxn>
                  <a:cxn ang="0">
                    <a:pos x="71190" y="102979"/>
                  </a:cxn>
                  <a:cxn ang="0">
                    <a:pos x="71190" y="85816"/>
                  </a:cxn>
                  <a:cxn ang="0">
                    <a:pos x="0" y="250091"/>
                  </a:cxn>
                  <a:cxn ang="0">
                    <a:pos x="68735" y="235380"/>
                  </a:cxn>
                  <a:cxn ang="0">
                    <a:pos x="193931" y="250091"/>
                  </a:cxn>
                </a:cxnLst>
                <a:rect l="0" t="0" r="0" b="0"/>
                <a:pathLst>
                  <a:path w="186" h="102">
                    <a:moveTo>
                      <a:pt x="92" y="81"/>
                    </a:moveTo>
                    <a:cubicBezTo>
                      <a:pt x="148" y="81"/>
                      <a:pt x="148" y="81"/>
                      <a:pt x="148" y="81"/>
                    </a:cubicBezTo>
                    <a:cubicBezTo>
                      <a:pt x="148" y="88"/>
                      <a:pt x="148" y="88"/>
                      <a:pt x="148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81"/>
                      <a:pt x="92" y="81"/>
                      <a:pt x="92" y="81"/>
                    </a:cubicBezTo>
                    <a:close/>
                    <a:moveTo>
                      <a:pt x="92" y="64"/>
                    </a:moveTo>
                    <a:cubicBezTo>
                      <a:pt x="148" y="64"/>
                      <a:pt x="148" y="64"/>
                      <a:pt x="148" y="64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64"/>
                      <a:pt x="92" y="64"/>
                      <a:pt x="92" y="64"/>
                    </a:cubicBezTo>
                    <a:close/>
                    <a:moveTo>
                      <a:pt x="92" y="44"/>
                    </a:moveTo>
                    <a:cubicBezTo>
                      <a:pt x="186" y="44"/>
                      <a:pt x="186" y="44"/>
                      <a:pt x="186" y="44"/>
                    </a:cubicBezTo>
                    <a:cubicBezTo>
                      <a:pt x="186" y="51"/>
                      <a:pt x="186" y="51"/>
                      <a:pt x="186" y="51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2" y="44"/>
                      <a:pt x="92" y="44"/>
                      <a:pt x="92" y="44"/>
                    </a:cubicBezTo>
                    <a:close/>
                    <a:moveTo>
                      <a:pt x="92" y="25"/>
                    </a:moveTo>
                    <a:cubicBezTo>
                      <a:pt x="186" y="25"/>
                      <a:pt x="186" y="25"/>
                      <a:pt x="186" y="25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25"/>
                      <a:pt x="92" y="25"/>
                      <a:pt x="92" y="25"/>
                    </a:cubicBezTo>
                    <a:close/>
                    <a:moveTo>
                      <a:pt x="92" y="6"/>
                    </a:moveTo>
                    <a:cubicBezTo>
                      <a:pt x="186" y="6"/>
                      <a:pt x="186" y="6"/>
                      <a:pt x="186" y="6"/>
                    </a:cubicBezTo>
                    <a:cubicBezTo>
                      <a:pt x="186" y="13"/>
                      <a:pt x="186" y="13"/>
                      <a:pt x="186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6"/>
                      <a:pt x="92" y="6"/>
                      <a:pt x="92" y="6"/>
                    </a:cubicBezTo>
                    <a:close/>
                    <a:moveTo>
                      <a:pt x="28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7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3" y="15"/>
                      <a:pt x="9" y="21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38"/>
                      <a:pt x="17" y="55"/>
                      <a:pt x="2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82" y="40"/>
                      <a:pt x="74" y="0"/>
                      <a:pt x="40" y="1"/>
                    </a:cubicBezTo>
                    <a:cubicBezTo>
                      <a:pt x="36" y="1"/>
                      <a:pt x="31" y="2"/>
                      <a:pt x="28" y="3"/>
                    </a:cubicBezTo>
                    <a:close/>
                    <a:moveTo>
                      <a:pt x="16" y="30"/>
                    </a:moveTo>
                    <a:cubicBezTo>
                      <a:pt x="40" y="30"/>
                      <a:pt x="40" y="30"/>
                      <a:pt x="40" y="30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1"/>
                      <a:pt x="64" y="32"/>
                      <a:pt x="64" y="33"/>
                    </a:cubicBezTo>
                    <a:cubicBezTo>
                      <a:pt x="64" y="47"/>
                      <a:pt x="53" y="58"/>
                      <a:pt x="40" y="58"/>
                    </a:cubicBezTo>
                    <a:cubicBezTo>
                      <a:pt x="26" y="58"/>
                      <a:pt x="15" y="47"/>
                      <a:pt x="15" y="33"/>
                    </a:cubicBezTo>
                    <a:cubicBezTo>
                      <a:pt x="15" y="31"/>
                      <a:pt x="15" y="29"/>
                      <a:pt x="16" y="27"/>
                    </a:cubicBezTo>
                    <a:cubicBezTo>
                      <a:pt x="16" y="29"/>
                      <a:pt x="16" y="30"/>
                      <a:pt x="16" y="30"/>
                    </a:cubicBezTo>
                    <a:close/>
                    <a:moveTo>
                      <a:pt x="49" y="35"/>
                    </a:moveTo>
                    <a:cubicBezTo>
                      <a:pt x="51" y="35"/>
                      <a:pt x="53" y="37"/>
                      <a:pt x="53" y="38"/>
                    </a:cubicBezTo>
                    <a:cubicBezTo>
                      <a:pt x="53" y="40"/>
                      <a:pt x="51" y="42"/>
                      <a:pt x="49" y="42"/>
                    </a:cubicBezTo>
                    <a:cubicBezTo>
                      <a:pt x="47" y="42"/>
                      <a:pt x="46" y="40"/>
                      <a:pt x="46" y="38"/>
                    </a:cubicBezTo>
                    <a:cubicBezTo>
                      <a:pt x="46" y="37"/>
                      <a:pt x="47" y="35"/>
                      <a:pt x="49" y="35"/>
                    </a:cubicBezTo>
                    <a:close/>
                    <a:moveTo>
                      <a:pt x="29" y="35"/>
                    </a:moveTo>
                    <a:cubicBezTo>
                      <a:pt x="31" y="35"/>
                      <a:pt x="33" y="37"/>
                      <a:pt x="33" y="38"/>
                    </a:cubicBezTo>
                    <a:cubicBezTo>
                      <a:pt x="33" y="40"/>
                      <a:pt x="31" y="42"/>
                      <a:pt x="29" y="42"/>
                    </a:cubicBezTo>
                    <a:cubicBezTo>
                      <a:pt x="28" y="42"/>
                      <a:pt x="26" y="40"/>
                      <a:pt x="26" y="38"/>
                    </a:cubicBezTo>
                    <a:cubicBezTo>
                      <a:pt x="26" y="37"/>
                      <a:pt x="28" y="35"/>
                      <a:pt x="29" y="35"/>
                    </a:cubicBezTo>
                    <a:close/>
                    <a:moveTo>
                      <a:pt x="79" y="102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1" y="83"/>
                      <a:pt x="12" y="68"/>
                      <a:pt x="28" y="63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67" y="68"/>
                      <a:pt x="78" y="83"/>
                      <a:pt x="79" y="102"/>
                    </a:cubicBez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91" name="Freeform 53"/>
              <p:cNvSpPr>
                <a:spLocks noEditPoints="1"/>
              </p:cNvSpPr>
              <p:nvPr/>
            </p:nvSpPr>
            <p:spPr>
              <a:xfrm>
                <a:off x="6330659" y="2442054"/>
                <a:ext cx="674520" cy="583200"/>
              </a:xfrm>
              <a:custGeom>
                <a:avLst/>
                <a:gdLst/>
                <a:ahLst/>
                <a:cxnLst>
                  <a:cxn ang="0">
                    <a:pos x="649992" y="173980"/>
                  </a:cxn>
                  <a:cxn ang="0">
                    <a:pos x="596030" y="151926"/>
                  </a:cxn>
                  <a:cxn ang="0">
                    <a:pos x="532258" y="151926"/>
                  </a:cxn>
                  <a:cxn ang="0">
                    <a:pos x="475843" y="105368"/>
                  </a:cxn>
                  <a:cxn ang="0">
                    <a:pos x="421882" y="105368"/>
                  </a:cxn>
                  <a:cxn ang="0">
                    <a:pos x="355656" y="0"/>
                  </a:cxn>
                  <a:cxn ang="0">
                    <a:pos x="309053" y="0"/>
                  </a:cxn>
                  <a:cxn ang="0">
                    <a:pos x="245280" y="105368"/>
                  </a:cxn>
                  <a:cxn ang="0">
                    <a:pos x="186413" y="107818"/>
                  </a:cxn>
                  <a:cxn ang="0">
                    <a:pos x="129998" y="151926"/>
                  </a:cxn>
                  <a:cxn ang="0">
                    <a:pos x="76037" y="151926"/>
                  </a:cxn>
                  <a:cxn ang="0">
                    <a:pos x="22075" y="173980"/>
                  </a:cxn>
                  <a:cxn ang="0">
                    <a:pos x="0" y="227889"/>
                  </a:cxn>
                  <a:cxn ang="0">
                    <a:pos x="0" y="507237"/>
                  </a:cxn>
                  <a:cxn ang="0">
                    <a:pos x="22075" y="561146"/>
                  </a:cxn>
                  <a:cxn ang="0">
                    <a:pos x="76037" y="583200"/>
                  </a:cxn>
                  <a:cxn ang="0">
                    <a:pos x="596030" y="583200"/>
                  </a:cxn>
                  <a:cxn ang="0">
                    <a:pos x="649992" y="561146"/>
                  </a:cxn>
                  <a:cxn ang="0">
                    <a:pos x="674520" y="507237"/>
                  </a:cxn>
                  <a:cxn ang="0">
                    <a:pos x="674520" y="227889"/>
                  </a:cxn>
                  <a:cxn ang="0">
                    <a:pos x="649992" y="173980"/>
                  </a:cxn>
                  <a:cxn ang="0">
                    <a:pos x="188866" y="122521"/>
                  </a:cxn>
                  <a:cxn ang="0">
                    <a:pos x="475843" y="120071"/>
                  </a:cxn>
                  <a:cxn ang="0">
                    <a:pos x="515088" y="142124"/>
                  </a:cxn>
                  <a:cxn ang="0">
                    <a:pos x="493013" y="137224"/>
                  </a:cxn>
                  <a:cxn ang="0">
                    <a:pos x="203582" y="139674"/>
                  </a:cxn>
                  <a:cxn ang="0">
                    <a:pos x="161885" y="181331"/>
                  </a:cxn>
                  <a:cxn ang="0">
                    <a:pos x="166790" y="203385"/>
                  </a:cxn>
                  <a:cxn ang="0">
                    <a:pos x="144715" y="166629"/>
                  </a:cxn>
                  <a:cxn ang="0">
                    <a:pos x="188866" y="122521"/>
                  </a:cxn>
                  <a:cxn ang="0">
                    <a:pos x="632822" y="507237"/>
                  </a:cxn>
                  <a:cxn ang="0">
                    <a:pos x="623011" y="531741"/>
                  </a:cxn>
                  <a:cxn ang="0">
                    <a:pos x="596030" y="543993"/>
                  </a:cxn>
                  <a:cxn ang="0">
                    <a:pos x="76037" y="543993"/>
                  </a:cxn>
                  <a:cxn ang="0">
                    <a:pos x="51509" y="531741"/>
                  </a:cxn>
                  <a:cxn ang="0">
                    <a:pos x="41698" y="507237"/>
                  </a:cxn>
                  <a:cxn ang="0">
                    <a:pos x="41698" y="227889"/>
                  </a:cxn>
                  <a:cxn ang="0">
                    <a:pos x="51509" y="203385"/>
                  </a:cxn>
                  <a:cxn ang="0">
                    <a:pos x="76037" y="191133"/>
                  </a:cxn>
                  <a:cxn ang="0">
                    <a:pos x="132451" y="191133"/>
                  </a:cxn>
                  <a:cxn ang="0">
                    <a:pos x="186413" y="225439"/>
                  </a:cxn>
                  <a:cxn ang="0">
                    <a:pos x="475843" y="225439"/>
                  </a:cxn>
                  <a:cxn ang="0">
                    <a:pos x="527352" y="191133"/>
                  </a:cxn>
                  <a:cxn ang="0">
                    <a:pos x="596030" y="191133"/>
                  </a:cxn>
                  <a:cxn ang="0">
                    <a:pos x="623011" y="203385"/>
                  </a:cxn>
                  <a:cxn ang="0">
                    <a:pos x="632822" y="227889"/>
                  </a:cxn>
                  <a:cxn ang="0">
                    <a:pos x="632822" y="507237"/>
                  </a:cxn>
                </a:cxnLst>
                <a:rect l="0" t="0" r="0" b="0"/>
                <a:pathLst>
                  <a:path w="275" h="238">
                    <a:moveTo>
                      <a:pt x="265" y="71"/>
                    </a:moveTo>
                    <a:cubicBezTo>
                      <a:pt x="260" y="65"/>
                      <a:pt x="252" y="62"/>
                      <a:pt x="243" y="62"/>
                    </a:cubicBezTo>
                    <a:cubicBezTo>
                      <a:pt x="217" y="62"/>
                      <a:pt x="217" y="62"/>
                      <a:pt x="217" y="62"/>
                    </a:cubicBezTo>
                    <a:cubicBezTo>
                      <a:pt x="215" y="51"/>
                      <a:pt x="205" y="43"/>
                      <a:pt x="194" y="43"/>
                    </a:cubicBezTo>
                    <a:cubicBezTo>
                      <a:pt x="172" y="43"/>
                      <a:pt x="172" y="43"/>
                      <a:pt x="172" y="43"/>
                    </a:cubicBezTo>
                    <a:cubicBezTo>
                      <a:pt x="155" y="30"/>
                      <a:pt x="148" y="15"/>
                      <a:pt x="145" y="0"/>
                    </a:cubicBezTo>
                    <a:cubicBezTo>
                      <a:pt x="138" y="0"/>
                      <a:pt x="132" y="0"/>
                      <a:pt x="126" y="0"/>
                    </a:cubicBezTo>
                    <a:cubicBezTo>
                      <a:pt x="123" y="20"/>
                      <a:pt x="114" y="33"/>
                      <a:pt x="100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65" y="44"/>
                      <a:pt x="56" y="51"/>
                      <a:pt x="53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3" y="62"/>
                      <a:pt x="15" y="65"/>
                      <a:pt x="9" y="71"/>
                    </a:cubicBezTo>
                    <a:cubicBezTo>
                      <a:pt x="3" y="77"/>
                      <a:pt x="0" y="84"/>
                      <a:pt x="0" y="9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0" y="215"/>
                      <a:pt x="3" y="223"/>
                      <a:pt x="9" y="229"/>
                    </a:cubicBezTo>
                    <a:cubicBezTo>
                      <a:pt x="15" y="235"/>
                      <a:pt x="23" y="238"/>
                      <a:pt x="31" y="238"/>
                    </a:cubicBezTo>
                    <a:cubicBezTo>
                      <a:pt x="243" y="238"/>
                      <a:pt x="243" y="238"/>
                      <a:pt x="243" y="238"/>
                    </a:cubicBezTo>
                    <a:cubicBezTo>
                      <a:pt x="252" y="238"/>
                      <a:pt x="260" y="235"/>
                      <a:pt x="265" y="229"/>
                    </a:cubicBezTo>
                    <a:cubicBezTo>
                      <a:pt x="271" y="223"/>
                      <a:pt x="275" y="215"/>
                      <a:pt x="275" y="207"/>
                    </a:cubicBezTo>
                    <a:cubicBezTo>
                      <a:pt x="275" y="93"/>
                      <a:pt x="275" y="93"/>
                      <a:pt x="275" y="93"/>
                    </a:cubicBezTo>
                    <a:cubicBezTo>
                      <a:pt x="275" y="84"/>
                      <a:pt x="271" y="77"/>
                      <a:pt x="265" y="71"/>
                    </a:cubicBezTo>
                    <a:close/>
                    <a:moveTo>
                      <a:pt x="77" y="50"/>
                    </a:moveTo>
                    <a:cubicBezTo>
                      <a:pt x="194" y="49"/>
                      <a:pt x="194" y="49"/>
                      <a:pt x="194" y="49"/>
                    </a:cubicBezTo>
                    <a:cubicBezTo>
                      <a:pt x="201" y="49"/>
                      <a:pt x="207" y="53"/>
                      <a:pt x="210" y="58"/>
                    </a:cubicBezTo>
                    <a:cubicBezTo>
                      <a:pt x="207" y="57"/>
                      <a:pt x="204" y="56"/>
                      <a:pt x="201" y="56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74" y="57"/>
                      <a:pt x="66" y="65"/>
                      <a:pt x="66" y="74"/>
                    </a:cubicBezTo>
                    <a:cubicBezTo>
                      <a:pt x="66" y="77"/>
                      <a:pt x="66" y="80"/>
                      <a:pt x="68" y="83"/>
                    </a:cubicBezTo>
                    <a:cubicBezTo>
                      <a:pt x="63" y="80"/>
                      <a:pt x="59" y="74"/>
                      <a:pt x="59" y="68"/>
                    </a:cubicBezTo>
                    <a:cubicBezTo>
                      <a:pt x="59" y="58"/>
                      <a:pt x="67" y="50"/>
                      <a:pt x="77" y="50"/>
                    </a:cubicBezTo>
                    <a:close/>
                    <a:moveTo>
                      <a:pt x="258" y="207"/>
                    </a:moveTo>
                    <a:cubicBezTo>
                      <a:pt x="258" y="211"/>
                      <a:pt x="256" y="214"/>
                      <a:pt x="254" y="217"/>
                    </a:cubicBezTo>
                    <a:cubicBezTo>
                      <a:pt x="251" y="220"/>
                      <a:pt x="247" y="222"/>
                      <a:pt x="243" y="222"/>
                    </a:cubicBezTo>
                    <a:cubicBezTo>
                      <a:pt x="31" y="222"/>
                      <a:pt x="31" y="222"/>
                      <a:pt x="31" y="222"/>
                    </a:cubicBezTo>
                    <a:cubicBezTo>
                      <a:pt x="27" y="222"/>
                      <a:pt x="24" y="220"/>
                      <a:pt x="21" y="217"/>
                    </a:cubicBezTo>
                    <a:cubicBezTo>
                      <a:pt x="18" y="214"/>
                      <a:pt x="17" y="211"/>
                      <a:pt x="17" y="207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89"/>
                      <a:pt x="18" y="85"/>
                      <a:pt x="21" y="83"/>
                    </a:cubicBezTo>
                    <a:cubicBezTo>
                      <a:pt x="24" y="80"/>
                      <a:pt x="27" y="78"/>
                      <a:pt x="31" y="78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8" y="87"/>
                      <a:pt x="67" y="92"/>
                      <a:pt x="76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203" y="92"/>
                      <a:pt x="211" y="86"/>
                      <a:pt x="215" y="78"/>
                    </a:cubicBezTo>
                    <a:cubicBezTo>
                      <a:pt x="243" y="78"/>
                      <a:pt x="243" y="78"/>
                      <a:pt x="243" y="78"/>
                    </a:cubicBezTo>
                    <a:cubicBezTo>
                      <a:pt x="247" y="78"/>
                      <a:pt x="251" y="80"/>
                      <a:pt x="254" y="83"/>
                    </a:cubicBezTo>
                    <a:cubicBezTo>
                      <a:pt x="256" y="85"/>
                      <a:pt x="258" y="89"/>
                      <a:pt x="258" y="93"/>
                    </a:cubicBezTo>
                    <a:lnTo>
                      <a:pt x="258" y="207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cxnSp>
        <p:nvCxnSpPr>
          <p:cNvPr id="18" name="直接连接符 17"/>
          <p:cNvCxnSpPr/>
          <p:nvPr/>
        </p:nvCxnSpPr>
        <p:spPr>
          <a:xfrm flipH="1">
            <a:off x="2576513" y="1958975"/>
            <a:ext cx="515938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611188" y="163830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2576513" y="3954463"/>
            <a:ext cx="515938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611188" y="3633788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6034088" y="1958975"/>
            <a:ext cx="51435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6551613" y="163830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6034088" y="3978275"/>
            <a:ext cx="51435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6551613" y="3657600"/>
            <a:ext cx="1893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9" grpId="0"/>
      <p:bldP spid="21" grpId="0"/>
      <p:bldP spid="23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1127125" y="1397000"/>
            <a:ext cx="1030288" cy="1030288"/>
            <a:chOff x="1127185" y="1397545"/>
            <a:chExt cx="1030188" cy="1030188"/>
          </a:xfrm>
        </p:grpSpPr>
        <p:sp>
          <p:nvSpPr>
            <p:cNvPr id="5" name="椭圆 4"/>
            <p:cNvSpPr/>
            <p:nvPr/>
          </p:nvSpPr>
          <p:spPr>
            <a:xfrm>
              <a:off x="1127185" y="1397545"/>
              <a:ext cx="1030188" cy="103018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6" name="Freeform 21"/>
            <p:cNvSpPr>
              <a:spLocks noChangeAspect="1" noEditPoints="1"/>
            </p:cNvSpPr>
            <p:nvPr/>
          </p:nvSpPr>
          <p:spPr>
            <a:xfrm>
              <a:off x="1525058" y="1649773"/>
              <a:ext cx="234441" cy="228093"/>
            </a:xfrm>
            <a:custGeom>
              <a:avLst/>
              <a:gdLst/>
              <a:ahLst/>
              <a:cxnLst>
                <a:cxn ang="0">
                  <a:pos x="38538" y="0"/>
                </a:cxn>
                <a:cxn ang="0">
                  <a:pos x="195903" y="0"/>
                </a:cxn>
                <a:cxn ang="0">
                  <a:pos x="234441" y="38551"/>
                </a:cxn>
                <a:cxn ang="0">
                  <a:pos x="234441" y="134928"/>
                </a:cxn>
                <a:cxn ang="0">
                  <a:pos x="175563" y="134928"/>
                </a:cxn>
                <a:cxn ang="0">
                  <a:pos x="175563" y="111369"/>
                </a:cxn>
                <a:cxn ang="0">
                  <a:pos x="112403" y="162771"/>
                </a:cxn>
                <a:cxn ang="0">
                  <a:pos x="175563" y="214172"/>
                </a:cxn>
                <a:cxn ang="0">
                  <a:pos x="175563" y="191684"/>
                </a:cxn>
                <a:cxn ang="0">
                  <a:pos x="234441" y="191684"/>
                </a:cxn>
                <a:cxn ang="0">
                  <a:pos x="195903" y="228093"/>
                </a:cxn>
                <a:cxn ang="0">
                  <a:pos x="38538" y="228093"/>
                </a:cxn>
                <a:cxn ang="0">
                  <a:pos x="0" y="188471"/>
                </a:cxn>
                <a:cxn ang="0">
                  <a:pos x="0" y="38551"/>
                </a:cxn>
                <a:cxn ang="0">
                  <a:pos x="38538" y="0"/>
                </a:cxn>
                <a:cxn ang="0">
                  <a:pos x="184127" y="20346"/>
                </a:cxn>
                <a:cxn ang="0">
                  <a:pos x="49243" y="20346"/>
                </a:cxn>
                <a:cxn ang="0">
                  <a:pos x="49243" y="92094"/>
                </a:cxn>
                <a:cxn ang="0">
                  <a:pos x="184127" y="92094"/>
                </a:cxn>
                <a:cxn ang="0">
                  <a:pos x="184127" y="20346"/>
                </a:cxn>
                <a:cxn ang="0">
                  <a:pos x="99557" y="32126"/>
                </a:cxn>
                <a:cxn ang="0">
                  <a:pos x="69583" y="32126"/>
                </a:cxn>
                <a:cxn ang="0">
                  <a:pos x="69583" y="77102"/>
                </a:cxn>
                <a:cxn ang="0">
                  <a:pos x="99557" y="77102"/>
                </a:cxn>
                <a:cxn ang="0">
                  <a:pos x="99557" y="32126"/>
                </a:cxn>
                <a:cxn ang="0">
                  <a:pos x="23551" y="179904"/>
                </a:cxn>
                <a:cxn ang="0">
                  <a:pos x="23551" y="204534"/>
                </a:cxn>
                <a:cxn ang="0">
                  <a:pos x="46032" y="204534"/>
                </a:cxn>
                <a:cxn ang="0">
                  <a:pos x="46032" y="179904"/>
                </a:cxn>
                <a:cxn ang="0">
                  <a:pos x="23551" y="179904"/>
                </a:cxn>
              </a:cxnLst>
              <a:rect l="0" t="0" r="0" b="0"/>
              <a:pathLst>
                <a:path w="219" h="213">
                  <a:moveTo>
                    <a:pt x="36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219" y="36"/>
                    <a:pt x="219" y="36"/>
                    <a:pt x="219" y="36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64" y="200"/>
                    <a:pt x="164" y="200"/>
                    <a:pt x="164" y="200"/>
                  </a:cubicBezTo>
                  <a:cubicBezTo>
                    <a:pt x="164" y="179"/>
                    <a:pt x="164" y="179"/>
                    <a:pt x="164" y="179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7" y="201"/>
                    <a:pt x="201" y="213"/>
                    <a:pt x="183" y="213"/>
                  </a:cubicBezTo>
                  <a:cubicBezTo>
                    <a:pt x="36" y="213"/>
                    <a:pt x="36" y="213"/>
                    <a:pt x="36" y="213"/>
                  </a:cubicBezTo>
                  <a:cubicBezTo>
                    <a:pt x="16" y="213"/>
                    <a:pt x="0" y="196"/>
                    <a:pt x="0" y="17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lose/>
                  <a:moveTo>
                    <a:pt x="172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19"/>
                    <a:pt x="172" y="19"/>
                    <a:pt x="172" y="19"/>
                  </a:cubicBezTo>
                  <a:close/>
                  <a:moveTo>
                    <a:pt x="93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30"/>
                    <a:pt x="93" y="30"/>
                    <a:pt x="93" y="30"/>
                  </a:cubicBezTo>
                  <a:close/>
                  <a:moveTo>
                    <a:pt x="22" y="168"/>
                  </a:moveTo>
                  <a:cubicBezTo>
                    <a:pt x="22" y="191"/>
                    <a:pt x="22" y="191"/>
                    <a:pt x="22" y="191"/>
                  </a:cubicBezTo>
                  <a:cubicBezTo>
                    <a:pt x="43" y="191"/>
                    <a:pt x="43" y="191"/>
                    <a:pt x="43" y="191"/>
                  </a:cubicBezTo>
                  <a:cubicBezTo>
                    <a:pt x="43" y="168"/>
                    <a:pt x="43" y="168"/>
                    <a:pt x="43" y="168"/>
                  </a:cubicBezTo>
                  <a:lnTo>
                    <a:pt x="22" y="168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7" name="TextBox 6"/>
            <p:cNvSpPr txBox="1"/>
            <p:nvPr/>
          </p:nvSpPr>
          <p:spPr>
            <a:xfrm>
              <a:off x="1186063" y="1912639"/>
              <a:ext cx="91242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000000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KEY WORD</a:t>
              </a:r>
              <a:endParaRPr lang="zh-CN" altLang="en-US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40213" y="1397000"/>
            <a:ext cx="1030287" cy="1030288"/>
            <a:chOff x="1127185" y="1397545"/>
            <a:chExt cx="1030188" cy="1030188"/>
          </a:xfrm>
        </p:grpSpPr>
        <p:sp>
          <p:nvSpPr>
            <p:cNvPr id="9" name="椭圆 8"/>
            <p:cNvSpPr/>
            <p:nvPr/>
          </p:nvSpPr>
          <p:spPr>
            <a:xfrm>
              <a:off x="1127185" y="1397545"/>
              <a:ext cx="1030188" cy="103018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3" name="Freeform 21"/>
            <p:cNvSpPr>
              <a:spLocks noChangeAspect="1" noEditPoints="1"/>
            </p:cNvSpPr>
            <p:nvPr/>
          </p:nvSpPr>
          <p:spPr>
            <a:xfrm>
              <a:off x="1525058" y="1649773"/>
              <a:ext cx="234441" cy="228093"/>
            </a:xfrm>
            <a:custGeom>
              <a:avLst/>
              <a:gdLst/>
              <a:ahLst/>
              <a:cxnLst>
                <a:cxn ang="0">
                  <a:pos x="38538" y="0"/>
                </a:cxn>
                <a:cxn ang="0">
                  <a:pos x="195903" y="0"/>
                </a:cxn>
                <a:cxn ang="0">
                  <a:pos x="234441" y="38551"/>
                </a:cxn>
                <a:cxn ang="0">
                  <a:pos x="234441" y="134928"/>
                </a:cxn>
                <a:cxn ang="0">
                  <a:pos x="175563" y="134928"/>
                </a:cxn>
                <a:cxn ang="0">
                  <a:pos x="175563" y="111369"/>
                </a:cxn>
                <a:cxn ang="0">
                  <a:pos x="112403" y="162771"/>
                </a:cxn>
                <a:cxn ang="0">
                  <a:pos x="175563" y="214172"/>
                </a:cxn>
                <a:cxn ang="0">
                  <a:pos x="175563" y="191684"/>
                </a:cxn>
                <a:cxn ang="0">
                  <a:pos x="234441" y="191684"/>
                </a:cxn>
                <a:cxn ang="0">
                  <a:pos x="195903" y="228093"/>
                </a:cxn>
                <a:cxn ang="0">
                  <a:pos x="38538" y="228093"/>
                </a:cxn>
                <a:cxn ang="0">
                  <a:pos x="0" y="188471"/>
                </a:cxn>
                <a:cxn ang="0">
                  <a:pos x="0" y="38551"/>
                </a:cxn>
                <a:cxn ang="0">
                  <a:pos x="38538" y="0"/>
                </a:cxn>
                <a:cxn ang="0">
                  <a:pos x="184127" y="20346"/>
                </a:cxn>
                <a:cxn ang="0">
                  <a:pos x="49243" y="20346"/>
                </a:cxn>
                <a:cxn ang="0">
                  <a:pos x="49243" y="92094"/>
                </a:cxn>
                <a:cxn ang="0">
                  <a:pos x="184127" y="92094"/>
                </a:cxn>
                <a:cxn ang="0">
                  <a:pos x="184127" y="20346"/>
                </a:cxn>
                <a:cxn ang="0">
                  <a:pos x="99557" y="32126"/>
                </a:cxn>
                <a:cxn ang="0">
                  <a:pos x="69583" y="32126"/>
                </a:cxn>
                <a:cxn ang="0">
                  <a:pos x="69583" y="77102"/>
                </a:cxn>
                <a:cxn ang="0">
                  <a:pos x="99557" y="77102"/>
                </a:cxn>
                <a:cxn ang="0">
                  <a:pos x="99557" y="32126"/>
                </a:cxn>
                <a:cxn ang="0">
                  <a:pos x="23551" y="179904"/>
                </a:cxn>
                <a:cxn ang="0">
                  <a:pos x="23551" y="204534"/>
                </a:cxn>
                <a:cxn ang="0">
                  <a:pos x="46032" y="204534"/>
                </a:cxn>
                <a:cxn ang="0">
                  <a:pos x="46032" y="179904"/>
                </a:cxn>
                <a:cxn ang="0">
                  <a:pos x="23551" y="179904"/>
                </a:cxn>
              </a:cxnLst>
              <a:rect l="0" t="0" r="0" b="0"/>
              <a:pathLst>
                <a:path w="219" h="213">
                  <a:moveTo>
                    <a:pt x="36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219" y="36"/>
                    <a:pt x="219" y="36"/>
                    <a:pt x="219" y="36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64" y="200"/>
                    <a:pt x="164" y="200"/>
                    <a:pt x="164" y="200"/>
                  </a:cubicBezTo>
                  <a:cubicBezTo>
                    <a:pt x="164" y="179"/>
                    <a:pt x="164" y="179"/>
                    <a:pt x="164" y="179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7" y="201"/>
                    <a:pt x="201" y="213"/>
                    <a:pt x="183" y="213"/>
                  </a:cubicBezTo>
                  <a:cubicBezTo>
                    <a:pt x="36" y="213"/>
                    <a:pt x="36" y="213"/>
                    <a:pt x="36" y="213"/>
                  </a:cubicBezTo>
                  <a:cubicBezTo>
                    <a:pt x="16" y="213"/>
                    <a:pt x="0" y="196"/>
                    <a:pt x="0" y="17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lose/>
                  <a:moveTo>
                    <a:pt x="172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19"/>
                    <a:pt x="172" y="19"/>
                    <a:pt x="172" y="19"/>
                  </a:cubicBezTo>
                  <a:close/>
                  <a:moveTo>
                    <a:pt x="93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30"/>
                    <a:pt x="93" y="30"/>
                    <a:pt x="93" y="30"/>
                  </a:cubicBezTo>
                  <a:close/>
                  <a:moveTo>
                    <a:pt x="22" y="168"/>
                  </a:moveTo>
                  <a:cubicBezTo>
                    <a:pt x="22" y="191"/>
                    <a:pt x="22" y="191"/>
                    <a:pt x="22" y="191"/>
                  </a:cubicBezTo>
                  <a:cubicBezTo>
                    <a:pt x="43" y="191"/>
                    <a:pt x="43" y="191"/>
                    <a:pt x="43" y="191"/>
                  </a:cubicBezTo>
                  <a:cubicBezTo>
                    <a:pt x="43" y="168"/>
                    <a:pt x="43" y="168"/>
                    <a:pt x="43" y="168"/>
                  </a:cubicBezTo>
                  <a:lnTo>
                    <a:pt x="22" y="168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TextBox 10"/>
            <p:cNvSpPr txBox="1"/>
            <p:nvPr/>
          </p:nvSpPr>
          <p:spPr>
            <a:xfrm>
              <a:off x="1186063" y="1912639"/>
              <a:ext cx="91242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000000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KEY WORD</a:t>
              </a:r>
              <a:endParaRPr lang="zh-CN" altLang="en-US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95563" y="1068388"/>
            <a:ext cx="1030287" cy="1030287"/>
            <a:chOff x="2596172" y="1071083"/>
            <a:chExt cx="1030188" cy="1030188"/>
          </a:xfrm>
        </p:grpSpPr>
        <p:sp>
          <p:nvSpPr>
            <p:cNvPr id="13" name="椭圆 12"/>
            <p:cNvSpPr/>
            <p:nvPr/>
          </p:nvSpPr>
          <p:spPr>
            <a:xfrm>
              <a:off x="2596172" y="1071083"/>
              <a:ext cx="1030188" cy="103018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0" name="Freeform 11"/>
            <p:cNvSpPr>
              <a:spLocks noChangeAspect="1" noEditPoints="1"/>
            </p:cNvSpPr>
            <p:nvPr/>
          </p:nvSpPr>
          <p:spPr>
            <a:xfrm>
              <a:off x="2945687" y="1310959"/>
              <a:ext cx="331157" cy="246189"/>
            </a:xfrm>
            <a:custGeom>
              <a:avLst/>
              <a:gdLst/>
              <a:ahLst/>
              <a:cxnLst>
                <a:cxn ang="0">
                  <a:pos x="70870" y="157252"/>
                </a:cxn>
                <a:cxn ang="0">
                  <a:pos x="38656" y="137917"/>
                </a:cxn>
                <a:cxn ang="0">
                  <a:pos x="43811" y="6445"/>
                </a:cxn>
                <a:cxn ang="0">
                  <a:pos x="283481" y="6445"/>
                </a:cxn>
                <a:cxn ang="0">
                  <a:pos x="288635" y="137917"/>
                </a:cxn>
                <a:cxn ang="0">
                  <a:pos x="255133" y="157252"/>
                </a:cxn>
                <a:cxn ang="0">
                  <a:pos x="331157" y="222988"/>
                </a:cxn>
                <a:cxn ang="0">
                  <a:pos x="11597" y="246189"/>
                </a:cxn>
                <a:cxn ang="0">
                  <a:pos x="99218" y="161118"/>
                </a:cxn>
                <a:cxn ang="0">
                  <a:pos x="99218" y="157252"/>
                </a:cxn>
                <a:cxn ang="0">
                  <a:pos x="57985" y="19334"/>
                </a:cxn>
                <a:cxn ang="0">
                  <a:pos x="57985" y="19334"/>
                </a:cxn>
                <a:cxn ang="0">
                  <a:pos x="57985" y="137917"/>
                </a:cxn>
                <a:cxn ang="0">
                  <a:pos x="270595" y="137917"/>
                </a:cxn>
                <a:cxn ang="0">
                  <a:pos x="269307" y="19334"/>
                </a:cxn>
                <a:cxn ang="0">
                  <a:pos x="43811" y="210098"/>
                </a:cxn>
                <a:cxn ang="0">
                  <a:pos x="50253" y="199787"/>
                </a:cxn>
                <a:cxn ang="0">
                  <a:pos x="96641" y="181742"/>
                </a:cxn>
                <a:cxn ang="0">
                  <a:pos x="247401" y="174008"/>
                </a:cxn>
                <a:cxn ang="0">
                  <a:pos x="269307" y="174008"/>
                </a:cxn>
                <a:cxn ang="0">
                  <a:pos x="222919" y="181742"/>
                </a:cxn>
                <a:cxn ang="0">
                  <a:pos x="220342" y="174008"/>
                </a:cxn>
                <a:cxn ang="0">
                  <a:pos x="215188" y="181742"/>
                </a:cxn>
                <a:cxn ang="0">
                  <a:pos x="163646" y="174008"/>
                </a:cxn>
                <a:cxn ang="0">
                  <a:pos x="185551" y="174008"/>
                </a:cxn>
                <a:cxn ang="0">
                  <a:pos x="134009" y="181742"/>
                </a:cxn>
                <a:cxn ang="0">
                  <a:pos x="135298" y="174008"/>
                </a:cxn>
                <a:cxn ang="0">
                  <a:pos x="127566" y="181742"/>
                </a:cxn>
                <a:cxn ang="0">
                  <a:pos x="240959" y="185608"/>
                </a:cxn>
                <a:cxn ang="0">
                  <a:pos x="277038" y="185608"/>
                </a:cxn>
                <a:cxn ang="0">
                  <a:pos x="212611" y="194631"/>
                </a:cxn>
                <a:cxn ang="0">
                  <a:pos x="210033" y="185608"/>
                </a:cxn>
                <a:cxn ang="0">
                  <a:pos x="204879" y="194631"/>
                </a:cxn>
                <a:cxn ang="0">
                  <a:pos x="149472" y="185608"/>
                </a:cxn>
                <a:cxn ang="0">
                  <a:pos x="172666" y="185608"/>
                </a:cxn>
                <a:cxn ang="0">
                  <a:pos x="117258" y="194631"/>
                </a:cxn>
                <a:cxn ang="0">
                  <a:pos x="118546" y="185608"/>
                </a:cxn>
                <a:cxn ang="0">
                  <a:pos x="108238" y="194631"/>
                </a:cxn>
                <a:cxn ang="0">
                  <a:pos x="57985" y="185608"/>
                </a:cxn>
                <a:cxn ang="0">
                  <a:pos x="81179" y="185608"/>
                </a:cxn>
                <a:cxn ang="0">
                  <a:pos x="258998" y="210098"/>
                </a:cxn>
                <a:cxn ang="0">
                  <a:pos x="253844" y="199787"/>
                </a:cxn>
                <a:cxn ang="0">
                  <a:pos x="249978" y="210098"/>
                </a:cxn>
                <a:cxn ang="0">
                  <a:pos x="188128" y="199787"/>
                </a:cxn>
                <a:cxn ang="0">
                  <a:pos x="212611" y="199787"/>
                </a:cxn>
                <a:cxn ang="0">
                  <a:pos x="154626" y="210098"/>
                </a:cxn>
                <a:cxn ang="0">
                  <a:pos x="155914" y="199787"/>
                </a:cxn>
                <a:cxn ang="0">
                  <a:pos x="146895" y="210098"/>
                </a:cxn>
                <a:cxn ang="0">
                  <a:pos x="90198" y="199787"/>
                </a:cxn>
                <a:cxn ang="0">
                  <a:pos x="115969" y="199787"/>
                </a:cxn>
              </a:cxnLst>
              <a:rect l="0" t="0" r="0" b="0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1" name="TextBox 14"/>
            <p:cNvSpPr txBox="1"/>
            <p:nvPr/>
          </p:nvSpPr>
          <p:spPr>
            <a:xfrm>
              <a:off x="2655051" y="1609930"/>
              <a:ext cx="91242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000000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KEY WORD</a:t>
              </a:r>
              <a:endParaRPr lang="zh-CN" altLang="en-US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67413" y="1074738"/>
            <a:ext cx="1030287" cy="1030287"/>
            <a:chOff x="2596172" y="1071083"/>
            <a:chExt cx="1030188" cy="1030188"/>
          </a:xfrm>
        </p:grpSpPr>
        <p:sp>
          <p:nvSpPr>
            <p:cNvPr id="17" name="椭圆 16"/>
            <p:cNvSpPr/>
            <p:nvPr/>
          </p:nvSpPr>
          <p:spPr>
            <a:xfrm>
              <a:off x="2596172" y="1071083"/>
              <a:ext cx="1030188" cy="103018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7" name="Freeform 11"/>
            <p:cNvSpPr>
              <a:spLocks noChangeAspect="1" noEditPoints="1"/>
            </p:cNvSpPr>
            <p:nvPr/>
          </p:nvSpPr>
          <p:spPr>
            <a:xfrm>
              <a:off x="2945687" y="1310959"/>
              <a:ext cx="331157" cy="246189"/>
            </a:xfrm>
            <a:custGeom>
              <a:avLst/>
              <a:gdLst/>
              <a:ahLst/>
              <a:cxnLst>
                <a:cxn ang="0">
                  <a:pos x="70870" y="157252"/>
                </a:cxn>
                <a:cxn ang="0">
                  <a:pos x="38656" y="137917"/>
                </a:cxn>
                <a:cxn ang="0">
                  <a:pos x="43811" y="6445"/>
                </a:cxn>
                <a:cxn ang="0">
                  <a:pos x="283481" y="6445"/>
                </a:cxn>
                <a:cxn ang="0">
                  <a:pos x="288635" y="137917"/>
                </a:cxn>
                <a:cxn ang="0">
                  <a:pos x="255133" y="157252"/>
                </a:cxn>
                <a:cxn ang="0">
                  <a:pos x="331157" y="222988"/>
                </a:cxn>
                <a:cxn ang="0">
                  <a:pos x="11597" y="246189"/>
                </a:cxn>
                <a:cxn ang="0">
                  <a:pos x="99218" y="161118"/>
                </a:cxn>
                <a:cxn ang="0">
                  <a:pos x="99218" y="157252"/>
                </a:cxn>
                <a:cxn ang="0">
                  <a:pos x="57985" y="19334"/>
                </a:cxn>
                <a:cxn ang="0">
                  <a:pos x="57985" y="19334"/>
                </a:cxn>
                <a:cxn ang="0">
                  <a:pos x="57985" y="137917"/>
                </a:cxn>
                <a:cxn ang="0">
                  <a:pos x="270595" y="137917"/>
                </a:cxn>
                <a:cxn ang="0">
                  <a:pos x="269307" y="19334"/>
                </a:cxn>
                <a:cxn ang="0">
                  <a:pos x="43811" y="210098"/>
                </a:cxn>
                <a:cxn ang="0">
                  <a:pos x="50253" y="199787"/>
                </a:cxn>
                <a:cxn ang="0">
                  <a:pos x="96641" y="181742"/>
                </a:cxn>
                <a:cxn ang="0">
                  <a:pos x="247401" y="174008"/>
                </a:cxn>
                <a:cxn ang="0">
                  <a:pos x="269307" y="174008"/>
                </a:cxn>
                <a:cxn ang="0">
                  <a:pos x="222919" y="181742"/>
                </a:cxn>
                <a:cxn ang="0">
                  <a:pos x="220342" y="174008"/>
                </a:cxn>
                <a:cxn ang="0">
                  <a:pos x="215188" y="181742"/>
                </a:cxn>
                <a:cxn ang="0">
                  <a:pos x="163646" y="174008"/>
                </a:cxn>
                <a:cxn ang="0">
                  <a:pos x="185551" y="174008"/>
                </a:cxn>
                <a:cxn ang="0">
                  <a:pos x="134009" y="181742"/>
                </a:cxn>
                <a:cxn ang="0">
                  <a:pos x="135298" y="174008"/>
                </a:cxn>
                <a:cxn ang="0">
                  <a:pos x="127566" y="181742"/>
                </a:cxn>
                <a:cxn ang="0">
                  <a:pos x="240959" y="185608"/>
                </a:cxn>
                <a:cxn ang="0">
                  <a:pos x="277038" y="185608"/>
                </a:cxn>
                <a:cxn ang="0">
                  <a:pos x="212611" y="194631"/>
                </a:cxn>
                <a:cxn ang="0">
                  <a:pos x="210033" y="185608"/>
                </a:cxn>
                <a:cxn ang="0">
                  <a:pos x="204879" y="194631"/>
                </a:cxn>
                <a:cxn ang="0">
                  <a:pos x="149472" y="185608"/>
                </a:cxn>
                <a:cxn ang="0">
                  <a:pos x="172666" y="185608"/>
                </a:cxn>
                <a:cxn ang="0">
                  <a:pos x="117258" y="194631"/>
                </a:cxn>
                <a:cxn ang="0">
                  <a:pos x="118546" y="185608"/>
                </a:cxn>
                <a:cxn ang="0">
                  <a:pos x="108238" y="194631"/>
                </a:cxn>
                <a:cxn ang="0">
                  <a:pos x="57985" y="185608"/>
                </a:cxn>
                <a:cxn ang="0">
                  <a:pos x="81179" y="185608"/>
                </a:cxn>
                <a:cxn ang="0">
                  <a:pos x="258998" y="210098"/>
                </a:cxn>
                <a:cxn ang="0">
                  <a:pos x="253844" y="199787"/>
                </a:cxn>
                <a:cxn ang="0">
                  <a:pos x="249978" y="210098"/>
                </a:cxn>
                <a:cxn ang="0">
                  <a:pos x="188128" y="199787"/>
                </a:cxn>
                <a:cxn ang="0">
                  <a:pos x="212611" y="199787"/>
                </a:cxn>
                <a:cxn ang="0">
                  <a:pos x="154626" y="210098"/>
                </a:cxn>
                <a:cxn ang="0">
                  <a:pos x="155914" y="199787"/>
                </a:cxn>
                <a:cxn ang="0">
                  <a:pos x="146895" y="210098"/>
                </a:cxn>
                <a:cxn ang="0">
                  <a:pos x="90198" y="199787"/>
                </a:cxn>
                <a:cxn ang="0">
                  <a:pos x="115969" y="199787"/>
                </a:cxn>
              </a:cxnLst>
              <a:rect l="0" t="0" r="0" b="0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8" name="TextBox 18"/>
            <p:cNvSpPr txBox="1"/>
            <p:nvPr/>
          </p:nvSpPr>
          <p:spPr>
            <a:xfrm>
              <a:off x="2655051" y="1609930"/>
              <a:ext cx="91242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000000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KEY WORD</a:t>
              </a:r>
              <a:endParaRPr lang="zh-CN" altLang="en-US" sz="1400" dirty="0">
                <a:solidFill>
                  <a:srgbClr val="000000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81150" y="1784350"/>
            <a:ext cx="1530350" cy="2919413"/>
            <a:chOff x="1581514" y="1784881"/>
            <a:chExt cx="1529751" cy="2919391"/>
          </a:xfrm>
        </p:grpSpPr>
        <p:sp>
          <p:nvSpPr>
            <p:cNvPr id="21" name="梯形 15"/>
            <p:cNvSpPr/>
            <p:nvPr/>
          </p:nvSpPr>
          <p:spPr>
            <a:xfrm rot="16200000">
              <a:off x="886694" y="2479701"/>
              <a:ext cx="2919391" cy="1529751"/>
            </a:xfrm>
            <a:custGeom>
              <a:avLst/>
              <a:gdLst/>
              <a:ahLst/>
              <a:cxnLst/>
              <a:rect l="l" t="t" r="r" b="b"/>
              <a:pathLst>
                <a:path w="2919391" h="1529751">
                  <a:moveTo>
                    <a:pt x="2919391" y="990768"/>
                  </a:moveTo>
                  <a:cubicBezTo>
                    <a:pt x="2695283" y="1054496"/>
                    <a:pt x="2532334" y="1261292"/>
                    <a:pt x="2532334" y="1506147"/>
                  </a:cubicBezTo>
                  <a:cubicBezTo>
                    <a:pt x="2532334" y="1514083"/>
                    <a:pt x="2532505" y="1521979"/>
                    <a:pt x="2534714" y="1529751"/>
                  </a:cubicBezTo>
                  <a:lnTo>
                    <a:pt x="0" y="1529751"/>
                  </a:lnTo>
                  <a:lnTo>
                    <a:pt x="627932" y="0"/>
                  </a:lnTo>
                  <a:lnTo>
                    <a:pt x="2213746" y="0"/>
                  </a:lnTo>
                  <a:lnTo>
                    <a:pt x="2204530" y="91415"/>
                  </a:lnTo>
                  <a:cubicBezTo>
                    <a:pt x="2204530" y="389682"/>
                    <a:pt x="2446323" y="631475"/>
                    <a:pt x="2744590" y="631475"/>
                  </a:cubicBezTo>
                  <a:cubicBezTo>
                    <a:pt x="2753418" y="631475"/>
                    <a:pt x="2762196" y="631263"/>
                    <a:pt x="2770823" y="62883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5" name="Text Box 11"/>
            <p:cNvSpPr txBox="1"/>
            <p:nvPr/>
          </p:nvSpPr>
          <p:spPr>
            <a:xfrm>
              <a:off x="1666737" y="2571750"/>
              <a:ext cx="1429135" cy="14773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设计的发展存在着一个时代价值观的问题即什么是设计？为什么而设计？围绕这个问题，不同的时期就会形成不同设计面貌。</a:t>
              </a:r>
              <a:endParaRPr lang="zh-CN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225800" y="1766888"/>
            <a:ext cx="1530350" cy="2951162"/>
            <a:chOff x="3226282" y="1766761"/>
            <a:chExt cx="1529752" cy="2951430"/>
          </a:xfrm>
        </p:grpSpPr>
        <p:sp>
          <p:nvSpPr>
            <p:cNvPr id="24" name="矩形 18"/>
            <p:cNvSpPr/>
            <p:nvPr/>
          </p:nvSpPr>
          <p:spPr>
            <a:xfrm>
              <a:off x="3226282" y="1766761"/>
              <a:ext cx="1529752" cy="2951430"/>
            </a:xfrm>
            <a:custGeom>
              <a:avLst/>
              <a:gdLst/>
              <a:ahLst/>
              <a:cxnLst/>
              <a:rect l="l" t="t" r="r" b="b"/>
              <a:pathLst>
                <a:path w="1529752" h="2951430">
                  <a:moveTo>
                    <a:pt x="445569" y="0"/>
                  </a:moveTo>
                  <a:lnTo>
                    <a:pt x="954950" y="183571"/>
                  </a:lnTo>
                  <a:lnTo>
                    <a:pt x="954587" y="187171"/>
                  </a:lnTo>
                  <a:cubicBezTo>
                    <a:pt x="954587" y="485438"/>
                    <a:pt x="1196380" y="727231"/>
                    <a:pt x="1494647" y="727231"/>
                  </a:cubicBezTo>
                  <a:cubicBezTo>
                    <a:pt x="1506493" y="727231"/>
                    <a:pt x="1518250" y="726849"/>
                    <a:pt x="1529752" y="723692"/>
                  </a:cubicBezTo>
                  <a:lnTo>
                    <a:pt x="1529752" y="1237037"/>
                  </a:lnTo>
                  <a:lnTo>
                    <a:pt x="1529752" y="2325724"/>
                  </a:lnTo>
                  <a:lnTo>
                    <a:pt x="1519516" y="2313731"/>
                  </a:lnTo>
                  <a:lnTo>
                    <a:pt x="0" y="2951430"/>
                  </a:lnTo>
                  <a:lnTo>
                    <a:pt x="0" y="1237037"/>
                  </a:lnTo>
                  <a:lnTo>
                    <a:pt x="1" y="1237037"/>
                  </a:lnTo>
                  <a:lnTo>
                    <a:pt x="1" y="397582"/>
                  </a:lnTo>
                  <a:cubicBezTo>
                    <a:pt x="217681" y="369025"/>
                    <a:pt x="393619" y="209422"/>
                    <a:pt x="44556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3" name="Text Box 11"/>
            <p:cNvSpPr txBox="1"/>
            <p:nvPr/>
          </p:nvSpPr>
          <p:spPr>
            <a:xfrm>
              <a:off x="3306937" y="2571750"/>
              <a:ext cx="1429135" cy="14773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设计的发展存在着一个时代价值观的问题即什么是设计？为什么而设计？围绕这个问题，不同的时期就会形成不同设计面貌。</a:t>
              </a:r>
              <a:endParaRPr lang="zh-CN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76800" y="1778000"/>
            <a:ext cx="1530350" cy="2940050"/>
            <a:chOff x="4876075" y="1777268"/>
            <a:chExt cx="1531636" cy="2940450"/>
          </a:xfrm>
        </p:grpSpPr>
        <p:sp>
          <p:nvSpPr>
            <p:cNvPr id="27" name="梯形 15"/>
            <p:cNvSpPr/>
            <p:nvPr/>
          </p:nvSpPr>
          <p:spPr>
            <a:xfrm rot="16200000">
              <a:off x="4171668" y="2481675"/>
              <a:ext cx="2940450" cy="1531636"/>
            </a:xfrm>
            <a:custGeom>
              <a:avLst/>
              <a:gdLst/>
              <a:ahLst/>
              <a:cxnLst/>
              <a:rect l="l" t="t" r="r" b="b"/>
              <a:pathLst>
                <a:path w="2940450" h="1531636">
                  <a:moveTo>
                    <a:pt x="2940450" y="1062841"/>
                  </a:moveTo>
                  <a:cubicBezTo>
                    <a:pt x="2727738" y="1119961"/>
                    <a:pt x="2568732" y="1305660"/>
                    <a:pt x="2550513" y="1531636"/>
                  </a:cubicBezTo>
                  <a:lnTo>
                    <a:pt x="1461796" y="1531636"/>
                  </a:lnTo>
                  <a:lnTo>
                    <a:pt x="1461796" y="1529751"/>
                  </a:lnTo>
                  <a:lnTo>
                    <a:pt x="0" y="1529751"/>
                  </a:lnTo>
                  <a:lnTo>
                    <a:pt x="627932" y="0"/>
                  </a:lnTo>
                  <a:lnTo>
                    <a:pt x="2213746" y="0"/>
                  </a:lnTo>
                  <a:lnTo>
                    <a:pt x="2213556" y="1885"/>
                  </a:lnTo>
                  <a:lnTo>
                    <a:pt x="2229619" y="1885"/>
                  </a:lnTo>
                  <a:cubicBezTo>
                    <a:pt x="2257045" y="226525"/>
                    <a:pt x="2431202" y="405254"/>
                    <a:pt x="2653540" y="440343"/>
                  </a:cubicBezTo>
                  <a:cubicBezTo>
                    <a:pt x="2665607" y="444799"/>
                    <a:pt x="2678215" y="447121"/>
                    <a:pt x="2690970" y="44899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1" name="Text Box 11"/>
            <p:cNvSpPr txBox="1"/>
            <p:nvPr/>
          </p:nvSpPr>
          <p:spPr>
            <a:xfrm>
              <a:off x="4978576" y="2571750"/>
              <a:ext cx="1429135" cy="14773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设计的发展存在着一个时代价值观的问题即什么是设计？为什么而设计？围绕这个问题，不同的时期就会形成不同设计面貌。</a:t>
              </a:r>
              <a:endParaRPr lang="zh-CN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16688" y="1778000"/>
            <a:ext cx="1528762" cy="2940050"/>
            <a:chOff x="6516216" y="1777797"/>
            <a:chExt cx="1529752" cy="2940394"/>
          </a:xfrm>
        </p:grpSpPr>
        <p:sp>
          <p:nvSpPr>
            <p:cNvPr id="30" name="矩形 18"/>
            <p:cNvSpPr/>
            <p:nvPr/>
          </p:nvSpPr>
          <p:spPr>
            <a:xfrm>
              <a:off x="6516216" y="1777797"/>
              <a:ext cx="1529752" cy="2940394"/>
            </a:xfrm>
            <a:custGeom>
              <a:avLst/>
              <a:gdLst/>
              <a:ahLst/>
              <a:cxnLst/>
              <a:rect l="l" t="t" r="r" b="b"/>
              <a:pathLst>
                <a:path w="1529752" h="2940394">
                  <a:moveTo>
                    <a:pt x="503175" y="0"/>
                  </a:moveTo>
                  <a:lnTo>
                    <a:pt x="1529752" y="416516"/>
                  </a:lnTo>
                  <a:lnTo>
                    <a:pt x="1529752" y="712656"/>
                  </a:lnTo>
                  <a:lnTo>
                    <a:pt x="1529752" y="1226001"/>
                  </a:lnTo>
                  <a:lnTo>
                    <a:pt x="1529752" y="1874073"/>
                  </a:lnTo>
                  <a:lnTo>
                    <a:pt x="1529752" y="2314688"/>
                  </a:lnTo>
                  <a:lnTo>
                    <a:pt x="1519516" y="2302695"/>
                  </a:lnTo>
                  <a:lnTo>
                    <a:pt x="0" y="2940394"/>
                  </a:lnTo>
                  <a:lnTo>
                    <a:pt x="0" y="1874073"/>
                  </a:lnTo>
                  <a:lnTo>
                    <a:pt x="0" y="1226001"/>
                  </a:lnTo>
                  <a:lnTo>
                    <a:pt x="0" y="395414"/>
                  </a:lnTo>
                  <a:cubicBezTo>
                    <a:pt x="241776" y="389784"/>
                    <a:pt x="443807" y="224376"/>
                    <a:pt x="503175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09" name="Text Box 11"/>
            <p:cNvSpPr txBox="1"/>
            <p:nvPr/>
          </p:nvSpPr>
          <p:spPr>
            <a:xfrm>
              <a:off x="6592588" y="2571750"/>
              <a:ext cx="1429135" cy="14773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设计的发展存在着一个时代价值观的问题即什么是设计？为什么而设计？围绕这个问题，不同的时期就会形成不同设计面貌。</a:t>
              </a:r>
              <a:endParaRPr lang="zh-CN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493713" y="1525588"/>
            <a:ext cx="2638425" cy="1223962"/>
            <a:chOff x="494438" y="1526043"/>
            <a:chExt cx="2637402" cy="1224136"/>
          </a:xfrm>
        </p:grpSpPr>
        <p:grpSp>
          <p:nvGrpSpPr>
            <p:cNvPr id="30752" name="组合 4"/>
            <p:cNvGrpSpPr/>
            <p:nvPr/>
          </p:nvGrpSpPr>
          <p:grpSpPr>
            <a:xfrm>
              <a:off x="494438" y="1526043"/>
              <a:ext cx="2637402" cy="1224136"/>
              <a:chOff x="494438" y="1526043"/>
              <a:chExt cx="2637402" cy="1224136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494438" y="1584722"/>
                <a:ext cx="288032" cy="53370"/>
              </a:xfrm>
              <a:custGeom>
                <a:avLst/>
                <a:gdLst>
                  <a:gd name="connsiteX0" fmla="*/ 0 w 288032"/>
                  <a:gd name="connsiteY0" fmla="*/ 109603 h 109603"/>
                  <a:gd name="connsiteX1" fmla="*/ 144016 w 288032"/>
                  <a:gd name="connsiteY1" fmla="*/ 0 h 109603"/>
                  <a:gd name="connsiteX2" fmla="*/ 288032 w 288032"/>
                  <a:gd name="connsiteY2" fmla="*/ 109603 h 109603"/>
                  <a:gd name="connsiteX3" fmla="*/ 0 w 288032"/>
                  <a:gd name="connsiteY3" fmla="*/ 109603 h 109603"/>
                  <a:gd name="connsiteX0-1" fmla="*/ 0 w 288032"/>
                  <a:gd name="connsiteY0-2" fmla="*/ 53370 h 53370"/>
                  <a:gd name="connsiteX1-3" fmla="*/ 178245 w 288032"/>
                  <a:gd name="connsiteY1-4" fmla="*/ 0 h 53370"/>
                  <a:gd name="connsiteX2-5" fmla="*/ 288032 w 288032"/>
                  <a:gd name="connsiteY2-6" fmla="*/ 53370 h 53370"/>
                  <a:gd name="connsiteX3-7" fmla="*/ 0 w 288032"/>
                  <a:gd name="connsiteY3-8" fmla="*/ 53370 h 5337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88032" h="53370">
                    <a:moveTo>
                      <a:pt x="0" y="53370"/>
                    </a:moveTo>
                    <a:lnTo>
                      <a:pt x="178245" y="0"/>
                    </a:lnTo>
                    <a:lnTo>
                      <a:pt x="288032" y="53370"/>
                    </a:lnTo>
                    <a:lnTo>
                      <a:pt x="0" y="5337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611560" y="1526043"/>
                <a:ext cx="2520280" cy="1224136"/>
              </a:xfrm>
              <a:prstGeom prst="roundRect">
                <a:avLst>
                  <a:gd name="adj" fmla="val 5623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圆角矩形 5"/>
              <p:cNvSpPr/>
              <p:nvPr/>
            </p:nvSpPr>
            <p:spPr>
              <a:xfrm>
                <a:off x="501209" y="1635646"/>
                <a:ext cx="964668" cy="216024"/>
              </a:xfrm>
              <a:custGeom>
                <a:avLst/>
                <a:gdLst/>
                <a:ahLst/>
                <a:cxnLst/>
                <a:rect l="l" t="t" r="r" b="b"/>
                <a:pathLst>
                  <a:path w="964668" h="216024">
                    <a:moveTo>
                      <a:pt x="0" y="0"/>
                    </a:moveTo>
                    <a:lnTo>
                      <a:pt x="928663" y="0"/>
                    </a:lnTo>
                    <a:cubicBezTo>
                      <a:pt x="948548" y="0"/>
                      <a:pt x="964668" y="16120"/>
                      <a:pt x="964668" y="36005"/>
                    </a:cubicBezTo>
                    <a:lnTo>
                      <a:pt x="964668" y="180019"/>
                    </a:lnTo>
                    <a:cubicBezTo>
                      <a:pt x="964668" y="199904"/>
                      <a:pt x="948548" y="216024"/>
                      <a:pt x="928663" y="216024"/>
                    </a:cubicBezTo>
                    <a:lnTo>
                      <a:pt x="0" y="21602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753" name="TextBox 5"/>
            <p:cNvSpPr txBox="1"/>
            <p:nvPr/>
          </p:nvSpPr>
          <p:spPr>
            <a:xfrm>
              <a:off x="569342" y="1620547"/>
              <a:ext cx="834306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/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填写小标题</a:t>
              </a: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782470" y="1995686"/>
              <a:ext cx="220535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随着计算机技术的发展及印刷技术进步，平面设计在视觉感观领域的表现也越来越丰富，这真正的对今。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3713" y="3011488"/>
            <a:ext cx="2638425" cy="1223962"/>
            <a:chOff x="494438" y="1526043"/>
            <a:chExt cx="2637402" cy="1224136"/>
          </a:xfrm>
        </p:grpSpPr>
        <p:grpSp>
          <p:nvGrpSpPr>
            <p:cNvPr id="30746" name="组合 11"/>
            <p:cNvGrpSpPr/>
            <p:nvPr/>
          </p:nvGrpSpPr>
          <p:grpSpPr>
            <a:xfrm>
              <a:off x="494438" y="1526043"/>
              <a:ext cx="2637402" cy="1224136"/>
              <a:chOff x="494438" y="1526043"/>
              <a:chExt cx="2637402" cy="1224136"/>
            </a:xfrm>
          </p:grpSpPr>
          <p:sp>
            <p:nvSpPr>
              <p:cNvPr id="15" name="等腰三角形 7"/>
              <p:cNvSpPr/>
              <p:nvPr/>
            </p:nvSpPr>
            <p:spPr>
              <a:xfrm>
                <a:off x="494438" y="1584722"/>
                <a:ext cx="288032" cy="53370"/>
              </a:xfrm>
              <a:custGeom>
                <a:avLst/>
                <a:gdLst>
                  <a:gd name="connsiteX0" fmla="*/ 0 w 288032"/>
                  <a:gd name="connsiteY0" fmla="*/ 109603 h 109603"/>
                  <a:gd name="connsiteX1" fmla="*/ 144016 w 288032"/>
                  <a:gd name="connsiteY1" fmla="*/ 0 h 109603"/>
                  <a:gd name="connsiteX2" fmla="*/ 288032 w 288032"/>
                  <a:gd name="connsiteY2" fmla="*/ 109603 h 109603"/>
                  <a:gd name="connsiteX3" fmla="*/ 0 w 288032"/>
                  <a:gd name="connsiteY3" fmla="*/ 109603 h 109603"/>
                  <a:gd name="connsiteX0-1" fmla="*/ 0 w 288032"/>
                  <a:gd name="connsiteY0-2" fmla="*/ 53370 h 53370"/>
                  <a:gd name="connsiteX1-3" fmla="*/ 178245 w 288032"/>
                  <a:gd name="connsiteY1-4" fmla="*/ 0 h 53370"/>
                  <a:gd name="connsiteX2-5" fmla="*/ 288032 w 288032"/>
                  <a:gd name="connsiteY2-6" fmla="*/ 53370 h 53370"/>
                  <a:gd name="connsiteX3-7" fmla="*/ 0 w 288032"/>
                  <a:gd name="connsiteY3-8" fmla="*/ 53370 h 5337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88032" h="53370">
                    <a:moveTo>
                      <a:pt x="0" y="53370"/>
                    </a:moveTo>
                    <a:lnTo>
                      <a:pt x="178245" y="0"/>
                    </a:lnTo>
                    <a:lnTo>
                      <a:pt x="288032" y="53370"/>
                    </a:lnTo>
                    <a:lnTo>
                      <a:pt x="0" y="5337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611560" y="1526043"/>
                <a:ext cx="2520280" cy="1224136"/>
              </a:xfrm>
              <a:prstGeom prst="roundRect">
                <a:avLst>
                  <a:gd name="adj" fmla="val 5623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圆角矩形 5"/>
              <p:cNvSpPr/>
              <p:nvPr/>
            </p:nvSpPr>
            <p:spPr>
              <a:xfrm>
                <a:off x="501209" y="1635646"/>
                <a:ext cx="964668" cy="216024"/>
              </a:xfrm>
              <a:custGeom>
                <a:avLst/>
                <a:gdLst/>
                <a:ahLst/>
                <a:cxnLst/>
                <a:rect l="l" t="t" r="r" b="b"/>
                <a:pathLst>
                  <a:path w="964668" h="216024">
                    <a:moveTo>
                      <a:pt x="0" y="0"/>
                    </a:moveTo>
                    <a:lnTo>
                      <a:pt x="928663" y="0"/>
                    </a:lnTo>
                    <a:cubicBezTo>
                      <a:pt x="948548" y="0"/>
                      <a:pt x="964668" y="16120"/>
                      <a:pt x="964668" y="36005"/>
                    </a:cubicBezTo>
                    <a:lnTo>
                      <a:pt x="964668" y="180019"/>
                    </a:lnTo>
                    <a:cubicBezTo>
                      <a:pt x="964668" y="199904"/>
                      <a:pt x="948548" y="216024"/>
                      <a:pt x="928663" y="216024"/>
                    </a:cubicBezTo>
                    <a:lnTo>
                      <a:pt x="0" y="21602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747" name="TextBox 12"/>
            <p:cNvSpPr txBox="1"/>
            <p:nvPr/>
          </p:nvSpPr>
          <p:spPr>
            <a:xfrm>
              <a:off x="569342" y="1620547"/>
              <a:ext cx="834306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/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填写小标题</a:t>
              </a:r>
            </a:p>
          </p:txBody>
        </p:sp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782470" y="1995686"/>
              <a:ext cx="220535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随着计算机技术的发展及印刷技术进步，平面设计在视觉感观领域的表现也越来越丰富，这真正的对今。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508375" y="3011488"/>
            <a:ext cx="2616200" cy="1223962"/>
            <a:chOff x="3508673" y="3011008"/>
            <a:chExt cx="2615965" cy="1224136"/>
          </a:xfrm>
        </p:grpSpPr>
        <p:sp>
          <p:nvSpPr>
            <p:cNvPr id="19" name="等腰三角形 7"/>
            <p:cNvSpPr/>
            <p:nvPr/>
          </p:nvSpPr>
          <p:spPr>
            <a:xfrm flipH="1">
              <a:off x="5836606" y="3080264"/>
              <a:ext cx="288032" cy="53370"/>
            </a:xfrm>
            <a:custGeom>
              <a:avLst/>
              <a:gdLst>
                <a:gd name="connsiteX0" fmla="*/ 0 w 288032"/>
                <a:gd name="connsiteY0" fmla="*/ 109603 h 109603"/>
                <a:gd name="connsiteX1" fmla="*/ 144016 w 288032"/>
                <a:gd name="connsiteY1" fmla="*/ 0 h 109603"/>
                <a:gd name="connsiteX2" fmla="*/ 288032 w 288032"/>
                <a:gd name="connsiteY2" fmla="*/ 109603 h 109603"/>
                <a:gd name="connsiteX3" fmla="*/ 0 w 288032"/>
                <a:gd name="connsiteY3" fmla="*/ 109603 h 109603"/>
                <a:gd name="connsiteX0-1" fmla="*/ 0 w 288032"/>
                <a:gd name="connsiteY0-2" fmla="*/ 53370 h 53370"/>
                <a:gd name="connsiteX1-3" fmla="*/ 178245 w 288032"/>
                <a:gd name="connsiteY1-4" fmla="*/ 0 h 53370"/>
                <a:gd name="connsiteX2-5" fmla="*/ 288032 w 288032"/>
                <a:gd name="connsiteY2-6" fmla="*/ 53370 h 53370"/>
                <a:gd name="connsiteX3-7" fmla="*/ 0 w 288032"/>
                <a:gd name="connsiteY3-8" fmla="*/ 53370 h 533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88032" h="53370">
                  <a:moveTo>
                    <a:pt x="0" y="53370"/>
                  </a:moveTo>
                  <a:lnTo>
                    <a:pt x="178245" y="0"/>
                  </a:lnTo>
                  <a:lnTo>
                    <a:pt x="288032" y="53370"/>
                  </a:lnTo>
                  <a:lnTo>
                    <a:pt x="0" y="5337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0741" name="组合 19"/>
            <p:cNvGrpSpPr/>
            <p:nvPr/>
          </p:nvGrpSpPr>
          <p:grpSpPr>
            <a:xfrm>
              <a:off x="3508673" y="3011008"/>
              <a:ext cx="2520280" cy="1224136"/>
              <a:chOff x="611560" y="1526043"/>
              <a:chExt cx="2520280" cy="1224136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611560" y="1526043"/>
                <a:ext cx="2520280" cy="1224136"/>
              </a:xfrm>
              <a:prstGeom prst="roundRect">
                <a:avLst>
                  <a:gd name="adj" fmla="val 5623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矩形 1"/>
              <p:cNvSpPr>
                <a:spLocks noChangeArrowheads="1"/>
              </p:cNvSpPr>
              <p:nvPr/>
            </p:nvSpPr>
            <p:spPr bwMode="auto">
              <a:xfrm>
                <a:off x="782470" y="1995686"/>
                <a:ext cx="2205354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随着计算机技术的发展及印刷技术进步，平面设计在视觉感观领域的表现也越来越丰富，这真正的对今。</a:t>
                </a:r>
              </a:p>
            </p:txBody>
          </p:sp>
        </p:grpSp>
        <p:sp>
          <p:nvSpPr>
            <p:cNvPr id="21" name="圆角矩形 5"/>
            <p:cNvSpPr/>
            <p:nvPr/>
          </p:nvSpPr>
          <p:spPr>
            <a:xfrm flipH="1">
              <a:off x="5157589" y="3132716"/>
              <a:ext cx="964668" cy="216024"/>
            </a:xfrm>
            <a:custGeom>
              <a:avLst/>
              <a:gdLst/>
              <a:ahLst/>
              <a:cxnLst/>
              <a:rect l="l" t="t" r="r" b="b"/>
              <a:pathLst>
                <a:path w="964668" h="216024">
                  <a:moveTo>
                    <a:pt x="0" y="0"/>
                  </a:moveTo>
                  <a:lnTo>
                    <a:pt x="928663" y="0"/>
                  </a:lnTo>
                  <a:cubicBezTo>
                    <a:pt x="948548" y="0"/>
                    <a:pt x="964668" y="16120"/>
                    <a:pt x="964668" y="36005"/>
                  </a:cubicBezTo>
                  <a:lnTo>
                    <a:pt x="964668" y="180019"/>
                  </a:lnTo>
                  <a:cubicBezTo>
                    <a:pt x="964668" y="199904"/>
                    <a:pt x="948548" y="216024"/>
                    <a:pt x="928663" y="216024"/>
                  </a:cubicBezTo>
                  <a:lnTo>
                    <a:pt x="0" y="2160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43" name="TextBox 21"/>
            <p:cNvSpPr txBox="1"/>
            <p:nvPr/>
          </p:nvSpPr>
          <p:spPr>
            <a:xfrm>
              <a:off x="5222770" y="3117617"/>
              <a:ext cx="834306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/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填写小标题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08375" y="1525588"/>
            <a:ext cx="2616200" cy="1223962"/>
            <a:chOff x="3508673" y="3011008"/>
            <a:chExt cx="2615965" cy="1224136"/>
          </a:xfrm>
        </p:grpSpPr>
        <p:sp>
          <p:nvSpPr>
            <p:cNvPr id="26" name="等腰三角形 7"/>
            <p:cNvSpPr/>
            <p:nvPr/>
          </p:nvSpPr>
          <p:spPr>
            <a:xfrm flipH="1">
              <a:off x="5836606" y="3080264"/>
              <a:ext cx="288032" cy="53370"/>
            </a:xfrm>
            <a:custGeom>
              <a:avLst/>
              <a:gdLst>
                <a:gd name="connsiteX0" fmla="*/ 0 w 288032"/>
                <a:gd name="connsiteY0" fmla="*/ 109603 h 109603"/>
                <a:gd name="connsiteX1" fmla="*/ 144016 w 288032"/>
                <a:gd name="connsiteY1" fmla="*/ 0 h 109603"/>
                <a:gd name="connsiteX2" fmla="*/ 288032 w 288032"/>
                <a:gd name="connsiteY2" fmla="*/ 109603 h 109603"/>
                <a:gd name="connsiteX3" fmla="*/ 0 w 288032"/>
                <a:gd name="connsiteY3" fmla="*/ 109603 h 109603"/>
                <a:gd name="connsiteX0-1" fmla="*/ 0 w 288032"/>
                <a:gd name="connsiteY0-2" fmla="*/ 53370 h 53370"/>
                <a:gd name="connsiteX1-3" fmla="*/ 178245 w 288032"/>
                <a:gd name="connsiteY1-4" fmla="*/ 0 h 53370"/>
                <a:gd name="connsiteX2-5" fmla="*/ 288032 w 288032"/>
                <a:gd name="connsiteY2-6" fmla="*/ 53370 h 53370"/>
                <a:gd name="connsiteX3-7" fmla="*/ 0 w 288032"/>
                <a:gd name="connsiteY3-8" fmla="*/ 53370 h 533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88032" h="53370">
                  <a:moveTo>
                    <a:pt x="0" y="53370"/>
                  </a:moveTo>
                  <a:lnTo>
                    <a:pt x="178245" y="0"/>
                  </a:lnTo>
                  <a:lnTo>
                    <a:pt x="288032" y="53370"/>
                  </a:lnTo>
                  <a:lnTo>
                    <a:pt x="0" y="5337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0735" name="组合 26"/>
            <p:cNvGrpSpPr/>
            <p:nvPr/>
          </p:nvGrpSpPr>
          <p:grpSpPr>
            <a:xfrm>
              <a:off x="3508673" y="3011008"/>
              <a:ext cx="2520280" cy="1224136"/>
              <a:chOff x="611560" y="1526043"/>
              <a:chExt cx="2520280" cy="1224136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611560" y="1526043"/>
                <a:ext cx="2520280" cy="1224136"/>
              </a:xfrm>
              <a:prstGeom prst="roundRect">
                <a:avLst>
                  <a:gd name="adj" fmla="val 5623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矩形 1"/>
              <p:cNvSpPr>
                <a:spLocks noChangeArrowheads="1"/>
              </p:cNvSpPr>
              <p:nvPr/>
            </p:nvSpPr>
            <p:spPr bwMode="auto">
              <a:xfrm>
                <a:off x="782470" y="1995686"/>
                <a:ext cx="2205354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随着计算机技术的发展及印刷技术进步，平面设计在视觉感观领域的表现也越来越丰富，这真正的对今。</a:t>
                </a:r>
              </a:p>
            </p:txBody>
          </p:sp>
        </p:grpSp>
        <p:sp>
          <p:nvSpPr>
            <p:cNvPr id="28" name="圆角矩形 5"/>
            <p:cNvSpPr/>
            <p:nvPr/>
          </p:nvSpPr>
          <p:spPr>
            <a:xfrm flipH="1">
              <a:off x="5157589" y="3132716"/>
              <a:ext cx="964668" cy="216024"/>
            </a:xfrm>
            <a:custGeom>
              <a:avLst/>
              <a:gdLst/>
              <a:ahLst/>
              <a:cxnLst/>
              <a:rect l="l" t="t" r="r" b="b"/>
              <a:pathLst>
                <a:path w="964668" h="216024">
                  <a:moveTo>
                    <a:pt x="0" y="0"/>
                  </a:moveTo>
                  <a:lnTo>
                    <a:pt x="928663" y="0"/>
                  </a:lnTo>
                  <a:cubicBezTo>
                    <a:pt x="948548" y="0"/>
                    <a:pt x="964668" y="16120"/>
                    <a:pt x="964668" y="36005"/>
                  </a:cubicBezTo>
                  <a:lnTo>
                    <a:pt x="964668" y="180019"/>
                  </a:lnTo>
                  <a:cubicBezTo>
                    <a:pt x="964668" y="199904"/>
                    <a:pt x="948548" y="216024"/>
                    <a:pt x="928663" y="216024"/>
                  </a:cubicBezTo>
                  <a:lnTo>
                    <a:pt x="0" y="2160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7" name="TextBox 28"/>
            <p:cNvSpPr txBox="1"/>
            <p:nvPr/>
          </p:nvSpPr>
          <p:spPr>
            <a:xfrm>
              <a:off x="5222770" y="3117617"/>
              <a:ext cx="834306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/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填写小标题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16238" y="2528888"/>
            <a:ext cx="763587" cy="763587"/>
            <a:chOff x="2915816" y="2528501"/>
            <a:chExt cx="763767" cy="763767"/>
          </a:xfrm>
        </p:grpSpPr>
        <p:sp>
          <p:nvSpPr>
            <p:cNvPr id="33" name="椭圆 32"/>
            <p:cNvSpPr/>
            <p:nvPr/>
          </p:nvSpPr>
          <p:spPr>
            <a:xfrm>
              <a:off x="2915816" y="2528501"/>
              <a:ext cx="763767" cy="763767"/>
            </a:xfrm>
            <a:prstGeom prst="ellipse">
              <a:avLst/>
            </a:pr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3" name="Freeform 11"/>
            <p:cNvSpPr>
              <a:spLocks noChangeAspect="1" noEditPoints="1"/>
            </p:cNvSpPr>
            <p:nvPr/>
          </p:nvSpPr>
          <p:spPr>
            <a:xfrm>
              <a:off x="3055575" y="2730384"/>
              <a:ext cx="484248" cy="360000"/>
            </a:xfrm>
            <a:custGeom>
              <a:avLst/>
              <a:gdLst/>
              <a:ahLst/>
              <a:cxnLst>
                <a:cxn ang="0">
                  <a:pos x="103633" y="229948"/>
                </a:cxn>
                <a:cxn ang="0">
                  <a:pos x="56527" y="201675"/>
                </a:cxn>
                <a:cxn ang="0">
                  <a:pos x="64064" y="9424"/>
                </a:cxn>
                <a:cxn ang="0">
                  <a:pos x="414531" y="9424"/>
                </a:cxn>
                <a:cxn ang="0">
                  <a:pos x="422068" y="201675"/>
                </a:cxn>
                <a:cxn ang="0">
                  <a:pos x="373078" y="229948"/>
                </a:cxn>
                <a:cxn ang="0">
                  <a:pos x="484248" y="326073"/>
                </a:cxn>
                <a:cxn ang="0">
                  <a:pos x="16958" y="360000"/>
                </a:cxn>
                <a:cxn ang="0">
                  <a:pos x="145086" y="235602"/>
                </a:cxn>
                <a:cxn ang="0">
                  <a:pos x="145086" y="229948"/>
                </a:cxn>
                <a:cxn ang="0">
                  <a:pos x="84791" y="28272"/>
                </a:cxn>
                <a:cxn ang="0">
                  <a:pos x="84791" y="28272"/>
                </a:cxn>
                <a:cxn ang="0">
                  <a:pos x="84791" y="201675"/>
                </a:cxn>
                <a:cxn ang="0">
                  <a:pos x="395689" y="201675"/>
                </a:cxn>
                <a:cxn ang="0">
                  <a:pos x="393805" y="28272"/>
                </a:cxn>
                <a:cxn ang="0">
                  <a:pos x="64064" y="307225"/>
                </a:cxn>
                <a:cxn ang="0">
                  <a:pos x="73485" y="292147"/>
                </a:cxn>
                <a:cxn ang="0">
                  <a:pos x="141318" y="265759"/>
                </a:cxn>
                <a:cxn ang="0">
                  <a:pos x="361773" y="254450"/>
                </a:cxn>
                <a:cxn ang="0">
                  <a:pos x="393805" y="254450"/>
                </a:cxn>
                <a:cxn ang="0">
                  <a:pos x="325972" y="265759"/>
                </a:cxn>
                <a:cxn ang="0">
                  <a:pos x="322204" y="254450"/>
                </a:cxn>
                <a:cxn ang="0">
                  <a:pos x="314667" y="265759"/>
                </a:cxn>
                <a:cxn ang="0">
                  <a:pos x="239298" y="254450"/>
                </a:cxn>
                <a:cxn ang="0">
                  <a:pos x="271330" y="254450"/>
                </a:cxn>
                <a:cxn ang="0">
                  <a:pos x="195960" y="265759"/>
                </a:cxn>
                <a:cxn ang="0">
                  <a:pos x="197845" y="254450"/>
                </a:cxn>
                <a:cxn ang="0">
                  <a:pos x="186539" y="265759"/>
                </a:cxn>
                <a:cxn ang="0">
                  <a:pos x="352352" y="271414"/>
                </a:cxn>
                <a:cxn ang="0">
                  <a:pos x="405110" y="271414"/>
                </a:cxn>
                <a:cxn ang="0">
                  <a:pos x="310899" y="284607"/>
                </a:cxn>
                <a:cxn ang="0">
                  <a:pos x="307130" y="271414"/>
                </a:cxn>
                <a:cxn ang="0">
                  <a:pos x="299593" y="284607"/>
                </a:cxn>
                <a:cxn ang="0">
                  <a:pos x="218571" y="271414"/>
                </a:cxn>
                <a:cxn ang="0">
                  <a:pos x="252487" y="271414"/>
                </a:cxn>
                <a:cxn ang="0">
                  <a:pos x="171465" y="284607"/>
                </a:cxn>
                <a:cxn ang="0">
                  <a:pos x="173349" y="271414"/>
                </a:cxn>
                <a:cxn ang="0">
                  <a:pos x="158276" y="284607"/>
                </a:cxn>
                <a:cxn ang="0">
                  <a:pos x="84791" y="271414"/>
                </a:cxn>
                <a:cxn ang="0">
                  <a:pos x="118707" y="271414"/>
                </a:cxn>
                <a:cxn ang="0">
                  <a:pos x="378731" y="307225"/>
                </a:cxn>
                <a:cxn ang="0">
                  <a:pos x="371194" y="292147"/>
                </a:cxn>
                <a:cxn ang="0">
                  <a:pos x="365541" y="307225"/>
                </a:cxn>
                <a:cxn ang="0">
                  <a:pos x="275098" y="292147"/>
                </a:cxn>
                <a:cxn ang="0">
                  <a:pos x="310899" y="292147"/>
                </a:cxn>
                <a:cxn ang="0">
                  <a:pos x="226108" y="307225"/>
                </a:cxn>
                <a:cxn ang="0">
                  <a:pos x="227992" y="292147"/>
                </a:cxn>
                <a:cxn ang="0">
                  <a:pos x="214803" y="307225"/>
                </a:cxn>
                <a:cxn ang="0">
                  <a:pos x="131896" y="292147"/>
                </a:cxn>
                <a:cxn ang="0">
                  <a:pos x="169581" y="292147"/>
                </a:cxn>
              </a:cxnLst>
              <a:rect l="0" t="0" r="0" b="0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" name="Text Box 11"/>
          <p:cNvSpPr txBox="1"/>
          <p:nvPr/>
        </p:nvSpPr>
        <p:spPr>
          <a:xfrm>
            <a:off x="6300788" y="1643063"/>
            <a:ext cx="2374900" cy="2584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的发展存在着一个时代价值观的问题，即什么是设计？为什么而设计？围绕这个问题，不同的时期就会形成不同的设计面貌。对于多元化的今天，如何找到设计自身的演绎趋势，符合现代社会的发展，这就需要设计师赋予设计以生命，能动地给予设计以人性化的体验，建立起设计与人。</a:t>
            </a:r>
            <a:endParaRPr lang="zh-CN" altLang="en-US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3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081088" y="322263"/>
            <a:ext cx="32623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这里填写课件的大标题内容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153988"/>
            <a:ext cx="571500" cy="571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/>
          <p:cNvGrpSpPr/>
          <p:nvPr/>
        </p:nvGrpSpPr>
        <p:grpSpPr>
          <a:xfrm>
            <a:off x="1589088" y="2508250"/>
            <a:ext cx="1152525" cy="1152525"/>
            <a:chOff x="1611935" y="2424200"/>
            <a:chExt cx="1152128" cy="1152128"/>
          </a:xfrm>
        </p:grpSpPr>
        <p:sp>
          <p:nvSpPr>
            <p:cNvPr id="5" name="椭圆 4"/>
            <p:cNvSpPr/>
            <p:nvPr/>
          </p:nvSpPr>
          <p:spPr>
            <a:xfrm>
              <a:off x="1611935" y="2424200"/>
              <a:ext cx="1152128" cy="115212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05" name="Freeform 6"/>
            <p:cNvSpPr>
              <a:spLocks noEditPoints="1"/>
            </p:cNvSpPr>
            <p:nvPr/>
          </p:nvSpPr>
          <p:spPr>
            <a:xfrm>
              <a:off x="1884765" y="2778449"/>
              <a:ext cx="606468" cy="443630"/>
            </a:xfrm>
            <a:custGeom>
              <a:avLst/>
              <a:gdLst/>
              <a:ahLst/>
              <a:cxnLst>
                <a:cxn ang="0">
                  <a:pos x="447805" y="88726"/>
                </a:cxn>
                <a:cxn ang="0">
                  <a:pos x="467638" y="108559"/>
                </a:cxn>
                <a:cxn ang="0">
                  <a:pos x="467638" y="372649"/>
                </a:cxn>
                <a:cxn ang="0">
                  <a:pos x="19833" y="372649"/>
                </a:cxn>
                <a:cxn ang="0">
                  <a:pos x="0" y="352816"/>
                </a:cxn>
                <a:cxn ang="0">
                  <a:pos x="0" y="88726"/>
                </a:cxn>
                <a:cxn ang="0">
                  <a:pos x="19833" y="88726"/>
                </a:cxn>
                <a:cxn ang="0">
                  <a:pos x="606468" y="443630"/>
                </a:cxn>
                <a:cxn ang="0">
                  <a:pos x="401876" y="0"/>
                </a:cxn>
                <a:cxn ang="0">
                  <a:pos x="460331" y="59499"/>
                </a:cxn>
                <a:cxn ang="0">
                  <a:pos x="579328" y="59499"/>
                </a:cxn>
                <a:cxn ang="0">
                  <a:pos x="588723" y="69937"/>
                </a:cxn>
                <a:cxn ang="0">
                  <a:pos x="588723" y="133611"/>
                </a:cxn>
                <a:cxn ang="0">
                  <a:pos x="497909" y="133611"/>
                </a:cxn>
                <a:cxn ang="0">
                  <a:pos x="579328" y="150312"/>
                </a:cxn>
                <a:cxn ang="0">
                  <a:pos x="588723" y="160751"/>
                </a:cxn>
                <a:cxn ang="0">
                  <a:pos x="588723" y="224425"/>
                </a:cxn>
                <a:cxn ang="0">
                  <a:pos x="497909" y="224425"/>
                </a:cxn>
                <a:cxn ang="0">
                  <a:pos x="401876" y="401877"/>
                </a:cxn>
                <a:cxn ang="0">
                  <a:pos x="401876" y="443630"/>
                </a:cxn>
                <a:cxn ang="0">
                  <a:pos x="586635" y="251564"/>
                </a:cxn>
                <a:cxn ang="0">
                  <a:pos x="549057" y="271397"/>
                </a:cxn>
                <a:cxn ang="0">
                  <a:pos x="549057" y="251564"/>
                </a:cxn>
                <a:cxn ang="0">
                  <a:pos x="586635" y="286011"/>
                </a:cxn>
                <a:cxn ang="0">
                  <a:pos x="549057" y="308975"/>
                </a:cxn>
                <a:cxn ang="0">
                  <a:pos x="549057" y="286011"/>
                </a:cxn>
                <a:cxn ang="0">
                  <a:pos x="568890" y="79331"/>
                </a:cxn>
                <a:cxn ang="0">
                  <a:pos x="497909" y="115866"/>
                </a:cxn>
                <a:cxn ang="0">
                  <a:pos x="497909" y="79331"/>
                </a:cxn>
                <a:cxn ang="0">
                  <a:pos x="568890" y="168057"/>
                </a:cxn>
                <a:cxn ang="0">
                  <a:pos x="497909" y="204592"/>
                </a:cxn>
                <a:cxn ang="0">
                  <a:pos x="497909" y="168057"/>
                </a:cxn>
                <a:cxn ang="0">
                  <a:pos x="157619" y="421709"/>
                </a:cxn>
                <a:cxn ang="0">
                  <a:pos x="307931" y="385175"/>
                </a:cxn>
                <a:cxn ang="0">
                  <a:pos x="337159" y="421709"/>
                </a:cxn>
                <a:cxn ang="0">
                  <a:pos x="123173" y="443630"/>
                </a:cxn>
                <a:cxn ang="0">
                  <a:pos x="123173" y="421709"/>
                </a:cxn>
                <a:cxn ang="0">
                  <a:pos x="54279" y="138830"/>
                </a:cxn>
                <a:cxn ang="0">
                  <a:pos x="416490" y="325677"/>
                </a:cxn>
              </a:cxnLst>
              <a:rect l="0" t="0" r="0" b="0"/>
              <a:pathLst>
                <a:path w="581" h="425">
                  <a:moveTo>
                    <a:pt x="19" y="85"/>
                  </a:moveTo>
                  <a:lnTo>
                    <a:pt x="429" y="85"/>
                  </a:lnTo>
                  <a:lnTo>
                    <a:pt x="448" y="85"/>
                  </a:lnTo>
                  <a:lnTo>
                    <a:pt x="448" y="104"/>
                  </a:lnTo>
                  <a:lnTo>
                    <a:pt x="448" y="338"/>
                  </a:lnTo>
                  <a:lnTo>
                    <a:pt x="448" y="357"/>
                  </a:lnTo>
                  <a:lnTo>
                    <a:pt x="429" y="357"/>
                  </a:lnTo>
                  <a:lnTo>
                    <a:pt x="19" y="357"/>
                  </a:lnTo>
                  <a:lnTo>
                    <a:pt x="0" y="357"/>
                  </a:lnTo>
                  <a:lnTo>
                    <a:pt x="0" y="338"/>
                  </a:lnTo>
                  <a:lnTo>
                    <a:pt x="0" y="104"/>
                  </a:lnTo>
                  <a:lnTo>
                    <a:pt x="0" y="85"/>
                  </a:lnTo>
                  <a:lnTo>
                    <a:pt x="19" y="85"/>
                  </a:lnTo>
                  <a:lnTo>
                    <a:pt x="19" y="85"/>
                  </a:lnTo>
                  <a:close/>
                  <a:moveTo>
                    <a:pt x="385" y="425"/>
                  </a:moveTo>
                  <a:lnTo>
                    <a:pt x="581" y="425"/>
                  </a:lnTo>
                  <a:lnTo>
                    <a:pt x="581" y="0"/>
                  </a:lnTo>
                  <a:lnTo>
                    <a:pt x="385" y="0"/>
                  </a:lnTo>
                  <a:lnTo>
                    <a:pt x="385" y="57"/>
                  </a:lnTo>
                  <a:lnTo>
                    <a:pt x="441" y="57"/>
                  </a:lnTo>
                  <a:lnTo>
                    <a:pt x="477" y="57"/>
                  </a:lnTo>
                  <a:lnTo>
                    <a:pt x="555" y="57"/>
                  </a:lnTo>
                  <a:lnTo>
                    <a:pt x="564" y="57"/>
                  </a:lnTo>
                  <a:lnTo>
                    <a:pt x="564" y="67"/>
                  </a:lnTo>
                  <a:lnTo>
                    <a:pt x="564" y="118"/>
                  </a:lnTo>
                  <a:lnTo>
                    <a:pt x="564" y="128"/>
                  </a:lnTo>
                  <a:lnTo>
                    <a:pt x="555" y="128"/>
                  </a:lnTo>
                  <a:lnTo>
                    <a:pt x="477" y="128"/>
                  </a:lnTo>
                  <a:lnTo>
                    <a:pt x="477" y="144"/>
                  </a:lnTo>
                  <a:lnTo>
                    <a:pt x="555" y="144"/>
                  </a:lnTo>
                  <a:lnTo>
                    <a:pt x="564" y="144"/>
                  </a:lnTo>
                  <a:lnTo>
                    <a:pt x="564" y="154"/>
                  </a:lnTo>
                  <a:lnTo>
                    <a:pt x="564" y="206"/>
                  </a:lnTo>
                  <a:lnTo>
                    <a:pt x="564" y="215"/>
                  </a:lnTo>
                  <a:lnTo>
                    <a:pt x="555" y="215"/>
                  </a:lnTo>
                  <a:lnTo>
                    <a:pt x="477" y="215"/>
                  </a:lnTo>
                  <a:lnTo>
                    <a:pt x="477" y="385"/>
                  </a:lnTo>
                  <a:lnTo>
                    <a:pt x="385" y="385"/>
                  </a:lnTo>
                  <a:lnTo>
                    <a:pt x="385" y="425"/>
                  </a:lnTo>
                  <a:lnTo>
                    <a:pt x="385" y="425"/>
                  </a:lnTo>
                  <a:close/>
                  <a:moveTo>
                    <a:pt x="526" y="241"/>
                  </a:moveTo>
                  <a:lnTo>
                    <a:pt x="562" y="241"/>
                  </a:lnTo>
                  <a:lnTo>
                    <a:pt x="562" y="260"/>
                  </a:lnTo>
                  <a:lnTo>
                    <a:pt x="526" y="260"/>
                  </a:lnTo>
                  <a:lnTo>
                    <a:pt x="526" y="241"/>
                  </a:lnTo>
                  <a:lnTo>
                    <a:pt x="526" y="241"/>
                  </a:lnTo>
                  <a:close/>
                  <a:moveTo>
                    <a:pt x="526" y="274"/>
                  </a:moveTo>
                  <a:lnTo>
                    <a:pt x="562" y="274"/>
                  </a:lnTo>
                  <a:lnTo>
                    <a:pt x="562" y="296"/>
                  </a:lnTo>
                  <a:lnTo>
                    <a:pt x="526" y="296"/>
                  </a:lnTo>
                  <a:lnTo>
                    <a:pt x="526" y="274"/>
                  </a:lnTo>
                  <a:lnTo>
                    <a:pt x="526" y="274"/>
                  </a:lnTo>
                  <a:close/>
                  <a:moveTo>
                    <a:pt x="477" y="76"/>
                  </a:moveTo>
                  <a:lnTo>
                    <a:pt x="545" y="76"/>
                  </a:lnTo>
                  <a:lnTo>
                    <a:pt x="545" y="111"/>
                  </a:lnTo>
                  <a:lnTo>
                    <a:pt x="477" y="111"/>
                  </a:lnTo>
                  <a:lnTo>
                    <a:pt x="477" y="76"/>
                  </a:lnTo>
                  <a:lnTo>
                    <a:pt x="477" y="76"/>
                  </a:lnTo>
                  <a:close/>
                  <a:moveTo>
                    <a:pt x="477" y="161"/>
                  </a:moveTo>
                  <a:lnTo>
                    <a:pt x="545" y="161"/>
                  </a:lnTo>
                  <a:lnTo>
                    <a:pt x="545" y="196"/>
                  </a:lnTo>
                  <a:lnTo>
                    <a:pt x="477" y="196"/>
                  </a:lnTo>
                  <a:lnTo>
                    <a:pt x="477" y="161"/>
                  </a:lnTo>
                  <a:lnTo>
                    <a:pt x="477" y="161"/>
                  </a:lnTo>
                  <a:close/>
                  <a:moveTo>
                    <a:pt x="118" y="404"/>
                  </a:moveTo>
                  <a:lnTo>
                    <a:pt x="151" y="404"/>
                  </a:lnTo>
                  <a:lnTo>
                    <a:pt x="151" y="369"/>
                  </a:lnTo>
                  <a:lnTo>
                    <a:pt x="295" y="369"/>
                  </a:lnTo>
                  <a:lnTo>
                    <a:pt x="295" y="404"/>
                  </a:lnTo>
                  <a:lnTo>
                    <a:pt x="323" y="404"/>
                  </a:lnTo>
                  <a:lnTo>
                    <a:pt x="323" y="425"/>
                  </a:lnTo>
                  <a:lnTo>
                    <a:pt x="118" y="425"/>
                  </a:lnTo>
                  <a:lnTo>
                    <a:pt x="118" y="404"/>
                  </a:lnTo>
                  <a:lnTo>
                    <a:pt x="118" y="404"/>
                  </a:lnTo>
                  <a:close/>
                  <a:moveTo>
                    <a:pt x="399" y="133"/>
                  </a:moveTo>
                  <a:lnTo>
                    <a:pt x="52" y="133"/>
                  </a:lnTo>
                  <a:lnTo>
                    <a:pt x="52" y="312"/>
                  </a:lnTo>
                  <a:lnTo>
                    <a:pt x="399" y="312"/>
                  </a:lnTo>
                  <a:lnTo>
                    <a:pt x="399" y="133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216150" y="1576388"/>
            <a:ext cx="1201738" cy="1066800"/>
            <a:chOff x="2238616" y="1491630"/>
            <a:chExt cx="1202368" cy="1066269"/>
          </a:xfrm>
        </p:grpSpPr>
        <p:sp>
          <p:nvSpPr>
            <p:cNvPr id="8" name="空心弧 27"/>
            <p:cNvSpPr/>
            <p:nvPr/>
          </p:nvSpPr>
          <p:spPr>
            <a:xfrm flipH="1">
              <a:off x="2238616" y="1491630"/>
              <a:ext cx="1202368" cy="1066269"/>
            </a:xfrm>
            <a:custGeom>
              <a:avLst/>
              <a:gdLst>
                <a:gd name="connsiteX0" fmla="*/ 233885 w 3046027"/>
                <a:gd name="connsiteY0" fmla="*/ 701449 h 3000826"/>
                <a:gd name="connsiteX1" fmla="*/ 1464144 w 3046027"/>
                <a:gd name="connsiteY1" fmla="*/ 1122 h 3000826"/>
                <a:gd name="connsiteX2" fmla="*/ 1496708 w 3046027"/>
                <a:gd name="connsiteY2" fmla="*/ 830452 h 3000826"/>
                <a:gd name="connsiteX3" fmla="*/ 939458 w 3046027"/>
                <a:gd name="connsiteY3" fmla="*/ 1138743 h 3000826"/>
                <a:gd name="connsiteX4" fmla="*/ 233885 w 3046027"/>
                <a:gd name="connsiteY4" fmla="*/ 701449 h 3000826"/>
                <a:gd name="connsiteX0-1" fmla="*/ 0 w 1262823"/>
                <a:gd name="connsiteY0-2" fmla="*/ 700327 h 1095091"/>
                <a:gd name="connsiteX1-3" fmla="*/ 1230259 w 1262823"/>
                <a:gd name="connsiteY1-4" fmla="*/ 0 h 1095091"/>
                <a:gd name="connsiteX2-5" fmla="*/ 1262823 w 1262823"/>
                <a:gd name="connsiteY2-6" fmla="*/ 829330 h 1095091"/>
                <a:gd name="connsiteX3-7" fmla="*/ 710889 w 1262823"/>
                <a:gd name="connsiteY3-8" fmla="*/ 1095091 h 1095091"/>
                <a:gd name="connsiteX4-9" fmla="*/ 0 w 1262823"/>
                <a:gd name="connsiteY4-10" fmla="*/ 700327 h 1095091"/>
                <a:gd name="connsiteX0-11" fmla="*/ 0 w 1262823"/>
                <a:gd name="connsiteY0-12" fmla="*/ 700327 h 1095091"/>
                <a:gd name="connsiteX1-13" fmla="*/ 1230259 w 1262823"/>
                <a:gd name="connsiteY1-14" fmla="*/ 0 h 1095091"/>
                <a:gd name="connsiteX2-15" fmla="*/ 1262823 w 1262823"/>
                <a:gd name="connsiteY2-16" fmla="*/ 829330 h 1095091"/>
                <a:gd name="connsiteX3-17" fmla="*/ 710889 w 1262823"/>
                <a:gd name="connsiteY3-18" fmla="*/ 1095091 h 1095091"/>
                <a:gd name="connsiteX4-19" fmla="*/ 0 w 1262823"/>
                <a:gd name="connsiteY4-20" fmla="*/ 700327 h 1095091"/>
                <a:gd name="connsiteX0-21" fmla="*/ 0 w 1262823"/>
                <a:gd name="connsiteY0-22" fmla="*/ 700327 h 1095091"/>
                <a:gd name="connsiteX1-23" fmla="*/ 1230259 w 1262823"/>
                <a:gd name="connsiteY1-24" fmla="*/ 0 h 1095091"/>
                <a:gd name="connsiteX2-25" fmla="*/ 1262823 w 1262823"/>
                <a:gd name="connsiteY2-26" fmla="*/ 829330 h 1095091"/>
                <a:gd name="connsiteX3-27" fmla="*/ 710889 w 1262823"/>
                <a:gd name="connsiteY3-28" fmla="*/ 1095091 h 1095091"/>
                <a:gd name="connsiteX4-29" fmla="*/ 0 w 1262823"/>
                <a:gd name="connsiteY4-30" fmla="*/ 700327 h 1095091"/>
                <a:gd name="connsiteX0-31" fmla="*/ 12347 w 1275170"/>
                <a:gd name="connsiteY0-32" fmla="*/ 700327 h 1115959"/>
                <a:gd name="connsiteX1-33" fmla="*/ 1242606 w 1275170"/>
                <a:gd name="connsiteY1-34" fmla="*/ 0 h 1115959"/>
                <a:gd name="connsiteX2-35" fmla="*/ 1275170 w 1275170"/>
                <a:gd name="connsiteY2-36" fmla="*/ 829330 h 1115959"/>
                <a:gd name="connsiteX3-37" fmla="*/ 723236 w 1275170"/>
                <a:gd name="connsiteY3-38" fmla="*/ 1095091 h 1115959"/>
                <a:gd name="connsiteX4-39" fmla="*/ 615776 w 1275170"/>
                <a:gd name="connsiteY4-40" fmla="*/ 1054160 h 1115959"/>
                <a:gd name="connsiteX5" fmla="*/ 12347 w 1275170"/>
                <a:gd name="connsiteY5" fmla="*/ 700327 h 1115959"/>
                <a:gd name="connsiteX0-41" fmla="*/ 13359 w 1225678"/>
                <a:gd name="connsiteY0-42" fmla="*/ 628557 h 1115959"/>
                <a:gd name="connsiteX1-43" fmla="*/ 1193114 w 1225678"/>
                <a:gd name="connsiteY1-44" fmla="*/ 0 h 1115959"/>
                <a:gd name="connsiteX2-45" fmla="*/ 1225678 w 1225678"/>
                <a:gd name="connsiteY2-46" fmla="*/ 829330 h 1115959"/>
                <a:gd name="connsiteX3-47" fmla="*/ 673744 w 1225678"/>
                <a:gd name="connsiteY3-48" fmla="*/ 1095091 h 1115959"/>
                <a:gd name="connsiteX4-49" fmla="*/ 566284 w 1225678"/>
                <a:gd name="connsiteY4-50" fmla="*/ 1054160 h 1115959"/>
                <a:gd name="connsiteX5-51" fmla="*/ 13359 w 1225678"/>
                <a:gd name="connsiteY5-52" fmla="*/ 628557 h 1115959"/>
                <a:gd name="connsiteX0-53" fmla="*/ 13359 w 1225678"/>
                <a:gd name="connsiteY0-54" fmla="*/ 628557 h 1115959"/>
                <a:gd name="connsiteX1-55" fmla="*/ 1193114 w 1225678"/>
                <a:gd name="connsiteY1-56" fmla="*/ 0 h 1115959"/>
                <a:gd name="connsiteX2-57" fmla="*/ 1225678 w 1225678"/>
                <a:gd name="connsiteY2-58" fmla="*/ 829330 h 1115959"/>
                <a:gd name="connsiteX3-59" fmla="*/ 673744 w 1225678"/>
                <a:gd name="connsiteY3-60" fmla="*/ 1095091 h 1115959"/>
                <a:gd name="connsiteX4-61" fmla="*/ 566284 w 1225678"/>
                <a:gd name="connsiteY4-62" fmla="*/ 1054160 h 1115959"/>
                <a:gd name="connsiteX5-63" fmla="*/ 13359 w 1225678"/>
                <a:gd name="connsiteY5-64" fmla="*/ 628557 h 1115959"/>
                <a:gd name="connsiteX0-65" fmla="*/ 15750 w 1228069"/>
                <a:gd name="connsiteY0-66" fmla="*/ 628557 h 1115959"/>
                <a:gd name="connsiteX1-67" fmla="*/ 1195505 w 1228069"/>
                <a:gd name="connsiteY1-68" fmla="*/ 0 h 1115959"/>
                <a:gd name="connsiteX2-69" fmla="*/ 1228069 w 1228069"/>
                <a:gd name="connsiteY2-70" fmla="*/ 829330 h 1115959"/>
                <a:gd name="connsiteX3-71" fmla="*/ 676135 w 1228069"/>
                <a:gd name="connsiteY3-72" fmla="*/ 1095091 h 1115959"/>
                <a:gd name="connsiteX4-73" fmla="*/ 568675 w 1228069"/>
                <a:gd name="connsiteY4-74" fmla="*/ 1054160 h 1115959"/>
                <a:gd name="connsiteX5-75" fmla="*/ 15750 w 1228069"/>
                <a:gd name="connsiteY5-76" fmla="*/ 628557 h 1115959"/>
                <a:gd name="connsiteX0-77" fmla="*/ 65513 w 1277832"/>
                <a:gd name="connsiteY0-78" fmla="*/ 628557 h 1115959"/>
                <a:gd name="connsiteX1-79" fmla="*/ 1245268 w 1277832"/>
                <a:gd name="connsiteY1-80" fmla="*/ 0 h 1115959"/>
                <a:gd name="connsiteX2-81" fmla="*/ 1277832 w 1277832"/>
                <a:gd name="connsiteY2-82" fmla="*/ 829330 h 1115959"/>
                <a:gd name="connsiteX3-83" fmla="*/ 725898 w 1277832"/>
                <a:gd name="connsiteY3-84" fmla="*/ 1095091 h 1115959"/>
                <a:gd name="connsiteX4-85" fmla="*/ 618438 w 1277832"/>
                <a:gd name="connsiteY4-86" fmla="*/ 1054160 h 1115959"/>
                <a:gd name="connsiteX5-87" fmla="*/ 201111 w 1277832"/>
                <a:gd name="connsiteY5-88" fmla="*/ 849483 h 1115959"/>
                <a:gd name="connsiteX6" fmla="*/ 65513 w 1277832"/>
                <a:gd name="connsiteY6" fmla="*/ 628557 h 1115959"/>
                <a:gd name="connsiteX0-89" fmla="*/ 59805 w 1272124"/>
                <a:gd name="connsiteY0-90" fmla="*/ 628557 h 1115959"/>
                <a:gd name="connsiteX1-91" fmla="*/ 1239560 w 1272124"/>
                <a:gd name="connsiteY1-92" fmla="*/ 0 h 1115959"/>
                <a:gd name="connsiteX2-93" fmla="*/ 1272124 w 1272124"/>
                <a:gd name="connsiteY2-94" fmla="*/ 829330 h 1115959"/>
                <a:gd name="connsiteX3-95" fmla="*/ 720190 w 1272124"/>
                <a:gd name="connsiteY3-96" fmla="*/ 1095091 h 1115959"/>
                <a:gd name="connsiteX4-97" fmla="*/ 612730 w 1272124"/>
                <a:gd name="connsiteY4-98" fmla="*/ 1054160 h 1115959"/>
                <a:gd name="connsiteX5-99" fmla="*/ 229959 w 1272124"/>
                <a:gd name="connsiteY5-100" fmla="*/ 836192 h 1115959"/>
                <a:gd name="connsiteX6-101" fmla="*/ 59805 w 1272124"/>
                <a:gd name="connsiteY6-102" fmla="*/ 628557 h 1115959"/>
                <a:gd name="connsiteX0-103" fmla="*/ 63225 w 1275544"/>
                <a:gd name="connsiteY0-104" fmla="*/ 628557 h 1115959"/>
                <a:gd name="connsiteX1-105" fmla="*/ 1242980 w 1275544"/>
                <a:gd name="connsiteY1-106" fmla="*/ 0 h 1115959"/>
                <a:gd name="connsiteX2-107" fmla="*/ 1275544 w 1275544"/>
                <a:gd name="connsiteY2-108" fmla="*/ 829330 h 1115959"/>
                <a:gd name="connsiteX3-109" fmla="*/ 723610 w 1275544"/>
                <a:gd name="connsiteY3-110" fmla="*/ 1095091 h 1115959"/>
                <a:gd name="connsiteX4-111" fmla="*/ 616150 w 1275544"/>
                <a:gd name="connsiteY4-112" fmla="*/ 1054160 h 1115959"/>
                <a:gd name="connsiteX5-113" fmla="*/ 233379 w 1275544"/>
                <a:gd name="connsiteY5-114" fmla="*/ 836192 h 1115959"/>
                <a:gd name="connsiteX6-115" fmla="*/ 63225 w 1275544"/>
                <a:gd name="connsiteY6-116" fmla="*/ 628557 h 1115959"/>
                <a:gd name="connsiteX0-117" fmla="*/ 17424 w 1229743"/>
                <a:gd name="connsiteY0-118" fmla="*/ 628557 h 1115959"/>
                <a:gd name="connsiteX1-119" fmla="*/ 1197179 w 1229743"/>
                <a:gd name="connsiteY1-120" fmla="*/ 0 h 1115959"/>
                <a:gd name="connsiteX2-121" fmla="*/ 1229743 w 1229743"/>
                <a:gd name="connsiteY2-122" fmla="*/ 829330 h 1115959"/>
                <a:gd name="connsiteX3-123" fmla="*/ 677809 w 1229743"/>
                <a:gd name="connsiteY3-124" fmla="*/ 1095091 h 1115959"/>
                <a:gd name="connsiteX4-125" fmla="*/ 570349 w 1229743"/>
                <a:gd name="connsiteY4-126" fmla="*/ 1054160 h 1115959"/>
                <a:gd name="connsiteX5-127" fmla="*/ 187578 w 1229743"/>
                <a:gd name="connsiteY5-128" fmla="*/ 836192 h 1115959"/>
                <a:gd name="connsiteX6-129" fmla="*/ 17424 w 1229743"/>
                <a:gd name="connsiteY6-130" fmla="*/ 628557 h 1115959"/>
                <a:gd name="connsiteX0-131" fmla="*/ 16729 w 1229048"/>
                <a:gd name="connsiteY0-132" fmla="*/ 628557 h 1115959"/>
                <a:gd name="connsiteX1-133" fmla="*/ 1196484 w 1229048"/>
                <a:gd name="connsiteY1-134" fmla="*/ 0 h 1115959"/>
                <a:gd name="connsiteX2-135" fmla="*/ 1229048 w 1229048"/>
                <a:gd name="connsiteY2-136" fmla="*/ 829330 h 1115959"/>
                <a:gd name="connsiteX3-137" fmla="*/ 677114 w 1229048"/>
                <a:gd name="connsiteY3-138" fmla="*/ 1095091 h 1115959"/>
                <a:gd name="connsiteX4-139" fmla="*/ 569654 w 1229048"/>
                <a:gd name="connsiteY4-140" fmla="*/ 1054160 h 1115959"/>
                <a:gd name="connsiteX5-141" fmla="*/ 186883 w 1229048"/>
                <a:gd name="connsiteY5-142" fmla="*/ 836192 h 1115959"/>
                <a:gd name="connsiteX6-143" fmla="*/ 16729 w 1229048"/>
                <a:gd name="connsiteY6-144" fmla="*/ 628557 h 1115959"/>
                <a:gd name="connsiteX0-145" fmla="*/ 16729 w 1229048"/>
                <a:gd name="connsiteY0-146" fmla="*/ 628557 h 1115959"/>
                <a:gd name="connsiteX1-147" fmla="*/ 1196484 w 1229048"/>
                <a:gd name="connsiteY1-148" fmla="*/ 0 h 1115959"/>
                <a:gd name="connsiteX2-149" fmla="*/ 1229048 w 1229048"/>
                <a:gd name="connsiteY2-150" fmla="*/ 829330 h 1115959"/>
                <a:gd name="connsiteX3-151" fmla="*/ 677114 w 1229048"/>
                <a:gd name="connsiteY3-152" fmla="*/ 1095091 h 1115959"/>
                <a:gd name="connsiteX4-153" fmla="*/ 569654 w 1229048"/>
                <a:gd name="connsiteY4-154" fmla="*/ 1054160 h 1115959"/>
                <a:gd name="connsiteX5-155" fmla="*/ 186883 w 1229048"/>
                <a:gd name="connsiteY5-156" fmla="*/ 836192 h 1115959"/>
                <a:gd name="connsiteX6-157" fmla="*/ 16729 w 1229048"/>
                <a:gd name="connsiteY6-158" fmla="*/ 628557 h 1115959"/>
                <a:gd name="connsiteX0-159" fmla="*/ 16729 w 1229048"/>
                <a:gd name="connsiteY0-160" fmla="*/ 628557 h 1115959"/>
                <a:gd name="connsiteX1-161" fmla="*/ 1196484 w 1229048"/>
                <a:gd name="connsiteY1-162" fmla="*/ 0 h 1115959"/>
                <a:gd name="connsiteX2-163" fmla="*/ 1229048 w 1229048"/>
                <a:gd name="connsiteY2-164" fmla="*/ 829330 h 1115959"/>
                <a:gd name="connsiteX3-165" fmla="*/ 677114 w 1229048"/>
                <a:gd name="connsiteY3-166" fmla="*/ 1095091 h 1115959"/>
                <a:gd name="connsiteX4-167" fmla="*/ 569654 w 1229048"/>
                <a:gd name="connsiteY4-168" fmla="*/ 1054160 h 1115959"/>
                <a:gd name="connsiteX5-169" fmla="*/ 186883 w 1229048"/>
                <a:gd name="connsiteY5-170" fmla="*/ 836192 h 1115959"/>
                <a:gd name="connsiteX6-171" fmla="*/ 16729 w 1229048"/>
                <a:gd name="connsiteY6-172" fmla="*/ 628557 h 1115959"/>
                <a:gd name="connsiteX0-173" fmla="*/ 16729 w 1229048"/>
                <a:gd name="connsiteY0-174" fmla="*/ 628557 h 1090947"/>
                <a:gd name="connsiteX1-175" fmla="*/ 1196484 w 1229048"/>
                <a:gd name="connsiteY1-176" fmla="*/ 0 h 1090947"/>
                <a:gd name="connsiteX2-177" fmla="*/ 1229048 w 1229048"/>
                <a:gd name="connsiteY2-178" fmla="*/ 829330 h 1090947"/>
                <a:gd name="connsiteX3-179" fmla="*/ 738251 w 1229048"/>
                <a:gd name="connsiteY3-180" fmla="*/ 1047244 h 1090947"/>
                <a:gd name="connsiteX4-181" fmla="*/ 569654 w 1229048"/>
                <a:gd name="connsiteY4-182" fmla="*/ 1054160 h 1090947"/>
                <a:gd name="connsiteX5-183" fmla="*/ 186883 w 1229048"/>
                <a:gd name="connsiteY5-184" fmla="*/ 836192 h 1090947"/>
                <a:gd name="connsiteX6-185" fmla="*/ 16729 w 1229048"/>
                <a:gd name="connsiteY6-186" fmla="*/ 628557 h 1090947"/>
                <a:gd name="connsiteX0-187" fmla="*/ 16729 w 1229048"/>
                <a:gd name="connsiteY0-188" fmla="*/ 628557 h 1090947"/>
                <a:gd name="connsiteX1-189" fmla="*/ 1196484 w 1229048"/>
                <a:gd name="connsiteY1-190" fmla="*/ 0 h 1090947"/>
                <a:gd name="connsiteX2-191" fmla="*/ 1229048 w 1229048"/>
                <a:gd name="connsiteY2-192" fmla="*/ 829330 h 1090947"/>
                <a:gd name="connsiteX3-193" fmla="*/ 735592 w 1229048"/>
                <a:gd name="connsiteY3-194" fmla="*/ 1047244 h 1090947"/>
                <a:gd name="connsiteX4-195" fmla="*/ 569654 w 1229048"/>
                <a:gd name="connsiteY4-196" fmla="*/ 1054160 h 1090947"/>
                <a:gd name="connsiteX5-197" fmla="*/ 186883 w 1229048"/>
                <a:gd name="connsiteY5-198" fmla="*/ 836192 h 1090947"/>
                <a:gd name="connsiteX6-199" fmla="*/ 16729 w 1229048"/>
                <a:gd name="connsiteY6-200" fmla="*/ 628557 h 1090947"/>
                <a:gd name="connsiteX0-201" fmla="*/ 16729 w 1229048"/>
                <a:gd name="connsiteY0-202" fmla="*/ 628557 h 1095536"/>
                <a:gd name="connsiteX1-203" fmla="*/ 1196484 w 1229048"/>
                <a:gd name="connsiteY1-204" fmla="*/ 0 h 1095536"/>
                <a:gd name="connsiteX2-205" fmla="*/ 1229048 w 1229048"/>
                <a:gd name="connsiteY2-206" fmla="*/ 829330 h 1095536"/>
                <a:gd name="connsiteX3-207" fmla="*/ 735592 w 1229048"/>
                <a:gd name="connsiteY3-208" fmla="*/ 1047244 h 1095536"/>
                <a:gd name="connsiteX4-209" fmla="*/ 569654 w 1229048"/>
                <a:gd name="connsiteY4-210" fmla="*/ 1054160 h 1095536"/>
                <a:gd name="connsiteX5-211" fmla="*/ 186883 w 1229048"/>
                <a:gd name="connsiteY5-212" fmla="*/ 836192 h 1095536"/>
                <a:gd name="connsiteX6-213" fmla="*/ 16729 w 1229048"/>
                <a:gd name="connsiteY6-214" fmla="*/ 628557 h 1095536"/>
                <a:gd name="connsiteX0-215" fmla="*/ 16729 w 1229048"/>
                <a:gd name="connsiteY0-216" fmla="*/ 628557 h 1096300"/>
                <a:gd name="connsiteX1-217" fmla="*/ 1196484 w 1229048"/>
                <a:gd name="connsiteY1-218" fmla="*/ 0 h 1096300"/>
                <a:gd name="connsiteX2-219" fmla="*/ 1229048 w 1229048"/>
                <a:gd name="connsiteY2-220" fmla="*/ 829330 h 1096300"/>
                <a:gd name="connsiteX3-221" fmla="*/ 735592 w 1229048"/>
                <a:gd name="connsiteY3-222" fmla="*/ 1047244 h 1096300"/>
                <a:gd name="connsiteX4-223" fmla="*/ 569654 w 1229048"/>
                <a:gd name="connsiteY4-224" fmla="*/ 1054160 h 1096300"/>
                <a:gd name="connsiteX5-225" fmla="*/ 186883 w 1229048"/>
                <a:gd name="connsiteY5-226" fmla="*/ 836192 h 1096300"/>
                <a:gd name="connsiteX6-227" fmla="*/ 16729 w 1229048"/>
                <a:gd name="connsiteY6-228" fmla="*/ 628557 h 1096300"/>
                <a:gd name="connsiteX0-229" fmla="*/ 16729 w 1229048"/>
                <a:gd name="connsiteY0-230" fmla="*/ 628557 h 1095536"/>
                <a:gd name="connsiteX1-231" fmla="*/ 1196484 w 1229048"/>
                <a:gd name="connsiteY1-232" fmla="*/ 0 h 1095536"/>
                <a:gd name="connsiteX2-233" fmla="*/ 1229048 w 1229048"/>
                <a:gd name="connsiteY2-234" fmla="*/ 829330 h 1095536"/>
                <a:gd name="connsiteX3-235" fmla="*/ 735592 w 1229048"/>
                <a:gd name="connsiteY3-236" fmla="*/ 1047244 h 1095536"/>
                <a:gd name="connsiteX4-237" fmla="*/ 569654 w 1229048"/>
                <a:gd name="connsiteY4-238" fmla="*/ 1054160 h 1095536"/>
                <a:gd name="connsiteX5-239" fmla="*/ 186883 w 1229048"/>
                <a:gd name="connsiteY5-240" fmla="*/ 836192 h 1095536"/>
                <a:gd name="connsiteX6-241" fmla="*/ 16729 w 1229048"/>
                <a:gd name="connsiteY6-242" fmla="*/ 628557 h 1095536"/>
                <a:gd name="connsiteX0-243" fmla="*/ 16729 w 1229048"/>
                <a:gd name="connsiteY0-244" fmla="*/ 628557 h 1085282"/>
                <a:gd name="connsiteX1-245" fmla="*/ 1196484 w 1229048"/>
                <a:gd name="connsiteY1-246" fmla="*/ 0 h 1085282"/>
                <a:gd name="connsiteX2-247" fmla="*/ 1229048 w 1229048"/>
                <a:gd name="connsiteY2-248" fmla="*/ 829330 h 1085282"/>
                <a:gd name="connsiteX3-249" fmla="*/ 735592 w 1229048"/>
                <a:gd name="connsiteY3-250" fmla="*/ 1047244 h 1085282"/>
                <a:gd name="connsiteX4-251" fmla="*/ 569654 w 1229048"/>
                <a:gd name="connsiteY4-252" fmla="*/ 1054160 h 1085282"/>
                <a:gd name="connsiteX5-253" fmla="*/ 186883 w 1229048"/>
                <a:gd name="connsiteY5-254" fmla="*/ 836192 h 1085282"/>
                <a:gd name="connsiteX6-255" fmla="*/ 16729 w 1229048"/>
                <a:gd name="connsiteY6-256" fmla="*/ 628557 h 1085282"/>
                <a:gd name="connsiteX0-257" fmla="*/ 16729 w 1229048"/>
                <a:gd name="connsiteY0-258" fmla="*/ 628557 h 1085282"/>
                <a:gd name="connsiteX1-259" fmla="*/ 1196484 w 1229048"/>
                <a:gd name="connsiteY1-260" fmla="*/ 0 h 1085282"/>
                <a:gd name="connsiteX2-261" fmla="*/ 1229048 w 1229048"/>
                <a:gd name="connsiteY2-262" fmla="*/ 829330 h 1085282"/>
                <a:gd name="connsiteX3-263" fmla="*/ 1082675 w 1229048"/>
                <a:gd name="connsiteY3-264" fmla="*/ 846824 h 1085282"/>
                <a:gd name="connsiteX4-265" fmla="*/ 735592 w 1229048"/>
                <a:gd name="connsiteY4-266" fmla="*/ 1047244 h 1085282"/>
                <a:gd name="connsiteX5-267" fmla="*/ 569654 w 1229048"/>
                <a:gd name="connsiteY5-268" fmla="*/ 1054160 h 1085282"/>
                <a:gd name="connsiteX6-269" fmla="*/ 186883 w 1229048"/>
                <a:gd name="connsiteY6-270" fmla="*/ 836192 h 1085282"/>
                <a:gd name="connsiteX7" fmla="*/ 16729 w 1229048"/>
                <a:gd name="connsiteY7" fmla="*/ 628557 h 1085282"/>
                <a:gd name="connsiteX0-271" fmla="*/ 16729 w 1229048"/>
                <a:gd name="connsiteY0-272" fmla="*/ 628557 h 1085282"/>
                <a:gd name="connsiteX1-273" fmla="*/ 1196484 w 1229048"/>
                <a:gd name="connsiteY1-274" fmla="*/ 0 h 1085282"/>
                <a:gd name="connsiteX2-275" fmla="*/ 1229048 w 1229048"/>
                <a:gd name="connsiteY2-276" fmla="*/ 829330 h 1085282"/>
                <a:gd name="connsiteX3-277" fmla="*/ 1082675 w 1229048"/>
                <a:gd name="connsiteY3-278" fmla="*/ 846824 h 1085282"/>
                <a:gd name="connsiteX4-279" fmla="*/ 735592 w 1229048"/>
                <a:gd name="connsiteY4-280" fmla="*/ 1047244 h 1085282"/>
                <a:gd name="connsiteX5-281" fmla="*/ 569654 w 1229048"/>
                <a:gd name="connsiteY5-282" fmla="*/ 1054160 h 1085282"/>
                <a:gd name="connsiteX6-283" fmla="*/ 186883 w 1229048"/>
                <a:gd name="connsiteY6-284" fmla="*/ 836192 h 1085282"/>
                <a:gd name="connsiteX7-285" fmla="*/ 16729 w 1229048"/>
                <a:gd name="connsiteY7-286" fmla="*/ 628557 h 1085282"/>
                <a:gd name="connsiteX0-287" fmla="*/ 16729 w 1229048"/>
                <a:gd name="connsiteY0-288" fmla="*/ 628557 h 1085282"/>
                <a:gd name="connsiteX1-289" fmla="*/ 1196484 w 1229048"/>
                <a:gd name="connsiteY1-290" fmla="*/ 0 h 1085282"/>
                <a:gd name="connsiteX2-291" fmla="*/ 1229048 w 1229048"/>
                <a:gd name="connsiteY2-292" fmla="*/ 829330 h 1085282"/>
                <a:gd name="connsiteX3-293" fmla="*/ 1082675 w 1229048"/>
                <a:gd name="connsiteY3-294" fmla="*/ 846824 h 1085282"/>
                <a:gd name="connsiteX4-295" fmla="*/ 735592 w 1229048"/>
                <a:gd name="connsiteY4-296" fmla="*/ 1047244 h 1085282"/>
                <a:gd name="connsiteX5-297" fmla="*/ 569654 w 1229048"/>
                <a:gd name="connsiteY5-298" fmla="*/ 1054160 h 1085282"/>
                <a:gd name="connsiteX6-299" fmla="*/ 186883 w 1229048"/>
                <a:gd name="connsiteY6-300" fmla="*/ 836192 h 1085282"/>
                <a:gd name="connsiteX7-301" fmla="*/ 16729 w 1229048"/>
                <a:gd name="connsiteY7-302" fmla="*/ 628557 h 1085282"/>
                <a:gd name="connsiteX0-303" fmla="*/ 16729 w 1229048"/>
                <a:gd name="connsiteY0-304" fmla="*/ 628557 h 1085282"/>
                <a:gd name="connsiteX1-305" fmla="*/ 1196484 w 1229048"/>
                <a:gd name="connsiteY1-306" fmla="*/ 0 h 1085282"/>
                <a:gd name="connsiteX2-307" fmla="*/ 1229048 w 1229048"/>
                <a:gd name="connsiteY2-308" fmla="*/ 829330 h 1085282"/>
                <a:gd name="connsiteX3-309" fmla="*/ 1082675 w 1229048"/>
                <a:gd name="connsiteY3-310" fmla="*/ 846824 h 1085282"/>
                <a:gd name="connsiteX4-311" fmla="*/ 735592 w 1229048"/>
                <a:gd name="connsiteY4-312" fmla="*/ 1047244 h 1085282"/>
                <a:gd name="connsiteX5-313" fmla="*/ 569654 w 1229048"/>
                <a:gd name="connsiteY5-314" fmla="*/ 1054160 h 1085282"/>
                <a:gd name="connsiteX6-315" fmla="*/ 186883 w 1229048"/>
                <a:gd name="connsiteY6-316" fmla="*/ 836192 h 1085282"/>
                <a:gd name="connsiteX7-317" fmla="*/ 16729 w 1229048"/>
                <a:gd name="connsiteY7-318" fmla="*/ 628557 h 1085282"/>
                <a:gd name="connsiteX0-319" fmla="*/ 16729 w 1196484"/>
                <a:gd name="connsiteY0-320" fmla="*/ 628557 h 1085282"/>
                <a:gd name="connsiteX1-321" fmla="*/ 1196484 w 1196484"/>
                <a:gd name="connsiteY1-322" fmla="*/ 0 h 1085282"/>
                <a:gd name="connsiteX2-323" fmla="*/ 1191834 w 1196484"/>
                <a:gd name="connsiteY2-324" fmla="*/ 741612 h 1085282"/>
                <a:gd name="connsiteX3-325" fmla="*/ 1082675 w 1196484"/>
                <a:gd name="connsiteY3-326" fmla="*/ 846824 h 1085282"/>
                <a:gd name="connsiteX4-327" fmla="*/ 735592 w 1196484"/>
                <a:gd name="connsiteY4-328" fmla="*/ 1047244 h 1085282"/>
                <a:gd name="connsiteX5-329" fmla="*/ 569654 w 1196484"/>
                <a:gd name="connsiteY5-330" fmla="*/ 1054160 h 1085282"/>
                <a:gd name="connsiteX6-331" fmla="*/ 186883 w 1196484"/>
                <a:gd name="connsiteY6-332" fmla="*/ 836192 h 1085282"/>
                <a:gd name="connsiteX7-333" fmla="*/ 16729 w 1196484"/>
                <a:gd name="connsiteY7-334" fmla="*/ 628557 h 1085282"/>
                <a:gd name="connsiteX0-335" fmla="*/ 16729 w 1196484"/>
                <a:gd name="connsiteY0-336" fmla="*/ 628557 h 1085282"/>
                <a:gd name="connsiteX1-337" fmla="*/ 1196484 w 1196484"/>
                <a:gd name="connsiteY1-338" fmla="*/ 0 h 1085282"/>
                <a:gd name="connsiteX2-339" fmla="*/ 1191834 w 1196484"/>
                <a:gd name="connsiteY2-340" fmla="*/ 707057 h 1085282"/>
                <a:gd name="connsiteX3-341" fmla="*/ 1082675 w 1196484"/>
                <a:gd name="connsiteY3-342" fmla="*/ 846824 h 1085282"/>
                <a:gd name="connsiteX4-343" fmla="*/ 735592 w 1196484"/>
                <a:gd name="connsiteY4-344" fmla="*/ 1047244 h 1085282"/>
                <a:gd name="connsiteX5-345" fmla="*/ 569654 w 1196484"/>
                <a:gd name="connsiteY5-346" fmla="*/ 1054160 h 1085282"/>
                <a:gd name="connsiteX6-347" fmla="*/ 186883 w 1196484"/>
                <a:gd name="connsiteY6-348" fmla="*/ 836192 h 1085282"/>
                <a:gd name="connsiteX7-349" fmla="*/ 16729 w 1196484"/>
                <a:gd name="connsiteY7-350" fmla="*/ 628557 h 1085282"/>
                <a:gd name="connsiteX0-351" fmla="*/ 16729 w 1196484"/>
                <a:gd name="connsiteY0-352" fmla="*/ 628557 h 1085282"/>
                <a:gd name="connsiteX1-353" fmla="*/ 1196484 w 1196484"/>
                <a:gd name="connsiteY1-354" fmla="*/ 0 h 1085282"/>
                <a:gd name="connsiteX2-355" fmla="*/ 1191834 w 1196484"/>
                <a:gd name="connsiteY2-356" fmla="*/ 707057 h 1085282"/>
                <a:gd name="connsiteX3-357" fmla="*/ 1082675 w 1196484"/>
                <a:gd name="connsiteY3-358" fmla="*/ 846824 h 1085282"/>
                <a:gd name="connsiteX4-359" fmla="*/ 735592 w 1196484"/>
                <a:gd name="connsiteY4-360" fmla="*/ 1047244 h 1085282"/>
                <a:gd name="connsiteX5-361" fmla="*/ 569654 w 1196484"/>
                <a:gd name="connsiteY5-362" fmla="*/ 1054160 h 1085282"/>
                <a:gd name="connsiteX6-363" fmla="*/ 186883 w 1196484"/>
                <a:gd name="connsiteY6-364" fmla="*/ 836192 h 1085282"/>
                <a:gd name="connsiteX7-365" fmla="*/ 16729 w 1196484"/>
                <a:gd name="connsiteY7-366" fmla="*/ 628557 h 1085282"/>
                <a:gd name="connsiteX0-367" fmla="*/ 16729 w 1196484"/>
                <a:gd name="connsiteY0-368" fmla="*/ 628557 h 1085282"/>
                <a:gd name="connsiteX1-369" fmla="*/ 1196484 w 1196484"/>
                <a:gd name="connsiteY1-370" fmla="*/ 0 h 1085282"/>
                <a:gd name="connsiteX2-371" fmla="*/ 1191834 w 1196484"/>
                <a:gd name="connsiteY2-372" fmla="*/ 707057 h 1085282"/>
                <a:gd name="connsiteX3-373" fmla="*/ 1082675 w 1196484"/>
                <a:gd name="connsiteY3-374" fmla="*/ 846824 h 1085282"/>
                <a:gd name="connsiteX4-375" fmla="*/ 735592 w 1196484"/>
                <a:gd name="connsiteY4-376" fmla="*/ 1047244 h 1085282"/>
                <a:gd name="connsiteX5-377" fmla="*/ 569654 w 1196484"/>
                <a:gd name="connsiteY5-378" fmla="*/ 1054160 h 1085282"/>
                <a:gd name="connsiteX6-379" fmla="*/ 186883 w 1196484"/>
                <a:gd name="connsiteY6-380" fmla="*/ 836192 h 1085282"/>
                <a:gd name="connsiteX7-381" fmla="*/ 16729 w 1196484"/>
                <a:gd name="connsiteY7-382" fmla="*/ 628557 h 1085282"/>
                <a:gd name="connsiteX0-383" fmla="*/ 16729 w 1199809"/>
                <a:gd name="connsiteY0-384" fmla="*/ 628557 h 1085282"/>
                <a:gd name="connsiteX1-385" fmla="*/ 1196484 w 1199809"/>
                <a:gd name="connsiteY1-386" fmla="*/ 0 h 1085282"/>
                <a:gd name="connsiteX2-387" fmla="*/ 1199809 w 1199809"/>
                <a:gd name="connsiteY2-388" fmla="*/ 707057 h 1085282"/>
                <a:gd name="connsiteX3-389" fmla="*/ 1082675 w 1199809"/>
                <a:gd name="connsiteY3-390" fmla="*/ 846824 h 1085282"/>
                <a:gd name="connsiteX4-391" fmla="*/ 735592 w 1199809"/>
                <a:gd name="connsiteY4-392" fmla="*/ 1047244 h 1085282"/>
                <a:gd name="connsiteX5-393" fmla="*/ 569654 w 1199809"/>
                <a:gd name="connsiteY5-394" fmla="*/ 1054160 h 1085282"/>
                <a:gd name="connsiteX6-395" fmla="*/ 186883 w 1199809"/>
                <a:gd name="connsiteY6-396" fmla="*/ 836192 h 1085282"/>
                <a:gd name="connsiteX7-397" fmla="*/ 16729 w 1199809"/>
                <a:gd name="connsiteY7-398" fmla="*/ 628557 h 1085282"/>
                <a:gd name="connsiteX0-399" fmla="*/ 16729 w 1199809"/>
                <a:gd name="connsiteY0-400" fmla="*/ 628557 h 1085282"/>
                <a:gd name="connsiteX1-401" fmla="*/ 1196484 w 1199809"/>
                <a:gd name="connsiteY1-402" fmla="*/ 0 h 1085282"/>
                <a:gd name="connsiteX2-403" fmla="*/ 1199809 w 1199809"/>
                <a:gd name="connsiteY2-404" fmla="*/ 707057 h 1085282"/>
                <a:gd name="connsiteX3-405" fmla="*/ 1082675 w 1199809"/>
                <a:gd name="connsiteY3-406" fmla="*/ 846824 h 1085282"/>
                <a:gd name="connsiteX4-407" fmla="*/ 735592 w 1199809"/>
                <a:gd name="connsiteY4-408" fmla="*/ 1047244 h 1085282"/>
                <a:gd name="connsiteX5-409" fmla="*/ 569654 w 1199809"/>
                <a:gd name="connsiteY5-410" fmla="*/ 1054160 h 1085282"/>
                <a:gd name="connsiteX6-411" fmla="*/ 186883 w 1199809"/>
                <a:gd name="connsiteY6-412" fmla="*/ 836192 h 1085282"/>
                <a:gd name="connsiteX7-413" fmla="*/ 16729 w 1199809"/>
                <a:gd name="connsiteY7-414" fmla="*/ 628557 h 1085282"/>
                <a:gd name="connsiteX0-415" fmla="*/ 16729 w 1199809"/>
                <a:gd name="connsiteY0-416" fmla="*/ 628557 h 1085282"/>
                <a:gd name="connsiteX1-417" fmla="*/ 1196484 w 1199809"/>
                <a:gd name="connsiteY1-418" fmla="*/ 0 h 1085282"/>
                <a:gd name="connsiteX2-419" fmla="*/ 1199809 w 1199809"/>
                <a:gd name="connsiteY2-420" fmla="*/ 707057 h 1085282"/>
                <a:gd name="connsiteX3-421" fmla="*/ 1082675 w 1199809"/>
                <a:gd name="connsiteY3-422" fmla="*/ 846824 h 1085282"/>
                <a:gd name="connsiteX4-423" fmla="*/ 735592 w 1199809"/>
                <a:gd name="connsiteY4-424" fmla="*/ 1047244 h 1085282"/>
                <a:gd name="connsiteX5-425" fmla="*/ 569654 w 1199809"/>
                <a:gd name="connsiteY5-426" fmla="*/ 1054160 h 1085282"/>
                <a:gd name="connsiteX6-427" fmla="*/ 186883 w 1199809"/>
                <a:gd name="connsiteY6-428" fmla="*/ 836192 h 1085282"/>
                <a:gd name="connsiteX7-429" fmla="*/ 16729 w 1199809"/>
                <a:gd name="connsiteY7-430" fmla="*/ 628557 h 1085282"/>
                <a:gd name="connsiteX0-431" fmla="*/ 16729 w 1283032"/>
                <a:gd name="connsiteY0-432" fmla="*/ 656487 h 1113212"/>
                <a:gd name="connsiteX1-433" fmla="*/ 1196484 w 1283032"/>
                <a:gd name="connsiteY1-434" fmla="*/ 27930 h 1113212"/>
                <a:gd name="connsiteX2-435" fmla="*/ 1194316 w 1283032"/>
                <a:gd name="connsiteY2-436" fmla="*/ 173005 h 1113212"/>
                <a:gd name="connsiteX3-437" fmla="*/ 1199809 w 1283032"/>
                <a:gd name="connsiteY3-438" fmla="*/ 734987 h 1113212"/>
                <a:gd name="connsiteX4-439" fmla="*/ 1082675 w 1283032"/>
                <a:gd name="connsiteY4-440" fmla="*/ 874754 h 1113212"/>
                <a:gd name="connsiteX5-441" fmla="*/ 735592 w 1283032"/>
                <a:gd name="connsiteY5-442" fmla="*/ 1075174 h 1113212"/>
                <a:gd name="connsiteX6-443" fmla="*/ 569654 w 1283032"/>
                <a:gd name="connsiteY6-444" fmla="*/ 1082090 h 1113212"/>
                <a:gd name="connsiteX7-445" fmla="*/ 186883 w 1283032"/>
                <a:gd name="connsiteY7-446" fmla="*/ 864122 h 1113212"/>
                <a:gd name="connsiteX8" fmla="*/ 16729 w 1283032"/>
                <a:gd name="connsiteY8" fmla="*/ 656487 h 1113212"/>
                <a:gd name="connsiteX0-447" fmla="*/ 16729 w 1206954"/>
                <a:gd name="connsiteY0-448" fmla="*/ 634354 h 1091079"/>
                <a:gd name="connsiteX1-449" fmla="*/ 1015730 w 1206954"/>
                <a:gd name="connsiteY1-450" fmla="*/ 32378 h 1091079"/>
                <a:gd name="connsiteX2-451" fmla="*/ 1194316 w 1206954"/>
                <a:gd name="connsiteY2-452" fmla="*/ 150872 h 1091079"/>
                <a:gd name="connsiteX3-453" fmla="*/ 1199809 w 1206954"/>
                <a:gd name="connsiteY3-454" fmla="*/ 712854 h 1091079"/>
                <a:gd name="connsiteX4-455" fmla="*/ 1082675 w 1206954"/>
                <a:gd name="connsiteY4-456" fmla="*/ 852621 h 1091079"/>
                <a:gd name="connsiteX5-457" fmla="*/ 735592 w 1206954"/>
                <a:gd name="connsiteY5-458" fmla="*/ 1053041 h 1091079"/>
                <a:gd name="connsiteX6-459" fmla="*/ 569654 w 1206954"/>
                <a:gd name="connsiteY6-460" fmla="*/ 1059957 h 1091079"/>
                <a:gd name="connsiteX7-461" fmla="*/ 186883 w 1206954"/>
                <a:gd name="connsiteY7-462" fmla="*/ 841989 h 1091079"/>
                <a:gd name="connsiteX8-463" fmla="*/ 16729 w 1206954"/>
                <a:gd name="connsiteY8-464" fmla="*/ 634354 h 1091079"/>
                <a:gd name="connsiteX0-465" fmla="*/ 16729 w 1206954"/>
                <a:gd name="connsiteY0-466" fmla="*/ 634354 h 1091079"/>
                <a:gd name="connsiteX1-467" fmla="*/ 1015730 w 1206954"/>
                <a:gd name="connsiteY1-468" fmla="*/ 32378 h 1091079"/>
                <a:gd name="connsiteX2-469" fmla="*/ 1194316 w 1206954"/>
                <a:gd name="connsiteY2-470" fmla="*/ 150872 h 1091079"/>
                <a:gd name="connsiteX3-471" fmla="*/ 1199809 w 1206954"/>
                <a:gd name="connsiteY3-472" fmla="*/ 712854 h 1091079"/>
                <a:gd name="connsiteX4-473" fmla="*/ 1082675 w 1206954"/>
                <a:gd name="connsiteY4-474" fmla="*/ 852621 h 1091079"/>
                <a:gd name="connsiteX5-475" fmla="*/ 735592 w 1206954"/>
                <a:gd name="connsiteY5-476" fmla="*/ 1053041 h 1091079"/>
                <a:gd name="connsiteX6-477" fmla="*/ 569654 w 1206954"/>
                <a:gd name="connsiteY6-478" fmla="*/ 1059957 h 1091079"/>
                <a:gd name="connsiteX7-479" fmla="*/ 186883 w 1206954"/>
                <a:gd name="connsiteY7-480" fmla="*/ 841989 h 1091079"/>
                <a:gd name="connsiteX8-481" fmla="*/ 16729 w 1206954"/>
                <a:gd name="connsiteY8-482" fmla="*/ 634354 h 1091079"/>
                <a:gd name="connsiteX0-483" fmla="*/ 16729 w 1206954"/>
                <a:gd name="connsiteY0-484" fmla="*/ 609516 h 1066241"/>
                <a:gd name="connsiteX1-485" fmla="*/ 1015730 w 1206954"/>
                <a:gd name="connsiteY1-486" fmla="*/ 7540 h 1066241"/>
                <a:gd name="connsiteX2-487" fmla="*/ 1194316 w 1206954"/>
                <a:gd name="connsiteY2-488" fmla="*/ 126034 h 1066241"/>
                <a:gd name="connsiteX3-489" fmla="*/ 1199809 w 1206954"/>
                <a:gd name="connsiteY3-490" fmla="*/ 688016 h 1066241"/>
                <a:gd name="connsiteX4-491" fmla="*/ 1082675 w 1206954"/>
                <a:gd name="connsiteY4-492" fmla="*/ 827783 h 1066241"/>
                <a:gd name="connsiteX5-493" fmla="*/ 735592 w 1206954"/>
                <a:gd name="connsiteY5-494" fmla="*/ 1028203 h 1066241"/>
                <a:gd name="connsiteX6-495" fmla="*/ 569654 w 1206954"/>
                <a:gd name="connsiteY6-496" fmla="*/ 1035119 h 1066241"/>
                <a:gd name="connsiteX7-497" fmla="*/ 186883 w 1206954"/>
                <a:gd name="connsiteY7-498" fmla="*/ 817151 h 1066241"/>
                <a:gd name="connsiteX8-499" fmla="*/ 16729 w 1206954"/>
                <a:gd name="connsiteY8-500" fmla="*/ 609516 h 1066241"/>
                <a:gd name="connsiteX0-501" fmla="*/ 16729 w 1208917"/>
                <a:gd name="connsiteY0-502" fmla="*/ 609854 h 1066579"/>
                <a:gd name="connsiteX1-503" fmla="*/ 1015730 w 1208917"/>
                <a:gd name="connsiteY1-504" fmla="*/ 7878 h 1066579"/>
                <a:gd name="connsiteX2-505" fmla="*/ 1202290 w 1208917"/>
                <a:gd name="connsiteY2-506" fmla="*/ 123714 h 1066579"/>
                <a:gd name="connsiteX3-507" fmla="*/ 1199809 w 1208917"/>
                <a:gd name="connsiteY3-508" fmla="*/ 688354 h 1066579"/>
                <a:gd name="connsiteX4-509" fmla="*/ 1082675 w 1208917"/>
                <a:gd name="connsiteY4-510" fmla="*/ 828121 h 1066579"/>
                <a:gd name="connsiteX5-511" fmla="*/ 735592 w 1208917"/>
                <a:gd name="connsiteY5-512" fmla="*/ 1028541 h 1066579"/>
                <a:gd name="connsiteX6-513" fmla="*/ 569654 w 1208917"/>
                <a:gd name="connsiteY6-514" fmla="*/ 1035457 h 1066579"/>
                <a:gd name="connsiteX7-515" fmla="*/ 186883 w 1208917"/>
                <a:gd name="connsiteY7-516" fmla="*/ 817489 h 1066579"/>
                <a:gd name="connsiteX8-517" fmla="*/ 16729 w 1208917"/>
                <a:gd name="connsiteY8-518" fmla="*/ 609854 h 1066579"/>
                <a:gd name="connsiteX0-519" fmla="*/ 16729 w 1208917"/>
                <a:gd name="connsiteY0-520" fmla="*/ 609544 h 1066269"/>
                <a:gd name="connsiteX1-521" fmla="*/ 1015730 w 1208917"/>
                <a:gd name="connsiteY1-522" fmla="*/ 7568 h 1066269"/>
                <a:gd name="connsiteX2-523" fmla="*/ 1202290 w 1208917"/>
                <a:gd name="connsiteY2-524" fmla="*/ 123404 h 1066269"/>
                <a:gd name="connsiteX3-525" fmla="*/ 1199809 w 1208917"/>
                <a:gd name="connsiteY3-526" fmla="*/ 688044 h 1066269"/>
                <a:gd name="connsiteX4-527" fmla="*/ 1082675 w 1208917"/>
                <a:gd name="connsiteY4-528" fmla="*/ 827811 h 1066269"/>
                <a:gd name="connsiteX5-529" fmla="*/ 735592 w 1208917"/>
                <a:gd name="connsiteY5-530" fmla="*/ 1028231 h 1066269"/>
                <a:gd name="connsiteX6-531" fmla="*/ 569654 w 1208917"/>
                <a:gd name="connsiteY6-532" fmla="*/ 1035147 h 1066269"/>
                <a:gd name="connsiteX7-533" fmla="*/ 186883 w 1208917"/>
                <a:gd name="connsiteY7-534" fmla="*/ 817179 h 1066269"/>
                <a:gd name="connsiteX8-535" fmla="*/ 16729 w 1208917"/>
                <a:gd name="connsiteY8-536" fmla="*/ 609544 h 1066269"/>
                <a:gd name="connsiteX0-537" fmla="*/ 16729 w 1202509"/>
                <a:gd name="connsiteY0-538" fmla="*/ 609544 h 1066269"/>
                <a:gd name="connsiteX1-539" fmla="*/ 1015730 w 1202509"/>
                <a:gd name="connsiteY1-540" fmla="*/ 7568 h 1066269"/>
                <a:gd name="connsiteX2-541" fmla="*/ 1202290 w 1202509"/>
                <a:gd name="connsiteY2-542" fmla="*/ 123404 h 1066269"/>
                <a:gd name="connsiteX3-543" fmla="*/ 1199809 w 1202509"/>
                <a:gd name="connsiteY3-544" fmla="*/ 688044 h 1066269"/>
                <a:gd name="connsiteX4-545" fmla="*/ 1082675 w 1202509"/>
                <a:gd name="connsiteY4-546" fmla="*/ 827811 h 1066269"/>
                <a:gd name="connsiteX5-547" fmla="*/ 735592 w 1202509"/>
                <a:gd name="connsiteY5-548" fmla="*/ 1028231 h 1066269"/>
                <a:gd name="connsiteX6-549" fmla="*/ 569654 w 1202509"/>
                <a:gd name="connsiteY6-550" fmla="*/ 1035147 h 1066269"/>
                <a:gd name="connsiteX7-551" fmla="*/ 186883 w 1202509"/>
                <a:gd name="connsiteY7-552" fmla="*/ 817179 h 1066269"/>
                <a:gd name="connsiteX8-553" fmla="*/ 16729 w 1202509"/>
                <a:gd name="connsiteY8-554" fmla="*/ 609544 h 1066269"/>
                <a:gd name="connsiteX0-555" fmla="*/ 16729 w 1202509"/>
                <a:gd name="connsiteY0-556" fmla="*/ 609544 h 1066269"/>
                <a:gd name="connsiteX1-557" fmla="*/ 1015730 w 1202509"/>
                <a:gd name="connsiteY1-558" fmla="*/ 7568 h 1066269"/>
                <a:gd name="connsiteX2-559" fmla="*/ 1202290 w 1202509"/>
                <a:gd name="connsiteY2-560" fmla="*/ 123404 h 1066269"/>
                <a:gd name="connsiteX3-561" fmla="*/ 1199809 w 1202509"/>
                <a:gd name="connsiteY3-562" fmla="*/ 688044 h 1066269"/>
                <a:gd name="connsiteX4-563" fmla="*/ 1082675 w 1202509"/>
                <a:gd name="connsiteY4-564" fmla="*/ 827811 h 1066269"/>
                <a:gd name="connsiteX5-565" fmla="*/ 735592 w 1202509"/>
                <a:gd name="connsiteY5-566" fmla="*/ 1028231 h 1066269"/>
                <a:gd name="connsiteX6-567" fmla="*/ 569654 w 1202509"/>
                <a:gd name="connsiteY6-568" fmla="*/ 1035147 h 1066269"/>
                <a:gd name="connsiteX7-569" fmla="*/ 186883 w 1202509"/>
                <a:gd name="connsiteY7-570" fmla="*/ 817179 h 1066269"/>
                <a:gd name="connsiteX8-571" fmla="*/ 16729 w 1202509"/>
                <a:gd name="connsiteY8-572" fmla="*/ 609544 h 1066269"/>
                <a:gd name="connsiteX0-573" fmla="*/ 16729 w 1202594"/>
                <a:gd name="connsiteY0-574" fmla="*/ 609544 h 1066269"/>
                <a:gd name="connsiteX1-575" fmla="*/ 1015730 w 1202594"/>
                <a:gd name="connsiteY1-576" fmla="*/ 7568 h 1066269"/>
                <a:gd name="connsiteX2-577" fmla="*/ 1202290 w 1202594"/>
                <a:gd name="connsiteY2-578" fmla="*/ 123404 h 1066269"/>
                <a:gd name="connsiteX3-579" fmla="*/ 1199809 w 1202594"/>
                <a:gd name="connsiteY3-580" fmla="*/ 688044 h 1066269"/>
                <a:gd name="connsiteX4-581" fmla="*/ 1082675 w 1202594"/>
                <a:gd name="connsiteY4-582" fmla="*/ 827811 h 1066269"/>
                <a:gd name="connsiteX5-583" fmla="*/ 735592 w 1202594"/>
                <a:gd name="connsiteY5-584" fmla="*/ 1028231 h 1066269"/>
                <a:gd name="connsiteX6-585" fmla="*/ 569654 w 1202594"/>
                <a:gd name="connsiteY6-586" fmla="*/ 1035147 h 1066269"/>
                <a:gd name="connsiteX7-587" fmla="*/ 186883 w 1202594"/>
                <a:gd name="connsiteY7-588" fmla="*/ 817179 h 1066269"/>
                <a:gd name="connsiteX8-589" fmla="*/ 16729 w 1202594"/>
                <a:gd name="connsiteY8-590" fmla="*/ 609544 h 1066269"/>
                <a:gd name="connsiteX0-591" fmla="*/ 16729 w 1202368"/>
                <a:gd name="connsiteY0-592" fmla="*/ 609544 h 1066269"/>
                <a:gd name="connsiteX1-593" fmla="*/ 1015730 w 1202368"/>
                <a:gd name="connsiteY1-594" fmla="*/ 7568 h 1066269"/>
                <a:gd name="connsiteX2-595" fmla="*/ 1202290 w 1202368"/>
                <a:gd name="connsiteY2-596" fmla="*/ 123404 h 1066269"/>
                <a:gd name="connsiteX3-597" fmla="*/ 1199809 w 1202368"/>
                <a:gd name="connsiteY3-598" fmla="*/ 688044 h 1066269"/>
                <a:gd name="connsiteX4-599" fmla="*/ 1082675 w 1202368"/>
                <a:gd name="connsiteY4-600" fmla="*/ 827811 h 1066269"/>
                <a:gd name="connsiteX5-601" fmla="*/ 735592 w 1202368"/>
                <a:gd name="connsiteY5-602" fmla="*/ 1028231 h 1066269"/>
                <a:gd name="connsiteX6-603" fmla="*/ 569654 w 1202368"/>
                <a:gd name="connsiteY6-604" fmla="*/ 1035147 h 1066269"/>
                <a:gd name="connsiteX7-605" fmla="*/ 186883 w 1202368"/>
                <a:gd name="connsiteY7-606" fmla="*/ 817179 h 1066269"/>
                <a:gd name="connsiteX8-607" fmla="*/ 16729 w 1202368"/>
                <a:gd name="connsiteY8-608" fmla="*/ 609544 h 1066269"/>
                <a:gd name="connsiteX0-609" fmla="*/ 16729 w 1202368"/>
                <a:gd name="connsiteY0-610" fmla="*/ 609544 h 1066269"/>
                <a:gd name="connsiteX1-611" fmla="*/ 1015730 w 1202368"/>
                <a:gd name="connsiteY1-612" fmla="*/ 7568 h 1066269"/>
                <a:gd name="connsiteX2-613" fmla="*/ 1202290 w 1202368"/>
                <a:gd name="connsiteY2-614" fmla="*/ 123404 h 1066269"/>
                <a:gd name="connsiteX3-615" fmla="*/ 1199809 w 1202368"/>
                <a:gd name="connsiteY3-616" fmla="*/ 688044 h 1066269"/>
                <a:gd name="connsiteX4-617" fmla="*/ 1082675 w 1202368"/>
                <a:gd name="connsiteY4-618" fmla="*/ 827811 h 1066269"/>
                <a:gd name="connsiteX5-619" fmla="*/ 735592 w 1202368"/>
                <a:gd name="connsiteY5-620" fmla="*/ 1028231 h 1066269"/>
                <a:gd name="connsiteX6-621" fmla="*/ 569654 w 1202368"/>
                <a:gd name="connsiteY6-622" fmla="*/ 1035147 h 1066269"/>
                <a:gd name="connsiteX7-623" fmla="*/ 186883 w 1202368"/>
                <a:gd name="connsiteY7-624" fmla="*/ 817179 h 1066269"/>
                <a:gd name="connsiteX8-625" fmla="*/ 16729 w 1202368"/>
                <a:gd name="connsiteY8-626" fmla="*/ 609544 h 10662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101" y="connsiteY6-102"/>
                </a:cxn>
                <a:cxn ang="0">
                  <a:pos x="connsiteX7-285" y="connsiteY7-286"/>
                </a:cxn>
                <a:cxn ang="0">
                  <a:pos x="connsiteX8-463" y="connsiteY8-464"/>
                </a:cxn>
              </a:cxnLst>
              <a:rect l="l" t="t" r="r" b="b"/>
              <a:pathLst>
                <a:path w="1202368" h="1066269">
                  <a:moveTo>
                    <a:pt x="16729" y="609544"/>
                  </a:moveTo>
                  <a:cubicBezTo>
                    <a:pt x="308307" y="211670"/>
                    <a:pt x="704849" y="47973"/>
                    <a:pt x="1015730" y="7568"/>
                  </a:cubicBezTo>
                  <a:cubicBezTo>
                    <a:pt x="1177438" y="-14533"/>
                    <a:pt x="1201736" y="8219"/>
                    <a:pt x="1202290" y="123404"/>
                  </a:cubicBezTo>
                  <a:cubicBezTo>
                    <a:pt x="1202844" y="241247"/>
                    <a:pt x="1200301" y="563124"/>
                    <a:pt x="1199809" y="688044"/>
                  </a:cubicBezTo>
                  <a:cubicBezTo>
                    <a:pt x="1199347" y="805296"/>
                    <a:pt x="1170234" y="799467"/>
                    <a:pt x="1082675" y="827811"/>
                  </a:cubicBezTo>
                  <a:cubicBezTo>
                    <a:pt x="904739" y="890711"/>
                    <a:pt x="855652" y="935196"/>
                    <a:pt x="735592" y="1028231"/>
                  </a:cubicBezTo>
                  <a:cubicBezTo>
                    <a:pt x="700121" y="1065703"/>
                    <a:pt x="661555" y="1087651"/>
                    <a:pt x="569654" y="1035147"/>
                  </a:cubicBezTo>
                  <a:cubicBezTo>
                    <a:pt x="482190" y="983579"/>
                    <a:pt x="321567" y="890771"/>
                    <a:pt x="186883" y="817179"/>
                  </a:cubicBezTo>
                  <a:cubicBezTo>
                    <a:pt x="78781" y="746245"/>
                    <a:pt x="-45656" y="719226"/>
                    <a:pt x="16729" y="609544"/>
                  </a:cubicBezTo>
                  <a:close/>
                </a:path>
              </a:pathLst>
            </a:cu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03" name="Freeform 11"/>
            <p:cNvSpPr>
              <a:spLocks noChangeAspect="1" noEditPoints="1"/>
            </p:cNvSpPr>
            <p:nvPr/>
          </p:nvSpPr>
          <p:spPr>
            <a:xfrm>
              <a:off x="2466283" y="1844764"/>
              <a:ext cx="484248" cy="360000"/>
            </a:xfrm>
            <a:custGeom>
              <a:avLst/>
              <a:gdLst/>
              <a:ahLst/>
              <a:cxnLst>
                <a:cxn ang="0">
                  <a:pos x="103633" y="229948"/>
                </a:cxn>
                <a:cxn ang="0">
                  <a:pos x="56527" y="201675"/>
                </a:cxn>
                <a:cxn ang="0">
                  <a:pos x="64064" y="9424"/>
                </a:cxn>
                <a:cxn ang="0">
                  <a:pos x="414531" y="9424"/>
                </a:cxn>
                <a:cxn ang="0">
                  <a:pos x="422068" y="201675"/>
                </a:cxn>
                <a:cxn ang="0">
                  <a:pos x="373078" y="229948"/>
                </a:cxn>
                <a:cxn ang="0">
                  <a:pos x="484248" y="326073"/>
                </a:cxn>
                <a:cxn ang="0">
                  <a:pos x="16958" y="360000"/>
                </a:cxn>
                <a:cxn ang="0">
                  <a:pos x="145086" y="235602"/>
                </a:cxn>
                <a:cxn ang="0">
                  <a:pos x="145086" y="229948"/>
                </a:cxn>
                <a:cxn ang="0">
                  <a:pos x="84791" y="28272"/>
                </a:cxn>
                <a:cxn ang="0">
                  <a:pos x="84791" y="28272"/>
                </a:cxn>
                <a:cxn ang="0">
                  <a:pos x="84791" y="201675"/>
                </a:cxn>
                <a:cxn ang="0">
                  <a:pos x="395689" y="201675"/>
                </a:cxn>
                <a:cxn ang="0">
                  <a:pos x="393805" y="28272"/>
                </a:cxn>
                <a:cxn ang="0">
                  <a:pos x="64064" y="307225"/>
                </a:cxn>
                <a:cxn ang="0">
                  <a:pos x="73485" y="292147"/>
                </a:cxn>
                <a:cxn ang="0">
                  <a:pos x="141318" y="265759"/>
                </a:cxn>
                <a:cxn ang="0">
                  <a:pos x="361773" y="254450"/>
                </a:cxn>
                <a:cxn ang="0">
                  <a:pos x="393805" y="254450"/>
                </a:cxn>
                <a:cxn ang="0">
                  <a:pos x="325972" y="265759"/>
                </a:cxn>
                <a:cxn ang="0">
                  <a:pos x="322204" y="254450"/>
                </a:cxn>
                <a:cxn ang="0">
                  <a:pos x="314667" y="265759"/>
                </a:cxn>
                <a:cxn ang="0">
                  <a:pos x="239298" y="254450"/>
                </a:cxn>
                <a:cxn ang="0">
                  <a:pos x="271330" y="254450"/>
                </a:cxn>
                <a:cxn ang="0">
                  <a:pos x="195960" y="265759"/>
                </a:cxn>
                <a:cxn ang="0">
                  <a:pos x="197845" y="254450"/>
                </a:cxn>
                <a:cxn ang="0">
                  <a:pos x="186539" y="265759"/>
                </a:cxn>
                <a:cxn ang="0">
                  <a:pos x="352352" y="271414"/>
                </a:cxn>
                <a:cxn ang="0">
                  <a:pos x="405110" y="271414"/>
                </a:cxn>
                <a:cxn ang="0">
                  <a:pos x="310899" y="284607"/>
                </a:cxn>
                <a:cxn ang="0">
                  <a:pos x="307130" y="271414"/>
                </a:cxn>
                <a:cxn ang="0">
                  <a:pos x="299593" y="284607"/>
                </a:cxn>
                <a:cxn ang="0">
                  <a:pos x="218571" y="271414"/>
                </a:cxn>
                <a:cxn ang="0">
                  <a:pos x="252487" y="271414"/>
                </a:cxn>
                <a:cxn ang="0">
                  <a:pos x="171465" y="284607"/>
                </a:cxn>
                <a:cxn ang="0">
                  <a:pos x="173349" y="271414"/>
                </a:cxn>
                <a:cxn ang="0">
                  <a:pos x="158276" y="284607"/>
                </a:cxn>
                <a:cxn ang="0">
                  <a:pos x="84791" y="271414"/>
                </a:cxn>
                <a:cxn ang="0">
                  <a:pos x="118707" y="271414"/>
                </a:cxn>
                <a:cxn ang="0">
                  <a:pos x="378731" y="307225"/>
                </a:cxn>
                <a:cxn ang="0">
                  <a:pos x="371194" y="292147"/>
                </a:cxn>
                <a:cxn ang="0">
                  <a:pos x="365541" y="307225"/>
                </a:cxn>
                <a:cxn ang="0">
                  <a:pos x="275098" y="292147"/>
                </a:cxn>
                <a:cxn ang="0">
                  <a:pos x="310899" y="292147"/>
                </a:cxn>
                <a:cxn ang="0">
                  <a:pos x="226108" y="307225"/>
                </a:cxn>
                <a:cxn ang="0">
                  <a:pos x="227992" y="292147"/>
                </a:cxn>
                <a:cxn ang="0">
                  <a:pos x="214803" y="307225"/>
                </a:cxn>
                <a:cxn ang="0">
                  <a:pos x="131896" y="292147"/>
                </a:cxn>
                <a:cxn ang="0">
                  <a:pos x="169581" y="292147"/>
                </a:cxn>
              </a:cxnLst>
              <a:rect l="0" t="0" r="0" b="0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06463" y="1576388"/>
            <a:ext cx="1201737" cy="1066800"/>
            <a:chOff x="929539" y="1491630"/>
            <a:chExt cx="1202368" cy="1066269"/>
          </a:xfrm>
        </p:grpSpPr>
        <p:sp>
          <p:nvSpPr>
            <p:cNvPr id="11" name="空心弧 27"/>
            <p:cNvSpPr/>
            <p:nvPr/>
          </p:nvSpPr>
          <p:spPr>
            <a:xfrm>
              <a:off x="929539" y="1491630"/>
              <a:ext cx="1202368" cy="1066269"/>
            </a:xfrm>
            <a:custGeom>
              <a:avLst/>
              <a:gdLst>
                <a:gd name="connsiteX0" fmla="*/ 233885 w 3046027"/>
                <a:gd name="connsiteY0" fmla="*/ 701449 h 3000826"/>
                <a:gd name="connsiteX1" fmla="*/ 1464144 w 3046027"/>
                <a:gd name="connsiteY1" fmla="*/ 1122 h 3000826"/>
                <a:gd name="connsiteX2" fmla="*/ 1496708 w 3046027"/>
                <a:gd name="connsiteY2" fmla="*/ 830452 h 3000826"/>
                <a:gd name="connsiteX3" fmla="*/ 939458 w 3046027"/>
                <a:gd name="connsiteY3" fmla="*/ 1138743 h 3000826"/>
                <a:gd name="connsiteX4" fmla="*/ 233885 w 3046027"/>
                <a:gd name="connsiteY4" fmla="*/ 701449 h 3000826"/>
                <a:gd name="connsiteX0-1" fmla="*/ 0 w 1262823"/>
                <a:gd name="connsiteY0-2" fmla="*/ 700327 h 1095091"/>
                <a:gd name="connsiteX1-3" fmla="*/ 1230259 w 1262823"/>
                <a:gd name="connsiteY1-4" fmla="*/ 0 h 1095091"/>
                <a:gd name="connsiteX2-5" fmla="*/ 1262823 w 1262823"/>
                <a:gd name="connsiteY2-6" fmla="*/ 829330 h 1095091"/>
                <a:gd name="connsiteX3-7" fmla="*/ 710889 w 1262823"/>
                <a:gd name="connsiteY3-8" fmla="*/ 1095091 h 1095091"/>
                <a:gd name="connsiteX4-9" fmla="*/ 0 w 1262823"/>
                <a:gd name="connsiteY4-10" fmla="*/ 700327 h 1095091"/>
                <a:gd name="connsiteX0-11" fmla="*/ 0 w 1262823"/>
                <a:gd name="connsiteY0-12" fmla="*/ 700327 h 1095091"/>
                <a:gd name="connsiteX1-13" fmla="*/ 1230259 w 1262823"/>
                <a:gd name="connsiteY1-14" fmla="*/ 0 h 1095091"/>
                <a:gd name="connsiteX2-15" fmla="*/ 1262823 w 1262823"/>
                <a:gd name="connsiteY2-16" fmla="*/ 829330 h 1095091"/>
                <a:gd name="connsiteX3-17" fmla="*/ 710889 w 1262823"/>
                <a:gd name="connsiteY3-18" fmla="*/ 1095091 h 1095091"/>
                <a:gd name="connsiteX4-19" fmla="*/ 0 w 1262823"/>
                <a:gd name="connsiteY4-20" fmla="*/ 700327 h 1095091"/>
                <a:gd name="connsiteX0-21" fmla="*/ 0 w 1262823"/>
                <a:gd name="connsiteY0-22" fmla="*/ 700327 h 1095091"/>
                <a:gd name="connsiteX1-23" fmla="*/ 1230259 w 1262823"/>
                <a:gd name="connsiteY1-24" fmla="*/ 0 h 1095091"/>
                <a:gd name="connsiteX2-25" fmla="*/ 1262823 w 1262823"/>
                <a:gd name="connsiteY2-26" fmla="*/ 829330 h 1095091"/>
                <a:gd name="connsiteX3-27" fmla="*/ 710889 w 1262823"/>
                <a:gd name="connsiteY3-28" fmla="*/ 1095091 h 1095091"/>
                <a:gd name="connsiteX4-29" fmla="*/ 0 w 1262823"/>
                <a:gd name="connsiteY4-30" fmla="*/ 700327 h 1095091"/>
                <a:gd name="connsiteX0-31" fmla="*/ 12347 w 1275170"/>
                <a:gd name="connsiteY0-32" fmla="*/ 700327 h 1115959"/>
                <a:gd name="connsiteX1-33" fmla="*/ 1242606 w 1275170"/>
                <a:gd name="connsiteY1-34" fmla="*/ 0 h 1115959"/>
                <a:gd name="connsiteX2-35" fmla="*/ 1275170 w 1275170"/>
                <a:gd name="connsiteY2-36" fmla="*/ 829330 h 1115959"/>
                <a:gd name="connsiteX3-37" fmla="*/ 723236 w 1275170"/>
                <a:gd name="connsiteY3-38" fmla="*/ 1095091 h 1115959"/>
                <a:gd name="connsiteX4-39" fmla="*/ 615776 w 1275170"/>
                <a:gd name="connsiteY4-40" fmla="*/ 1054160 h 1115959"/>
                <a:gd name="connsiteX5" fmla="*/ 12347 w 1275170"/>
                <a:gd name="connsiteY5" fmla="*/ 700327 h 1115959"/>
                <a:gd name="connsiteX0-41" fmla="*/ 13359 w 1225678"/>
                <a:gd name="connsiteY0-42" fmla="*/ 628557 h 1115959"/>
                <a:gd name="connsiteX1-43" fmla="*/ 1193114 w 1225678"/>
                <a:gd name="connsiteY1-44" fmla="*/ 0 h 1115959"/>
                <a:gd name="connsiteX2-45" fmla="*/ 1225678 w 1225678"/>
                <a:gd name="connsiteY2-46" fmla="*/ 829330 h 1115959"/>
                <a:gd name="connsiteX3-47" fmla="*/ 673744 w 1225678"/>
                <a:gd name="connsiteY3-48" fmla="*/ 1095091 h 1115959"/>
                <a:gd name="connsiteX4-49" fmla="*/ 566284 w 1225678"/>
                <a:gd name="connsiteY4-50" fmla="*/ 1054160 h 1115959"/>
                <a:gd name="connsiteX5-51" fmla="*/ 13359 w 1225678"/>
                <a:gd name="connsiteY5-52" fmla="*/ 628557 h 1115959"/>
                <a:gd name="connsiteX0-53" fmla="*/ 13359 w 1225678"/>
                <a:gd name="connsiteY0-54" fmla="*/ 628557 h 1115959"/>
                <a:gd name="connsiteX1-55" fmla="*/ 1193114 w 1225678"/>
                <a:gd name="connsiteY1-56" fmla="*/ 0 h 1115959"/>
                <a:gd name="connsiteX2-57" fmla="*/ 1225678 w 1225678"/>
                <a:gd name="connsiteY2-58" fmla="*/ 829330 h 1115959"/>
                <a:gd name="connsiteX3-59" fmla="*/ 673744 w 1225678"/>
                <a:gd name="connsiteY3-60" fmla="*/ 1095091 h 1115959"/>
                <a:gd name="connsiteX4-61" fmla="*/ 566284 w 1225678"/>
                <a:gd name="connsiteY4-62" fmla="*/ 1054160 h 1115959"/>
                <a:gd name="connsiteX5-63" fmla="*/ 13359 w 1225678"/>
                <a:gd name="connsiteY5-64" fmla="*/ 628557 h 1115959"/>
                <a:gd name="connsiteX0-65" fmla="*/ 15750 w 1228069"/>
                <a:gd name="connsiteY0-66" fmla="*/ 628557 h 1115959"/>
                <a:gd name="connsiteX1-67" fmla="*/ 1195505 w 1228069"/>
                <a:gd name="connsiteY1-68" fmla="*/ 0 h 1115959"/>
                <a:gd name="connsiteX2-69" fmla="*/ 1228069 w 1228069"/>
                <a:gd name="connsiteY2-70" fmla="*/ 829330 h 1115959"/>
                <a:gd name="connsiteX3-71" fmla="*/ 676135 w 1228069"/>
                <a:gd name="connsiteY3-72" fmla="*/ 1095091 h 1115959"/>
                <a:gd name="connsiteX4-73" fmla="*/ 568675 w 1228069"/>
                <a:gd name="connsiteY4-74" fmla="*/ 1054160 h 1115959"/>
                <a:gd name="connsiteX5-75" fmla="*/ 15750 w 1228069"/>
                <a:gd name="connsiteY5-76" fmla="*/ 628557 h 1115959"/>
                <a:gd name="connsiteX0-77" fmla="*/ 65513 w 1277832"/>
                <a:gd name="connsiteY0-78" fmla="*/ 628557 h 1115959"/>
                <a:gd name="connsiteX1-79" fmla="*/ 1245268 w 1277832"/>
                <a:gd name="connsiteY1-80" fmla="*/ 0 h 1115959"/>
                <a:gd name="connsiteX2-81" fmla="*/ 1277832 w 1277832"/>
                <a:gd name="connsiteY2-82" fmla="*/ 829330 h 1115959"/>
                <a:gd name="connsiteX3-83" fmla="*/ 725898 w 1277832"/>
                <a:gd name="connsiteY3-84" fmla="*/ 1095091 h 1115959"/>
                <a:gd name="connsiteX4-85" fmla="*/ 618438 w 1277832"/>
                <a:gd name="connsiteY4-86" fmla="*/ 1054160 h 1115959"/>
                <a:gd name="connsiteX5-87" fmla="*/ 201111 w 1277832"/>
                <a:gd name="connsiteY5-88" fmla="*/ 849483 h 1115959"/>
                <a:gd name="connsiteX6" fmla="*/ 65513 w 1277832"/>
                <a:gd name="connsiteY6" fmla="*/ 628557 h 1115959"/>
                <a:gd name="connsiteX0-89" fmla="*/ 59805 w 1272124"/>
                <a:gd name="connsiteY0-90" fmla="*/ 628557 h 1115959"/>
                <a:gd name="connsiteX1-91" fmla="*/ 1239560 w 1272124"/>
                <a:gd name="connsiteY1-92" fmla="*/ 0 h 1115959"/>
                <a:gd name="connsiteX2-93" fmla="*/ 1272124 w 1272124"/>
                <a:gd name="connsiteY2-94" fmla="*/ 829330 h 1115959"/>
                <a:gd name="connsiteX3-95" fmla="*/ 720190 w 1272124"/>
                <a:gd name="connsiteY3-96" fmla="*/ 1095091 h 1115959"/>
                <a:gd name="connsiteX4-97" fmla="*/ 612730 w 1272124"/>
                <a:gd name="connsiteY4-98" fmla="*/ 1054160 h 1115959"/>
                <a:gd name="connsiteX5-99" fmla="*/ 229959 w 1272124"/>
                <a:gd name="connsiteY5-100" fmla="*/ 836192 h 1115959"/>
                <a:gd name="connsiteX6-101" fmla="*/ 59805 w 1272124"/>
                <a:gd name="connsiteY6-102" fmla="*/ 628557 h 1115959"/>
                <a:gd name="connsiteX0-103" fmla="*/ 63225 w 1275544"/>
                <a:gd name="connsiteY0-104" fmla="*/ 628557 h 1115959"/>
                <a:gd name="connsiteX1-105" fmla="*/ 1242980 w 1275544"/>
                <a:gd name="connsiteY1-106" fmla="*/ 0 h 1115959"/>
                <a:gd name="connsiteX2-107" fmla="*/ 1275544 w 1275544"/>
                <a:gd name="connsiteY2-108" fmla="*/ 829330 h 1115959"/>
                <a:gd name="connsiteX3-109" fmla="*/ 723610 w 1275544"/>
                <a:gd name="connsiteY3-110" fmla="*/ 1095091 h 1115959"/>
                <a:gd name="connsiteX4-111" fmla="*/ 616150 w 1275544"/>
                <a:gd name="connsiteY4-112" fmla="*/ 1054160 h 1115959"/>
                <a:gd name="connsiteX5-113" fmla="*/ 233379 w 1275544"/>
                <a:gd name="connsiteY5-114" fmla="*/ 836192 h 1115959"/>
                <a:gd name="connsiteX6-115" fmla="*/ 63225 w 1275544"/>
                <a:gd name="connsiteY6-116" fmla="*/ 628557 h 1115959"/>
                <a:gd name="connsiteX0-117" fmla="*/ 17424 w 1229743"/>
                <a:gd name="connsiteY0-118" fmla="*/ 628557 h 1115959"/>
                <a:gd name="connsiteX1-119" fmla="*/ 1197179 w 1229743"/>
                <a:gd name="connsiteY1-120" fmla="*/ 0 h 1115959"/>
                <a:gd name="connsiteX2-121" fmla="*/ 1229743 w 1229743"/>
                <a:gd name="connsiteY2-122" fmla="*/ 829330 h 1115959"/>
                <a:gd name="connsiteX3-123" fmla="*/ 677809 w 1229743"/>
                <a:gd name="connsiteY3-124" fmla="*/ 1095091 h 1115959"/>
                <a:gd name="connsiteX4-125" fmla="*/ 570349 w 1229743"/>
                <a:gd name="connsiteY4-126" fmla="*/ 1054160 h 1115959"/>
                <a:gd name="connsiteX5-127" fmla="*/ 187578 w 1229743"/>
                <a:gd name="connsiteY5-128" fmla="*/ 836192 h 1115959"/>
                <a:gd name="connsiteX6-129" fmla="*/ 17424 w 1229743"/>
                <a:gd name="connsiteY6-130" fmla="*/ 628557 h 1115959"/>
                <a:gd name="connsiteX0-131" fmla="*/ 16729 w 1229048"/>
                <a:gd name="connsiteY0-132" fmla="*/ 628557 h 1115959"/>
                <a:gd name="connsiteX1-133" fmla="*/ 1196484 w 1229048"/>
                <a:gd name="connsiteY1-134" fmla="*/ 0 h 1115959"/>
                <a:gd name="connsiteX2-135" fmla="*/ 1229048 w 1229048"/>
                <a:gd name="connsiteY2-136" fmla="*/ 829330 h 1115959"/>
                <a:gd name="connsiteX3-137" fmla="*/ 677114 w 1229048"/>
                <a:gd name="connsiteY3-138" fmla="*/ 1095091 h 1115959"/>
                <a:gd name="connsiteX4-139" fmla="*/ 569654 w 1229048"/>
                <a:gd name="connsiteY4-140" fmla="*/ 1054160 h 1115959"/>
                <a:gd name="connsiteX5-141" fmla="*/ 186883 w 1229048"/>
                <a:gd name="connsiteY5-142" fmla="*/ 836192 h 1115959"/>
                <a:gd name="connsiteX6-143" fmla="*/ 16729 w 1229048"/>
                <a:gd name="connsiteY6-144" fmla="*/ 628557 h 1115959"/>
                <a:gd name="connsiteX0-145" fmla="*/ 16729 w 1229048"/>
                <a:gd name="connsiteY0-146" fmla="*/ 628557 h 1115959"/>
                <a:gd name="connsiteX1-147" fmla="*/ 1196484 w 1229048"/>
                <a:gd name="connsiteY1-148" fmla="*/ 0 h 1115959"/>
                <a:gd name="connsiteX2-149" fmla="*/ 1229048 w 1229048"/>
                <a:gd name="connsiteY2-150" fmla="*/ 829330 h 1115959"/>
                <a:gd name="connsiteX3-151" fmla="*/ 677114 w 1229048"/>
                <a:gd name="connsiteY3-152" fmla="*/ 1095091 h 1115959"/>
                <a:gd name="connsiteX4-153" fmla="*/ 569654 w 1229048"/>
                <a:gd name="connsiteY4-154" fmla="*/ 1054160 h 1115959"/>
                <a:gd name="connsiteX5-155" fmla="*/ 186883 w 1229048"/>
                <a:gd name="connsiteY5-156" fmla="*/ 836192 h 1115959"/>
                <a:gd name="connsiteX6-157" fmla="*/ 16729 w 1229048"/>
                <a:gd name="connsiteY6-158" fmla="*/ 628557 h 1115959"/>
                <a:gd name="connsiteX0-159" fmla="*/ 16729 w 1229048"/>
                <a:gd name="connsiteY0-160" fmla="*/ 628557 h 1115959"/>
                <a:gd name="connsiteX1-161" fmla="*/ 1196484 w 1229048"/>
                <a:gd name="connsiteY1-162" fmla="*/ 0 h 1115959"/>
                <a:gd name="connsiteX2-163" fmla="*/ 1229048 w 1229048"/>
                <a:gd name="connsiteY2-164" fmla="*/ 829330 h 1115959"/>
                <a:gd name="connsiteX3-165" fmla="*/ 677114 w 1229048"/>
                <a:gd name="connsiteY3-166" fmla="*/ 1095091 h 1115959"/>
                <a:gd name="connsiteX4-167" fmla="*/ 569654 w 1229048"/>
                <a:gd name="connsiteY4-168" fmla="*/ 1054160 h 1115959"/>
                <a:gd name="connsiteX5-169" fmla="*/ 186883 w 1229048"/>
                <a:gd name="connsiteY5-170" fmla="*/ 836192 h 1115959"/>
                <a:gd name="connsiteX6-171" fmla="*/ 16729 w 1229048"/>
                <a:gd name="connsiteY6-172" fmla="*/ 628557 h 1115959"/>
                <a:gd name="connsiteX0-173" fmla="*/ 16729 w 1229048"/>
                <a:gd name="connsiteY0-174" fmla="*/ 628557 h 1090947"/>
                <a:gd name="connsiteX1-175" fmla="*/ 1196484 w 1229048"/>
                <a:gd name="connsiteY1-176" fmla="*/ 0 h 1090947"/>
                <a:gd name="connsiteX2-177" fmla="*/ 1229048 w 1229048"/>
                <a:gd name="connsiteY2-178" fmla="*/ 829330 h 1090947"/>
                <a:gd name="connsiteX3-179" fmla="*/ 738251 w 1229048"/>
                <a:gd name="connsiteY3-180" fmla="*/ 1047244 h 1090947"/>
                <a:gd name="connsiteX4-181" fmla="*/ 569654 w 1229048"/>
                <a:gd name="connsiteY4-182" fmla="*/ 1054160 h 1090947"/>
                <a:gd name="connsiteX5-183" fmla="*/ 186883 w 1229048"/>
                <a:gd name="connsiteY5-184" fmla="*/ 836192 h 1090947"/>
                <a:gd name="connsiteX6-185" fmla="*/ 16729 w 1229048"/>
                <a:gd name="connsiteY6-186" fmla="*/ 628557 h 1090947"/>
                <a:gd name="connsiteX0-187" fmla="*/ 16729 w 1229048"/>
                <a:gd name="connsiteY0-188" fmla="*/ 628557 h 1090947"/>
                <a:gd name="connsiteX1-189" fmla="*/ 1196484 w 1229048"/>
                <a:gd name="connsiteY1-190" fmla="*/ 0 h 1090947"/>
                <a:gd name="connsiteX2-191" fmla="*/ 1229048 w 1229048"/>
                <a:gd name="connsiteY2-192" fmla="*/ 829330 h 1090947"/>
                <a:gd name="connsiteX3-193" fmla="*/ 735592 w 1229048"/>
                <a:gd name="connsiteY3-194" fmla="*/ 1047244 h 1090947"/>
                <a:gd name="connsiteX4-195" fmla="*/ 569654 w 1229048"/>
                <a:gd name="connsiteY4-196" fmla="*/ 1054160 h 1090947"/>
                <a:gd name="connsiteX5-197" fmla="*/ 186883 w 1229048"/>
                <a:gd name="connsiteY5-198" fmla="*/ 836192 h 1090947"/>
                <a:gd name="connsiteX6-199" fmla="*/ 16729 w 1229048"/>
                <a:gd name="connsiteY6-200" fmla="*/ 628557 h 1090947"/>
                <a:gd name="connsiteX0-201" fmla="*/ 16729 w 1229048"/>
                <a:gd name="connsiteY0-202" fmla="*/ 628557 h 1095536"/>
                <a:gd name="connsiteX1-203" fmla="*/ 1196484 w 1229048"/>
                <a:gd name="connsiteY1-204" fmla="*/ 0 h 1095536"/>
                <a:gd name="connsiteX2-205" fmla="*/ 1229048 w 1229048"/>
                <a:gd name="connsiteY2-206" fmla="*/ 829330 h 1095536"/>
                <a:gd name="connsiteX3-207" fmla="*/ 735592 w 1229048"/>
                <a:gd name="connsiteY3-208" fmla="*/ 1047244 h 1095536"/>
                <a:gd name="connsiteX4-209" fmla="*/ 569654 w 1229048"/>
                <a:gd name="connsiteY4-210" fmla="*/ 1054160 h 1095536"/>
                <a:gd name="connsiteX5-211" fmla="*/ 186883 w 1229048"/>
                <a:gd name="connsiteY5-212" fmla="*/ 836192 h 1095536"/>
                <a:gd name="connsiteX6-213" fmla="*/ 16729 w 1229048"/>
                <a:gd name="connsiteY6-214" fmla="*/ 628557 h 1095536"/>
                <a:gd name="connsiteX0-215" fmla="*/ 16729 w 1229048"/>
                <a:gd name="connsiteY0-216" fmla="*/ 628557 h 1096300"/>
                <a:gd name="connsiteX1-217" fmla="*/ 1196484 w 1229048"/>
                <a:gd name="connsiteY1-218" fmla="*/ 0 h 1096300"/>
                <a:gd name="connsiteX2-219" fmla="*/ 1229048 w 1229048"/>
                <a:gd name="connsiteY2-220" fmla="*/ 829330 h 1096300"/>
                <a:gd name="connsiteX3-221" fmla="*/ 735592 w 1229048"/>
                <a:gd name="connsiteY3-222" fmla="*/ 1047244 h 1096300"/>
                <a:gd name="connsiteX4-223" fmla="*/ 569654 w 1229048"/>
                <a:gd name="connsiteY4-224" fmla="*/ 1054160 h 1096300"/>
                <a:gd name="connsiteX5-225" fmla="*/ 186883 w 1229048"/>
                <a:gd name="connsiteY5-226" fmla="*/ 836192 h 1096300"/>
                <a:gd name="connsiteX6-227" fmla="*/ 16729 w 1229048"/>
                <a:gd name="connsiteY6-228" fmla="*/ 628557 h 1096300"/>
                <a:gd name="connsiteX0-229" fmla="*/ 16729 w 1229048"/>
                <a:gd name="connsiteY0-230" fmla="*/ 628557 h 1095536"/>
                <a:gd name="connsiteX1-231" fmla="*/ 1196484 w 1229048"/>
                <a:gd name="connsiteY1-232" fmla="*/ 0 h 1095536"/>
                <a:gd name="connsiteX2-233" fmla="*/ 1229048 w 1229048"/>
                <a:gd name="connsiteY2-234" fmla="*/ 829330 h 1095536"/>
                <a:gd name="connsiteX3-235" fmla="*/ 735592 w 1229048"/>
                <a:gd name="connsiteY3-236" fmla="*/ 1047244 h 1095536"/>
                <a:gd name="connsiteX4-237" fmla="*/ 569654 w 1229048"/>
                <a:gd name="connsiteY4-238" fmla="*/ 1054160 h 1095536"/>
                <a:gd name="connsiteX5-239" fmla="*/ 186883 w 1229048"/>
                <a:gd name="connsiteY5-240" fmla="*/ 836192 h 1095536"/>
                <a:gd name="connsiteX6-241" fmla="*/ 16729 w 1229048"/>
                <a:gd name="connsiteY6-242" fmla="*/ 628557 h 1095536"/>
                <a:gd name="connsiteX0-243" fmla="*/ 16729 w 1229048"/>
                <a:gd name="connsiteY0-244" fmla="*/ 628557 h 1085282"/>
                <a:gd name="connsiteX1-245" fmla="*/ 1196484 w 1229048"/>
                <a:gd name="connsiteY1-246" fmla="*/ 0 h 1085282"/>
                <a:gd name="connsiteX2-247" fmla="*/ 1229048 w 1229048"/>
                <a:gd name="connsiteY2-248" fmla="*/ 829330 h 1085282"/>
                <a:gd name="connsiteX3-249" fmla="*/ 735592 w 1229048"/>
                <a:gd name="connsiteY3-250" fmla="*/ 1047244 h 1085282"/>
                <a:gd name="connsiteX4-251" fmla="*/ 569654 w 1229048"/>
                <a:gd name="connsiteY4-252" fmla="*/ 1054160 h 1085282"/>
                <a:gd name="connsiteX5-253" fmla="*/ 186883 w 1229048"/>
                <a:gd name="connsiteY5-254" fmla="*/ 836192 h 1085282"/>
                <a:gd name="connsiteX6-255" fmla="*/ 16729 w 1229048"/>
                <a:gd name="connsiteY6-256" fmla="*/ 628557 h 1085282"/>
                <a:gd name="connsiteX0-257" fmla="*/ 16729 w 1229048"/>
                <a:gd name="connsiteY0-258" fmla="*/ 628557 h 1085282"/>
                <a:gd name="connsiteX1-259" fmla="*/ 1196484 w 1229048"/>
                <a:gd name="connsiteY1-260" fmla="*/ 0 h 1085282"/>
                <a:gd name="connsiteX2-261" fmla="*/ 1229048 w 1229048"/>
                <a:gd name="connsiteY2-262" fmla="*/ 829330 h 1085282"/>
                <a:gd name="connsiteX3-263" fmla="*/ 1082675 w 1229048"/>
                <a:gd name="connsiteY3-264" fmla="*/ 846824 h 1085282"/>
                <a:gd name="connsiteX4-265" fmla="*/ 735592 w 1229048"/>
                <a:gd name="connsiteY4-266" fmla="*/ 1047244 h 1085282"/>
                <a:gd name="connsiteX5-267" fmla="*/ 569654 w 1229048"/>
                <a:gd name="connsiteY5-268" fmla="*/ 1054160 h 1085282"/>
                <a:gd name="connsiteX6-269" fmla="*/ 186883 w 1229048"/>
                <a:gd name="connsiteY6-270" fmla="*/ 836192 h 1085282"/>
                <a:gd name="connsiteX7" fmla="*/ 16729 w 1229048"/>
                <a:gd name="connsiteY7" fmla="*/ 628557 h 1085282"/>
                <a:gd name="connsiteX0-271" fmla="*/ 16729 w 1229048"/>
                <a:gd name="connsiteY0-272" fmla="*/ 628557 h 1085282"/>
                <a:gd name="connsiteX1-273" fmla="*/ 1196484 w 1229048"/>
                <a:gd name="connsiteY1-274" fmla="*/ 0 h 1085282"/>
                <a:gd name="connsiteX2-275" fmla="*/ 1229048 w 1229048"/>
                <a:gd name="connsiteY2-276" fmla="*/ 829330 h 1085282"/>
                <a:gd name="connsiteX3-277" fmla="*/ 1082675 w 1229048"/>
                <a:gd name="connsiteY3-278" fmla="*/ 846824 h 1085282"/>
                <a:gd name="connsiteX4-279" fmla="*/ 735592 w 1229048"/>
                <a:gd name="connsiteY4-280" fmla="*/ 1047244 h 1085282"/>
                <a:gd name="connsiteX5-281" fmla="*/ 569654 w 1229048"/>
                <a:gd name="connsiteY5-282" fmla="*/ 1054160 h 1085282"/>
                <a:gd name="connsiteX6-283" fmla="*/ 186883 w 1229048"/>
                <a:gd name="connsiteY6-284" fmla="*/ 836192 h 1085282"/>
                <a:gd name="connsiteX7-285" fmla="*/ 16729 w 1229048"/>
                <a:gd name="connsiteY7-286" fmla="*/ 628557 h 1085282"/>
                <a:gd name="connsiteX0-287" fmla="*/ 16729 w 1229048"/>
                <a:gd name="connsiteY0-288" fmla="*/ 628557 h 1085282"/>
                <a:gd name="connsiteX1-289" fmla="*/ 1196484 w 1229048"/>
                <a:gd name="connsiteY1-290" fmla="*/ 0 h 1085282"/>
                <a:gd name="connsiteX2-291" fmla="*/ 1229048 w 1229048"/>
                <a:gd name="connsiteY2-292" fmla="*/ 829330 h 1085282"/>
                <a:gd name="connsiteX3-293" fmla="*/ 1082675 w 1229048"/>
                <a:gd name="connsiteY3-294" fmla="*/ 846824 h 1085282"/>
                <a:gd name="connsiteX4-295" fmla="*/ 735592 w 1229048"/>
                <a:gd name="connsiteY4-296" fmla="*/ 1047244 h 1085282"/>
                <a:gd name="connsiteX5-297" fmla="*/ 569654 w 1229048"/>
                <a:gd name="connsiteY5-298" fmla="*/ 1054160 h 1085282"/>
                <a:gd name="connsiteX6-299" fmla="*/ 186883 w 1229048"/>
                <a:gd name="connsiteY6-300" fmla="*/ 836192 h 1085282"/>
                <a:gd name="connsiteX7-301" fmla="*/ 16729 w 1229048"/>
                <a:gd name="connsiteY7-302" fmla="*/ 628557 h 1085282"/>
                <a:gd name="connsiteX0-303" fmla="*/ 16729 w 1229048"/>
                <a:gd name="connsiteY0-304" fmla="*/ 628557 h 1085282"/>
                <a:gd name="connsiteX1-305" fmla="*/ 1196484 w 1229048"/>
                <a:gd name="connsiteY1-306" fmla="*/ 0 h 1085282"/>
                <a:gd name="connsiteX2-307" fmla="*/ 1229048 w 1229048"/>
                <a:gd name="connsiteY2-308" fmla="*/ 829330 h 1085282"/>
                <a:gd name="connsiteX3-309" fmla="*/ 1082675 w 1229048"/>
                <a:gd name="connsiteY3-310" fmla="*/ 846824 h 1085282"/>
                <a:gd name="connsiteX4-311" fmla="*/ 735592 w 1229048"/>
                <a:gd name="connsiteY4-312" fmla="*/ 1047244 h 1085282"/>
                <a:gd name="connsiteX5-313" fmla="*/ 569654 w 1229048"/>
                <a:gd name="connsiteY5-314" fmla="*/ 1054160 h 1085282"/>
                <a:gd name="connsiteX6-315" fmla="*/ 186883 w 1229048"/>
                <a:gd name="connsiteY6-316" fmla="*/ 836192 h 1085282"/>
                <a:gd name="connsiteX7-317" fmla="*/ 16729 w 1229048"/>
                <a:gd name="connsiteY7-318" fmla="*/ 628557 h 1085282"/>
                <a:gd name="connsiteX0-319" fmla="*/ 16729 w 1196484"/>
                <a:gd name="connsiteY0-320" fmla="*/ 628557 h 1085282"/>
                <a:gd name="connsiteX1-321" fmla="*/ 1196484 w 1196484"/>
                <a:gd name="connsiteY1-322" fmla="*/ 0 h 1085282"/>
                <a:gd name="connsiteX2-323" fmla="*/ 1191834 w 1196484"/>
                <a:gd name="connsiteY2-324" fmla="*/ 741612 h 1085282"/>
                <a:gd name="connsiteX3-325" fmla="*/ 1082675 w 1196484"/>
                <a:gd name="connsiteY3-326" fmla="*/ 846824 h 1085282"/>
                <a:gd name="connsiteX4-327" fmla="*/ 735592 w 1196484"/>
                <a:gd name="connsiteY4-328" fmla="*/ 1047244 h 1085282"/>
                <a:gd name="connsiteX5-329" fmla="*/ 569654 w 1196484"/>
                <a:gd name="connsiteY5-330" fmla="*/ 1054160 h 1085282"/>
                <a:gd name="connsiteX6-331" fmla="*/ 186883 w 1196484"/>
                <a:gd name="connsiteY6-332" fmla="*/ 836192 h 1085282"/>
                <a:gd name="connsiteX7-333" fmla="*/ 16729 w 1196484"/>
                <a:gd name="connsiteY7-334" fmla="*/ 628557 h 1085282"/>
                <a:gd name="connsiteX0-335" fmla="*/ 16729 w 1196484"/>
                <a:gd name="connsiteY0-336" fmla="*/ 628557 h 1085282"/>
                <a:gd name="connsiteX1-337" fmla="*/ 1196484 w 1196484"/>
                <a:gd name="connsiteY1-338" fmla="*/ 0 h 1085282"/>
                <a:gd name="connsiteX2-339" fmla="*/ 1191834 w 1196484"/>
                <a:gd name="connsiteY2-340" fmla="*/ 707057 h 1085282"/>
                <a:gd name="connsiteX3-341" fmla="*/ 1082675 w 1196484"/>
                <a:gd name="connsiteY3-342" fmla="*/ 846824 h 1085282"/>
                <a:gd name="connsiteX4-343" fmla="*/ 735592 w 1196484"/>
                <a:gd name="connsiteY4-344" fmla="*/ 1047244 h 1085282"/>
                <a:gd name="connsiteX5-345" fmla="*/ 569654 w 1196484"/>
                <a:gd name="connsiteY5-346" fmla="*/ 1054160 h 1085282"/>
                <a:gd name="connsiteX6-347" fmla="*/ 186883 w 1196484"/>
                <a:gd name="connsiteY6-348" fmla="*/ 836192 h 1085282"/>
                <a:gd name="connsiteX7-349" fmla="*/ 16729 w 1196484"/>
                <a:gd name="connsiteY7-350" fmla="*/ 628557 h 1085282"/>
                <a:gd name="connsiteX0-351" fmla="*/ 16729 w 1196484"/>
                <a:gd name="connsiteY0-352" fmla="*/ 628557 h 1085282"/>
                <a:gd name="connsiteX1-353" fmla="*/ 1196484 w 1196484"/>
                <a:gd name="connsiteY1-354" fmla="*/ 0 h 1085282"/>
                <a:gd name="connsiteX2-355" fmla="*/ 1191834 w 1196484"/>
                <a:gd name="connsiteY2-356" fmla="*/ 707057 h 1085282"/>
                <a:gd name="connsiteX3-357" fmla="*/ 1082675 w 1196484"/>
                <a:gd name="connsiteY3-358" fmla="*/ 846824 h 1085282"/>
                <a:gd name="connsiteX4-359" fmla="*/ 735592 w 1196484"/>
                <a:gd name="connsiteY4-360" fmla="*/ 1047244 h 1085282"/>
                <a:gd name="connsiteX5-361" fmla="*/ 569654 w 1196484"/>
                <a:gd name="connsiteY5-362" fmla="*/ 1054160 h 1085282"/>
                <a:gd name="connsiteX6-363" fmla="*/ 186883 w 1196484"/>
                <a:gd name="connsiteY6-364" fmla="*/ 836192 h 1085282"/>
                <a:gd name="connsiteX7-365" fmla="*/ 16729 w 1196484"/>
                <a:gd name="connsiteY7-366" fmla="*/ 628557 h 1085282"/>
                <a:gd name="connsiteX0-367" fmla="*/ 16729 w 1196484"/>
                <a:gd name="connsiteY0-368" fmla="*/ 628557 h 1085282"/>
                <a:gd name="connsiteX1-369" fmla="*/ 1196484 w 1196484"/>
                <a:gd name="connsiteY1-370" fmla="*/ 0 h 1085282"/>
                <a:gd name="connsiteX2-371" fmla="*/ 1191834 w 1196484"/>
                <a:gd name="connsiteY2-372" fmla="*/ 707057 h 1085282"/>
                <a:gd name="connsiteX3-373" fmla="*/ 1082675 w 1196484"/>
                <a:gd name="connsiteY3-374" fmla="*/ 846824 h 1085282"/>
                <a:gd name="connsiteX4-375" fmla="*/ 735592 w 1196484"/>
                <a:gd name="connsiteY4-376" fmla="*/ 1047244 h 1085282"/>
                <a:gd name="connsiteX5-377" fmla="*/ 569654 w 1196484"/>
                <a:gd name="connsiteY5-378" fmla="*/ 1054160 h 1085282"/>
                <a:gd name="connsiteX6-379" fmla="*/ 186883 w 1196484"/>
                <a:gd name="connsiteY6-380" fmla="*/ 836192 h 1085282"/>
                <a:gd name="connsiteX7-381" fmla="*/ 16729 w 1196484"/>
                <a:gd name="connsiteY7-382" fmla="*/ 628557 h 1085282"/>
                <a:gd name="connsiteX0-383" fmla="*/ 16729 w 1199809"/>
                <a:gd name="connsiteY0-384" fmla="*/ 628557 h 1085282"/>
                <a:gd name="connsiteX1-385" fmla="*/ 1196484 w 1199809"/>
                <a:gd name="connsiteY1-386" fmla="*/ 0 h 1085282"/>
                <a:gd name="connsiteX2-387" fmla="*/ 1199809 w 1199809"/>
                <a:gd name="connsiteY2-388" fmla="*/ 707057 h 1085282"/>
                <a:gd name="connsiteX3-389" fmla="*/ 1082675 w 1199809"/>
                <a:gd name="connsiteY3-390" fmla="*/ 846824 h 1085282"/>
                <a:gd name="connsiteX4-391" fmla="*/ 735592 w 1199809"/>
                <a:gd name="connsiteY4-392" fmla="*/ 1047244 h 1085282"/>
                <a:gd name="connsiteX5-393" fmla="*/ 569654 w 1199809"/>
                <a:gd name="connsiteY5-394" fmla="*/ 1054160 h 1085282"/>
                <a:gd name="connsiteX6-395" fmla="*/ 186883 w 1199809"/>
                <a:gd name="connsiteY6-396" fmla="*/ 836192 h 1085282"/>
                <a:gd name="connsiteX7-397" fmla="*/ 16729 w 1199809"/>
                <a:gd name="connsiteY7-398" fmla="*/ 628557 h 1085282"/>
                <a:gd name="connsiteX0-399" fmla="*/ 16729 w 1199809"/>
                <a:gd name="connsiteY0-400" fmla="*/ 628557 h 1085282"/>
                <a:gd name="connsiteX1-401" fmla="*/ 1196484 w 1199809"/>
                <a:gd name="connsiteY1-402" fmla="*/ 0 h 1085282"/>
                <a:gd name="connsiteX2-403" fmla="*/ 1199809 w 1199809"/>
                <a:gd name="connsiteY2-404" fmla="*/ 707057 h 1085282"/>
                <a:gd name="connsiteX3-405" fmla="*/ 1082675 w 1199809"/>
                <a:gd name="connsiteY3-406" fmla="*/ 846824 h 1085282"/>
                <a:gd name="connsiteX4-407" fmla="*/ 735592 w 1199809"/>
                <a:gd name="connsiteY4-408" fmla="*/ 1047244 h 1085282"/>
                <a:gd name="connsiteX5-409" fmla="*/ 569654 w 1199809"/>
                <a:gd name="connsiteY5-410" fmla="*/ 1054160 h 1085282"/>
                <a:gd name="connsiteX6-411" fmla="*/ 186883 w 1199809"/>
                <a:gd name="connsiteY6-412" fmla="*/ 836192 h 1085282"/>
                <a:gd name="connsiteX7-413" fmla="*/ 16729 w 1199809"/>
                <a:gd name="connsiteY7-414" fmla="*/ 628557 h 1085282"/>
                <a:gd name="connsiteX0-415" fmla="*/ 16729 w 1199809"/>
                <a:gd name="connsiteY0-416" fmla="*/ 628557 h 1085282"/>
                <a:gd name="connsiteX1-417" fmla="*/ 1196484 w 1199809"/>
                <a:gd name="connsiteY1-418" fmla="*/ 0 h 1085282"/>
                <a:gd name="connsiteX2-419" fmla="*/ 1199809 w 1199809"/>
                <a:gd name="connsiteY2-420" fmla="*/ 707057 h 1085282"/>
                <a:gd name="connsiteX3-421" fmla="*/ 1082675 w 1199809"/>
                <a:gd name="connsiteY3-422" fmla="*/ 846824 h 1085282"/>
                <a:gd name="connsiteX4-423" fmla="*/ 735592 w 1199809"/>
                <a:gd name="connsiteY4-424" fmla="*/ 1047244 h 1085282"/>
                <a:gd name="connsiteX5-425" fmla="*/ 569654 w 1199809"/>
                <a:gd name="connsiteY5-426" fmla="*/ 1054160 h 1085282"/>
                <a:gd name="connsiteX6-427" fmla="*/ 186883 w 1199809"/>
                <a:gd name="connsiteY6-428" fmla="*/ 836192 h 1085282"/>
                <a:gd name="connsiteX7-429" fmla="*/ 16729 w 1199809"/>
                <a:gd name="connsiteY7-430" fmla="*/ 628557 h 1085282"/>
                <a:gd name="connsiteX0-431" fmla="*/ 16729 w 1283032"/>
                <a:gd name="connsiteY0-432" fmla="*/ 656487 h 1113212"/>
                <a:gd name="connsiteX1-433" fmla="*/ 1196484 w 1283032"/>
                <a:gd name="connsiteY1-434" fmla="*/ 27930 h 1113212"/>
                <a:gd name="connsiteX2-435" fmla="*/ 1194316 w 1283032"/>
                <a:gd name="connsiteY2-436" fmla="*/ 173005 h 1113212"/>
                <a:gd name="connsiteX3-437" fmla="*/ 1199809 w 1283032"/>
                <a:gd name="connsiteY3-438" fmla="*/ 734987 h 1113212"/>
                <a:gd name="connsiteX4-439" fmla="*/ 1082675 w 1283032"/>
                <a:gd name="connsiteY4-440" fmla="*/ 874754 h 1113212"/>
                <a:gd name="connsiteX5-441" fmla="*/ 735592 w 1283032"/>
                <a:gd name="connsiteY5-442" fmla="*/ 1075174 h 1113212"/>
                <a:gd name="connsiteX6-443" fmla="*/ 569654 w 1283032"/>
                <a:gd name="connsiteY6-444" fmla="*/ 1082090 h 1113212"/>
                <a:gd name="connsiteX7-445" fmla="*/ 186883 w 1283032"/>
                <a:gd name="connsiteY7-446" fmla="*/ 864122 h 1113212"/>
                <a:gd name="connsiteX8" fmla="*/ 16729 w 1283032"/>
                <a:gd name="connsiteY8" fmla="*/ 656487 h 1113212"/>
                <a:gd name="connsiteX0-447" fmla="*/ 16729 w 1206954"/>
                <a:gd name="connsiteY0-448" fmla="*/ 634354 h 1091079"/>
                <a:gd name="connsiteX1-449" fmla="*/ 1015730 w 1206954"/>
                <a:gd name="connsiteY1-450" fmla="*/ 32378 h 1091079"/>
                <a:gd name="connsiteX2-451" fmla="*/ 1194316 w 1206954"/>
                <a:gd name="connsiteY2-452" fmla="*/ 150872 h 1091079"/>
                <a:gd name="connsiteX3-453" fmla="*/ 1199809 w 1206954"/>
                <a:gd name="connsiteY3-454" fmla="*/ 712854 h 1091079"/>
                <a:gd name="connsiteX4-455" fmla="*/ 1082675 w 1206954"/>
                <a:gd name="connsiteY4-456" fmla="*/ 852621 h 1091079"/>
                <a:gd name="connsiteX5-457" fmla="*/ 735592 w 1206954"/>
                <a:gd name="connsiteY5-458" fmla="*/ 1053041 h 1091079"/>
                <a:gd name="connsiteX6-459" fmla="*/ 569654 w 1206954"/>
                <a:gd name="connsiteY6-460" fmla="*/ 1059957 h 1091079"/>
                <a:gd name="connsiteX7-461" fmla="*/ 186883 w 1206954"/>
                <a:gd name="connsiteY7-462" fmla="*/ 841989 h 1091079"/>
                <a:gd name="connsiteX8-463" fmla="*/ 16729 w 1206954"/>
                <a:gd name="connsiteY8-464" fmla="*/ 634354 h 1091079"/>
                <a:gd name="connsiteX0-465" fmla="*/ 16729 w 1206954"/>
                <a:gd name="connsiteY0-466" fmla="*/ 634354 h 1091079"/>
                <a:gd name="connsiteX1-467" fmla="*/ 1015730 w 1206954"/>
                <a:gd name="connsiteY1-468" fmla="*/ 32378 h 1091079"/>
                <a:gd name="connsiteX2-469" fmla="*/ 1194316 w 1206954"/>
                <a:gd name="connsiteY2-470" fmla="*/ 150872 h 1091079"/>
                <a:gd name="connsiteX3-471" fmla="*/ 1199809 w 1206954"/>
                <a:gd name="connsiteY3-472" fmla="*/ 712854 h 1091079"/>
                <a:gd name="connsiteX4-473" fmla="*/ 1082675 w 1206954"/>
                <a:gd name="connsiteY4-474" fmla="*/ 852621 h 1091079"/>
                <a:gd name="connsiteX5-475" fmla="*/ 735592 w 1206954"/>
                <a:gd name="connsiteY5-476" fmla="*/ 1053041 h 1091079"/>
                <a:gd name="connsiteX6-477" fmla="*/ 569654 w 1206954"/>
                <a:gd name="connsiteY6-478" fmla="*/ 1059957 h 1091079"/>
                <a:gd name="connsiteX7-479" fmla="*/ 186883 w 1206954"/>
                <a:gd name="connsiteY7-480" fmla="*/ 841989 h 1091079"/>
                <a:gd name="connsiteX8-481" fmla="*/ 16729 w 1206954"/>
                <a:gd name="connsiteY8-482" fmla="*/ 634354 h 1091079"/>
                <a:gd name="connsiteX0-483" fmla="*/ 16729 w 1206954"/>
                <a:gd name="connsiteY0-484" fmla="*/ 609516 h 1066241"/>
                <a:gd name="connsiteX1-485" fmla="*/ 1015730 w 1206954"/>
                <a:gd name="connsiteY1-486" fmla="*/ 7540 h 1066241"/>
                <a:gd name="connsiteX2-487" fmla="*/ 1194316 w 1206954"/>
                <a:gd name="connsiteY2-488" fmla="*/ 126034 h 1066241"/>
                <a:gd name="connsiteX3-489" fmla="*/ 1199809 w 1206954"/>
                <a:gd name="connsiteY3-490" fmla="*/ 688016 h 1066241"/>
                <a:gd name="connsiteX4-491" fmla="*/ 1082675 w 1206954"/>
                <a:gd name="connsiteY4-492" fmla="*/ 827783 h 1066241"/>
                <a:gd name="connsiteX5-493" fmla="*/ 735592 w 1206954"/>
                <a:gd name="connsiteY5-494" fmla="*/ 1028203 h 1066241"/>
                <a:gd name="connsiteX6-495" fmla="*/ 569654 w 1206954"/>
                <a:gd name="connsiteY6-496" fmla="*/ 1035119 h 1066241"/>
                <a:gd name="connsiteX7-497" fmla="*/ 186883 w 1206954"/>
                <a:gd name="connsiteY7-498" fmla="*/ 817151 h 1066241"/>
                <a:gd name="connsiteX8-499" fmla="*/ 16729 w 1206954"/>
                <a:gd name="connsiteY8-500" fmla="*/ 609516 h 1066241"/>
                <a:gd name="connsiteX0-501" fmla="*/ 16729 w 1208917"/>
                <a:gd name="connsiteY0-502" fmla="*/ 609854 h 1066579"/>
                <a:gd name="connsiteX1-503" fmla="*/ 1015730 w 1208917"/>
                <a:gd name="connsiteY1-504" fmla="*/ 7878 h 1066579"/>
                <a:gd name="connsiteX2-505" fmla="*/ 1202290 w 1208917"/>
                <a:gd name="connsiteY2-506" fmla="*/ 123714 h 1066579"/>
                <a:gd name="connsiteX3-507" fmla="*/ 1199809 w 1208917"/>
                <a:gd name="connsiteY3-508" fmla="*/ 688354 h 1066579"/>
                <a:gd name="connsiteX4-509" fmla="*/ 1082675 w 1208917"/>
                <a:gd name="connsiteY4-510" fmla="*/ 828121 h 1066579"/>
                <a:gd name="connsiteX5-511" fmla="*/ 735592 w 1208917"/>
                <a:gd name="connsiteY5-512" fmla="*/ 1028541 h 1066579"/>
                <a:gd name="connsiteX6-513" fmla="*/ 569654 w 1208917"/>
                <a:gd name="connsiteY6-514" fmla="*/ 1035457 h 1066579"/>
                <a:gd name="connsiteX7-515" fmla="*/ 186883 w 1208917"/>
                <a:gd name="connsiteY7-516" fmla="*/ 817489 h 1066579"/>
                <a:gd name="connsiteX8-517" fmla="*/ 16729 w 1208917"/>
                <a:gd name="connsiteY8-518" fmla="*/ 609854 h 1066579"/>
                <a:gd name="connsiteX0-519" fmla="*/ 16729 w 1208917"/>
                <a:gd name="connsiteY0-520" fmla="*/ 609544 h 1066269"/>
                <a:gd name="connsiteX1-521" fmla="*/ 1015730 w 1208917"/>
                <a:gd name="connsiteY1-522" fmla="*/ 7568 h 1066269"/>
                <a:gd name="connsiteX2-523" fmla="*/ 1202290 w 1208917"/>
                <a:gd name="connsiteY2-524" fmla="*/ 123404 h 1066269"/>
                <a:gd name="connsiteX3-525" fmla="*/ 1199809 w 1208917"/>
                <a:gd name="connsiteY3-526" fmla="*/ 688044 h 1066269"/>
                <a:gd name="connsiteX4-527" fmla="*/ 1082675 w 1208917"/>
                <a:gd name="connsiteY4-528" fmla="*/ 827811 h 1066269"/>
                <a:gd name="connsiteX5-529" fmla="*/ 735592 w 1208917"/>
                <a:gd name="connsiteY5-530" fmla="*/ 1028231 h 1066269"/>
                <a:gd name="connsiteX6-531" fmla="*/ 569654 w 1208917"/>
                <a:gd name="connsiteY6-532" fmla="*/ 1035147 h 1066269"/>
                <a:gd name="connsiteX7-533" fmla="*/ 186883 w 1208917"/>
                <a:gd name="connsiteY7-534" fmla="*/ 817179 h 1066269"/>
                <a:gd name="connsiteX8-535" fmla="*/ 16729 w 1208917"/>
                <a:gd name="connsiteY8-536" fmla="*/ 609544 h 1066269"/>
                <a:gd name="connsiteX0-537" fmla="*/ 16729 w 1202509"/>
                <a:gd name="connsiteY0-538" fmla="*/ 609544 h 1066269"/>
                <a:gd name="connsiteX1-539" fmla="*/ 1015730 w 1202509"/>
                <a:gd name="connsiteY1-540" fmla="*/ 7568 h 1066269"/>
                <a:gd name="connsiteX2-541" fmla="*/ 1202290 w 1202509"/>
                <a:gd name="connsiteY2-542" fmla="*/ 123404 h 1066269"/>
                <a:gd name="connsiteX3-543" fmla="*/ 1199809 w 1202509"/>
                <a:gd name="connsiteY3-544" fmla="*/ 688044 h 1066269"/>
                <a:gd name="connsiteX4-545" fmla="*/ 1082675 w 1202509"/>
                <a:gd name="connsiteY4-546" fmla="*/ 827811 h 1066269"/>
                <a:gd name="connsiteX5-547" fmla="*/ 735592 w 1202509"/>
                <a:gd name="connsiteY5-548" fmla="*/ 1028231 h 1066269"/>
                <a:gd name="connsiteX6-549" fmla="*/ 569654 w 1202509"/>
                <a:gd name="connsiteY6-550" fmla="*/ 1035147 h 1066269"/>
                <a:gd name="connsiteX7-551" fmla="*/ 186883 w 1202509"/>
                <a:gd name="connsiteY7-552" fmla="*/ 817179 h 1066269"/>
                <a:gd name="connsiteX8-553" fmla="*/ 16729 w 1202509"/>
                <a:gd name="connsiteY8-554" fmla="*/ 609544 h 1066269"/>
                <a:gd name="connsiteX0-555" fmla="*/ 16729 w 1202509"/>
                <a:gd name="connsiteY0-556" fmla="*/ 609544 h 1066269"/>
                <a:gd name="connsiteX1-557" fmla="*/ 1015730 w 1202509"/>
                <a:gd name="connsiteY1-558" fmla="*/ 7568 h 1066269"/>
                <a:gd name="connsiteX2-559" fmla="*/ 1202290 w 1202509"/>
                <a:gd name="connsiteY2-560" fmla="*/ 123404 h 1066269"/>
                <a:gd name="connsiteX3-561" fmla="*/ 1199809 w 1202509"/>
                <a:gd name="connsiteY3-562" fmla="*/ 688044 h 1066269"/>
                <a:gd name="connsiteX4-563" fmla="*/ 1082675 w 1202509"/>
                <a:gd name="connsiteY4-564" fmla="*/ 827811 h 1066269"/>
                <a:gd name="connsiteX5-565" fmla="*/ 735592 w 1202509"/>
                <a:gd name="connsiteY5-566" fmla="*/ 1028231 h 1066269"/>
                <a:gd name="connsiteX6-567" fmla="*/ 569654 w 1202509"/>
                <a:gd name="connsiteY6-568" fmla="*/ 1035147 h 1066269"/>
                <a:gd name="connsiteX7-569" fmla="*/ 186883 w 1202509"/>
                <a:gd name="connsiteY7-570" fmla="*/ 817179 h 1066269"/>
                <a:gd name="connsiteX8-571" fmla="*/ 16729 w 1202509"/>
                <a:gd name="connsiteY8-572" fmla="*/ 609544 h 1066269"/>
                <a:gd name="connsiteX0-573" fmla="*/ 16729 w 1202594"/>
                <a:gd name="connsiteY0-574" fmla="*/ 609544 h 1066269"/>
                <a:gd name="connsiteX1-575" fmla="*/ 1015730 w 1202594"/>
                <a:gd name="connsiteY1-576" fmla="*/ 7568 h 1066269"/>
                <a:gd name="connsiteX2-577" fmla="*/ 1202290 w 1202594"/>
                <a:gd name="connsiteY2-578" fmla="*/ 123404 h 1066269"/>
                <a:gd name="connsiteX3-579" fmla="*/ 1199809 w 1202594"/>
                <a:gd name="connsiteY3-580" fmla="*/ 688044 h 1066269"/>
                <a:gd name="connsiteX4-581" fmla="*/ 1082675 w 1202594"/>
                <a:gd name="connsiteY4-582" fmla="*/ 827811 h 1066269"/>
                <a:gd name="connsiteX5-583" fmla="*/ 735592 w 1202594"/>
                <a:gd name="connsiteY5-584" fmla="*/ 1028231 h 1066269"/>
                <a:gd name="connsiteX6-585" fmla="*/ 569654 w 1202594"/>
                <a:gd name="connsiteY6-586" fmla="*/ 1035147 h 1066269"/>
                <a:gd name="connsiteX7-587" fmla="*/ 186883 w 1202594"/>
                <a:gd name="connsiteY7-588" fmla="*/ 817179 h 1066269"/>
                <a:gd name="connsiteX8-589" fmla="*/ 16729 w 1202594"/>
                <a:gd name="connsiteY8-590" fmla="*/ 609544 h 1066269"/>
                <a:gd name="connsiteX0-591" fmla="*/ 16729 w 1202368"/>
                <a:gd name="connsiteY0-592" fmla="*/ 609544 h 1066269"/>
                <a:gd name="connsiteX1-593" fmla="*/ 1015730 w 1202368"/>
                <a:gd name="connsiteY1-594" fmla="*/ 7568 h 1066269"/>
                <a:gd name="connsiteX2-595" fmla="*/ 1202290 w 1202368"/>
                <a:gd name="connsiteY2-596" fmla="*/ 123404 h 1066269"/>
                <a:gd name="connsiteX3-597" fmla="*/ 1199809 w 1202368"/>
                <a:gd name="connsiteY3-598" fmla="*/ 688044 h 1066269"/>
                <a:gd name="connsiteX4-599" fmla="*/ 1082675 w 1202368"/>
                <a:gd name="connsiteY4-600" fmla="*/ 827811 h 1066269"/>
                <a:gd name="connsiteX5-601" fmla="*/ 735592 w 1202368"/>
                <a:gd name="connsiteY5-602" fmla="*/ 1028231 h 1066269"/>
                <a:gd name="connsiteX6-603" fmla="*/ 569654 w 1202368"/>
                <a:gd name="connsiteY6-604" fmla="*/ 1035147 h 1066269"/>
                <a:gd name="connsiteX7-605" fmla="*/ 186883 w 1202368"/>
                <a:gd name="connsiteY7-606" fmla="*/ 817179 h 1066269"/>
                <a:gd name="connsiteX8-607" fmla="*/ 16729 w 1202368"/>
                <a:gd name="connsiteY8-608" fmla="*/ 609544 h 1066269"/>
                <a:gd name="connsiteX0-609" fmla="*/ 16729 w 1202368"/>
                <a:gd name="connsiteY0-610" fmla="*/ 609544 h 1066269"/>
                <a:gd name="connsiteX1-611" fmla="*/ 1015730 w 1202368"/>
                <a:gd name="connsiteY1-612" fmla="*/ 7568 h 1066269"/>
                <a:gd name="connsiteX2-613" fmla="*/ 1202290 w 1202368"/>
                <a:gd name="connsiteY2-614" fmla="*/ 123404 h 1066269"/>
                <a:gd name="connsiteX3-615" fmla="*/ 1199809 w 1202368"/>
                <a:gd name="connsiteY3-616" fmla="*/ 688044 h 1066269"/>
                <a:gd name="connsiteX4-617" fmla="*/ 1082675 w 1202368"/>
                <a:gd name="connsiteY4-618" fmla="*/ 827811 h 1066269"/>
                <a:gd name="connsiteX5-619" fmla="*/ 735592 w 1202368"/>
                <a:gd name="connsiteY5-620" fmla="*/ 1028231 h 1066269"/>
                <a:gd name="connsiteX6-621" fmla="*/ 569654 w 1202368"/>
                <a:gd name="connsiteY6-622" fmla="*/ 1035147 h 1066269"/>
                <a:gd name="connsiteX7-623" fmla="*/ 186883 w 1202368"/>
                <a:gd name="connsiteY7-624" fmla="*/ 817179 h 1066269"/>
                <a:gd name="connsiteX8-625" fmla="*/ 16729 w 1202368"/>
                <a:gd name="connsiteY8-626" fmla="*/ 609544 h 10662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101" y="connsiteY6-102"/>
                </a:cxn>
                <a:cxn ang="0">
                  <a:pos x="connsiteX7-285" y="connsiteY7-286"/>
                </a:cxn>
                <a:cxn ang="0">
                  <a:pos x="connsiteX8-463" y="connsiteY8-464"/>
                </a:cxn>
              </a:cxnLst>
              <a:rect l="l" t="t" r="r" b="b"/>
              <a:pathLst>
                <a:path w="1202368" h="1066269">
                  <a:moveTo>
                    <a:pt x="16729" y="609544"/>
                  </a:moveTo>
                  <a:cubicBezTo>
                    <a:pt x="308307" y="211670"/>
                    <a:pt x="704849" y="47973"/>
                    <a:pt x="1015730" y="7568"/>
                  </a:cubicBezTo>
                  <a:cubicBezTo>
                    <a:pt x="1177438" y="-14533"/>
                    <a:pt x="1201736" y="8219"/>
                    <a:pt x="1202290" y="123404"/>
                  </a:cubicBezTo>
                  <a:cubicBezTo>
                    <a:pt x="1202844" y="241247"/>
                    <a:pt x="1200301" y="563124"/>
                    <a:pt x="1199809" y="688044"/>
                  </a:cubicBezTo>
                  <a:cubicBezTo>
                    <a:pt x="1199347" y="805296"/>
                    <a:pt x="1170234" y="799467"/>
                    <a:pt x="1082675" y="827811"/>
                  </a:cubicBezTo>
                  <a:cubicBezTo>
                    <a:pt x="904739" y="890711"/>
                    <a:pt x="855652" y="935196"/>
                    <a:pt x="735592" y="1028231"/>
                  </a:cubicBezTo>
                  <a:cubicBezTo>
                    <a:pt x="700121" y="1065703"/>
                    <a:pt x="661555" y="1087651"/>
                    <a:pt x="569654" y="1035147"/>
                  </a:cubicBezTo>
                  <a:cubicBezTo>
                    <a:pt x="482190" y="983579"/>
                    <a:pt x="321567" y="890771"/>
                    <a:pt x="186883" y="817179"/>
                  </a:cubicBezTo>
                  <a:cubicBezTo>
                    <a:pt x="78781" y="746245"/>
                    <a:pt x="-45656" y="719226"/>
                    <a:pt x="16729" y="609544"/>
                  </a:cubicBezTo>
                  <a:close/>
                </a:path>
              </a:pathLst>
            </a:cu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99" name="Freeform 16"/>
            <p:cNvSpPr>
              <a:spLocks noChangeAspect="1" noEditPoints="1"/>
            </p:cNvSpPr>
            <p:nvPr/>
          </p:nvSpPr>
          <p:spPr>
            <a:xfrm>
              <a:off x="1450974" y="1844764"/>
              <a:ext cx="312714" cy="360000"/>
            </a:xfrm>
            <a:custGeom>
              <a:avLst/>
              <a:gdLst/>
              <a:ahLst/>
              <a:cxnLst>
                <a:cxn ang="0">
                  <a:pos x="58075" y="114545"/>
                </a:cxn>
                <a:cxn ang="0">
                  <a:pos x="77434" y="340661"/>
                </a:cxn>
                <a:cxn ang="0">
                  <a:pos x="19358" y="360000"/>
                </a:cxn>
                <a:cxn ang="0">
                  <a:pos x="0" y="133884"/>
                </a:cxn>
                <a:cxn ang="0">
                  <a:pos x="89347" y="132397"/>
                </a:cxn>
                <a:cxn ang="0">
                  <a:pos x="113173" y="8926"/>
                </a:cxn>
                <a:cxn ang="0">
                  <a:pos x="122107" y="0"/>
                </a:cxn>
                <a:cxn ang="0">
                  <a:pos x="247193" y="0"/>
                </a:cxn>
                <a:cxn ang="0">
                  <a:pos x="291866" y="56529"/>
                </a:cxn>
                <a:cxn ang="0">
                  <a:pos x="294845" y="60992"/>
                </a:cxn>
                <a:cxn ang="0">
                  <a:pos x="312714" y="132397"/>
                </a:cxn>
                <a:cxn ang="0">
                  <a:pos x="89347" y="342149"/>
                </a:cxn>
                <a:cxn ang="0">
                  <a:pos x="125086" y="157686"/>
                </a:cxn>
                <a:cxn ang="0">
                  <a:pos x="235280" y="208264"/>
                </a:cxn>
                <a:cxn ang="0">
                  <a:pos x="125086" y="157686"/>
                </a:cxn>
                <a:cxn ang="0">
                  <a:pos x="206987" y="321322"/>
                </a:cxn>
                <a:cxn ang="0">
                  <a:pos x="235280" y="303471"/>
                </a:cxn>
                <a:cxn ang="0">
                  <a:pos x="165292" y="303471"/>
                </a:cxn>
                <a:cxn ang="0">
                  <a:pos x="193585" y="321322"/>
                </a:cxn>
                <a:cxn ang="0">
                  <a:pos x="165292" y="303471"/>
                </a:cxn>
                <a:cxn ang="0">
                  <a:pos x="125086" y="321322"/>
                </a:cxn>
                <a:cxn ang="0">
                  <a:pos x="153379" y="303471"/>
                </a:cxn>
                <a:cxn ang="0">
                  <a:pos x="206987" y="278182"/>
                </a:cxn>
                <a:cxn ang="0">
                  <a:pos x="235280" y="294545"/>
                </a:cxn>
                <a:cxn ang="0">
                  <a:pos x="206987" y="278182"/>
                </a:cxn>
                <a:cxn ang="0">
                  <a:pos x="165292" y="294545"/>
                </a:cxn>
                <a:cxn ang="0">
                  <a:pos x="193585" y="278182"/>
                </a:cxn>
                <a:cxn ang="0">
                  <a:pos x="125086" y="278182"/>
                </a:cxn>
                <a:cxn ang="0">
                  <a:pos x="153379" y="294545"/>
                </a:cxn>
                <a:cxn ang="0">
                  <a:pos x="125086" y="278182"/>
                </a:cxn>
                <a:cxn ang="0">
                  <a:pos x="206987" y="267769"/>
                </a:cxn>
                <a:cxn ang="0">
                  <a:pos x="235280" y="251405"/>
                </a:cxn>
                <a:cxn ang="0">
                  <a:pos x="165292" y="251405"/>
                </a:cxn>
                <a:cxn ang="0">
                  <a:pos x="193585" y="267769"/>
                </a:cxn>
                <a:cxn ang="0">
                  <a:pos x="165292" y="251405"/>
                </a:cxn>
                <a:cxn ang="0">
                  <a:pos x="125086" y="267769"/>
                </a:cxn>
                <a:cxn ang="0">
                  <a:pos x="153379" y="251405"/>
                </a:cxn>
                <a:cxn ang="0">
                  <a:pos x="206987" y="226116"/>
                </a:cxn>
                <a:cxn ang="0">
                  <a:pos x="235280" y="242479"/>
                </a:cxn>
                <a:cxn ang="0">
                  <a:pos x="206987" y="226116"/>
                </a:cxn>
                <a:cxn ang="0">
                  <a:pos x="165292" y="242479"/>
                </a:cxn>
                <a:cxn ang="0">
                  <a:pos x="193585" y="226116"/>
                </a:cxn>
                <a:cxn ang="0">
                  <a:pos x="125086" y="226116"/>
                </a:cxn>
                <a:cxn ang="0">
                  <a:pos x="153379" y="242479"/>
                </a:cxn>
                <a:cxn ang="0">
                  <a:pos x="125086" y="226116"/>
                </a:cxn>
                <a:cxn ang="0">
                  <a:pos x="147422" y="121983"/>
                </a:cxn>
                <a:cxn ang="0">
                  <a:pos x="257617" y="110083"/>
                </a:cxn>
                <a:cxn ang="0">
                  <a:pos x="147422" y="86281"/>
                </a:cxn>
                <a:cxn ang="0">
                  <a:pos x="257617" y="96694"/>
                </a:cxn>
                <a:cxn ang="0">
                  <a:pos x="147422" y="86281"/>
                </a:cxn>
                <a:cxn ang="0">
                  <a:pos x="147422" y="72893"/>
                </a:cxn>
                <a:cxn ang="0">
                  <a:pos x="211454" y="62479"/>
                </a:cxn>
                <a:cxn ang="0">
                  <a:pos x="147422" y="37190"/>
                </a:cxn>
                <a:cxn ang="0">
                  <a:pos x="211454" y="47603"/>
                </a:cxn>
                <a:cxn ang="0">
                  <a:pos x="147422" y="37190"/>
                </a:cxn>
                <a:cxn ang="0">
                  <a:pos x="245704" y="38678"/>
                </a:cxn>
                <a:cxn ang="0">
                  <a:pos x="247193" y="26777"/>
                </a:cxn>
                <a:cxn ang="0">
                  <a:pos x="232302" y="52066"/>
                </a:cxn>
                <a:cxn ang="0">
                  <a:pos x="227834" y="43140"/>
                </a:cxn>
                <a:cxn ang="0">
                  <a:pos x="131042" y="17851"/>
                </a:cxn>
                <a:cxn ang="0">
                  <a:pos x="276975" y="132397"/>
                </a:cxn>
              </a:cxnLst>
              <a:rect l="0" t="0" r="0" b="0"/>
              <a:pathLst>
                <a:path w="210" h="242">
                  <a:moveTo>
                    <a:pt x="13" y="77"/>
                  </a:moveTo>
                  <a:cubicBezTo>
                    <a:pt x="39" y="77"/>
                    <a:pt x="39" y="77"/>
                    <a:pt x="39" y="77"/>
                  </a:cubicBezTo>
                  <a:cubicBezTo>
                    <a:pt x="46" y="77"/>
                    <a:pt x="52" y="83"/>
                    <a:pt x="52" y="90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52" y="236"/>
                    <a:pt x="46" y="242"/>
                    <a:pt x="39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6" y="242"/>
                    <a:pt x="0" y="236"/>
                    <a:pt x="0" y="22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3"/>
                    <a:pt x="6" y="77"/>
                    <a:pt x="13" y="77"/>
                  </a:cubicBezTo>
                  <a:close/>
                  <a:moveTo>
                    <a:pt x="60" y="89"/>
                  </a:moveTo>
                  <a:cubicBezTo>
                    <a:pt x="76" y="89"/>
                    <a:pt x="76" y="89"/>
                    <a:pt x="76" y="89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96" y="38"/>
                    <a:pt x="196" y="38"/>
                    <a:pt x="196" y="38"/>
                  </a:cubicBezTo>
                  <a:cubicBezTo>
                    <a:pt x="198" y="39"/>
                    <a:pt x="198" y="39"/>
                    <a:pt x="198" y="39"/>
                  </a:cubicBezTo>
                  <a:cubicBezTo>
                    <a:pt x="198" y="41"/>
                    <a:pt x="198" y="41"/>
                    <a:pt x="198" y="41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210" y="89"/>
                    <a:pt x="210" y="89"/>
                    <a:pt x="210" y="89"/>
                  </a:cubicBezTo>
                  <a:cubicBezTo>
                    <a:pt x="210" y="230"/>
                    <a:pt x="210" y="230"/>
                    <a:pt x="210" y="230"/>
                  </a:cubicBezTo>
                  <a:cubicBezTo>
                    <a:pt x="60" y="230"/>
                    <a:pt x="60" y="230"/>
                    <a:pt x="60" y="230"/>
                  </a:cubicBezTo>
                  <a:cubicBezTo>
                    <a:pt x="60" y="89"/>
                    <a:pt x="60" y="89"/>
                    <a:pt x="60" y="89"/>
                  </a:cubicBezTo>
                  <a:close/>
                  <a:moveTo>
                    <a:pt x="84" y="106"/>
                  </a:moveTo>
                  <a:cubicBezTo>
                    <a:pt x="84" y="140"/>
                    <a:pt x="84" y="140"/>
                    <a:pt x="84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06"/>
                    <a:pt x="158" y="106"/>
                    <a:pt x="158" y="106"/>
                  </a:cubicBezTo>
                  <a:cubicBezTo>
                    <a:pt x="84" y="106"/>
                    <a:pt x="84" y="106"/>
                    <a:pt x="84" y="106"/>
                  </a:cubicBezTo>
                  <a:close/>
                  <a:moveTo>
                    <a:pt x="139" y="204"/>
                  </a:moveTo>
                  <a:cubicBezTo>
                    <a:pt x="139" y="216"/>
                    <a:pt x="139" y="216"/>
                    <a:pt x="139" y="216"/>
                  </a:cubicBezTo>
                  <a:cubicBezTo>
                    <a:pt x="158" y="216"/>
                    <a:pt x="158" y="216"/>
                    <a:pt x="158" y="216"/>
                  </a:cubicBezTo>
                  <a:cubicBezTo>
                    <a:pt x="158" y="204"/>
                    <a:pt x="158" y="204"/>
                    <a:pt x="158" y="204"/>
                  </a:cubicBezTo>
                  <a:cubicBezTo>
                    <a:pt x="139" y="204"/>
                    <a:pt x="139" y="204"/>
                    <a:pt x="139" y="204"/>
                  </a:cubicBezTo>
                  <a:close/>
                  <a:moveTo>
                    <a:pt x="111" y="204"/>
                  </a:moveTo>
                  <a:cubicBezTo>
                    <a:pt x="111" y="216"/>
                    <a:pt x="111" y="216"/>
                    <a:pt x="111" y="2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11" y="204"/>
                    <a:pt x="111" y="204"/>
                    <a:pt x="111" y="204"/>
                  </a:cubicBezTo>
                  <a:close/>
                  <a:moveTo>
                    <a:pt x="84" y="204"/>
                  </a:moveTo>
                  <a:cubicBezTo>
                    <a:pt x="84" y="216"/>
                    <a:pt x="84" y="216"/>
                    <a:pt x="84" y="216"/>
                  </a:cubicBezTo>
                  <a:cubicBezTo>
                    <a:pt x="103" y="216"/>
                    <a:pt x="103" y="216"/>
                    <a:pt x="103" y="216"/>
                  </a:cubicBezTo>
                  <a:cubicBezTo>
                    <a:pt x="103" y="204"/>
                    <a:pt x="103" y="204"/>
                    <a:pt x="103" y="204"/>
                  </a:cubicBezTo>
                  <a:cubicBezTo>
                    <a:pt x="84" y="204"/>
                    <a:pt x="84" y="204"/>
                    <a:pt x="84" y="204"/>
                  </a:cubicBezTo>
                  <a:close/>
                  <a:moveTo>
                    <a:pt x="139" y="187"/>
                  </a:moveTo>
                  <a:cubicBezTo>
                    <a:pt x="139" y="198"/>
                    <a:pt x="139" y="198"/>
                    <a:pt x="139" y="198"/>
                  </a:cubicBezTo>
                  <a:cubicBezTo>
                    <a:pt x="158" y="198"/>
                    <a:pt x="158" y="198"/>
                    <a:pt x="158" y="198"/>
                  </a:cubicBezTo>
                  <a:cubicBezTo>
                    <a:pt x="158" y="187"/>
                    <a:pt x="158" y="187"/>
                    <a:pt x="158" y="187"/>
                  </a:cubicBezTo>
                  <a:cubicBezTo>
                    <a:pt x="139" y="187"/>
                    <a:pt x="139" y="187"/>
                    <a:pt x="139" y="187"/>
                  </a:cubicBezTo>
                  <a:close/>
                  <a:moveTo>
                    <a:pt x="111" y="187"/>
                  </a:moveTo>
                  <a:cubicBezTo>
                    <a:pt x="111" y="198"/>
                    <a:pt x="111" y="198"/>
                    <a:pt x="111" y="198"/>
                  </a:cubicBezTo>
                  <a:cubicBezTo>
                    <a:pt x="130" y="198"/>
                    <a:pt x="130" y="198"/>
                    <a:pt x="130" y="198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11" y="187"/>
                    <a:pt x="111" y="187"/>
                    <a:pt x="111" y="187"/>
                  </a:cubicBezTo>
                  <a:close/>
                  <a:moveTo>
                    <a:pt x="84" y="187"/>
                  </a:moveTo>
                  <a:cubicBezTo>
                    <a:pt x="84" y="198"/>
                    <a:pt x="84" y="198"/>
                    <a:pt x="84" y="198"/>
                  </a:cubicBezTo>
                  <a:cubicBezTo>
                    <a:pt x="103" y="198"/>
                    <a:pt x="103" y="198"/>
                    <a:pt x="103" y="198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84" y="187"/>
                    <a:pt x="84" y="187"/>
                    <a:pt x="84" y="187"/>
                  </a:cubicBezTo>
                  <a:close/>
                  <a:moveTo>
                    <a:pt x="139" y="169"/>
                  </a:moveTo>
                  <a:cubicBezTo>
                    <a:pt x="139" y="180"/>
                    <a:pt x="139" y="180"/>
                    <a:pt x="139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58" y="169"/>
                    <a:pt x="158" y="169"/>
                    <a:pt x="158" y="169"/>
                  </a:cubicBezTo>
                  <a:cubicBezTo>
                    <a:pt x="139" y="169"/>
                    <a:pt x="139" y="169"/>
                    <a:pt x="139" y="169"/>
                  </a:cubicBezTo>
                  <a:close/>
                  <a:moveTo>
                    <a:pt x="111" y="169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130" y="180"/>
                    <a:pt x="130" y="180"/>
                    <a:pt x="130" y="180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11" y="169"/>
                    <a:pt x="111" y="169"/>
                    <a:pt x="111" y="169"/>
                  </a:cubicBezTo>
                  <a:close/>
                  <a:moveTo>
                    <a:pt x="84" y="169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84" y="169"/>
                    <a:pt x="84" y="169"/>
                    <a:pt x="84" y="169"/>
                  </a:cubicBezTo>
                  <a:close/>
                  <a:moveTo>
                    <a:pt x="139" y="152"/>
                  </a:moveTo>
                  <a:cubicBezTo>
                    <a:pt x="139" y="163"/>
                    <a:pt x="139" y="163"/>
                    <a:pt x="139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39" y="152"/>
                    <a:pt x="139" y="152"/>
                    <a:pt x="139" y="152"/>
                  </a:cubicBezTo>
                  <a:close/>
                  <a:moveTo>
                    <a:pt x="111" y="152"/>
                  </a:moveTo>
                  <a:cubicBezTo>
                    <a:pt x="111" y="163"/>
                    <a:pt x="111" y="163"/>
                    <a:pt x="111" y="163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11" y="152"/>
                    <a:pt x="111" y="152"/>
                    <a:pt x="111" y="152"/>
                  </a:cubicBezTo>
                  <a:close/>
                  <a:moveTo>
                    <a:pt x="84" y="152"/>
                  </a:moveTo>
                  <a:cubicBezTo>
                    <a:pt x="84" y="163"/>
                    <a:pt x="84" y="163"/>
                    <a:pt x="84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152"/>
                    <a:pt x="103" y="152"/>
                    <a:pt x="103" y="152"/>
                  </a:cubicBezTo>
                  <a:cubicBezTo>
                    <a:pt x="84" y="152"/>
                    <a:pt x="84" y="152"/>
                    <a:pt x="84" y="152"/>
                  </a:cubicBezTo>
                  <a:close/>
                  <a:moveTo>
                    <a:pt x="99" y="74"/>
                  </a:moveTo>
                  <a:cubicBezTo>
                    <a:pt x="99" y="82"/>
                    <a:pt x="99" y="82"/>
                    <a:pt x="99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74"/>
                    <a:pt x="173" y="74"/>
                    <a:pt x="173" y="74"/>
                  </a:cubicBezTo>
                  <a:cubicBezTo>
                    <a:pt x="99" y="74"/>
                    <a:pt x="99" y="74"/>
                    <a:pt x="99" y="74"/>
                  </a:cubicBezTo>
                  <a:close/>
                  <a:moveTo>
                    <a:pt x="99" y="58"/>
                  </a:moveTo>
                  <a:cubicBezTo>
                    <a:pt x="99" y="65"/>
                    <a:pt x="99" y="65"/>
                    <a:pt x="99" y="65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58"/>
                    <a:pt x="173" y="58"/>
                    <a:pt x="173" y="58"/>
                  </a:cubicBezTo>
                  <a:cubicBezTo>
                    <a:pt x="99" y="58"/>
                    <a:pt x="99" y="58"/>
                    <a:pt x="99" y="58"/>
                  </a:cubicBezTo>
                  <a:close/>
                  <a:moveTo>
                    <a:pt x="99" y="42"/>
                  </a:moveTo>
                  <a:cubicBezTo>
                    <a:pt x="99" y="49"/>
                    <a:pt x="99" y="49"/>
                    <a:pt x="99" y="49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99" y="42"/>
                    <a:pt x="99" y="42"/>
                    <a:pt x="99" y="42"/>
                  </a:cubicBezTo>
                  <a:close/>
                  <a:moveTo>
                    <a:pt x="99" y="25"/>
                  </a:moveTo>
                  <a:cubicBezTo>
                    <a:pt x="99" y="32"/>
                    <a:pt x="99" y="32"/>
                    <a:pt x="99" y="32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99" y="25"/>
                    <a:pt x="99" y="25"/>
                    <a:pt x="99" y="25"/>
                  </a:cubicBezTo>
                  <a:close/>
                  <a:moveTo>
                    <a:pt x="166" y="18"/>
                  </a:moveTo>
                  <a:cubicBezTo>
                    <a:pt x="165" y="26"/>
                    <a:pt x="165" y="26"/>
                    <a:pt x="165" y="26"/>
                  </a:cubicBezTo>
                  <a:cubicBezTo>
                    <a:pt x="177" y="33"/>
                    <a:pt x="177" y="33"/>
                    <a:pt x="177" y="33"/>
                  </a:cubicBezTo>
                  <a:cubicBezTo>
                    <a:pt x="166" y="18"/>
                    <a:pt x="166" y="18"/>
                    <a:pt x="166" y="18"/>
                  </a:cubicBezTo>
                  <a:close/>
                  <a:moveTo>
                    <a:pt x="186" y="49"/>
                  </a:moveTo>
                  <a:cubicBezTo>
                    <a:pt x="156" y="35"/>
                    <a:pt x="156" y="35"/>
                    <a:pt x="156" y="35"/>
                  </a:cubicBezTo>
                  <a:cubicBezTo>
                    <a:pt x="152" y="33"/>
                    <a:pt x="152" y="33"/>
                    <a:pt x="152" y="3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186" y="89"/>
                    <a:pt x="186" y="89"/>
                    <a:pt x="186" y="89"/>
                  </a:cubicBezTo>
                  <a:lnTo>
                    <a:pt x="186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8313" y="2557463"/>
            <a:ext cx="1071562" cy="1203325"/>
            <a:chOff x="490765" y="2473008"/>
            <a:chExt cx="1072443" cy="1202368"/>
          </a:xfrm>
        </p:grpSpPr>
        <p:sp>
          <p:nvSpPr>
            <p:cNvPr id="14" name="空心弧 27"/>
            <p:cNvSpPr/>
            <p:nvPr/>
          </p:nvSpPr>
          <p:spPr>
            <a:xfrm rot="17943922">
              <a:off x="425803" y="2537970"/>
              <a:ext cx="1202368" cy="1072443"/>
            </a:xfrm>
            <a:custGeom>
              <a:avLst/>
              <a:gdLst>
                <a:gd name="connsiteX0" fmla="*/ 233885 w 3046027"/>
                <a:gd name="connsiteY0" fmla="*/ 701449 h 3000826"/>
                <a:gd name="connsiteX1" fmla="*/ 1464144 w 3046027"/>
                <a:gd name="connsiteY1" fmla="*/ 1122 h 3000826"/>
                <a:gd name="connsiteX2" fmla="*/ 1496708 w 3046027"/>
                <a:gd name="connsiteY2" fmla="*/ 830452 h 3000826"/>
                <a:gd name="connsiteX3" fmla="*/ 939458 w 3046027"/>
                <a:gd name="connsiteY3" fmla="*/ 1138743 h 3000826"/>
                <a:gd name="connsiteX4" fmla="*/ 233885 w 3046027"/>
                <a:gd name="connsiteY4" fmla="*/ 701449 h 3000826"/>
                <a:gd name="connsiteX0-1" fmla="*/ 0 w 1262823"/>
                <a:gd name="connsiteY0-2" fmla="*/ 700327 h 1095091"/>
                <a:gd name="connsiteX1-3" fmla="*/ 1230259 w 1262823"/>
                <a:gd name="connsiteY1-4" fmla="*/ 0 h 1095091"/>
                <a:gd name="connsiteX2-5" fmla="*/ 1262823 w 1262823"/>
                <a:gd name="connsiteY2-6" fmla="*/ 829330 h 1095091"/>
                <a:gd name="connsiteX3-7" fmla="*/ 710889 w 1262823"/>
                <a:gd name="connsiteY3-8" fmla="*/ 1095091 h 1095091"/>
                <a:gd name="connsiteX4-9" fmla="*/ 0 w 1262823"/>
                <a:gd name="connsiteY4-10" fmla="*/ 700327 h 1095091"/>
                <a:gd name="connsiteX0-11" fmla="*/ 0 w 1262823"/>
                <a:gd name="connsiteY0-12" fmla="*/ 700327 h 1095091"/>
                <a:gd name="connsiteX1-13" fmla="*/ 1230259 w 1262823"/>
                <a:gd name="connsiteY1-14" fmla="*/ 0 h 1095091"/>
                <a:gd name="connsiteX2-15" fmla="*/ 1262823 w 1262823"/>
                <a:gd name="connsiteY2-16" fmla="*/ 829330 h 1095091"/>
                <a:gd name="connsiteX3-17" fmla="*/ 710889 w 1262823"/>
                <a:gd name="connsiteY3-18" fmla="*/ 1095091 h 1095091"/>
                <a:gd name="connsiteX4-19" fmla="*/ 0 w 1262823"/>
                <a:gd name="connsiteY4-20" fmla="*/ 700327 h 1095091"/>
                <a:gd name="connsiteX0-21" fmla="*/ 0 w 1262823"/>
                <a:gd name="connsiteY0-22" fmla="*/ 700327 h 1095091"/>
                <a:gd name="connsiteX1-23" fmla="*/ 1230259 w 1262823"/>
                <a:gd name="connsiteY1-24" fmla="*/ 0 h 1095091"/>
                <a:gd name="connsiteX2-25" fmla="*/ 1262823 w 1262823"/>
                <a:gd name="connsiteY2-26" fmla="*/ 829330 h 1095091"/>
                <a:gd name="connsiteX3-27" fmla="*/ 710889 w 1262823"/>
                <a:gd name="connsiteY3-28" fmla="*/ 1095091 h 1095091"/>
                <a:gd name="connsiteX4-29" fmla="*/ 0 w 1262823"/>
                <a:gd name="connsiteY4-30" fmla="*/ 700327 h 1095091"/>
                <a:gd name="connsiteX0-31" fmla="*/ 12347 w 1275170"/>
                <a:gd name="connsiteY0-32" fmla="*/ 700327 h 1115959"/>
                <a:gd name="connsiteX1-33" fmla="*/ 1242606 w 1275170"/>
                <a:gd name="connsiteY1-34" fmla="*/ 0 h 1115959"/>
                <a:gd name="connsiteX2-35" fmla="*/ 1275170 w 1275170"/>
                <a:gd name="connsiteY2-36" fmla="*/ 829330 h 1115959"/>
                <a:gd name="connsiteX3-37" fmla="*/ 723236 w 1275170"/>
                <a:gd name="connsiteY3-38" fmla="*/ 1095091 h 1115959"/>
                <a:gd name="connsiteX4-39" fmla="*/ 615776 w 1275170"/>
                <a:gd name="connsiteY4-40" fmla="*/ 1054160 h 1115959"/>
                <a:gd name="connsiteX5" fmla="*/ 12347 w 1275170"/>
                <a:gd name="connsiteY5" fmla="*/ 700327 h 1115959"/>
                <a:gd name="connsiteX0-41" fmla="*/ 13359 w 1225678"/>
                <a:gd name="connsiteY0-42" fmla="*/ 628557 h 1115959"/>
                <a:gd name="connsiteX1-43" fmla="*/ 1193114 w 1225678"/>
                <a:gd name="connsiteY1-44" fmla="*/ 0 h 1115959"/>
                <a:gd name="connsiteX2-45" fmla="*/ 1225678 w 1225678"/>
                <a:gd name="connsiteY2-46" fmla="*/ 829330 h 1115959"/>
                <a:gd name="connsiteX3-47" fmla="*/ 673744 w 1225678"/>
                <a:gd name="connsiteY3-48" fmla="*/ 1095091 h 1115959"/>
                <a:gd name="connsiteX4-49" fmla="*/ 566284 w 1225678"/>
                <a:gd name="connsiteY4-50" fmla="*/ 1054160 h 1115959"/>
                <a:gd name="connsiteX5-51" fmla="*/ 13359 w 1225678"/>
                <a:gd name="connsiteY5-52" fmla="*/ 628557 h 1115959"/>
                <a:gd name="connsiteX0-53" fmla="*/ 13359 w 1225678"/>
                <a:gd name="connsiteY0-54" fmla="*/ 628557 h 1115959"/>
                <a:gd name="connsiteX1-55" fmla="*/ 1193114 w 1225678"/>
                <a:gd name="connsiteY1-56" fmla="*/ 0 h 1115959"/>
                <a:gd name="connsiteX2-57" fmla="*/ 1225678 w 1225678"/>
                <a:gd name="connsiteY2-58" fmla="*/ 829330 h 1115959"/>
                <a:gd name="connsiteX3-59" fmla="*/ 673744 w 1225678"/>
                <a:gd name="connsiteY3-60" fmla="*/ 1095091 h 1115959"/>
                <a:gd name="connsiteX4-61" fmla="*/ 566284 w 1225678"/>
                <a:gd name="connsiteY4-62" fmla="*/ 1054160 h 1115959"/>
                <a:gd name="connsiteX5-63" fmla="*/ 13359 w 1225678"/>
                <a:gd name="connsiteY5-64" fmla="*/ 628557 h 1115959"/>
                <a:gd name="connsiteX0-65" fmla="*/ 15750 w 1228069"/>
                <a:gd name="connsiteY0-66" fmla="*/ 628557 h 1115959"/>
                <a:gd name="connsiteX1-67" fmla="*/ 1195505 w 1228069"/>
                <a:gd name="connsiteY1-68" fmla="*/ 0 h 1115959"/>
                <a:gd name="connsiteX2-69" fmla="*/ 1228069 w 1228069"/>
                <a:gd name="connsiteY2-70" fmla="*/ 829330 h 1115959"/>
                <a:gd name="connsiteX3-71" fmla="*/ 676135 w 1228069"/>
                <a:gd name="connsiteY3-72" fmla="*/ 1095091 h 1115959"/>
                <a:gd name="connsiteX4-73" fmla="*/ 568675 w 1228069"/>
                <a:gd name="connsiteY4-74" fmla="*/ 1054160 h 1115959"/>
                <a:gd name="connsiteX5-75" fmla="*/ 15750 w 1228069"/>
                <a:gd name="connsiteY5-76" fmla="*/ 628557 h 1115959"/>
                <a:gd name="connsiteX0-77" fmla="*/ 65513 w 1277832"/>
                <a:gd name="connsiteY0-78" fmla="*/ 628557 h 1115959"/>
                <a:gd name="connsiteX1-79" fmla="*/ 1245268 w 1277832"/>
                <a:gd name="connsiteY1-80" fmla="*/ 0 h 1115959"/>
                <a:gd name="connsiteX2-81" fmla="*/ 1277832 w 1277832"/>
                <a:gd name="connsiteY2-82" fmla="*/ 829330 h 1115959"/>
                <a:gd name="connsiteX3-83" fmla="*/ 725898 w 1277832"/>
                <a:gd name="connsiteY3-84" fmla="*/ 1095091 h 1115959"/>
                <a:gd name="connsiteX4-85" fmla="*/ 618438 w 1277832"/>
                <a:gd name="connsiteY4-86" fmla="*/ 1054160 h 1115959"/>
                <a:gd name="connsiteX5-87" fmla="*/ 201111 w 1277832"/>
                <a:gd name="connsiteY5-88" fmla="*/ 849483 h 1115959"/>
                <a:gd name="connsiteX6" fmla="*/ 65513 w 1277832"/>
                <a:gd name="connsiteY6" fmla="*/ 628557 h 1115959"/>
                <a:gd name="connsiteX0-89" fmla="*/ 59805 w 1272124"/>
                <a:gd name="connsiteY0-90" fmla="*/ 628557 h 1115959"/>
                <a:gd name="connsiteX1-91" fmla="*/ 1239560 w 1272124"/>
                <a:gd name="connsiteY1-92" fmla="*/ 0 h 1115959"/>
                <a:gd name="connsiteX2-93" fmla="*/ 1272124 w 1272124"/>
                <a:gd name="connsiteY2-94" fmla="*/ 829330 h 1115959"/>
                <a:gd name="connsiteX3-95" fmla="*/ 720190 w 1272124"/>
                <a:gd name="connsiteY3-96" fmla="*/ 1095091 h 1115959"/>
                <a:gd name="connsiteX4-97" fmla="*/ 612730 w 1272124"/>
                <a:gd name="connsiteY4-98" fmla="*/ 1054160 h 1115959"/>
                <a:gd name="connsiteX5-99" fmla="*/ 229959 w 1272124"/>
                <a:gd name="connsiteY5-100" fmla="*/ 836192 h 1115959"/>
                <a:gd name="connsiteX6-101" fmla="*/ 59805 w 1272124"/>
                <a:gd name="connsiteY6-102" fmla="*/ 628557 h 1115959"/>
                <a:gd name="connsiteX0-103" fmla="*/ 63225 w 1275544"/>
                <a:gd name="connsiteY0-104" fmla="*/ 628557 h 1115959"/>
                <a:gd name="connsiteX1-105" fmla="*/ 1242980 w 1275544"/>
                <a:gd name="connsiteY1-106" fmla="*/ 0 h 1115959"/>
                <a:gd name="connsiteX2-107" fmla="*/ 1275544 w 1275544"/>
                <a:gd name="connsiteY2-108" fmla="*/ 829330 h 1115959"/>
                <a:gd name="connsiteX3-109" fmla="*/ 723610 w 1275544"/>
                <a:gd name="connsiteY3-110" fmla="*/ 1095091 h 1115959"/>
                <a:gd name="connsiteX4-111" fmla="*/ 616150 w 1275544"/>
                <a:gd name="connsiteY4-112" fmla="*/ 1054160 h 1115959"/>
                <a:gd name="connsiteX5-113" fmla="*/ 233379 w 1275544"/>
                <a:gd name="connsiteY5-114" fmla="*/ 836192 h 1115959"/>
                <a:gd name="connsiteX6-115" fmla="*/ 63225 w 1275544"/>
                <a:gd name="connsiteY6-116" fmla="*/ 628557 h 1115959"/>
                <a:gd name="connsiteX0-117" fmla="*/ 17424 w 1229743"/>
                <a:gd name="connsiteY0-118" fmla="*/ 628557 h 1115959"/>
                <a:gd name="connsiteX1-119" fmla="*/ 1197179 w 1229743"/>
                <a:gd name="connsiteY1-120" fmla="*/ 0 h 1115959"/>
                <a:gd name="connsiteX2-121" fmla="*/ 1229743 w 1229743"/>
                <a:gd name="connsiteY2-122" fmla="*/ 829330 h 1115959"/>
                <a:gd name="connsiteX3-123" fmla="*/ 677809 w 1229743"/>
                <a:gd name="connsiteY3-124" fmla="*/ 1095091 h 1115959"/>
                <a:gd name="connsiteX4-125" fmla="*/ 570349 w 1229743"/>
                <a:gd name="connsiteY4-126" fmla="*/ 1054160 h 1115959"/>
                <a:gd name="connsiteX5-127" fmla="*/ 187578 w 1229743"/>
                <a:gd name="connsiteY5-128" fmla="*/ 836192 h 1115959"/>
                <a:gd name="connsiteX6-129" fmla="*/ 17424 w 1229743"/>
                <a:gd name="connsiteY6-130" fmla="*/ 628557 h 1115959"/>
                <a:gd name="connsiteX0-131" fmla="*/ 16729 w 1229048"/>
                <a:gd name="connsiteY0-132" fmla="*/ 628557 h 1115959"/>
                <a:gd name="connsiteX1-133" fmla="*/ 1196484 w 1229048"/>
                <a:gd name="connsiteY1-134" fmla="*/ 0 h 1115959"/>
                <a:gd name="connsiteX2-135" fmla="*/ 1229048 w 1229048"/>
                <a:gd name="connsiteY2-136" fmla="*/ 829330 h 1115959"/>
                <a:gd name="connsiteX3-137" fmla="*/ 677114 w 1229048"/>
                <a:gd name="connsiteY3-138" fmla="*/ 1095091 h 1115959"/>
                <a:gd name="connsiteX4-139" fmla="*/ 569654 w 1229048"/>
                <a:gd name="connsiteY4-140" fmla="*/ 1054160 h 1115959"/>
                <a:gd name="connsiteX5-141" fmla="*/ 186883 w 1229048"/>
                <a:gd name="connsiteY5-142" fmla="*/ 836192 h 1115959"/>
                <a:gd name="connsiteX6-143" fmla="*/ 16729 w 1229048"/>
                <a:gd name="connsiteY6-144" fmla="*/ 628557 h 1115959"/>
                <a:gd name="connsiteX0-145" fmla="*/ 16729 w 1229048"/>
                <a:gd name="connsiteY0-146" fmla="*/ 628557 h 1115959"/>
                <a:gd name="connsiteX1-147" fmla="*/ 1196484 w 1229048"/>
                <a:gd name="connsiteY1-148" fmla="*/ 0 h 1115959"/>
                <a:gd name="connsiteX2-149" fmla="*/ 1229048 w 1229048"/>
                <a:gd name="connsiteY2-150" fmla="*/ 829330 h 1115959"/>
                <a:gd name="connsiteX3-151" fmla="*/ 677114 w 1229048"/>
                <a:gd name="connsiteY3-152" fmla="*/ 1095091 h 1115959"/>
                <a:gd name="connsiteX4-153" fmla="*/ 569654 w 1229048"/>
                <a:gd name="connsiteY4-154" fmla="*/ 1054160 h 1115959"/>
                <a:gd name="connsiteX5-155" fmla="*/ 186883 w 1229048"/>
                <a:gd name="connsiteY5-156" fmla="*/ 836192 h 1115959"/>
                <a:gd name="connsiteX6-157" fmla="*/ 16729 w 1229048"/>
                <a:gd name="connsiteY6-158" fmla="*/ 628557 h 1115959"/>
                <a:gd name="connsiteX0-159" fmla="*/ 16729 w 1229048"/>
                <a:gd name="connsiteY0-160" fmla="*/ 628557 h 1115959"/>
                <a:gd name="connsiteX1-161" fmla="*/ 1196484 w 1229048"/>
                <a:gd name="connsiteY1-162" fmla="*/ 0 h 1115959"/>
                <a:gd name="connsiteX2-163" fmla="*/ 1229048 w 1229048"/>
                <a:gd name="connsiteY2-164" fmla="*/ 829330 h 1115959"/>
                <a:gd name="connsiteX3-165" fmla="*/ 677114 w 1229048"/>
                <a:gd name="connsiteY3-166" fmla="*/ 1095091 h 1115959"/>
                <a:gd name="connsiteX4-167" fmla="*/ 569654 w 1229048"/>
                <a:gd name="connsiteY4-168" fmla="*/ 1054160 h 1115959"/>
                <a:gd name="connsiteX5-169" fmla="*/ 186883 w 1229048"/>
                <a:gd name="connsiteY5-170" fmla="*/ 836192 h 1115959"/>
                <a:gd name="connsiteX6-171" fmla="*/ 16729 w 1229048"/>
                <a:gd name="connsiteY6-172" fmla="*/ 628557 h 1115959"/>
                <a:gd name="connsiteX0-173" fmla="*/ 16729 w 1229048"/>
                <a:gd name="connsiteY0-174" fmla="*/ 628557 h 1090947"/>
                <a:gd name="connsiteX1-175" fmla="*/ 1196484 w 1229048"/>
                <a:gd name="connsiteY1-176" fmla="*/ 0 h 1090947"/>
                <a:gd name="connsiteX2-177" fmla="*/ 1229048 w 1229048"/>
                <a:gd name="connsiteY2-178" fmla="*/ 829330 h 1090947"/>
                <a:gd name="connsiteX3-179" fmla="*/ 738251 w 1229048"/>
                <a:gd name="connsiteY3-180" fmla="*/ 1047244 h 1090947"/>
                <a:gd name="connsiteX4-181" fmla="*/ 569654 w 1229048"/>
                <a:gd name="connsiteY4-182" fmla="*/ 1054160 h 1090947"/>
                <a:gd name="connsiteX5-183" fmla="*/ 186883 w 1229048"/>
                <a:gd name="connsiteY5-184" fmla="*/ 836192 h 1090947"/>
                <a:gd name="connsiteX6-185" fmla="*/ 16729 w 1229048"/>
                <a:gd name="connsiteY6-186" fmla="*/ 628557 h 1090947"/>
                <a:gd name="connsiteX0-187" fmla="*/ 16729 w 1229048"/>
                <a:gd name="connsiteY0-188" fmla="*/ 628557 h 1090947"/>
                <a:gd name="connsiteX1-189" fmla="*/ 1196484 w 1229048"/>
                <a:gd name="connsiteY1-190" fmla="*/ 0 h 1090947"/>
                <a:gd name="connsiteX2-191" fmla="*/ 1229048 w 1229048"/>
                <a:gd name="connsiteY2-192" fmla="*/ 829330 h 1090947"/>
                <a:gd name="connsiteX3-193" fmla="*/ 735592 w 1229048"/>
                <a:gd name="connsiteY3-194" fmla="*/ 1047244 h 1090947"/>
                <a:gd name="connsiteX4-195" fmla="*/ 569654 w 1229048"/>
                <a:gd name="connsiteY4-196" fmla="*/ 1054160 h 1090947"/>
                <a:gd name="connsiteX5-197" fmla="*/ 186883 w 1229048"/>
                <a:gd name="connsiteY5-198" fmla="*/ 836192 h 1090947"/>
                <a:gd name="connsiteX6-199" fmla="*/ 16729 w 1229048"/>
                <a:gd name="connsiteY6-200" fmla="*/ 628557 h 1090947"/>
                <a:gd name="connsiteX0-201" fmla="*/ 16729 w 1229048"/>
                <a:gd name="connsiteY0-202" fmla="*/ 628557 h 1095536"/>
                <a:gd name="connsiteX1-203" fmla="*/ 1196484 w 1229048"/>
                <a:gd name="connsiteY1-204" fmla="*/ 0 h 1095536"/>
                <a:gd name="connsiteX2-205" fmla="*/ 1229048 w 1229048"/>
                <a:gd name="connsiteY2-206" fmla="*/ 829330 h 1095536"/>
                <a:gd name="connsiteX3-207" fmla="*/ 735592 w 1229048"/>
                <a:gd name="connsiteY3-208" fmla="*/ 1047244 h 1095536"/>
                <a:gd name="connsiteX4-209" fmla="*/ 569654 w 1229048"/>
                <a:gd name="connsiteY4-210" fmla="*/ 1054160 h 1095536"/>
                <a:gd name="connsiteX5-211" fmla="*/ 186883 w 1229048"/>
                <a:gd name="connsiteY5-212" fmla="*/ 836192 h 1095536"/>
                <a:gd name="connsiteX6-213" fmla="*/ 16729 w 1229048"/>
                <a:gd name="connsiteY6-214" fmla="*/ 628557 h 1095536"/>
                <a:gd name="connsiteX0-215" fmla="*/ 16729 w 1229048"/>
                <a:gd name="connsiteY0-216" fmla="*/ 628557 h 1096300"/>
                <a:gd name="connsiteX1-217" fmla="*/ 1196484 w 1229048"/>
                <a:gd name="connsiteY1-218" fmla="*/ 0 h 1096300"/>
                <a:gd name="connsiteX2-219" fmla="*/ 1229048 w 1229048"/>
                <a:gd name="connsiteY2-220" fmla="*/ 829330 h 1096300"/>
                <a:gd name="connsiteX3-221" fmla="*/ 735592 w 1229048"/>
                <a:gd name="connsiteY3-222" fmla="*/ 1047244 h 1096300"/>
                <a:gd name="connsiteX4-223" fmla="*/ 569654 w 1229048"/>
                <a:gd name="connsiteY4-224" fmla="*/ 1054160 h 1096300"/>
                <a:gd name="connsiteX5-225" fmla="*/ 186883 w 1229048"/>
                <a:gd name="connsiteY5-226" fmla="*/ 836192 h 1096300"/>
                <a:gd name="connsiteX6-227" fmla="*/ 16729 w 1229048"/>
                <a:gd name="connsiteY6-228" fmla="*/ 628557 h 1096300"/>
                <a:gd name="connsiteX0-229" fmla="*/ 16729 w 1229048"/>
                <a:gd name="connsiteY0-230" fmla="*/ 628557 h 1095536"/>
                <a:gd name="connsiteX1-231" fmla="*/ 1196484 w 1229048"/>
                <a:gd name="connsiteY1-232" fmla="*/ 0 h 1095536"/>
                <a:gd name="connsiteX2-233" fmla="*/ 1229048 w 1229048"/>
                <a:gd name="connsiteY2-234" fmla="*/ 829330 h 1095536"/>
                <a:gd name="connsiteX3-235" fmla="*/ 735592 w 1229048"/>
                <a:gd name="connsiteY3-236" fmla="*/ 1047244 h 1095536"/>
                <a:gd name="connsiteX4-237" fmla="*/ 569654 w 1229048"/>
                <a:gd name="connsiteY4-238" fmla="*/ 1054160 h 1095536"/>
                <a:gd name="connsiteX5-239" fmla="*/ 186883 w 1229048"/>
                <a:gd name="connsiteY5-240" fmla="*/ 836192 h 1095536"/>
                <a:gd name="connsiteX6-241" fmla="*/ 16729 w 1229048"/>
                <a:gd name="connsiteY6-242" fmla="*/ 628557 h 1095536"/>
                <a:gd name="connsiteX0-243" fmla="*/ 16729 w 1229048"/>
                <a:gd name="connsiteY0-244" fmla="*/ 628557 h 1085282"/>
                <a:gd name="connsiteX1-245" fmla="*/ 1196484 w 1229048"/>
                <a:gd name="connsiteY1-246" fmla="*/ 0 h 1085282"/>
                <a:gd name="connsiteX2-247" fmla="*/ 1229048 w 1229048"/>
                <a:gd name="connsiteY2-248" fmla="*/ 829330 h 1085282"/>
                <a:gd name="connsiteX3-249" fmla="*/ 735592 w 1229048"/>
                <a:gd name="connsiteY3-250" fmla="*/ 1047244 h 1085282"/>
                <a:gd name="connsiteX4-251" fmla="*/ 569654 w 1229048"/>
                <a:gd name="connsiteY4-252" fmla="*/ 1054160 h 1085282"/>
                <a:gd name="connsiteX5-253" fmla="*/ 186883 w 1229048"/>
                <a:gd name="connsiteY5-254" fmla="*/ 836192 h 1085282"/>
                <a:gd name="connsiteX6-255" fmla="*/ 16729 w 1229048"/>
                <a:gd name="connsiteY6-256" fmla="*/ 628557 h 1085282"/>
                <a:gd name="connsiteX0-257" fmla="*/ 16729 w 1229048"/>
                <a:gd name="connsiteY0-258" fmla="*/ 628557 h 1085282"/>
                <a:gd name="connsiteX1-259" fmla="*/ 1196484 w 1229048"/>
                <a:gd name="connsiteY1-260" fmla="*/ 0 h 1085282"/>
                <a:gd name="connsiteX2-261" fmla="*/ 1229048 w 1229048"/>
                <a:gd name="connsiteY2-262" fmla="*/ 829330 h 1085282"/>
                <a:gd name="connsiteX3-263" fmla="*/ 1082675 w 1229048"/>
                <a:gd name="connsiteY3-264" fmla="*/ 846824 h 1085282"/>
                <a:gd name="connsiteX4-265" fmla="*/ 735592 w 1229048"/>
                <a:gd name="connsiteY4-266" fmla="*/ 1047244 h 1085282"/>
                <a:gd name="connsiteX5-267" fmla="*/ 569654 w 1229048"/>
                <a:gd name="connsiteY5-268" fmla="*/ 1054160 h 1085282"/>
                <a:gd name="connsiteX6-269" fmla="*/ 186883 w 1229048"/>
                <a:gd name="connsiteY6-270" fmla="*/ 836192 h 1085282"/>
                <a:gd name="connsiteX7" fmla="*/ 16729 w 1229048"/>
                <a:gd name="connsiteY7" fmla="*/ 628557 h 1085282"/>
                <a:gd name="connsiteX0-271" fmla="*/ 16729 w 1229048"/>
                <a:gd name="connsiteY0-272" fmla="*/ 628557 h 1085282"/>
                <a:gd name="connsiteX1-273" fmla="*/ 1196484 w 1229048"/>
                <a:gd name="connsiteY1-274" fmla="*/ 0 h 1085282"/>
                <a:gd name="connsiteX2-275" fmla="*/ 1229048 w 1229048"/>
                <a:gd name="connsiteY2-276" fmla="*/ 829330 h 1085282"/>
                <a:gd name="connsiteX3-277" fmla="*/ 1082675 w 1229048"/>
                <a:gd name="connsiteY3-278" fmla="*/ 846824 h 1085282"/>
                <a:gd name="connsiteX4-279" fmla="*/ 735592 w 1229048"/>
                <a:gd name="connsiteY4-280" fmla="*/ 1047244 h 1085282"/>
                <a:gd name="connsiteX5-281" fmla="*/ 569654 w 1229048"/>
                <a:gd name="connsiteY5-282" fmla="*/ 1054160 h 1085282"/>
                <a:gd name="connsiteX6-283" fmla="*/ 186883 w 1229048"/>
                <a:gd name="connsiteY6-284" fmla="*/ 836192 h 1085282"/>
                <a:gd name="connsiteX7-285" fmla="*/ 16729 w 1229048"/>
                <a:gd name="connsiteY7-286" fmla="*/ 628557 h 1085282"/>
                <a:gd name="connsiteX0-287" fmla="*/ 16729 w 1229048"/>
                <a:gd name="connsiteY0-288" fmla="*/ 628557 h 1085282"/>
                <a:gd name="connsiteX1-289" fmla="*/ 1196484 w 1229048"/>
                <a:gd name="connsiteY1-290" fmla="*/ 0 h 1085282"/>
                <a:gd name="connsiteX2-291" fmla="*/ 1229048 w 1229048"/>
                <a:gd name="connsiteY2-292" fmla="*/ 829330 h 1085282"/>
                <a:gd name="connsiteX3-293" fmla="*/ 1082675 w 1229048"/>
                <a:gd name="connsiteY3-294" fmla="*/ 846824 h 1085282"/>
                <a:gd name="connsiteX4-295" fmla="*/ 735592 w 1229048"/>
                <a:gd name="connsiteY4-296" fmla="*/ 1047244 h 1085282"/>
                <a:gd name="connsiteX5-297" fmla="*/ 569654 w 1229048"/>
                <a:gd name="connsiteY5-298" fmla="*/ 1054160 h 1085282"/>
                <a:gd name="connsiteX6-299" fmla="*/ 186883 w 1229048"/>
                <a:gd name="connsiteY6-300" fmla="*/ 836192 h 1085282"/>
                <a:gd name="connsiteX7-301" fmla="*/ 16729 w 1229048"/>
                <a:gd name="connsiteY7-302" fmla="*/ 628557 h 1085282"/>
                <a:gd name="connsiteX0-303" fmla="*/ 16729 w 1229048"/>
                <a:gd name="connsiteY0-304" fmla="*/ 628557 h 1085282"/>
                <a:gd name="connsiteX1-305" fmla="*/ 1196484 w 1229048"/>
                <a:gd name="connsiteY1-306" fmla="*/ 0 h 1085282"/>
                <a:gd name="connsiteX2-307" fmla="*/ 1229048 w 1229048"/>
                <a:gd name="connsiteY2-308" fmla="*/ 829330 h 1085282"/>
                <a:gd name="connsiteX3-309" fmla="*/ 1082675 w 1229048"/>
                <a:gd name="connsiteY3-310" fmla="*/ 846824 h 1085282"/>
                <a:gd name="connsiteX4-311" fmla="*/ 735592 w 1229048"/>
                <a:gd name="connsiteY4-312" fmla="*/ 1047244 h 1085282"/>
                <a:gd name="connsiteX5-313" fmla="*/ 569654 w 1229048"/>
                <a:gd name="connsiteY5-314" fmla="*/ 1054160 h 1085282"/>
                <a:gd name="connsiteX6-315" fmla="*/ 186883 w 1229048"/>
                <a:gd name="connsiteY6-316" fmla="*/ 836192 h 1085282"/>
                <a:gd name="connsiteX7-317" fmla="*/ 16729 w 1229048"/>
                <a:gd name="connsiteY7-318" fmla="*/ 628557 h 1085282"/>
                <a:gd name="connsiteX0-319" fmla="*/ 16729 w 1196484"/>
                <a:gd name="connsiteY0-320" fmla="*/ 628557 h 1085282"/>
                <a:gd name="connsiteX1-321" fmla="*/ 1196484 w 1196484"/>
                <a:gd name="connsiteY1-322" fmla="*/ 0 h 1085282"/>
                <a:gd name="connsiteX2-323" fmla="*/ 1191834 w 1196484"/>
                <a:gd name="connsiteY2-324" fmla="*/ 741612 h 1085282"/>
                <a:gd name="connsiteX3-325" fmla="*/ 1082675 w 1196484"/>
                <a:gd name="connsiteY3-326" fmla="*/ 846824 h 1085282"/>
                <a:gd name="connsiteX4-327" fmla="*/ 735592 w 1196484"/>
                <a:gd name="connsiteY4-328" fmla="*/ 1047244 h 1085282"/>
                <a:gd name="connsiteX5-329" fmla="*/ 569654 w 1196484"/>
                <a:gd name="connsiteY5-330" fmla="*/ 1054160 h 1085282"/>
                <a:gd name="connsiteX6-331" fmla="*/ 186883 w 1196484"/>
                <a:gd name="connsiteY6-332" fmla="*/ 836192 h 1085282"/>
                <a:gd name="connsiteX7-333" fmla="*/ 16729 w 1196484"/>
                <a:gd name="connsiteY7-334" fmla="*/ 628557 h 1085282"/>
                <a:gd name="connsiteX0-335" fmla="*/ 16729 w 1196484"/>
                <a:gd name="connsiteY0-336" fmla="*/ 628557 h 1085282"/>
                <a:gd name="connsiteX1-337" fmla="*/ 1196484 w 1196484"/>
                <a:gd name="connsiteY1-338" fmla="*/ 0 h 1085282"/>
                <a:gd name="connsiteX2-339" fmla="*/ 1191834 w 1196484"/>
                <a:gd name="connsiteY2-340" fmla="*/ 707057 h 1085282"/>
                <a:gd name="connsiteX3-341" fmla="*/ 1082675 w 1196484"/>
                <a:gd name="connsiteY3-342" fmla="*/ 846824 h 1085282"/>
                <a:gd name="connsiteX4-343" fmla="*/ 735592 w 1196484"/>
                <a:gd name="connsiteY4-344" fmla="*/ 1047244 h 1085282"/>
                <a:gd name="connsiteX5-345" fmla="*/ 569654 w 1196484"/>
                <a:gd name="connsiteY5-346" fmla="*/ 1054160 h 1085282"/>
                <a:gd name="connsiteX6-347" fmla="*/ 186883 w 1196484"/>
                <a:gd name="connsiteY6-348" fmla="*/ 836192 h 1085282"/>
                <a:gd name="connsiteX7-349" fmla="*/ 16729 w 1196484"/>
                <a:gd name="connsiteY7-350" fmla="*/ 628557 h 1085282"/>
                <a:gd name="connsiteX0-351" fmla="*/ 16729 w 1196484"/>
                <a:gd name="connsiteY0-352" fmla="*/ 628557 h 1085282"/>
                <a:gd name="connsiteX1-353" fmla="*/ 1196484 w 1196484"/>
                <a:gd name="connsiteY1-354" fmla="*/ 0 h 1085282"/>
                <a:gd name="connsiteX2-355" fmla="*/ 1191834 w 1196484"/>
                <a:gd name="connsiteY2-356" fmla="*/ 707057 h 1085282"/>
                <a:gd name="connsiteX3-357" fmla="*/ 1082675 w 1196484"/>
                <a:gd name="connsiteY3-358" fmla="*/ 846824 h 1085282"/>
                <a:gd name="connsiteX4-359" fmla="*/ 735592 w 1196484"/>
                <a:gd name="connsiteY4-360" fmla="*/ 1047244 h 1085282"/>
                <a:gd name="connsiteX5-361" fmla="*/ 569654 w 1196484"/>
                <a:gd name="connsiteY5-362" fmla="*/ 1054160 h 1085282"/>
                <a:gd name="connsiteX6-363" fmla="*/ 186883 w 1196484"/>
                <a:gd name="connsiteY6-364" fmla="*/ 836192 h 1085282"/>
                <a:gd name="connsiteX7-365" fmla="*/ 16729 w 1196484"/>
                <a:gd name="connsiteY7-366" fmla="*/ 628557 h 1085282"/>
                <a:gd name="connsiteX0-367" fmla="*/ 16729 w 1196484"/>
                <a:gd name="connsiteY0-368" fmla="*/ 628557 h 1085282"/>
                <a:gd name="connsiteX1-369" fmla="*/ 1196484 w 1196484"/>
                <a:gd name="connsiteY1-370" fmla="*/ 0 h 1085282"/>
                <a:gd name="connsiteX2-371" fmla="*/ 1191834 w 1196484"/>
                <a:gd name="connsiteY2-372" fmla="*/ 707057 h 1085282"/>
                <a:gd name="connsiteX3-373" fmla="*/ 1082675 w 1196484"/>
                <a:gd name="connsiteY3-374" fmla="*/ 846824 h 1085282"/>
                <a:gd name="connsiteX4-375" fmla="*/ 735592 w 1196484"/>
                <a:gd name="connsiteY4-376" fmla="*/ 1047244 h 1085282"/>
                <a:gd name="connsiteX5-377" fmla="*/ 569654 w 1196484"/>
                <a:gd name="connsiteY5-378" fmla="*/ 1054160 h 1085282"/>
                <a:gd name="connsiteX6-379" fmla="*/ 186883 w 1196484"/>
                <a:gd name="connsiteY6-380" fmla="*/ 836192 h 1085282"/>
                <a:gd name="connsiteX7-381" fmla="*/ 16729 w 1196484"/>
                <a:gd name="connsiteY7-382" fmla="*/ 628557 h 1085282"/>
                <a:gd name="connsiteX0-383" fmla="*/ 16729 w 1199809"/>
                <a:gd name="connsiteY0-384" fmla="*/ 628557 h 1085282"/>
                <a:gd name="connsiteX1-385" fmla="*/ 1196484 w 1199809"/>
                <a:gd name="connsiteY1-386" fmla="*/ 0 h 1085282"/>
                <a:gd name="connsiteX2-387" fmla="*/ 1199809 w 1199809"/>
                <a:gd name="connsiteY2-388" fmla="*/ 707057 h 1085282"/>
                <a:gd name="connsiteX3-389" fmla="*/ 1082675 w 1199809"/>
                <a:gd name="connsiteY3-390" fmla="*/ 846824 h 1085282"/>
                <a:gd name="connsiteX4-391" fmla="*/ 735592 w 1199809"/>
                <a:gd name="connsiteY4-392" fmla="*/ 1047244 h 1085282"/>
                <a:gd name="connsiteX5-393" fmla="*/ 569654 w 1199809"/>
                <a:gd name="connsiteY5-394" fmla="*/ 1054160 h 1085282"/>
                <a:gd name="connsiteX6-395" fmla="*/ 186883 w 1199809"/>
                <a:gd name="connsiteY6-396" fmla="*/ 836192 h 1085282"/>
                <a:gd name="connsiteX7-397" fmla="*/ 16729 w 1199809"/>
                <a:gd name="connsiteY7-398" fmla="*/ 628557 h 1085282"/>
                <a:gd name="connsiteX0-399" fmla="*/ 16729 w 1199809"/>
                <a:gd name="connsiteY0-400" fmla="*/ 628557 h 1085282"/>
                <a:gd name="connsiteX1-401" fmla="*/ 1196484 w 1199809"/>
                <a:gd name="connsiteY1-402" fmla="*/ 0 h 1085282"/>
                <a:gd name="connsiteX2-403" fmla="*/ 1199809 w 1199809"/>
                <a:gd name="connsiteY2-404" fmla="*/ 707057 h 1085282"/>
                <a:gd name="connsiteX3-405" fmla="*/ 1082675 w 1199809"/>
                <a:gd name="connsiteY3-406" fmla="*/ 846824 h 1085282"/>
                <a:gd name="connsiteX4-407" fmla="*/ 735592 w 1199809"/>
                <a:gd name="connsiteY4-408" fmla="*/ 1047244 h 1085282"/>
                <a:gd name="connsiteX5-409" fmla="*/ 569654 w 1199809"/>
                <a:gd name="connsiteY5-410" fmla="*/ 1054160 h 1085282"/>
                <a:gd name="connsiteX6-411" fmla="*/ 186883 w 1199809"/>
                <a:gd name="connsiteY6-412" fmla="*/ 836192 h 1085282"/>
                <a:gd name="connsiteX7-413" fmla="*/ 16729 w 1199809"/>
                <a:gd name="connsiteY7-414" fmla="*/ 628557 h 1085282"/>
                <a:gd name="connsiteX0-415" fmla="*/ 16729 w 1199809"/>
                <a:gd name="connsiteY0-416" fmla="*/ 628557 h 1085282"/>
                <a:gd name="connsiteX1-417" fmla="*/ 1196484 w 1199809"/>
                <a:gd name="connsiteY1-418" fmla="*/ 0 h 1085282"/>
                <a:gd name="connsiteX2-419" fmla="*/ 1199809 w 1199809"/>
                <a:gd name="connsiteY2-420" fmla="*/ 707057 h 1085282"/>
                <a:gd name="connsiteX3-421" fmla="*/ 1082675 w 1199809"/>
                <a:gd name="connsiteY3-422" fmla="*/ 846824 h 1085282"/>
                <a:gd name="connsiteX4-423" fmla="*/ 735592 w 1199809"/>
                <a:gd name="connsiteY4-424" fmla="*/ 1047244 h 1085282"/>
                <a:gd name="connsiteX5-425" fmla="*/ 569654 w 1199809"/>
                <a:gd name="connsiteY5-426" fmla="*/ 1054160 h 1085282"/>
                <a:gd name="connsiteX6-427" fmla="*/ 186883 w 1199809"/>
                <a:gd name="connsiteY6-428" fmla="*/ 836192 h 1085282"/>
                <a:gd name="connsiteX7-429" fmla="*/ 16729 w 1199809"/>
                <a:gd name="connsiteY7-430" fmla="*/ 628557 h 1085282"/>
                <a:gd name="connsiteX0-431" fmla="*/ 16729 w 1283032"/>
                <a:gd name="connsiteY0-432" fmla="*/ 656487 h 1113212"/>
                <a:gd name="connsiteX1-433" fmla="*/ 1196484 w 1283032"/>
                <a:gd name="connsiteY1-434" fmla="*/ 27930 h 1113212"/>
                <a:gd name="connsiteX2-435" fmla="*/ 1194316 w 1283032"/>
                <a:gd name="connsiteY2-436" fmla="*/ 173005 h 1113212"/>
                <a:gd name="connsiteX3-437" fmla="*/ 1199809 w 1283032"/>
                <a:gd name="connsiteY3-438" fmla="*/ 734987 h 1113212"/>
                <a:gd name="connsiteX4-439" fmla="*/ 1082675 w 1283032"/>
                <a:gd name="connsiteY4-440" fmla="*/ 874754 h 1113212"/>
                <a:gd name="connsiteX5-441" fmla="*/ 735592 w 1283032"/>
                <a:gd name="connsiteY5-442" fmla="*/ 1075174 h 1113212"/>
                <a:gd name="connsiteX6-443" fmla="*/ 569654 w 1283032"/>
                <a:gd name="connsiteY6-444" fmla="*/ 1082090 h 1113212"/>
                <a:gd name="connsiteX7-445" fmla="*/ 186883 w 1283032"/>
                <a:gd name="connsiteY7-446" fmla="*/ 864122 h 1113212"/>
                <a:gd name="connsiteX8" fmla="*/ 16729 w 1283032"/>
                <a:gd name="connsiteY8" fmla="*/ 656487 h 1113212"/>
                <a:gd name="connsiteX0-447" fmla="*/ 16729 w 1206954"/>
                <a:gd name="connsiteY0-448" fmla="*/ 634354 h 1091079"/>
                <a:gd name="connsiteX1-449" fmla="*/ 1015730 w 1206954"/>
                <a:gd name="connsiteY1-450" fmla="*/ 32378 h 1091079"/>
                <a:gd name="connsiteX2-451" fmla="*/ 1194316 w 1206954"/>
                <a:gd name="connsiteY2-452" fmla="*/ 150872 h 1091079"/>
                <a:gd name="connsiteX3-453" fmla="*/ 1199809 w 1206954"/>
                <a:gd name="connsiteY3-454" fmla="*/ 712854 h 1091079"/>
                <a:gd name="connsiteX4-455" fmla="*/ 1082675 w 1206954"/>
                <a:gd name="connsiteY4-456" fmla="*/ 852621 h 1091079"/>
                <a:gd name="connsiteX5-457" fmla="*/ 735592 w 1206954"/>
                <a:gd name="connsiteY5-458" fmla="*/ 1053041 h 1091079"/>
                <a:gd name="connsiteX6-459" fmla="*/ 569654 w 1206954"/>
                <a:gd name="connsiteY6-460" fmla="*/ 1059957 h 1091079"/>
                <a:gd name="connsiteX7-461" fmla="*/ 186883 w 1206954"/>
                <a:gd name="connsiteY7-462" fmla="*/ 841989 h 1091079"/>
                <a:gd name="connsiteX8-463" fmla="*/ 16729 w 1206954"/>
                <a:gd name="connsiteY8-464" fmla="*/ 634354 h 1091079"/>
                <a:gd name="connsiteX0-465" fmla="*/ 16729 w 1206954"/>
                <a:gd name="connsiteY0-466" fmla="*/ 634354 h 1091079"/>
                <a:gd name="connsiteX1-467" fmla="*/ 1015730 w 1206954"/>
                <a:gd name="connsiteY1-468" fmla="*/ 32378 h 1091079"/>
                <a:gd name="connsiteX2-469" fmla="*/ 1194316 w 1206954"/>
                <a:gd name="connsiteY2-470" fmla="*/ 150872 h 1091079"/>
                <a:gd name="connsiteX3-471" fmla="*/ 1199809 w 1206954"/>
                <a:gd name="connsiteY3-472" fmla="*/ 712854 h 1091079"/>
                <a:gd name="connsiteX4-473" fmla="*/ 1082675 w 1206954"/>
                <a:gd name="connsiteY4-474" fmla="*/ 852621 h 1091079"/>
                <a:gd name="connsiteX5-475" fmla="*/ 735592 w 1206954"/>
                <a:gd name="connsiteY5-476" fmla="*/ 1053041 h 1091079"/>
                <a:gd name="connsiteX6-477" fmla="*/ 569654 w 1206954"/>
                <a:gd name="connsiteY6-478" fmla="*/ 1059957 h 1091079"/>
                <a:gd name="connsiteX7-479" fmla="*/ 186883 w 1206954"/>
                <a:gd name="connsiteY7-480" fmla="*/ 841989 h 1091079"/>
                <a:gd name="connsiteX8-481" fmla="*/ 16729 w 1206954"/>
                <a:gd name="connsiteY8-482" fmla="*/ 634354 h 1091079"/>
                <a:gd name="connsiteX0-483" fmla="*/ 16729 w 1206954"/>
                <a:gd name="connsiteY0-484" fmla="*/ 609516 h 1066241"/>
                <a:gd name="connsiteX1-485" fmla="*/ 1015730 w 1206954"/>
                <a:gd name="connsiteY1-486" fmla="*/ 7540 h 1066241"/>
                <a:gd name="connsiteX2-487" fmla="*/ 1194316 w 1206954"/>
                <a:gd name="connsiteY2-488" fmla="*/ 126034 h 1066241"/>
                <a:gd name="connsiteX3-489" fmla="*/ 1199809 w 1206954"/>
                <a:gd name="connsiteY3-490" fmla="*/ 688016 h 1066241"/>
                <a:gd name="connsiteX4-491" fmla="*/ 1082675 w 1206954"/>
                <a:gd name="connsiteY4-492" fmla="*/ 827783 h 1066241"/>
                <a:gd name="connsiteX5-493" fmla="*/ 735592 w 1206954"/>
                <a:gd name="connsiteY5-494" fmla="*/ 1028203 h 1066241"/>
                <a:gd name="connsiteX6-495" fmla="*/ 569654 w 1206954"/>
                <a:gd name="connsiteY6-496" fmla="*/ 1035119 h 1066241"/>
                <a:gd name="connsiteX7-497" fmla="*/ 186883 w 1206954"/>
                <a:gd name="connsiteY7-498" fmla="*/ 817151 h 1066241"/>
                <a:gd name="connsiteX8-499" fmla="*/ 16729 w 1206954"/>
                <a:gd name="connsiteY8-500" fmla="*/ 609516 h 1066241"/>
                <a:gd name="connsiteX0-501" fmla="*/ 16729 w 1208917"/>
                <a:gd name="connsiteY0-502" fmla="*/ 609854 h 1066579"/>
                <a:gd name="connsiteX1-503" fmla="*/ 1015730 w 1208917"/>
                <a:gd name="connsiteY1-504" fmla="*/ 7878 h 1066579"/>
                <a:gd name="connsiteX2-505" fmla="*/ 1202290 w 1208917"/>
                <a:gd name="connsiteY2-506" fmla="*/ 123714 h 1066579"/>
                <a:gd name="connsiteX3-507" fmla="*/ 1199809 w 1208917"/>
                <a:gd name="connsiteY3-508" fmla="*/ 688354 h 1066579"/>
                <a:gd name="connsiteX4-509" fmla="*/ 1082675 w 1208917"/>
                <a:gd name="connsiteY4-510" fmla="*/ 828121 h 1066579"/>
                <a:gd name="connsiteX5-511" fmla="*/ 735592 w 1208917"/>
                <a:gd name="connsiteY5-512" fmla="*/ 1028541 h 1066579"/>
                <a:gd name="connsiteX6-513" fmla="*/ 569654 w 1208917"/>
                <a:gd name="connsiteY6-514" fmla="*/ 1035457 h 1066579"/>
                <a:gd name="connsiteX7-515" fmla="*/ 186883 w 1208917"/>
                <a:gd name="connsiteY7-516" fmla="*/ 817489 h 1066579"/>
                <a:gd name="connsiteX8-517" fmla="*/ 16729 w 1208917"/>
                <a:gd name="connsiteY8-518" fmla="*/ 609854 h 1066579"/>
                <a:gd name="connsiteX0-519" fmla="*/ 16729 w 1208917"/>
                <a:gd name="connsiteY0-520" fmla="*/ 609544 h 1066269"/>
                <a:gd name="connsiteX1-521" fmla="*/ 1015730 w 1208917"/>
                <a:gd name="connsiteY1-522" fmla="*/ 7568 h 1066269"/>
                <a:gd name="connsiteX2-523" fmla="*/ 1202290 w 1208917"/>
                <a:gd name="connsiteY2-524" fmla="*/ 123404 h 1066269"/>
                <a:gd name="connsiteX3-525" fmla="*/ 1199809 w 1208917"/>
                <a:gd name="connsiteY3-526" fmla="*/ 688044 h 1066269"/>
                <a:gd name="connsiteX4-527" fmla="*/ 1082675 w 1208917"/>
                <a:gd name="connsiteY4-528" fmla="*/ 827811 h 1066269"/>
                <a:gd name="connsiteX5-529" fmla="*/ 735592 w 1208917"/>
                <a:gd name="connsiteY5-530" fmla="*/ 1028231 h 1066269"/>
                <a:gd name="connsiteX6-531" fmla="*/ 569654 w 1208917"/>
                <a:gd name="connsiteY6-532" fmla="*/ 1035147 h 1066269"/>
                <a:gd name="connsiteX7-533" fmla="*/ 186883 w 1208917"/>
                <a:gd name="connsiteY7-534" fmla="*/ 817179 h 1066269"/>
                <a:gd name="connsiteX8-535" fmla="*/ 16729 w 1208917"/>
                <a:gd name="connsiteY8-536" fmla="*/ 609544 h 1066269"/>
                <a:gd name="connsiteX0-537" fmla="*/ 16729 w 1202509"/>
                <a:gd name="connsiteY0-538" fmla="*/ 609544 h 1066269"/>
                <a:gd name="connsiteX1-539" fmla="*/ 1015730 w 1202509"/>
                <a:gd name="connsiteY1-540" fmla="*/ 7568 h 1066269"/>
                <a:gd name="connsiteX2-541" fmla="*/ 1202290 w 1202509"/>
                <a:gd name="connsiteY2-542" fmla="*/ 123404 h 1066269"/>
                <a:gd name="connsiteX3-543" fmla="*/ 1199809 w 1202509"/>
                <a:gd name="connsiteY3-544" fmla="*/ 688044 h 1066269"/>
                <a:gd name="connsiteX4-545" fmla="*/ 1082675 w 1202509"/>
                <a:gd name="connsiteY4-546" fmla="*/ 827811 h 1066269"/>
                <a:gd name="connsiteX5-547" fmla="*/ 735592 w 1202509"/>
                <a:gd name="connsiteY5-548" fmla="*/ 1028231 h 1066269"/>
                <a:gd name="connsiteX6-549" fmla="*/ 569654 w 1202509"/>
                <a:gd name="connsiteY6-550" fmla="*/ 1035147 h 1066269"/>
                <a:gd name="connsiteX7-551" fmla="*/ 186883 w 1202509"/>
                <a:gd name="connsiteY7-552" fmla="*/ 817179 h 1066269"/>
                <a:gd name="connsiteX8-553" fmla="*/ 16729 w 1202509"/>
                <a:gd name="connsiteY8-554" fmla="*/ 609544 h 1066269"/>
                <a:gd name="connsiteX0-555" fmla="*/ 16729 w 1202509"/>
                <a:gd name="connsiteY0-556" fmla="*/ 609544 h 1066269"/>
                <a:gd name="connsiteX1-557" fmla="*/ 1015730 w 1202509"/>
                <a:gd name="connsiteY1-558" fmla="*/ 7568 h 1066269"/>
                <a:gd name="connsiteX2-559" fmla="*/ 1202290 w 1202509"/>
                <a:gd name="connsiteY2-560" fmla="*/ 123404 h 1066269"/>
                <a:gd name="connsiteX3-561" fmla="*/ 1199809 w 1202509"/>
                <a:gd name="connsiteY3-562" fmla="*/ 688044 h 1066269"/>
                <a:gd name="connsiteX4-563" fmla="*/ 1082675 w 1202509"/>
                <a:gd name="connsiteY4-564" fmla="*/ 827811 h 1066269"/>
                <a:gd name="connsiteX5-565" fmla="*/ 735592 w 1202509"/>
                <a:gd name="connsiteY5-566" fmla="*/ 1028231 h 1066269"/>
                <a:gd name="connsiteX6-567" fmla="*/ 569654 w 1202509"/>
                <a:gd name="connsiteY6-568" fmla="*/ 1035147 h 1066269"/>
                <a:gd name="connsiteX7-569" fmla="*/ 186883 w 1202509"/>
                <a:gd name="connsiteY7-570" fmla="*/ 817179 h 1066269"/>
                <a:gd name="connsiteX8-571" fmla="*/ 16729 w 1202509"/>
                <a:gd name="connsiteY8-572" fmla="*/ 609544 h 1066269"/>
                <a:gd name="connsiteX0-573" fmla="*/ 16729 w 1202594"/>
                <a:gd name="connsiteY0-574" fmla="*/ 609544 h 1066269"/>
                <a:gd name="connsiteX1-575" fmla="*/ 1015730 w 1202594"/>
                <a:gd name="connsiteY1-576" fmla="*/ 7568 h 1066269"/>
                <a:gd name="connsiteX2-577" fmla="*/ 1202290 w 1202594"/>
                <a:gd name="connsiteY2-578" fmla="*/ 123404 h 1066269"/>
                <a:gd name="connsiteX3-579" fmla="*/ 1199809 w 1202594"/>
                <a:gd name="connsiteY3-580" fmla="*/ 688044 h 1066269"/>
                <a:gd name="connsiteX4-581" fmla="*/ 1082675 w 1202594"/>
                <a:gd name="connsiteY4-582" fmla="*/ 827811 h 1066269"/>
                <a:gd name="connsiteX5-583" fmla="*/ 735592 w 1202594"/>
                <a:gd name="connsiteY5-584" fmla="*/ 1028231 h 1066269"/>
                <a:gd name="connsiteX6-585" fmla="*/ 569654 w 1202594"/>
                <a:gd name="connsiteY6-586" fmla="*/ 1035147 h 1066269"/>
                <a:gd name="connsiteX7-587" fmla="*/ 186883 w 1202594"/>
                <a:gd name="connsiteY7-588" fmla="*/ 817179 h 1066269"/>
                <a:gd name="connsiteX8-589" fmla="*/ 16729 w 1202594"/>
                <a:gd name="connsiteY8-590" fmla="*/ 609544 h 1066269"/>
                <a:gd name="connsiteX0-591" fmla="*/ 16729 w 1202368"/>
                <a:gd name="connsiteY0-592" fmla="*/ 609544 h 1066269"/>
                <a:gd name="connsiteX1-593" fmla="*/ 1015730 w 1202368"/>
                <a:gd name="connsiteY1-594" fmla="*/ 7568 h 1066269"/>
                <a:gd name="connsiteX2-595" fmla="*/ 1202290 w 1202368"/>
                <a:gd name="connsiteY2-596" fmla="*/ 123404 h 1066269"/>
                <a:gd name="connsiteX3-597" fmla="*/ 1199809 w 1202368"/>
                <a:gd name="connsiteY3-598" fmla="*/ 688044 h 1066269"/>
                <a:gd name="connsiteX4-599" fmla="*/ 1082675 w 1202368"/>
                <a:gd name="connsiteY4-600" fmla="*/ 827811 h 1066269"/>
                <a:gd name="connsiteX5-601" fmla="*/ 735592 w 1202368"/>
                <a:gd name="connsiteY5-602" fmla="*/ 1028231 h 1066269"/>
                <a:gd name="connsiteX6-603" fmla="*/ 569654 w 1202368"/>
                <a:gd name="connsiteY6-604" fmla="*/ 1035147 h 1066269"/>
                <a:gd name="connsiteX7-605" fmla="*/ 186883 w 1202368"/>
                <a:gd name="connsiteY7-606" fmla="*/ 817179 h 1066269"/>
                <a:gd name="connsiteX8-607" fmla="*/ 16729 w 1202368"/>
                <a:gd name="connsiteY8-608" fmla="*/ 609544 h 1066269"/>
                <a:gd name="connsiteX0-609" fmla="*/ 16729 w 1202368"/>
                <a:gd name="connsiteY0-610" fmla="*/ 615718 h 1072443"/>
                <a:gd name="connsiteX1-611" fmla="*/ 1011857 w 1202368"/>
                <a:gd name="connsiteY1-612" fmla="*/ 6772 h 1072443"/>
                <a:gd name="connsiteX2-613" fmla="*/ 1202290 w 1202368"/>
                <a:gd name="connsiteY2-614" fmla="*/ 129578 h 1072443"/>
                <a:gd name="connsiteX3-615" fmla="*/ 1199809 w 1202368"/>
                <a:gd name="connsiteY3-616" fmla="*/ 694218 h 1072443"/>
                <a:gd name="connsiteX4-617" fmla="*/ 1082675 w 1202368"/>
                <a:gd name="connsiteY4-618" fmla="*/ 833985 h 1072443"/>
                <a:gd name="connsiteX5-619" fmla="*/ 735592 w 1202368"/>
                <a:gd name="connsiteY5-620" fmla="*/ 1034405 h 1072443"/>
                <a:gd name="connsiteX6-621" fmla="*/ 569654 w 1202368"/>
                <a:gd name="connsiteY6-622" fmla="*/ 1041321 h 1072443"/>
                <a:gd name="connsiteX7-623" fmla="*/ 186883 w 1202368"/>
                <a:gd name="connsiteY7-624" fmla="*/ 823353 h 1072443"/>
                <a:gd name="connsiteX8-625" fmla="*/ 16729 w 1202368"/>
                <a:gd name="connsiteY8-626" fmla="*/ 615718 h 1072443"/>
                <a:gd name="connsiteX0-627" fmla="*/ 16729 w 1202368"/>
                <a:gd name="connsiteY0-628" fmla="*/ 615718 h 1072443"/>
                <a:gd name="connsiteX1-629" fmla="*/ 1011857 w 1202368"/>
                <a:gd name="connsiteY1-630" fmla="*/ 6772 h 1072443"/>
                <a:gd name="connsiteX2-631" fmla="*/ 1202290 w 1202368"/>
                <a:gd name="connsiteY2-632" fmla="*/ 129578 h 1072443"/>
                <a:gd name="connsiteX3-633" fmla="*/ 1199809 w 1202368"/>
                <a:gd name="connsiteY3-634" fmla="*/ 694218 h 1072443"/>
                <a:gd name="connsiteX4-635" fmla="*/ 1082675 w 1202368"/>
                <a:gd name="connsiteY4-636" fmla="*/ 833985 h 1072443"/>
                <a:gd name="connsiteX5-637" fmla="*/ 735592 w 1202368"/>
                <a:gd name="connsiteY5-638" fmla="*/ 1034405 h 1072443"/>
                <a:gd name="connsiteX6-639" fmla="*/ 569654 w 1202368"/>
                <a:gd name="connsiteY6-640" fmla="*/ 1041321 h 1072443"/>
                <a:gd name="connsiteX7-641" fmla="*/ 186883 w 1202368"/>
                <a:gd name="connsiteY7-642" fmla="*/ 823353 h 1072443"/>
                <a:gd name="connsiteX8-643" fmla="*/ 16729 w 1202368"/>
                <a:gd name="connsiteY8-644" fmla="*/ 615718 h 10724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101" y="connsiteY6-102"/>
                </a:cxn>
                <a:cxn ang="0">
                  <a:pos x="connsiteX7-285" y="connsiteY7-286"/>
                </a:cxn>
                <a:cxn ang="0">
                  <a:pos x="connsiteX8-463" y="connsiteY8-464"/>
                </a:cxn>
              </a:cxnLst>
              <a:rect l="l" t="t" r="r" b="b"/>
              <a:pathLst>
                <a:path w="1202368" h="1072443">
                  <a:moveTo>
                    <a:pt x="16729" y="615718"/>
                  </a:moveTo>
                  <a:cubicBezTo>
                    <a:pt x="308307" y="217844"/>
                    <a:pt x="686272" y="67928"/>
                    <a:pt x="1011857" y="6772"/>
                  </a:cubicBezTo>
                  <a:cubicBezTo>
                    <a:pt x="1173565" y="-15329"/>
                    <a:pt x="1201736" y="14393"/>
                    <a:pt x="1202290" y="129578"/>
                  </a:cubicBezTo>
                  <a:cubicBezTo>
                    <a:pt x="1202844" y="247421"/>
                    <a:pt x="1200301" y="569298"/>
                    <a:pt x="1199809" y="694218"/>
                  </a:cubicBezTo>
                  <a:cubicBezTo>
                    <a:pt x="1199347" y="811470"/>
                    <a:pt x="1170234" y="805641"/>
                    <a:pt x="1082675" y="833985"/>
                  </a:cubicBezTo>
                  <a:cubicBezTo>
                    <a:pt x="904739" y="896885"/>
                    <a:pt x="855652" y="941370"/>
                    <a:pt x="735592" y="1034405"/>
                  </a:cubicBezTo>
                  <a:cubicBezTo>
                    <a:pt x="700121" y="1071877"/>
                    <a:pt x="661555" y="1093825"/>
                    <a:pt x="569654" y="1041321"/>
                  </a:cubicBezTo>
                  <a:cubicBezTo>
                    <a:pt x="482190" y="989753"/>
                    <a:pt x="321567" y="896945"/>
                    <a:pt x="186883" y="823353"/>
                  </a:cubicBezTo>
                  <a:cubicBezTo>
                    <a:pt x="78781" y="752419"/>
                    <a:pt x="-45656" y="725400"/>
                    <a:pt x="16729" y="615718"/>
                  </a:cubicBezTo>
                  <a:close/>
                </a:path>
              </a:pathLst>
            </a:cu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95" name="Freeform 21"/>
            <p:cNvSpPr>
              <a:spLocks noChangeAspect="1" noEditPoints="1"/>
            </p:cNvSpPr>
            <p:nvPr/>
          </p:nvSpPr>
          <p:spPr>
            <a:xfrm>
              <a:off x="881186" y="2820264"/>
              <a:ext cx="370019" cy="360000"/>
            </a:xfrm>
            <a:custGeom>
              <a:avLst/>
              <a:gdLst/>
              <a:ahLst/>
              <a:cxnLst>
                <a:cxn ang="0">
                  <a:pos x="60825" y="0"/>
                </a:cxn>
                <a:cxn ang="0">
                  <a:pos x="309194" y="0"/>
                </a:cxn>
                <a:cxn ang="0">
                  <a:pos x="370019" y="60845"/>
                </a:cxn>
                <a:cxn ang="0">
                  <a:pos x="370019" y="212958"/>
                </a:cxn>
                <a:cxn ang="0">
                  <a:pos x="277092" y="212958"/>
                </a:cxn>
                <a:cxn ang="0">
                  <a:pos x="277092" y="175775"/>
                </a:cxn>
                <a:cxn ang="0">
                  <a:pos x="177406" y="256901"/>
                </a:cxn>
                <a:cxn ang="0">
                  <a:pos x="277092" y="338028"/>
                </a:cxn>
                <a:cxn ang="0">
                  <a:pos x="277092" y="302535"/>
                </a:cxn>
                <a:cxn ang="0">
                  <a:pos x="370019" y="302535"/>
                </a:cxn>
                <a:cxn ang="0">
                  <a:pos x="309194" y="360000"/>
                </a:cxn>
                <a:cxn ang="0">
                  <a:pos x="60825" y="360000"/>
                </a:cxn>
                <a:cxn ang="0">
                  <a:pos x="0" y="297465"/>
                </a:cxn>
                <a:cxn ang="0">
                  <a:pos x="0" y="60845"/>
                </a:cxn>
                <a:cxn ang="0">
                  <a:pos x="60825" y="0"/>
                </a:cxn>
                <a:cxn ang="0">
                  <a:pos x="290609" y="32113"/>
                </a:cxn>
                <a:cxn ang="0">
                  <a:pos x="77721" y="32113"/>
                </a:cxn>
                <a:cxn ang="0">
                  <a:pos x="77721" y="145352"/>
                </a:cxn>
                <a:cxn ang="0">
                  <a:pos x="290609" y="145352"/>
                </a:cxn>
                <a:cxn ang="0">
                  <a:pos x="290609" y="32113"/>
                </a:cxn>
                <a:cxn ang="0">
                  <a:pos x="157131" y="50704"/>
                </a:cxn>
                <a:cxn ang="0">
                  <a:pos x="109823" y="50704"/>
                </a:cxn>
                <a:cxn ang="0">
                  <a:pos x="109823" y="121690"/>
                </a:cxn>
                <a:cxn ang="0">
                  <a:pos x="157131" y="121690"/>
                </a:cxn>
                <a:cxn ang="0">
                  <a:pos x="157131" y="50704"/>
                </a:cxn>
                <a:cxn ang="0">
                  <a:pos x="37171" y="283944"/>
                </a:cxn>
                <a:cxn ang="0">
                  <a:pos x="37171" y="322817"/>
                </a:cxn>
                <a:cxn ang="0">
                  <a:pos x="72652" y="322817"/>
                </a:cxn>
                <a:cxn ang="0">
                  <a:pos x="72652" y="283944"/>
                </a:cxn>
                <a:cxn ang="0">
                  <a:pos x="37171" y="283944"/>
                </a:cxn>
              </a:cxnLst>
              <a:rect l="0" t="0" r="0" b="0"/>
              <a:pathLst>
                <a:path w="219" h="213">
                  <a:moveTo>
                    <a:pt x="36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219" y="36"/>
                    <a:pt x="219" y="36"/>
                    <a:pt x="219" y="36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64" y="200"/>
                    <a:pt x="164" y="200"/>
                    <a:pt x="164" y="200"/>
                  </a:cubicBezTo>
                  <a:cubicBezTo>
                    <a:pt x="164" y="179"/>
                    <a:pt x="164" y="179"/>
                    <a:pt x="164" y="179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7" y="201"/>
                    <a:pt x="201" y="213"/>
                    <a:pt x="183" y="213"/>
                  </a:cubicBezTo>
                  <a:cubicBezTo>
                    <a:pt x="36" y="213"/>
                    <a:pt x="36" y="213"/>
                    <a:pt x="36" y="213"/>
                  </a:cubicBezTo>
                  <a:cubicBezTo>
                    <a:pt x="16" y="213"/>
                    <a:pt x="0" y="196"/>
                    <a:pt x="0" y="17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lose/>
                  <a:moveTo>
                    <a:pt x="172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19"/>
                    <a:pt x="172" y="19"/>
                    <a:pt x="172" y="19"/>
                  </a:cubicBezTo>
                  <a:close/>
                  <a:moveTo>
                    <a:pt x="93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30"/>
                    <a:pt x="93" y="30"/>
                    <a:pt x="93" y="30"/>
                  </a:cubicBezTo>
                  <a:close/>
                  <a:moveTo>
                    <a:pt x="22" y="168"/>
                  </a:moveTo>
                  <a:cubicBezTo>
                    <a:pt x="22" y="191"/>
                    <a:pt x="22" y="191"/>
                    <a:pt x="22" y="191"/>
                  </a:cubicBezTo>
                  <a:cubicBezTo>
                    <a:pt x="43" y="191"/>
                    <a:pt x="43" y="191"/>
                    <a:pt x="43" y="191"/>
                  </a:cubicBezTo>
                  <a:cubicBezTo>
                    <a:pt x="43" y="168"/>
                    <a:pt x="43" y="168"/>
                    <a:pt x="43" y="168"/>
                  </a:cubicBezTo>
                  <a:lnTo>
                    <a:pt x="22" y="16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09663" y="3522663"/>
            <a:ext cx="1073150" cy="1203325"/>
            <a:chOff x="1133527" y="3438769"/>
            <a:chExt cx="1072443" cy="1202368"/>
          </a:xfrm>
        </p:grpSpPr>
        <p:sp>
          <p:nvSpPr>
            <p:cNvPr id="17" name="空心弧 27"/>
            <p:cNvSpPr/>
            <p:nvPr/>
          </p:nvSpPr>
          <p:spPr>
            <a:xfrm rot="14359844">
              <a:off x="1068565" y="3503731"/>
              <a:ext cx="1202368" cy="1072443"/>
            </a:xfrm>
            <a:custGeom>
              <a:avLst/>
              <a:gdLst>
                <a:gd name="connsiteX0" fmla="*/ 233885 w 3046027"/>
                <a:gd name="connsiteY0" fmla="*/ 701449 h 3000826"/>
                <a:gd name="connsiteX1" fmla="*/ 1464144 w 3046027"/>
                <a:gd name="connsiteY1" fmla="*/ 1122 h 3000826"/>
                <a:gd name="connsiteX2" fmla="*/ 1496708 w 3046027"/>
                <a:gd name="connsiteY2" fmla="*/ 830452 h 3000826"/>
                <a:gd name="connsiteX3" fmla="*/ 939458 w 3046027"/>
                <a:gd name="connsiteY3" fmla="*/ 1138743 h 3000826"/>
                <a:gd name="connsiteX4" fmla="*/ 233885 w 3046027"/>
                <a:gd name="connsiteY4" fmla="*/ 701449 h 3000826"/>
                <a:gd name="connsiteX0-1" fmla="*/ 0 w 1262823"/>
                <a:gd name="connsiteY0-2" fmla="*/ 700327 h 1095091"/>
                <a:gd name="connsiteX1-3" fmla="*/ 1230259 w 1262823"/>
                <a:gd name="connsiteY1-4" fmla="*/ 0 h 1095091"/>
                <a:gd name="connsiteX2-5" fmla="*/ 1262823 w 1262823"/>
                <a:gd name="connsiteY2-6" fmla="*/ 829330 h 1095091"/>
                <a:gd name="connsiteX3-7" fmla="*/ 710889 w 1262823"/>
                <a:gd name="connsiteY3-8" fmla="*/ 1095091 h 1095091"/>
                <a:gd name="connsiteX4-9" fmla="*/ 0 w 1262823"/>
                <a:gd name="connsiteY4-10" fmla="*/ 700327 h 1095091"/>
                <a:gd name="connsiteX0-11" fmla="*/ 0 w 1262823"/>
                <a:gd name="connsiteY0-12" fmla="*/ 700327 h 1095091"/>
                <a:gd name="connsiteX1-13" fmla="*/ 1230259 w 1262823"/>
                <a:gd name="connsiteY1-14" fmla="*/ 0 h 1095091"/>
                <a:gd name="connsiteX2-15" fmla="*/ 1262823 w 1262823"/>
                <a:gd name="connsiteY2-16" fmla="*/ 829330 h 1095091"/>
                <a:gd name="connsiteX3-17" fmla="*/ 710889 w 1262823"/>
                <a:gd name="connsiteY3-18" fmla="*/ 1095091 h 1095091"/>
                <a:gd name="connsiteX4-19" fmla="*/ 0 w 1262823"/>
                <a:gd name="connsiteY4-20" fmla="*/ 700327 h 1095091"/>
                <a:gd name="connsiteX0-21" fmla="*/ 0 w 1262823"/>
                <a:gd name="connsiteY0-22" fmla="*/ 700327 h 1095091"/>
                <a:gd name="connsiteX1-23" fmla="*/ 1230259 w 1262823"/>
                <a:gd name="connsiteY1-24" fmla="*/ 0 h 1095091"/>
                <a:gd name="connsiteX2-25" fmla="*/ 1262823 w 1262823"/>
                <a:gd name="connsiteY2-26" fmla="*/ 829330 h 1095091"/>
                <a:gd name="connsiteX3-27" fmla="*/ 710889 w 1262823"/>
                <a:gd name="connsiteY3-28" fmla="*/ 1095091 h 1095091"/>
                <a:gd name="connsiteX4-29" fmla="*/ 0 w 1262823"/>
                <a:gd name="connsiteY4-30" fmla="*/ 700327 h 1095091"/>
                <a:gd name="connsiteX0-31" fmla="*/ 12347 w 1275170"/>
                <a:gd name="connsiteY0-32" fmla="*/ 700327 h 1115959"/>
                <a:gd name="connsiteX1-33" fmla="*/ 1242606 w 1275170"/>
                <a:gd name="connsiteY1-34" fmla="*/ 0 h 1115959"/>
                <a:gd name="connsiteX2-35" fmla="*/ 1275170 w 1275170"/>
                <a:gd name="connsiteY2-36" fmla="*/ 829330 h 1115959"/>
                <a:gd name="connsiteX3-37" fmla="*/ 723236 w 1275170"/>
                <a:gd name="connsiteY3-38" fmla="*/ 1095091 h 1115959"/>
                <a:gd name="connsiteX4-39" fmla="*/ 615776 w 1275170"/>
                <a:gd name="connsiteY4-40" fmla="*/ 1054160 h 1115959"/>
                <a:gd name="connsiteX5" fmla="*/ 12347 w 1275170"/>
                <a:gd name="connsiteY5" fmla="*/ 700327 h 1115959"/>
                <a:gd name="connsiteX0-41" fmla="*/ 13359 w 1225678"/>
                <a:gd name="connsiteY0-42" fmla="*/ 628557 h 1115959"/>
                <a:gd name="connsiteX1-43" fmla="*/ 1193114 w 1225678"/>
                <a:gd name="connsiteY1-44" fmla="*/ 0 h 1115959"/>
                <a:gd name="connsiteX2-45" fmla="*/ 1225678 w 1225678"/>
                <a:gd name="connsiteY2-46" fmla="*/ 829330 h 1115959"/>
                <a:gd name="connsiteX3-47" fmla="*/ 673744 w 1225678"/>
                <a:gd name="connsiteY3-48" fmla="*/ 1095091 h 1115959"/>
                <a:gd name="connsiteX4-49" fmla="*/ 566284 w 1225678"/>
                <a:gd name="connsiteY4-50" fmla="*/ 1054160 h 1115959"/>
                <a:gd name="connsiteX5-51" fmla="*/ 13359 w 1225678"/>
                <a:gd name="connsiteY5-52" fmla="*/ 628557 h 1115959"/>
                <a:gd name="connsiteX0-53" fmla="*/ 13359 w 1225678"/>
                <a:gd name="connsiteY0-54" fmla="*/ 628557 h 1115959"/>
                <a:gd name="connsiteX1-55" fmla="*/ 1193114 w 1225678"/>
                <a:gd name="connsiteY1-56" fmla="*/ 0 h 1115959"/>
                <a:gd name="connsiteX2-57" fmla="*/ 1225678 w 1225678"/>
                <a:gd name="connsiteY2-58" fmla="*/ 829330 h 1115959"/>
                <a:gd name="connsiteX3-59" fmla="*/ 673744 w 1225678"/>
                <a:gd name="connsiteY3-60" fmla="*/ 1095091 h 1115959"/>
                <a:gd name="connsiteX4-61" fmla="*/ 566284 w 1225678"/>
                <a:gd name="connsiteY4-62" fmla="*/ 1054160 h 1115959"/>
                <a:gd name="connsiteX5-63" fmla="*/ 13359 w 1225678"/>
                <a:gd name="connsiteY5-64" fmla="*/ 628557 h 1115959"/>
                <a:gd name="connsiteX0-65" fmla="*/ 15750 w 1228069"/>
                <a:gd name="connsiteY0-66" fmla="*/ 628557 h 1115959"/>
                <a:gd name="connsiteX1-67" fmla="*/ 1195505 w 1228069"/>
                <a:gd name="connsiteY1-68" fmla="*/ 0 h 1115959"/>
                <a:gd name="connsiteX2-69" fmla="*/ 1228069 w 1228069"/>
                <a:gd name="connsiteY2-70" fmla="*/ 829330 h 1115959"/>
                <a:gd name="connsiteX3-71" fmla="*/ 676135 w 1228069"/>
                <a:gd name="connsiteY3-72" fmla="*/ 1095091 h 1115959"/>
                <a:gd name="connsiteX4-73" fmla="*/ 568675 w 1228069"/>
                <a:gd name="connsiteY4-74" fmla="*/ 1054160 h 1115959"/>
                <a:gd name="connsiteX5-75" fmla="*/ 15750 w 1228069"/>
                <a:gd name="connsiteY5-76" fmla="*/ 628557 h 1115959"/>
                <a:gd name="connsiteX0-77" fmla="*/ 65513 w 1277832"/>
                <a:gd name="connsiteY0-78" fmla="*/ 628557 h 1115959"/>
                <a:gd name="connsiteX1-79" fmla="*/ 1245268 w 1277832"/>
                <a:gd name="connsiteY1-80" fmla="*/ 0 h 1115959"/>
                <a:gd name="connsiteX2-81" fmla="*/ 1277832 w 1277832"/>
                <a:gd name="connsiteY2-82" fmla="*/ 829330 h 1115959"/>
                <a:gd name="connsiteX3-83" fmla="*/ 725898 w 1277832"/>
                <a:gd name="connsiteY3-84" fmla="*/ 1095091 h 1115959"/>
                <a:gd name="connsiteX4-85" fmla="*/ 618438 w 1277832"/>
                <a:gd name="connsiteY4-86" fmla="*/ 1054160 h 1115959"/>
                <a:gd name="connsiteX5-87" fmla="*/ 201111 w 1277832"/>
                <a:gd name="connsiteY5-88" fmla="*/ 849483 h 1115959"/>
                <a:gd name="connsiteX6" fmla="*/ 65513 w 1277832"/>
                <a:gd name="connsiteY6" fmla="*/ 628557 h 1115959"/>
                <a:gd name="connsiteX0-89" fmla="*/ 59805 w 1272124"/>
                <a:gd name="connsiteY0-90" fmla="*/ 628557 h 1115959"/>
                <a:gd name="connsiteX1-91" fmla="*/ 1239560 w 1272124"/>
                <a:gd name="connsiteY1-92" fmla="*/ 0 h 1115959"/>
                <a:gd name="connsiteX2-93" fmla="*/ 1272124 w 1272124"/>
                <a:gd name="connsiteY2-94" fmla="*/ 829330 h 1115959"/>
                <a:gd name="connsiteX3-95" fmla="*/ 720190 w 1272124"/>
                <a:gd name="connsiteY3-96" fmla="*/ 1095091 h 1115959"/>
                <a:gd name="connsiteX4-97" fmla="*/ 612730 w 1272124"/>
                <a:gd name="connsiteY4-98" fmla="*/ 1054160 h 1115959"/>
                <a:gd name="connsiteX5-99" fmla="*/ 229959 w 1272124"/>
                <a:gd name="connsiteY5-100" fmla="*/ 836192 h 1115959"/>
                <a:gd name="connsiteX6-101" fmla="*/ 59805 w 1272124"/>
                <a:gd name="connsiteY6-102" fmla="*/ 628557 h 1115959"/>
                <a:gd name="connsiteX0-103" fmla="*/ 63225 w 1275544"/>
                <a:gd name="connsiteY0-104" fmla="*/ 628557 h 1115959"/>
                <a:gd name="connsiteX1-105" fmla="*/ 1242980 w 1275544"/>
                <a:gd name="connsiteY1-106" fmla="*/ 0 h 1115959"/>
                <a:gd name="connsiteX2-107" fmla="*/ 1275544 w 1275544"/>
                <a:gd name="connsiteY2-108" fmla="*/ 829330 h 1115959"/>
                <a:gd name="connsiteX3-109" fmla="*/ 723610 w 1275544"/>
                <a:gd name="connsiteY3-110" fmla="*/ 1095091 h 1115959"/>
                <a:gd name="connsiteX4-111" fmla="*/ 616150 w 1275544"/>
                <a:gd name="connsiteY4-112" fmla="*/ 1054160 h 1115959"/>
                <a:gd name="connsiteX5-113" fmla="*/ 233379 w 1275544"/>
                <a:gd name="connsiteY5-114" fmla="*/ 836192 h 1115959"/>
                <a:gd name="connsiteX6-115" fmla="*/ 63225 w 1275544"/>
                <a:gd name="connsiteY6-116" fmla="*/ 628557 h 1115959"/>
                <a:gd name="connsiteX0-117" fmla="*/ 17424 w 1229743"/>
                <a:gd name="connsiteY0-118" fmla="*/ 628557 h 1115959"/>
                <a:gd name="connsiteX1-119" fmla="*/ 1197179 w 1229743"/>
                <a:gd name="connsiteY1-120" fmla="*/ 0 h 1115959"/>
                <a:gd name="connsiteX2-121" fmla="*/ 1229743 w 1229743"/>
                <a:gd name="connsiteY2-122" fmla="*/ 829330 h 1115959"/>
                <a:gd name="connsiteX3-123" fmla="*/ 677809 w 1229743"/>
                <a:gd name="connsiteY3-124" fmla="*/ 1095091 h 1115959"/>
                <a:gd name="connsiteX4-125" fmla="*/ 570349 w 1229743"/>
                <a:gd name="connsiteY4-126" fmla="*/ 1054160 h 1115959"/>
                <a:gd name="connsiteX5-127" fmla="*/ 187578 w 1229743"/>
                <a:gd name="connsiteY5-128" fmla="*/ 836192 h 1115959"/>
                <a:gd name="connsiteX6-129" fmla="*/ 17424 w 1229743"/>
                <a:gd name="connsiteY6-130" fmla="*/ 628557 h 1115959"/>
                <a:gd name="connsiteX0-131" fmla="*/ 16729 w 1229048"/>
                <a:gd name="connsiteY0-132" fmla="*/ 628557 h 1115959"/>
                <a:gd name="connsiteX1-133" fmla="*/ 1196484 w 1229048"/>
                <a:gd name="connsiteY1-134" fmla="*/ 0 h 1115959"/>
                <a:gd name="connsiteX2-135" fmla="*/ 1229048 w 1229048"/>
                <a:gd name="connsiteY2-136" fmla="*/ 829330 h 1115959"/>
                <a:gd name="connsiteX3-137" fmla="*/ 677114 w 1229048"/>
                <a:gd name="connsiteY3-138" fmla="*/ 1095091 h 1115959"/>
                <a:gd name="connsiteX4-139" fmla="*/ 569654 w 1229048"/>
                <a:gd name="connsiteY4-140" fmla="*/ 1054160 h 1115959"/>
                <a:gd name="connsiteX5-141" fmla="*/ 186883 w 1229048"/>
                <a:gd name="connsiteY5-142" fmla="*/ 836192 h 1115959"/>
                <a:gd name="connsiteX6-143" fmla="*/ 16729 w 1229048"/>
                <a:gd name="connsiteY6-144" fmla="*/ 628557 h 1115959"/>
                <a:gd name="connsiteX0-145" fmla="*/ 16729 w 1229048"/>
                <a:gd name="connsiteY0-146" fmla="*/ 628557 h 1115959"/>
                <a:gd name="connsiteX1-147" fmla="*/ 1196484 w 1229048"/>
                <a:gd name="connsiteY1-148" fmla="*/ 0 h 1115959"/>
                <a:gd name="connsiteX2-149" fmla="*/ 1229048 w 1229048"/>
                <a:gd name="connsiteY2-150" fmla="*/ 829330 h 1115959"/>
                <a:gd name="connsiteX3-151" fmla="*/ 677114 w 1229048"/>
                <a:gd name="connsiteY3-152" fmla="*/ 1095091 h 1115959"/>
                <a:gd name="connsiteX4-153" fmla="*/ 569654 w 1229048"/>
                <a:gd name="connsiteY4-154" fmla="*/ 1054160 h 1115959"/>
                <a:gd name="connsiteX5-155" fmla="*/ 186883 w 1229048"/>
                <a:gd name="connsiteY5-156" fmla="*/ 836192 h 1115959"/>
                <a:gd name="connsiteX6-157" fmla="*/ 16729 w 1229048"/>
                <a:gd name="connsiteY6-158" fmla="*/ 628557 h 1115959"/>
                <a:gd name="connsiteX0-159" fmla="*/ 16729 w 1229048"/>
                <a:gd name="connsiteY0-160" fmla="*/ 628557 h 1115959"/>
                <a:gd name="connsiteX1-161" fmla="*/ 1196484 w 1229048"/>
                <a:gd name="connsiteY1-162" fmla="*/ 0 h 1115959"/>
                <a:gd name="connsiteX2-163" fmla="*/ 1229048 w 1229048"/>
                <a:gd name="connsiteY2-164" fmla="*/ 829330 h 1115959"/>
                <a:gd name="connsiteX3-165" fmla="*/ 677114 w 1229048"/>
                <a:gd name="connsiteY3-166" fmla="*/ 1095091 h 1115959"/>
                <a:gd name="connsiteX4-167" fmla="*/ 569654 w 1229048"/>
                <a:gd name="connsiteY4-168" fmla="*/ 1054160 h 1115959"/>
                <a:gd name="connsiteX5-169" fmla="*/ 186883 w 1229048"/>
                <a:gd name="connsiteY5-170" fmla="*/ 836192 h 1115959"/>
                <a:gd name="connsiteX6-171" fmla="*/ 16729 w 1229048"/>
                <a:gd name="connsiteY6-172" fmla="*/ 628557 h 1115959"/>
                <a:gd name="connsiteX0-173" fmla="*/ 16729 w 1229048"/>
                <a:gd name="connsiteY0-174" fmla="*/ 628557 h 1090947"/>
                <a:gd name="connsiteX1-175" fmla="*/ 1196484 w 1229048"/>
                <a:gd name="connsiteY1-176" fmla="*/ 0 h 1090947"/>
                <a:gd name="connsiteX2-177" fmla="*/ 1229048 w 1229048"/>
                <a:gd name="connsiteY2-178" fmla="*/ 829330 h 1090947"/>
                <a:gd name="connsiteX3-179" fmla="*/ 738251 w 1229048"/>
                <a:gd name="connsiteY3-180" fmla="*/ 1047244 h 1090947"/>
                <a:gd name="connsiteX4-181" fmla="*/ 569654 w 1229048"/>
                <a:gd name="connsiteY4-182" fmla="*/ 1054160 h 1090947"/>
                <a:gd name="connsiteX5-183" fmla="*/ 186883 w 1229048"/>
                <a:gd name="connsiteY5-184" fmla="*/ 836192 h 1090947"/>
                <a:gd name="connsiteX6-185" fmla="*/ 16729 w 1229048"/>
                <a:gd name="connsiteY6-186" fmla="*/ 628557 h 1090947"/>
                <a:gd name="connsiteX0-187" fmla="*/ 16729 w 1229048"/>
                <a:gd name="connsiteY0-188" fmla="*/ 628557 h 1090947"/>
                <a:gd name="connsiteX1-189" fmla="*/ 1196484 w 1229048"/>
                <a:gd name="connsiteY1-190" fmla="*/ 0 h 1090947"/>
                <a:gd name="connsiteX2-191" fmla="*/ 1229048 w 1229048"/>
                <a:gd name="connsiteY2-192" fmla="*/ 829330 h 1090947"/>
                <a:gd name="connsiteX3-193" fmla="*/ 735592 w 1229048"/>
                <a:gd name="connsiteY3-194" fmla="*/ 1047244 h 1090947"/>
                <a:gd name="connsiteX4-195" fmla="*/ 569654 w 1229048"/>
                <a:gd name="connsiteY4-196" fmla="*/ 1054160 h 1090947"/>
                <a:gd name="connsiteX5-197" fmla="*/ 186883 w 1229048"/>
                <a:gd name="connsiteY5-198" fmla="*/ 836192 h 1090947"/>
                <a:gd name="connsiteX6-199" fmla="*/ 16729 w 1229048"/>
                <a:gd name="connsiteY6-200" fmla="*/ 628557 h 1090947"/>
                <a:gd name="connsiteX0-201" fmla="*/ 16729 w 1229048"/>
                <a:gd name="connsiteY0-202" fmla="*/ 628557 h 1095536"/>
                <a:gd name="connsiteX1-203" fmla="*/ 1196484 w 1229048"/>
                <a:gd name="connsiteY1-204" fmla="*/ 0 h 1095536"/>
                <a:gd name="connsiteX2-205" fmla="*/ 1229048 w 1229048"/>
                <a:gd name="connsiteY2-206" fmla="*/ 829330 h 1095536"/>
                <a:gd name="connsiteX3-207" fmla="*/ 735592 w 1229048"/>
                <a:gd name="connsiteY3-208" fmla="*/ 1047244 h 1095536"/>
                <a:gd name="connsiteX4-209" fmla="*/ 569654 w 1229048"/>
                <a:gd name="connsiteY4-210" fmla="*/ 1054160 h 1095536"/>
                <a:gd name="connsiteX5-211" fmla="*/ 186883 w 1229048"/>
                <a:gd name="connsiteY5-212" fmla="*/ 836192 h 1095536"/>
                <a:gd name="connsiteX6-213" fmla="*/ 16729 w 1229048"/>
                <a:gd name="connsiteY6-214" fmla="*/ 628557 h 1095536"/>
                <a:gd name="connsiteX0-215" fmla="*/ 16729 w 1229048"/>
                <a:gd name="connsiteY0-216" fmla="*/ 628557 h 1096300"/>
                <a:gd name="connsiteX1-217" fmla="*/ 1196484 w 1229048"/>
                <a:gd name="connsiteY1-218" fmla="*/ 0 h 1096300"/>
                <a:gd name="connsiteX2-219" fmla="*/ 1229048 w 1229048"/>
                <a:gd name="connsiteY2-220" fmla="*/ 829330 h 1096300"/>
                <a:gd name="connsiteX3-221" fmla="*/ 735592 w 1229048"/>
                <a:gd name="connsiteY3-222" fmla="*/ 1047244 h 1096300"/>
                <a:gd name="connsiteX4-223" fmla="*/ 569654 w 1229048"/>
                <a:gd name="connsiteY4-224" fmla="*/ 1054160 h 1096300"/>
                <a:gd name="connsiteX5-225" fmla="*/ 186883 w 1229048"/>
                <a:gd name="connsiteY5-226" fmla="*/ 836192 h 1096300"/>
                <a:gd name="connsiteX6-227" fmla="*/ 16729 w 1229048"/>
                <a:gd name="connsiteY6-228" fmla="*/ 628557 h 1096300"/>
                <a:gd name="connsiteX0-229" fmla="*/ 16729 w 1229048"/>
                <a:gd name="connsiteY0-230" fmla="*/ 628557 h 1095536"/>
                <a:gd name="connsiteX1-231" fmla="*/ 1196484 w 1229048"/>
                <a:gd name="connsiteY1-232" fmla="*/ 0 h 1095536"/>
                <a:gd name="connsiteX2-233" fmla="*/ 1229048 w 1229048"/>
                <a:gd name="connsiteY2-234" fmla="*/ 829330 h 1095536"/>
                <a:gd name="connsiteX3-235" fmla="*/ 735592 w 1229048"/>
                <a:gd name="connsiteY3-236" fmla="*/ 1047244 h 1095536"/>
                <a:gd name="connsiteX4-237" fmla="*/ 569654 w 1229048"/>
                <a:gd name="connsiteY4-238" fmla="*/ 1054160 h 1095536"/>
                <a:gd name="connsiteX5-239" fmla="*/ 186883 w 1229048"/>
                <a:gd name="connsiteY5-240" fmla="*/ 836192 h 1095536"/>
                <a:gd name="connsiteX6-241" fmla="*/ 16729 w 1229048"/>
                <a:gd name="connsiteY6-242" fmla="*/ 628557 h 1095536"/>
                <a:gd name="connsiteX0-243" fmla="*/ 16729 w 1229048"/>
                <a:gd name="connsiteY0-244" fmla="*/ 628557 h 1085282"/>
                <a:gd name="connsiteX1-245" fmla="*/ 1196484 w 1229048"/>
                <a:gd name="connsiteY1-246" fmla="*/ 0 h 1085282"/>
                <a:gd name="connsiteX2-247" fmla="*/ 1229048 w 1229048"/>
                <a:gd name="connsiteY2-248" fmla="*/ 829330 h 1085282"/>
                <a:gd name="connsiteX3-249" fmla="*/ 735592 w 1229048"/>
                <a:gd name="connsiteY3-250" fmla="*/ 1047244 h 1085282"/>
                <a:gd name="connsiteX4-251" fmla="*/ 569654 w 1229048"/>
                <a:gd name="connsiteY4-252" fmla="*/ 1054160 h 1085282"/>
                <a:gd name="connsiteX5-253" fmla="*/ 186883 w 1229048"/>
                <a:gd name="connsiteY5-254" fmla="*/ 836192 h 1085282"/>
                <a:gd name="connsiteX6-255" fmla="*/ 16729 w 1229048"/>
                <a:gd name="connsiteY6-256" fmla="*/ 628557 h 1085282"/>
                <a:gd name="connsiteX0-257" fmla="*/ 16729 w 1229048"/>
                <a:gd name="connsiteY0-258" fmla="*/ 628557 h 1085282"/>
                <a:gd name="connsiteX1-259" fmla="*/ 1196484 w 1229048"/>
                <a:gd name="connsiteY1-260" fmla="*/ 0 h 1085282"/>
                <a:gd name="connsiteX2-261" fmla="*/ 1229048 w 1229048"/>
                <a:gd name="connsiteY2-262" fmla="*/ 829330 h 1085282"/>
                <a:gd name="connsiteX3-263" fmla="*/ 1082675 w 1229048"/>
                <a:gd name="connsiteY3-264" fmla="*/ 846824 h 1085282"/>
                <a:gd name="connsiteX4-265" fmla="*/ 735592 w 1229048"/>
                <a:gd name="connsiteY4-266" fmla="*/ 1047244 h 1085282"/>
                <a:gd name="connsiteX5-267" fmla="*/ 569654 w 1229048"/>
                <a:gd name="connsiteY5-268" fmla="*/ 1054160 h 1085282"/>
                <a:gd name="connsiteX6-269" fmla="*/ 186883 w 1229048"/>
                <a:gd name="connsiteY6-270" fmla="*/ 836192 h 1085282"/>
                <a:gd name="connsiteX7" fmla="*/ 16729 w 1229048"/>
                <a:gd name="connsiteY7" fmla="*/ 628557 h 1085282"/>
                <a:gd name="connsiteX0-271" fmla="*/ 16729 w 1229048"/>
                <a:gd name="connsiteY0-272" fmla="*/ 628557 h 1085282"/>
                <a:gd name="connsiteX1-273" fmla="*/ 1196484 w 1229048"/>
                <a:gd name="connsiteY1-274" fmla="*/ 0 h 1085282"/>
                <a:gd name="connsiteX2-275" fmla="*/ 1229048 w 1229048"/>
                <a:gd name="connsiteY2-276" fmla="*/ 829330 h 1085282"/>
                <a:gd name="connsiteX3-277" fmla="*/ 1082675 w 1229048"/>
                <a:gd name="connsiteY3-278" fmla="*/ 846824 h 1085282"/>
                <a:gd name="connsiteX4-279" fmla="*/ 735592 w 1229048"/>
                <a:gd name="connsiteY4-280" fmla="*/ 1047244 h 1085282"/>
                <a:gd name="connsiteX5-281" fmla="*/ 569654 w 1229048"/>
                <a:gd name="connsiteY5-282" fmla="*/ 1054160 h 1085282"/>
                <a:gd name="connsiteX6-283" fmla="*/ 186883 w 1229048"/>
                <a:gd name="connsiteY6-284" fmla="*/ 836192 h 1085282"/>
                <a:gd name="connsiteX7-285" fmla="*/ 16729 w 1229048"/>
                <a:gd name="connsiteY7-286" fmla="*/ 628557 h 1085282"/>
                <a:gd name="connsiteX0-287" fmla="*/ 16729 w 1229048"/>
                <a:gd name="connsiteY0-288" fmla="*/ 628557 h 1085282"/>
                <a:gd name="connsiteX1-289" fmla="*/ 1196484 w 1229048"/>
                <a:gd name="connsiteY1-290" fmla="*/ 0 h 1085282"/>
                <a:gd name="connsiteX2-291" fmla="*/ 1229048 w 1229048"/>
                <a:gd name="connsiteY2-292" fmla="*/ 829330 h 1085282"/>
                <a:gd name="connsiteX3-293" fmla="*/ 1082675 w 1229048"/>
                <a:gd name="connsiteY3-294" fmla="*/ 846824 h 1085282"/>
                <a:gd name="connsiteX4-295" fmla="*/ 735592 w 1229048"/>
                <a:gd name="connsiteY4-296" fmla="*/ 1047244 h 1085282"/>
                <a:gd name="connsiteX5-297" fmla="*/ 569654 w 1229048"/>
                <a:gd name="connsiteY5-298" fmla="*/ 1054160 h 1085282"/>
                <a:gd name="connsiteX6-299" fmla="*/ 186883 w 1229048"/>
                <a:gd name="connsiteY6-300" fmla="*/ 836192 h 1085282"/>
                <a:gd name="connsiteX7-301" fmla="*/ 16729 w 1229048"/>
                <a:gd name="connsiteY7-302" fmla="*/ 628557 h 1085282"/>
                <a:gd name="connsiteX0-303" fmla="*/ 16729 w 1229048"/>
                <a:gd name="connsiteY0-304" fmla="*/ 628557 h 1085282"/>
                <a:gd name="connsiteX1-305" fmla="*/ 1196484 w 1229048"/>
                <a:gd name="connsiteY1-306" fmla="*/ 0 h 1085282"/>
                <a:gd name="connsiteX2-307" fmla="*/ 1229048 w 1229048"/>
                <a:gd name="connsiteY2-308" fmla="*/ 829330 h 1085282"/>
                <a:gd name="connsiteX3-309" fmla="*/ 1082675 w 1229048"/>
                <a:gd name="connsiteY3-310" fmla="*/ 846824 h 1085282"/>
                <a:gd name="connsiteX4-311" fmla="*/ 735592 w 1229048"/>
                <a:gd name="connsiteY4-312" fmla="*/ 1047244 h 1085282"/>
                <a:gd name="connsiteX5-313" fmla="*/ 569654 w 1229048"/>
                <a:gd name="connsiteY5-314" fmla="*/ 1054160 h 1085282"/>
                <a:gd name="connsiteX6-315" fmla="*/ 186883 w 1229048"/>
                <a:gd name="connsiteY6-316" fmla="*/ 836192 h 1085282"/>
                <a:gd name="connsiteX7-317" fmla="*/ 16729 w 1229048"/>
                <a:gd name="connsiteY7-318" fmla="*/ 628557 h 1085282"/>
                <a:gd name="connsiteX0-319" fmla="*/ 16729 w 1196484"/>
                <a:gd name="connsiteY0-320" fmla="*/ 628557 h 1085282"/>
                <a:gd name="connsiteX1-321" fmla="*/ 1196484 w 1196484"/>
                <a:gd name="connsiteY1-322" fmla="*/ 0 h 1085282"/>
                <a:gd name="connsiteX2-323" fmla="*/ 1191834 w 1196484"/>
                <a:gd name="connsiteY2-324" fmla="*/ 741612 h 1085282"/>
                <a:gd name="connsiteX3-325" fmla="*/ 1082675 w 1196484"/>
                <a:gd name="connsiteY3-326" fmla="*/ 846824 h 1085282"/>
                <a:gd name="connsiteX4-327" fmla="*/ 735592 w 1196484"/>
                <a:gd name="connsiteY4-328" fmla="*/ 1047244 h 1085282"/>
                <a:gd name="connsiteX5-329" fmla="*/ 569654 w 1196484"/>
                <a:gd name="connsiteY5-330" fmla="*/ 1054160 h 1085282"/>
                <a:gd name="connsiteX6-331" fmla="*/ 186883 w 1196484"/>
                <a:gd name="connsiteY6-332" fmla="*/ 836192 h 1085282"/>
                <a:gd name="connsiteX7-333" fmla="*/ 16729 w 1196484"/>
                <a:gd name="connsiteY7-334" fmla="*/ 628557 h 1085282"/>
                <a:gd name="connsiteX0-335" fmla="*/ 16729 w 1196484"/>
                <a:gd name="connsiteY0-336" fmla="*/ 628557 h 1085282"/>
                <a:gd name="connsiteX1-337" fmla="*/ 1196484 w 1196484"/>
                <a:gd name="connsiteY1-338" fmla="*/ 0 h 1085282"/>
                <a:gd name="connsiteX2-339" fmla="*/ 1191834 w 1196484"/>
                <a:gd name="connsiteY2-340" fmla="*/ 707057 h 1085282"/>
                <a:gd name="connsiteX3-341" fmla="*/ 1082675 w 1196484"/>
                <a:gd name="connsiteY3-342" fmla="*/ 846824 h 1085282"/>
                <a:gd name="connsiteX4-343" fmla="*/ 735592 w 1196484"/>
                <a:gd name="connsiteY4-344" fmla="*/ 1047244 h 1085282"/>
                <a:gd name="connsiteX5-345" fmla="*/ 569654 w 1196484"/>
                <a:gd name="connsiteY5-346" fmla="*/ 1054160 h 1085282"/>
                <a:gd name="connsiteX6-347" fmla="*/ 186883 w 1196484"/>
                <a:gd name="connsiteY6-348" fmla="*/ 836192 h 1085282"/>
                <a:gd name="connsiteX7-349" fmla="*/ 16729 w 1196484"/>
                <a:gd name="connsiteY7-350" fmla="*/ 628557 h 1085282"/>
                <a:gd name="connsiteX0-351" fmla="*/ 16729 w 1196484"/>
                <a:gd name="connsiteY0-352" fmla="*/ 628557 h 1085282"/>
                <a:gd name="connsiteX1-353" fmla="*/ 1196484 w 1196484"/>
                <a:gd name="connsiteY1-354" fmla="*/ 0 h 1085282"/>
                <a:gd name="connsiteX2-355" fmla="*/ 1191834 w 1196484"/>
                <a:gd name="connsiteY2-356" fmla="*/ 707057 h 1085282"/>
                <a:gd name="connsiteX3-357" fmla="*/ 1082675 w 1196484"/>
                <a:gd name="connsiteY3-358" fmla="*/ 846824 h 1085282"/>
                <a:gd name="connsiteX4-359" fmla="*/ 735592 w 1196484"/>
                <a:gd name="connsiteY4-360" fmla="*/ 1047244 h 1085282"/>
                <a:gd name="connsiteX5-361" fmla="*/ 569654 w 1196484"/>
                <a:gd name="connsiteY5-362" fmla="*/ 1054160 h 1085282"/>
                <a:gd name="connsiteX6-363" fmla="*/ 186883 w 1196484"/>
                <a:gd name="connsiteY6-364" fmla="*/ 836192 h 1085282"/>
                <a:gd name="connsiteX7-365" fmla="*/ 16729 w 1196484"/>
                <a:gd name="connsiteY7-366" fmla="*/ 628557 h 1085282"/>
                <a:gd name="connsiteX0-367" fmla="*/ 16729 w 1196484"/>
                <a:gd name="connsiteY0-368" fmla="*/ 628557 h 1085282"/>
                <a:gd name="connsiteX1-369" fmla="*/ 1196484 w 1196484"/>
                <a:gd name="connsiteY1-370" fmla="*/ 0 h 1085282"/>
                <a:gd name="connsiteX2-371" fmla="*/ 1191834 w 1196484"/>
                <a:gd name="connsiteY2-372" fmla="*/ 707057 h 1085282"/>
                <a:gd name="connsiteX3-373" fmla="*/ 1082675 w 1196484"/>
                <a:gd name="connsiteY3-374" fmla="*/ 846824 h 1085282"/>
                <a:gd name="connsiteX4-375" fmla="*/ 735592 w 1196484"/>
                <a:gd name="connsiteY4-376" fmla="*/ 1047244 h 1085282"/>
                <a:gd name="connsiteX5-377" fmla="*/ 569654 w 1196484"/>
                <a:gd name="connsiteY5-378" fmla="*/ 1054160 h 1085282"/>
                <a:gd name="connsiteX6-379" fmla="*/ 186883 w 1196484"/>
                <a:gd name="connsiteY6-380" fmla="*/ 836192 h 1085282"/>
                <a:gd name="connsiteX7-381" fmla="*/ 16729 w 1196484"/>
                <a:gd name="connsiteY7-382" fmla="*/ 628557 h 1085282"/>
                <a:gd name="connsiteX0-383" fmla="*/ 16729 w 1199809"/>
                <a:gd name="connsiteY0-384" fmla="*/ 628557 h 1085282"/>
                <a:gd name="connsiteX1-385" fmla="*/ 1196484 w 1199809"/>
                <a:gd name="connsiteY1-386" fmla="*/ 0 h 1085282"/>
                <a:gd name="connsiteX2-387" fmla="*/ 1199809 w 1199809"/>
                <a:gd name="connsiteY2-388" fmla="*/ 707057 h 1085282"/>
                <a:gd name="connsiteX3-389" fmla="*/ 1082675 w 1199809"/>
                <a:gd name="connsiteY3-390" fmla="*/ 846824 h 1085282"/>
                <a:gd name="connsiteX4-391" fmla="*/ 735592 w 1199809"/>
                <a:gd name="connsiteY4-392" fmla="*/ 1047244 h 1085282"/>
                <a:gd name="connsiteX5-393" fmla="*/ 569654 w 1199809"/>
                <a:gd name="connsiteY5-394" fmla="*/ 1054160 h 1085282"/>
                <a:gd name="connsiteX6-395" fmla="*/ 186883 w 1199809"/>
                <a:gd name="connsiteY6-396" fmla="*/ 836192 h 1085282"/>
                <a:gd name="connsiteX7-397" fmla="*/ 16729 w 1199809"/>
                <a:gd name="connsiteY7-398" fmla="*/ 628557 h 1085282"/>
                <a:gd name="connsiteX0-399" fmla="*/ 16729 w 1199809"/>
                <a:gd name="connsiteY0-400" fmla="*/ 628557 h 1085282"/>
                <a:gd name="connsiteX1-401" fmla="*/ 1196484 w 1199809"/>
                <a:gd name="connsiteY1-402" fmla="*/ 0 h 1085282"/>
                <a:gd name="connsiteX2-403" fmla="*/ 1199809 w 1199809"/>
                <a:gd name="connsiteY2-404" fmla="*/ 707057 h 1085282"/>
                <a:gd name="connsiteX3-405" fmla="*/ 1082675 w 1199809"/>
                <a:gd name="connsiteY3-406" fmla="*/ 846824 h 1085282"/>
                <a:gd name="connsiteX4-407" fmla="*/ 735592 w 1199809"/>
                <a:gd name="connsiteY4-408" fmla="*/ 1047244 h 1085282"/>
                <a:gd name="connsiteX5-409" fmla="*/ 569654 w 1199809"/>
                <a:gd name="connsiteY5-410" fmla="*/ 1054160 h 1085282"/>
                <a:gd name="connsiteX6-411" fmla="*/ 186883 w 1199809"/>
                <a:gd name="connsiteY6-412" fmla="*/ 836192 h 1085282"/>
                <a:gd name="connsiteX7-413" fmla="*/ 16729 w 1199809"/>
                <a:gd name="connsiteY7-414" fmla="*/ 628557 h 1085282"/>
                <a:gd name="connsiteX0-415" fmla="*/ 16729 w 1199809"/>
                <a:gd name="connsiteY0-416" fmla="*/ 628557 h 1085282"/>
                <a:gd name="connsiteX1-417" fmla="*/ 1196484 w 1199809"/>
                <a:gd name="connsiteY1-418" fmla="*/ 0 h 1085282"/>
                <a:gd name="connsiteX2-419" fmla="*/ 1199809 w 1199809"/>
                <a:gd name="connsiteY2-420" fmla="*/ 707057 h 1085282"/>
                <a:gd name="connsiteX3-421" fmla="*/ 1082675 w 1199809"/>
                <a:gd name="connsiteY3-422" fmla="*/ 846824 h 1085282"/>
                <a:gd name="connsiteX4-423" fmla="*/ 735592 w 1199809"/>
                <a:gd name="connsiteY4-424" fmla="*/ 1047244 h 1085282"/>
                <a:gd name="connsiteX5-425" fmla="*/ 569654 w 1199809"/>
                <a:gd name="connsiteY5-426" fmla="*/ 1054160 h 1085282"/>
                <a:gd name="connsiteX6-427" fmla="*/ 186883 w 1199809"/>
                <a:gd name="connsiteY6-428" fmla="*/ 836192 h 1085282"/>
                <a:gd name="connsiteX7-429" fmla="*/ 16729 w 1199809"/>
                <a:gd name="connsiteY7-430" fmla="*/ 628557 h 1085282"/>
                <a:gd name="connsiteX0-431" fmla="*/ 16729 w 1283032"/>
                <a:gd name="connsiteY0-432" fmla="*/ 656487 h 1113212"/>
                <a:gd name="connsiteX1-433" fmla="*/ 1196484 w 1283032"/>
                <a:gd name="connsiteY1-434" fmla="*/ 27930 h 1113212"/>
                <a:gd name="connsiteX2-435" fmla="*/ 1194316 w 1283032"/>
                <a:gd name="connsiteY2-436" fmla="*/ 173005 h 1113212"/>
                <a:gd name="connsiteX3-437" fmla="*/ 1199809 w 1283032"/>
                <a:gd name="connsiteY3-438" fmla="*/ 734987 h 1113212"/>
                <a:gd name="connsiteX4-439" fmla="*/ 1082675 w 1283032"/>
                <a:gd name="connsiteY4-440" fmla="*/ 874754 h 1113212"/>
                <a:gd name="connsiteX5-441" fmla="*/ 735592 w 1283032"/>
                <a:gd name="connsiteY5-442" fmla="*/ 1075174 h 1113212"/>
                <a:gd name="connsiteX6-443" fmla="*/ 569654 w 1283032"/>
                <a:gd name="connsiteY6-444" fmla="*/ 1082090 h 1113212"/>
                <a:gd name="connsiteX7-445" fmla="*/ 186883 w 1283032"/>
                <a:gd name="connsiteY7-446" fmla="*/ 864122 h 1113212"/>
                <a:gd name="connsiteX8" fmla="*/ 16729 w 1283032"/>
                <a:gd name="connsiteY8" fmla="*/ 656487 h 1113212"/>
                <a:gd name="connsiteX0-447" fmla="*/ 16729 w 1206954"/>
                <a:gd name="connsiteY0-448" fmla="*/ 634354 h 1091079"/>
                <a:gd name="connsiteX1-449" fmla="*/ 1015730 w 1206954"/>
                <a:gd name="connsiteY1-450" fmla="*/ 32378 h 1091079"/>
                <a:gd name="connsiteX2-451" fmla="*/ 1194316 w 1206954"/>
                <a:gd name="connsiteY2-452" fmla="*/ 150872 h 1091079"/>
                <a:gd name="connsiteX3-453" fmla="*/ 1199809 w 1206954"/>
                <a:gd name="connsiteY3-454" fmla="*/ 712854 h 1091079"/>
                <a:gd name="connsiteX4-455" fmla="*/ 1082675 w 1206954"/>
                <a:gd name="connsiteY4-456" fmla="*/ 852621 h 1091079"/>
                <a:gd name="connsiteX5-457" fmla="*/ 735592 w 1206954"/>
                <a:gd name="connsiteY5-458" fmla="*/ 1053041 h 1091079"/>
                <a:gd name="connsiteX6-459" fmla="*/ 569654 w 1206954"/>
                <a:gd name="connsiteY6-460" fmla="*/ 1059957 h 1091079"/>
                <a:gd name="connsiteX7-461" fmla="*/ 186883 w 1206954"/>
                <a:gd name="connsiteY7-462" fmla="*/ 841989 h 1091079"/>
                <a:gd name="connsiteX8-463" fmla="*/ 16729 w 1206954"/>
                <a:gd name="connsiteY8-464" fmla="*/ 634354 h 1091079"/>
                <a:gd name="connsiteX0-465" fmla="*/ 16729 w 1206954"/>
                <a:gd name="connsiteY0-466" fmla="*/ 634354 h 1091079"/>
                <a:gd name="connsiteX1-467" fmla="*/ 1015730 w 1206954"/>
                <a:gd name="connsiteY1-468" fmla="*/ 32378 h 1091079"/>
                <a:gd name="connsiteX2-469" fmla="*/ 1194316 w 1206954"/>
                <a:gd name="connsiteY2-470" fmla="*/ 150872 h 1091079"/>
                <a:gd name="connsiteX3-471" fmla="*/ 1199809 w 1206954"/>
                <a:gd name="connsiteY3-472" fmla="*/ 712854 h 1091079"/>
                <a:gd name="connsiteX4-473" fmla="*/ 1082675 w 1206954"/>
                <a:gd name="connsiteY4-474" fmla="*/ 852621 h 1091079"/>
                <a:gd name="connsiteX5-475" fmla="*/ 735592 w 1206954"/>
                <a:gd name="connsiteY5-476" fmla="*/ 1053041 h 1091079"/>
                <a:gd name="connsiteX6-477" fmla="*/ 569654 w 1206954"/>
                <a:gd name="connsiteY6-478" fmla="*/ 1059957 h 1091079"/>
                <a:gd name="connsiteX7-479" fmla="*/ 186883 w 1206954"/>
                <a:gd name="connsiteY7-480" fmla="*/ 841989 h 1091079"/>
                <a:gd name="connsiteX8-481" fmla="*/ 16729 w 1206954"/>
                <a:gd name="connsiteY8-482" fmla="*/ 634354 h 1091079"/>
                <a:gd name="connsiteX0-483" fmla="*/ 16729 w 1206954"/>
                <a:gd name="connsiteY0-484" fmla="*/ 609516 h 1066241"/>
                <a:gd name="connsiteX1-485" fmla="*/ 1015730 w 1206954"/>
                <a:gd name="connsiteY1-486" fmla="*/ 7540 h 1066241"/>
                <a:gd name="connsiteX2-487" fmla="*/ 1194316 w 1206954"/>
                <a:gd name="connsiteY2-488" fmla="*/ 126034 h 1066241"/>
                <a:gd name="connsiteX3-489" fmla="*/ 1199809 w 1206954"/>
                <a:gd name="connsiteY3-490" fmla="*/ 688016 h 1066241"/>
                <a:gd name="connsiteX4-491" fmla="*/ 1082675 w 1206954"/>
                <a:gd name="connsiteY4-492" fmla="*/ 827783 h 1066241"/>
                <a:gd name="connsiteX5-493" fmla="*/ 735592 w 1206954"/>
                <a:gd name="connsiteY5-494" fmla="*/ 1028203 h 1066241"/>
                <a:gd name="connsiteX6-495" fmla="*/ 569654 w 1206954"/>
                <a:gd name="connsiteY6-496" fmla="*/ 1035119 h 1066241"/>
                <a:gd name="connsiteX7-497" fmla="*/ 186883 w 1206954"/>
                <a:gd name="connsiteY7-498" fmla="*/ 817151 h 1066241"/>
                <a:gd name="connsiteX8-499" fmla="*/ 16729 w 1206954"/>
                <a:gd name="connsiteY8-500" fmla="*/ 609516 h 1066241"/>
                <a:gd name="connsiteX0-501" fmla="*/ 16729 w 1208917"/>
                <a:gd name="connsiteY0-502" fmla="*/ 609854 h 1066579"/>
                <a:gd name="connsiteX1-503" fmla="*/ 1015730 w 1208917"/>
                <a:gd name="connsiteY1-504" fmla="*/ 7878 h 1066579"/>
                <a:gd name="connsiteX2-505" fmla="*/ 1202290 w 1208917"/>
                <a:gd name="connsiteY2-506" fmla="*/ 123714 h 1066579"/>
                <a:gd name="connsiteX3-507" fmla="*/ 1199809 w 1208917"/>
                <a:gd name="connsiteY3-508" fmla="*/ 688354 h 1066579"/>
                <a:gd name="connsiteX4-509" fmla="*/ 1082675 w 1208917"/>
                <a:gd name="connsiteY4-510" fmla="*/ 828121 h 1066579"/>
                <a:gd name="connsiteX5-511" fmla="*/ 735592 w 1208917"/>
                <a:gd name="connsiteY5-512" fmla="*/ 1028541 h 1066579"/>
                <a:gd name="connsiteX6-513" fmla="*/ 569654 w 1208917"/>
                <a:gd name="connsiteY6-514" fmla="*/ 1035457 h 1066579"/>
                <a:gd name="connsiteX7-515" fmla="*/ 186883 w 1208917"/>
                <a:gd name="connsiteY7-516" fmla="*/ 817489 h 1066579"/>
                <a:gd name="connsiteX8-517" fmla="*/ 16729 w 1208917"/>
                <a:gd name="connsiteY8-518" fmla="*/ 609854 h 1066579"/>
                <a:gd name="connsiteX0-519" fmla="*/ 16729 w 1208917"/>
                <a:gd name="connsiteY0-520" fmla="*/ 609544 h 1066269"/>
                <a:gd name="connsiteX1-521" fmla="*/ 1015730 w 1208917"/>
                <a:gd name="connsiteY1-522" fmla="*/ 7568 h 1066269"/>
                <a:gd name="connsiteX2-523" fmla="*/ 1202290 w 1208917"/>
                <a:gd name="connsiteY2-524" fmla="*/ 123404 h 1066269"/>
                <a:gd name="connsiteX3-525" fmla="*/ 1199809 w 1208917"/>
                <a:gd name="connsiteY3-526" fmla="*/ 688044 h 1066269"/>
                <a:gd name="connsiteX4-527" fmla="*/ 1082675 w 1208917"/>
                <a:gd name="connsiteY4-528" fmla="*/ 827811 h 1066269"/>
                <a:gd name="connsiteX5-529" fmla="*/ 735592 w 1208917"/>
                <a:gd name="connsiteY5-530" fmla="*/ 1028231 h 1066269"/>
                <a:gd name="connsiteX6-531" fmla="*/ 569654 w 1208917"/>
                <a:gd name="connsiteY6-532" fmla="*/ 1035147 h 1066269"/>
                <a:gd name="connsiteX7-533" fmla="*/ 186883 w 1208917"/>
                <a:gd name="connsiteY7-534" fmla="*/ 817179 h 1066269"/>
                <a:gd name="connsiteX8-535" fmla="*/ 16729 w 1208917"/>
                <a:gd name="connsiteY8-536" fmla="*/ 609544 h 1066269"/>
                <a:gd name="connsiteX0-537" fmla="*/ 16729 w 1202509"/>
                <a:gd name="connsiteY0-538" fmla="*/ 609544 h 1066269"/>
                <a:gd name="connsiteX1-539" fmla="*/ 1015730 w 1202509"/>
                <a:gd name="connsiteY1-540" fmla="*/ 7568 h 1066269"/>
                <a:gd name="connsiteX2-541" fmla="*/ 1202290 w 1202509"/>
                <a:gd name="connsiteY2-542" fmla="*/ 123404 h 1066269"/>
                <a:gd name="connsiteX3-543" fmla="*/ 1199809 w 1202509"/>
                <a:gd name="connsiteY3-544" fmla="*/ 688044 h 1066269"/>
                <a:gd name="connsiteX4-545" fmla="*/ 1082675 w 1202509"/>
                <a:gd name="connsiteY4-546" fmla="*/ 827811 h 1066269"/>
                <a:gd name="connsiteX5-547" fmla="*/ 735592 w 1202509"/>
                <a:gd name="connsiteY5-548" fmla="*/ 1028231 h 1066269"/>
                <a:gd name="connsiteX6-549" fmla="*/ 569654 w 1202509"/>
                <a:gd name="connsiteY6-550" fmla="*/ 1035147 h 1066269"/>
                <a:gd name="connsiteX7-551" fmla="*/ 186883 w 1202509"/>
                <a:gd name="connsiteY7-552" fmla="*/ 817179 h 1066269"/>
                <a:gd name="connsiteX8-553" fmla="*/ 16729 w 1202509"/>
                <a:gd name="connsiteY8-554" fmla="*/ 609544 h 1066269"/>
                <a:gd name="connsiteX0-555" fmla="*/ 16729 w 1202509"/>
                <a:gd name="connsiteY0-556" fmla="*/ 609544 h 1066269"/>
                <a:gd name="connsiteX1-557" fmla="*/ 1015730 w 1202509"/>
                <a:gd name="connsiteY1-558" fmla="*/ 7568 h 1066269"/>
                <a:gd name="connsiteX2-559" fmla="*/ 1202290 w 1202509"/>
                <a:gd name="connsiteY2-560" fmla="*/ 123404 h 1066269"/>
                <a:gd name="connsiteX3-561" fmla="*/ 1199809 w 1202509"/>
                <a:gd name="connsiteY3-562" fmla="*/ 688044 h 1066269"/>
                <a:gd name="connsiteX4-563" fmla="*/ 1082675 w 1202509"/>
                <a:gd name="connsiteY4-564" fmla="*/ 827811 h 1066269"/>
                <a:gd name="connsiteX5-565" fmla="*/ 735592 w 1202509"/>
                <a:gd name="connsiteY5-566" fmla="*/ 1028231 h 1066269"/>
                <a:gd name="connsiteX6-567" fmla="*/ 569654 w 1202509"/>
                <a:gd name="connsiteY6-568" fmla="*/ 1035147 h 1066269"/>
                <a:gd name="connsiteX7-569" fmla="*/ 186883 w 1202509"/>
                <a:gd name="connsiteY7-570" fmla="*/ 817179 h 1066269"/>
                <a:gd name="connsiteX8-571" fmla="*/ 16729 w 1202509"/>
                <a:gd name="connsiteY8-572" fmla="*/ 609544 h 1066269"/>
                <a:gd name="connsiteX0-573" fmla="*/ 16729 w 1202594"/>
                <a:gd name="connsiteY0-574" fmla="*/ 609544 h 1066269"/>
                <a:gd name="connsiteX1-575" fmla="*/ 1015730 w 1202594"/>
                <a:gd name="connsiteY1-576" fmla="*/ 7568 h 1066269"/>
                <a:gd name="connsiteX2-577" fmla="*/ 1202290 w 1202594"/>
                <a:gd name="connsiteY2-578" fmla="*/ 123404 h 1066269"/>
                <a:gd name="connsiteX3-579" fmla="*/ 1199809 w 1202594"/>
                <a:gd name="connsiteY3-580" fmla="*/ 688044 h 1066269"/>
                <a:gd name="connsiteX4-581" fmla="*/ 1082675 w 1202594"/>
                <a:gd name="connsiteY4-582" fmla="*/ 827811 h 1066269"/>
                <a:gd name="connsiteX5-583" fmla="*/ 735592 w 1202594"/>
                <a:gd name="connsiteY5-584" fmla="*/ 1028231 h 1066269"/>
                <a:gd name="connsiteX6-585" fmla="*/ 569654 w 1202594"/>
                <a:gd name="connsiteY6-586" fmla="*/ 1035147 h 1066269"/>
                <a:gd name="connsiteX7-587" fmla="*/ 186883 w 1202594"/>
                <a:gd name="connsiteY7-588" fmla="*/ 817179 h 1066269"/>
                <a:gd name="connsiteX8-589" fmla="*/ 16729 w 1202594"/>
                <a:gd name="connsiteY8-590" fmla="*/ 609544 h 1066269"/>
                <a:gd name="connsiteX0-591" fmla="*/ 16729 w 1202368"/>
                <a:gd name="connsiteY0-592" fmla="*/ 609544 h 1066269"/>
                <a:gd name="connsiteX1-593" fmla="*/ 1015730 w 1202368"/>
                <a:gd name="connsiteY1-594" fmla="*/ 7568 h 1066269"/>
                <a:gd name="connsiteX2-595" fmla="*/ 1202290 w 1202368"/>
                <a:gd name="connsiteY2-596" fmla="*/ 123404 h 1066269"/>
                <a:gd name="connsiteX3-597" fmla="*/ 1199809 w 1202368"/>
                <a:gd name="connsiteY3-598" fmla="*/ 688044 h 1066269"/>
                <a:gd name="connsiteX4-599" fmla="*/ 1082675 w 1202368"/>
                <a:gd name="connsiteY4-600" fmla="*/ 827811 h 1066269"/>
                <a:gd name="connsiteX5-601" fmla="*/ 735592 w 1202368"/>
                <a:gd name="connsiteY5-602" fmla="*/ 1028231 h 1066269"/>
                <a:gd name="connsiteX6-603" fmla="*/ 569654 w 1202368"/>
                <a:gd name="connsiteY6-604" fmla="*/ 1035147 h 1066269"/>
                <a:gd name="connsiteX7-605" fmla="*/ 186883 w 1202368"/>
                <a:gd name="connsiteY7-606" fmla="*/ 817179 h 1066269"/>
                <a:gd name="connsiteX8-607" fmla="*/ 16729 w 1202368"/>
                <a:gd name="connsiteY8-608" fmla="*/ 609544 h 1066269"/>
                <a:gd name="connsiteX0-609" fmla="*/ 16729 w 1202368"/>
                <a:gd name="connsiteY0-610" fmla="*/ 615718 h 1072443"/>
                <a:gd name="connsiteX1-611" fmla="*/ 1011857 w 1202368"/>
                <a:gd name="connsiteY1-612" fmla="*/ 6772 h 1072443"/>
                <a:gd name="connsiteX2-613" fmla="*/ 1202290 w 1202368"/>
                <a:gd name="connsiteY2-614" fmla="*/ 129578 h 1072443"/>
                <a:gd name="connsiteX3-615" fmla="*/ 1199809 w 1202368"/>
                <a:gd name="connsiteY3-616" fmla="*/ 694218 h 1072443"/>
                <a:gd name="connsiteX4-617" fmla="*/ 1082675 w 1202368"/>
                <a:gd name="connsiteY4-618" fmla="*/ 833985 h 1072443"/>
                <a:gd name="connsiteX5-619" fmla="*/ 735592 w 1202368"/>
                <a:gd name="connsiteY5-620" fmla="*/ 1034405 h 1072443"/>
                <a:gd name="connsiteX6-621" fmla="*/ 569654 w 1202368"/>
                <a:gd name="connsiteY6-622" fmla="*/ 1041321 h 1072443"/>
                <a:gd name="connsiteX7-623" fmla="*/ 186883 w 1202368"/>
                <a:gd name="connsiteY7-624" fmla="*/ 823353 h 1072443"/>
                <a:gd name="connsiteX8-625" fmla="*/ 16729 w 1202368"/>
                <a:gd name="connsiteY8-626" fmla="*/ 615718 h 1072443"/>
                <a:gd name="connsiteX0-627" fmla="*/ 16729 w 1202368"/>
                <a:gd name="connsiteY0-628" fmla="*/ 615718 h 1072443"/>
                <a:gd name="connsiteX1-629" fmla="*/ 1011857 w 1202368"/>
                <a:gd name="connsiteY1-630" fmla="*/ 6772 h 1072443"/>
                <a:gd name="connsiteX2-631" fmla="*/ 1202290 w 1202368"/>
                <a:gd name="connsiteY2-632" fmla="*/ 129578 h 1072443"/>
                <a:gd name="connsiteX3-633" fmla="*/ 1199809 w 1202368"/>
                <a:gd name="connsiteY3-634" fmla="*/ 694218 h 1072443"/>
                <a:gd name="connsiteX4-635" fmla="*/ 1082675 w 1202368"/>
                <a:gd name="connsiteY4-636" fmla="*/ 833985 h 1072443"/>
                <a:gd name="connsiteX5-637" fmla="*/ 735592 w 1202368"/>
                <a:gd name="connsiteY5-638" fmla="*/ 1034405 h 1072443"/>
                <a:gd name="connsiteX6-639" fmla="*/ 569654 w 1202368"/>
                <a:gd name="connsiteY6-640" fmla="*/ 1041321 h 1072443"/>
                <a:gd name="connsiteX7-641" fmla="*/ 186883 w 1202368"/>
                <a:gd name="connsiteY7-642" fmla="*/ 823353 h 1072443"/>
                <a:gd name="connsiteX8-643" fmla="*/ 16729 w 1202368"/>
                <a:gd name="connsiteY8-644" fmla="*/ 615718 h 10724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101" y="connsiteY6-102"/>
                </a:cxn>
                <a:cxn ang="0">
                  <a:pos x="connsiteX7-285" y="connsiteY7-286"/>
                </a:cxn>
                <a:cxn ang="0">
                  <a:pos x="connsiteX8-463" y="connsiteY8-464"/>
                </a:cxn>
              </a:cxnLst>
              <a:rect l="l" t="t" r="r" b="b"/>
              <a:pathLst>
                <a:path w="1202368" h="1072443">
                  <a:moveTo>
                    <a:pt x="16729" y="615718"/>
                  </a:moveTo>
                  <a:cubicBezTo>
                    <a:pt x="308307" y="217844"/>
                    <a:pt x="686272" y="67928"/>
                    <a:pt x="1011857" y="6772"/>
                  </a:cubicBezTo>
                  <a:cubicBezTo>
                    <a:pt x="1173565" y="-15329"/>
                    <a:pt x="1201736" y="14393"/>
                    <a:pt x="1202290" y="129578"/>
                  </a:cubicBezTo>
                  <a:cubicBezTo>
                    <a:pt x="1202844" y="247421"/>
                    <a:pt x="1200301" y="569298"/>
                    <a:pt x="1199809" y="694218"/>
                  </a:cubicBezTo>
                  <a:cubicBezTo>
                    <a:pt x="1199347" y="811470"/>
                    <a:pt x="1170234" y="805641"/>
                    <a:pt x="1082675" y="833985"/>
                  </a:cubicBezTo>
                  <a:cubicBezTo>
                    <a:pt x="904739" y="896885"/>
                    <a:pt x="855652" y="941370"/>
                    <a:pt x="735592" y="1034405"/>
                  </a:cubicBezTo>
                  <a:cubicBezTo>
                    <a:pt x="700121" y="1071877"/>
                    <a:pt x="661555" y="1093825"/>
                    <a:pt x="569654" y="1041321"/>
                  </a:cubicBezTo>
                  <a:cubicBezTo>
                    <a:pt x="482190" y="989753"/>
                    <a:pt x="321567" y="896945"/>
                    <a:pt x="186883" y="823353"/>
                  </a:cubicBezTo>
                  <a:cubicBezTo>
                    <a:pt x="78781" y="752419"/>
                    <a:pt x="-45656" y="725400"/>
                    <a:pt x="16729" y="615718"/>
                  </a:cubicBezTo>
                  <a:close/>
                </a:path>
              </a:pathLst>
            </a:cu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91" name="Freeform 26"/>
            <p:cNvSpPr>
              <a:spLocks noChangeAspect="1" noEditPoints="1"/>
            </p:cNvSpPr>
            <p:nvPr/>
          </p:nvSpPr>
          <p:spPr>
            <a:xfrm>
              <a:off x="1475292" y="3795714"/>
              <a:ext cx="264000" cy="360000"/>
            </a:xfrm>
            <a:custGeom>
              <a:avLst/>
              <a:gdLst/>
              <a:ahLst/>
              <a:cxnLst>
                <a:cxn ang="0">
                  <a:pos x="132000" y="0"/>
                </a:cxn>
                <a:cxn ang="0">
                  <a:pos x="225628" y="38298"/>
                </a:cxn>
                <a:cxn ang="0">
                  <a:pos x="264000" y="131745"/>
                </a:cxn>
                <a:cxn ang="0">
                  <a:pos x="225628" y="225191"/>
                </a:cxn>
                <a:cxn ang="0">
                  <a:pos x="132000" y="265021"/>
                </a:cxn>
                <a:cxn ang="0">
                  <a:pos x="38372" y="225191"/>
                </a:cxn>
                <a:cxn ang="0">
                  <a:pos x="0" y="131745"/>
                </a:cxn>
                <a:cxn ang="0">
                  <a:pos x="38372" y="38298"/>
                </a:cxn>
                <a:cxn ang="0">
                  <a:pos x="132000" y="0"/>
                </a:cxn>
                <a:cxn ang="0">
                  <a:pos x="102837" y="150128"/>
                </a:cxn>
                <a:cxn ang="0">
                  <a:pos x="142744" y="99574"/>
                </a:cxn>
                <a:cxn ang="0">
                  <a:pos x="102837" y="150128"/>
                </a:cxn>
                <a:cxn ang="0">
                  <a:pos x="156558" y="280340"/>
                </a:cxn>
                <a:cxn ang="0">
                  <a:pos x="156558" y="301787"/>
                </a:cxn>
                <a:cxn ang="0">
                  <a:pos x="239442" y="315574"/>
                </a:cxn>
                <a:cxn ang="0">
                  <a:pos x="239442" y="360000"/>
                </a:cxn>
                <a:cxn ang="0">
                  <a:pos x="29163" y="360000"/>
                </a:cxn>
                <a:cxn ang="0">
                  <a:pos x="29163" y="315574"/>
                </a:cxn>
                <a:cxn ang="0">
                  <a:pos x="107442" y="301787"/>
                </a:cxn>
                <a:cxn ang="0">
                  <a:pos x="107442" y="280340"/>
                </a:cxn>
                <a:cxn ang="0">
                  <a:pos x="132000" y="281872"/>
                </a:cxn>
                <a:cxn ang="0">
                  <a:pos x="156558" y="280340"/>
                </a:cxn>
                <a:cxn ang="0">
                  <a:pos x="132000" y="72000"/>
                </a:cxn>
                <a:cxn ang="0">
                  <a:pos x="89023" y="88851"/>
                </a:cxn>
                <a:cxn ang="0">
                  <a:pos x="72140" y="131745"/>
                </a:cxn>
                <a:cxn ang="0">
                  <a:pos x="89023" y="174638"/>
                </a:cxn>
                <a:cxn ang="0">
                  <a:pos x="132000" y="193021"/>
                </a:cxn>
                <a:cxn ang="0">
                  <a:pos x="174977" y="174638"/>
                </a:cxn>
                <a:cxn ang="0">
                  <a:pos x="193395" y="131745"/>
                </a:cxn>
                <a:cxn ang="0">
                  <a:pos x="174977" y="88851"/>
                </a:cxn>
                <a:cxn ang="0">
                  <a:pos x="132000" y="72000"/>
                </a:cxn>
                <a:cxn ang="0">
                  <a:pos x="161163" y="102638"/>
                </a:cxn>
                <a:cxn ang="0">
                  <a:pos x="132000" y="90383"/>
                </a:cxn>
                <a:cxn ang="0">
                  <a:pos x="102837" y="102638"/>
                </a:cxn>
                <a:cxn ang="0">
                  <a:pos x="90558" y="131745"/>
                </a:cxn>
                <a:cxn ang="0">
                  <a:pos x="102837" y="162383"/>
                </a:cxn>
                <a:cxn ang="0">
                  <a:pos x="132000" y="174638"/>
                </a:cxn>
                <a:cxn ang="0">
                  <a:pos x="161163" y="162383"/>
                </a:cxn>
                <a:cxn ang="0">
                  <a:pos x="173442" y="131745"/>
                </a:cxn>
                <a:cxn ang="0">
                  <a:pos x="161163" y="102638"/>
                </a:cxn>
                <a:cxn ang="0">
                  <a:pos x="190326" y="73532"/>
                </a:cxn>
                <a:cxn ang="0">
                  <a:pos x="132000" y="49021"/>
                </a:cxn>
                <a:cxn ang="0">
                  <a:pos x="73674" y="73532"/>
                </a:cxn>
                <a:cxn ang="0">
                  <a:pos x="49116" y="131745"/>
                </a:cxn>
                <a:cxn ang="0">
                  <a:pos x="73674" y="189957"/>
                </a:cxn>
                <a:cxn ang="0">
                  <a:pos x="132000" y="214468"/>
                </a:cxn>
                <a:cxn ang="0">
                  <a:pos x="190326" y="189957"/>
                </a:cxn>
                <a:cxn ang="0">
                  <a:pos x="214884" y="131745"/>
                </a:cxn>
                <a:cxn ang="0">
                  <a:pos x="190326" y="73532"/>
                </a:cxn>
              </a:cxnLst>
              <a:rect l="0" t="0" r="0" b="0"/>
              <a:pathLst>
                <a:path w="172" h="235">
                  <a:moveTo>
                    <a:pt x="86" y="0"/>
                  </a:moveTo>
                  <a:cubicBezTo>
                    <a:pt x="110" y="0"/>
                    <a:pt x="132" y="10"/>
                    <a:pt x="147" y="25"/>
                  </a:cubicBezTo>
                  <a:cubicBezTo>
                    <a:pt x="163" y="41"/>
                    <a:pt x="172" y="62"/>
                    <a:pt x="172" y="86"/>
                  </a:cubicBezTo>
                  <a:cubicBezTo>
                    <a:pt x="172" y="110"/>
                    <a:pt x="163" y="132"/>
                    <a:pt x="147" y="147"/>
                  </a:cubicBezTo>
                  <a:cubicBezTo>
                    <a:pt x="132" y="163"/>
                    <a:pt x="110" y="173"/>
                    <a:pt x="86" y="173"/>
                  </a:cubicBezTo>
                  <a:cubicBezTo>
                    <a:pt x="62" y="173"/>
                    <a:pt x="41" y="163"/>
                    <a:pt x="25" y="147"/>
                  </a:cubicBezTo>
                  <a:cubicBezTo>
                    <a:pt x="9" y="132"/>
                    <a:pt x="0" y="110"/>
                    <a:pt x="0" y="86"/>
                  </a:cubicBezTo>
                  <a:cubicBezTo>
                    <a:pt x="0" y="62"/>
                    <a:pt x="9" y="41"/>
                    <a:pt x="25" y="25"/>
                  </a:cubicBezTo>
                  <a:cubicBezTo>
                    <a:pt x="41" y="10"/>
                    <a:pt x="62" y="0"/>
                    <a:pt x="86" y="0"/>
                  </a:cubicBezTo>
                  <a:close/>
                  <a:moveTo>
                    <a:pt x="67" y="98"/>
                  </a:moveTo>
                  <a:cubicBezTo>
                    <a:pt x="72" y="84"/>
                    <a:pt x="78" y="74"/>
                    <a:pt x="93" y="65"/>
                  </a:cubicBezTo>
                  <a:cubicBezTo>
                    <a:pt x="77" y="61"/>
                    <a:pt x="59" y="78"/>
                    <a:pt x="67" y="98"/>
                  </a:cubicBezTo>
                  <a:close/>
                  <a:moveTo>
                    <a:pt x="102" y="183"/>
                  </a:moveTo>
                  <a:cubicBezTo>
                    <a:pt x="102" y="197"/>
                    <a:pt x="102" y="197"/>
                    <a:pt x="102" y="197"/>
                  </a:cubicBezTo>
                  <a:cubicBezTo>
                    <a:pt x="156" y="206"/>
                    <a:pt x="156" y="206"/>
                    <a:pt x="156" y="206"/>
                  </a:cubicBezTo>
                  <a:cubicBezTo>
                    <a:pt x="156" y="235"/>
                    <a:pt x="156" y="235"/>
                    <a:pt x="156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19" y="206"/>
                    <a:pt x="19" y="206"/>
                    <a:pt x="19" y="206"/>
                  </a:cubicBezTo>
                  <a:cubicBezTo>
                    <a:pt x="70" y="197"/>
                    <a:pt x="70" y="197"/>
                    <a:pt x="70" y="197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5" y="184"/>
                    <a:pt x="81" y="184"/>
                    <a:pt x="86" y="184"/>
                  </a:cubicBezTo>
                  <a:cubicBezTo>
                    <a:pt x="91" y="184"/>
                    <a:pt x="97" y="184"/>
                    <a:pt x="102" y="183"/>
                  </a:cubicBezTo>
                  <a:close/>
                  <a:moveTo>
                    <a:pt x="86" y="47"/>
                  </a:moveTo>
                  <a:cubicBezTo>
                    <a:pt x="75" y="47"/>
                    <a:pt x="65" y="51"/>
                    <a:pt x="58" y="58"/>
                  </a:cubicBezTo>
                  <a:cubicBezTo>
                    <a:pt x="51" y="66"/>
                    <a:pt x="47" y="75"/>
                    <a:pt x="47" y="86"/>
                  </a:cubicBezTo>
                  <a:cubicBezTo>
                    <a:pt x="47" y="97"/>
                    <a:pt x="51" y="107"/>
                    <a:pt x="58" y="114"/>
                  </a:cubicBezTo>
                  <a:cubicBezTo>
                    <a:pt x="65" y="121"/>
                    <a:pt x="75" y="126"/>
                    <a:pt x="86" y="126"/>
                  </a:cubicBezTo>
                  <a:cubicBezTo>
                    <a:pt x="97" y="126"/>
                    <a:pt x="107" y="121"/>
                    <a:pt x="114" y="114"/>
                  </a:cubicBezTo>
                  <a:cubicBezTo>
                    <a:pt x="121" y="107"/>
                    <a:pt x="126" y="97"/>
                    <a:pt x="126" y="86"/>
                  </a:cubicBezTo>
                  <a:cubicBezTo>
                    <a:pt x="126" y="75"/>
                    <a:pt x="121" y="66"/>
                    <a:pt x="114" y="58"/>
                  </a:cubicBezTo>
                  <a:cubicBezTo>
                    <a:pt x="107" y="51"/>
                    <a:pt x="97" y="47"/>
                    <a:pt x="86" y="47"/>
                  </a:cubicBezTo>
                  <a:close/>
                  <a:moveTo>
                    <a:pt x="105" y="67"/>
                  </a:moveTo>
                  <a:cubicBezTo>
                    <a:pt x="100" y="62"/>
                    <a:pt x="94" y="59"/>
                    <a:pt x="86" y="59"/>
                  </a:cubicBezTo>
                  <a:cubicBezTo>
                    <a:pt x="78" y="59"/>
                    <a:pt x="72" y="62"/>
                    <a:pt x="67" y="67"/>
                  </a:cubicBezTo>
                  <a:cubicBezTo>
                    <a:pt x="62" y="72"/>
                    <a:pt x="59" y="79"/>
                    <a:pt x="59" y="86"/>
                  </a:cubicBezTo>
                  <a:cubicBezTo>
                    <a:pt x="59" y="94"/>
                    <a:pt x="62" y="101"/>
                    <a:pt x="67" y="106"/>
                  </a:cubicBezTo>
                  <a:cubicBezTo>
                    <a:pt x="72" y="111"/>
                    <a:pt x="78" y="114"/>
                    <a:pt x="86" y="114"/>
                  </a:cubicBezTo>
                  <a:cubicBezTo>
                    <a:pt x="94" y="114"/>
                    <a:pt x="100" y="111"/>
                    <a:pt x="105" y="106"/>
                  </a:cubicBezTo>
                  <a:cubicBezTo>
                    <a:pt x="110" y="101"/>
                    <a:pt x="113" y="94"/>
                    <a:pt x="113" y="86"/>
                  </a:cubicBezTo>
                  <a:cubicBezTo>
                    <a:pt x="113" y="79"/>
                    <a:pt x="110" y="72"/>
                    <a:pt x="105" y="67"/>
                  </a:cubicBezTo>
                  <a:close/>
                  <a:moveTo>
                    <a:pt x="124" y="48"/>
                  </a:moveTo>
                  <a:cubicBezTo>
                    <a:pt x="114" y="38"/>
                    <a:pt x="101" y="32"/>
                    <a:pt x="86" y="32"/>
                  </a:cubicBezTo>
                  <a:cubicBezTo>
                    <a:pt x="71" y="32"/>
                    <a:pt x="58" y="38"/>
                    <a:pt x="48" y="48"/>
                  </a:cubicBezTo>
                  <a:cubicBezTo>
                    <a:pt x="38" y="58"/>
                    <a:pt x="32" y="71"/>
                    <a:pt x="32" y="86"/>
                  </a:cubicBezTo>
                  <a:cubicBezTo>
                    <a:pt x="32" y="101"/>
                    <a:pt x="38" y="115"/>
                    <a:pt x="48" y="124"/>
                  </a:cubicBezTo>
                  <a:cubicBezTo>
                    <a:pt x="58" y="134"/>
                    <a:pt x="71" y="140"/>
                    <a:pt x="86" y="140"/>
                  </a:cubicBezTo>
                  <a:cubicBezTo>
                    <a:pt x="101" y="140"/>
                    <a:pt x="114" y="134"/>
                    <a:pt x="124" y="124"/>
                  </a:cubicBezTo>
                  <a:cubicBezTo>
                    <a:pt x="134" y="115"/>
                    <a:pt x="140" y="101"/>
                    <a:pt x="140" y="86"/>
                  </a:cubicBezTo>
                  <a:cubicBezTo>
                    <a:pt x="140" y="71"/>
                    <a:pt x="134" y="58"/>
                    <a:pt x="124" y="4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787650" y="2557463"/>
            <a:ext cx="1073150" cy="1203325"/>
            <a:chOff x="2810851" y="2473008"/>
            <a:chExt cx="1072443" cy="1202368"/>
          </a:xfrm>
        </p:grpSpPr>
        <p:sp>
          <p:nvSpPr>
            <p:cNvPr id="20" name="空心弧 27"/>
            <p:cNvSpPr/>
            <p:nvPr/>
          </p:nvSpPr>
          <p:spPr>
            <a:xfrm rot="3656078" flipH="1">
              <a:off x="2745889" y="2537970"/>
              <a:ext cx="1202368" cy="1072443"/>
            </a:xfrm>
            <a:custGeom>
              <a:avLst/>
              <a:gdLst>
                <a:gd name="connsiteX0" fmla="*/ 233885 w 3046027"/>
                <a:gd name="connsiteY0" fmla="*/ 701449 h 3000826"/>
                <a:gd name="connsiteX1" fmla="*/ 1464144 w 3046027"/>
                <a:gd name="connsiteY1" fmla="*/ 1122 h 3000826"/>
                <a:gd name="connsiteX2" fmla="*/ 1496708 w 3046027"/>
                <a:gd name="connsiteY2" fmla="*/ 830452 h 3000826"/>
                <a:gd name="connsiteX3" fmla="*/ 939458 w 3046027"/>
                <a:gd name="connsiteY3" fmla="*/ 1138743 h 3000826"/>
                <a:gd name="connsiteX4" fmla="*/ 233885 w 3046027"/>
                <a:gd name="connsiteY4" fmla="*/ 701449 h 3000826"/>
                <a:gd name="connsiteX0-1" fmla="*/ 0 w 1262823"/>
                <a:gd name="connsiteY0-2" fmla="*/ 700327 h 1095091"/>
                <a:gd name="connsiteX1-3" fmla="*/ 1230259 w 1262823"/>
                <a:gd name="connsiteY1-4" fmla="*/ 0 h 1095091"/>
                <a:gd name="connsiteX2-5" fmla="*/ 1262823 w 1262823"/>
                <a:gd name="connsiteY2-6" fmla="*/ 829330 h 1095091"/>
                <a:gd name="connsiteX3-7" fmla="*/ 710889 w 1262823"/>
                <a:gd name="connsiteY3-8" fmla="*/ 1095091 h 1095091"/>
                <a:gd name="connsiteX4-9" fmla="*/ 0 w 1262823"/>
                <a:gd name="connsiteY4-10" fmla="*/ 700327 h 1095091"/>
                <a:gd name="connsiteX0-11" fmla="*/ 0 w 1262823"/>
                <a:gd name="connsiteY0-12" fmla="*/ 700327 h 1095091"/>
                <a:gd name="connsiteX1-13" fmla="*/ 1230259 w 1262823"/>
                <a:gd name="connsiteY1-14" fmla="*/ 0 h 1095091"/>
                <a:gd name="connsiteX2-15" fmla="*/ 1262823 w 1262823"/>
                <a:gd name="connsiteY2-16" fmla="*/ 829330 h 1095091"/>
                <a:gd name="connsiteX3-17" fmla="*/ 710889 w 1262823"/>
                <a:gd name="connsiteY3-18" fmla="*/ 1095091 h 1095091"/>
                <a:gd name="connsiteX4-19" fmla="*/ 0 w 1262823"/>
                <a:gd name="connsiteY4-20" fmla="*/ 700327 h 1095091"/>
                <a:gd name="connsiteX0-21" fmla="*/ 0 w 1262823"/>
                <a:gd name="connsiteY0-22" fmla="*/ 700327 h 1095091"/>
                <a:gd name="connsiteX1-23" fmla="*/ 1230259 w 1262823"/>
                <a:gd name="connsiteY1-24" fmla="*/ 0 h 1095091"/>
                <a:gd name="connsiteX2-25" fmla="*/ 1262823 w 1262823"/>
                <a:gd name="connsiteY2-26" fmla="*/ 829330 h 1095091"/>
                <a:gd name="connsiteX3-27" fmla="*/ 710889 w 1262823"/>
                <a:gd name="connsiteY3-28" fmla="*/ 1095091 h 1095091"/>
                <a:gd name="connsiteX4-29" fmla="*/ 0 w 1262823"/>
                <a:gd name="connsiteY4-30" fmla="*/ 700327 h 1095091"/>
                <a:gd name="connsiteX0-31" fmla="*/ 12347 w 1275170"/>
                <a:gd name="connsiteY0-32" fmla="*/ 700327 h 1115959"/>
                <a:gd name="connsiteX1-33" fmla="*/ 1242606 w 1275170"/>
                <a:gd name="connsiteY1-34" fmla="*/ 0 h 1115959"/>
                <a:gd name="connsiteX2-35" fmla="*/ 1275170 w 1275170"/>
                <a:gd name="connsiteY2-36" fmla="*/ 829330 h 1115959"/>
                <a:gd name="connsiteX3-37" fmla="*/ 723236 w 1275170"/>
                <a:gd name="connsiteY3-38" fmla="*/ 1095091 h 1115959"/>
                <a:gd name="connsiteX4-39" fmla="*/ 615776 w 1275170"/>
                <a:gd name="connsiteY4-40" fmla="*/ 1054160 h 1115959"/>
                <a:gd name="connsiteX5" fmla="*/ 12347 w 1275170"/>
                <a:gd name="connsiteY5" fmla="*/ 700327 h 1115959"/>
                <a:gd name="connsiteX0-41" fmla="*/ 13359 w 1225678"/>
                <a:gd name="connsiteY0-42" fmla="*/ 628557 h 1115959"/>
                <a:gd name="connsiteX1-43" fmla="*/ 1193114 w 1225678"/>
                <a:gd name="connsiteY1-44" fmla="*/ 0 h 1115959"/>
                <a:gd name="connsiteX2-45" fmla="*/ 1225678 w 1225678"/>
                <a:gd name="connsiteY2-46" fmla="*/ 829330 h 1115959"/>
                <a:gd name="connsiteX3-47" fmla="*/ 673744 w 1225678"/>
                <a:gd name="connsiteY3-48" fmla="*/ 1095091 h 1115959"/>
                <a:gd name="connsiteX4-49" fmla="*/ 566284 w 1225678"/>
                <a:gd name="connsiteY4-50" fmla="*/ 1054160 h 1115959"/>
                <a:gd name="connsiteX5-51" fmla="*/ 13359 w 1225678"/>
                <a:gd name="connsiteY5-52" fmla="*/ 628557 h 1115959"/>
                <a:gd name="connsiteX0-53" fmla="*/ 13359 w 1225678"/>
                <a:gd name="connsiteY0-54" fmla="*/ 628557 h 1115959"/>
                <a:gd name="connsiteX1-55" fmla="*/ 1193114 w 1225678"/>
                <a:gd name="connsiteY1-56" fmla="*/ 0 h 1115959"/>
                <a:gd name="connsiteX2-57" fmla="*/ 1225678 w 1225678"/>
                <a:gd name="connsiteY2-58" fmla="*/ 829330 h 1115959"/>
                <a:gd name="connsiteX3-59" fmla="*/ 673744 w 1225678"/>
                <a:gd name="connsiteY3-60" fmla="*/ 1095091 h 1115959"/>
                <a:gd name="connsiteX4-61" fmla="*/ 566284 w 1225678"/>
                <a:gd name="connsiteY4-62" fmla="*/ 1054160 h 1115959"/>
                <a:gd name="connsiteX5-63" fmla="*/ 13359 w 1225678"/>
                <a:gd name="connsiteY5-64" fmla="*/ 628557 h 1115959"/>
                <a:gd name="connsiteX0-65" fmla="*/ 15750 w 1228069"/>
                <a:gd name="connsiteY0-66" fmla="*/ 628557 h 1115959"/>
                <a:gd name="connsiteX1-67" fmla="*/ 1195505 w 1228069"/>
                <a:gd name="connsiteY1-68" fmla="*/ 0 h 1115959"/>
                <a:gd name="connsiteX2-69" fmla="*/ 1228069 w 1228069"/>
                <a:gd name="connsiteY2-70" fmla="*/ 829330 h 1115959"/>
                <a:gd name="connsiteX3-71" fmla="*/ 676135 w 1228069"/>
                <a:gd name="connsiteY3-72" fmla="*/ 1095091 h 1115959"/>
                <a:gd name="connsiteX4-73" fmla="*/ 568675 w 1228069"/>
                <a:gd name="connsiteY4-74" fmla="*/ 1054160 h 1115959"/>
                <a:gd name="connsiteX5-75" fmla="*/ 15750 w 1228069"/>
                <a:gd name="connsiteY5-76" fmla="*/ 628557 h 1115959"/>
                <a:gd name="connsiteX0-77" fmla="*/ 65513 w 1277832"/>
                <a:gd name="connsiteY0-78" fmla="*/ 628557 h 1115959"/>
                <a:gd name="connsiteX1-79" fmla="*/ 1245268 w 1277832"/>
                <a:gd name="connsiteY1-80" fmla="*/ 0 h 1115959"/>
                <a:gd name="connsiteX2-81" fmla="*/ 1277832 w 1277832"/>
                <a:gd name="connsiteY2-82" fmla="*/ 829330 h 1115959"/>
                <a:gd name="connsiteX3-83" fmla="*/ 725898 w 1277832"/>
                <a:gd name="connsiteY3-84" fmla="*/ 1095091 h 1115959"/>
                <a:gd name="connsiteX4-85" fmla="*/ 618438 w 1277832"/>
                <a:gd name="connsiteY4-86" fmla="*/ 1054160 h 1115959"/>
                <a:gd name="connsiteX5-87" fmla="*/ 201111 w 1277832"/>
                <a:gd name="connsiteY5-88" fmla="*/ 849483 h 1115959"/>
                <a:gd name="connsiteX6" fmla="*/ 65513 w 1277832"/>
                <a:gd name="connsiteY6" fmla="*/ 628557 h 1115959"/>
                <a:gd name="connsiteX0-89" fmla="*/ 59805 w 1272124"/>
                <a:gd name="connsiteY0-90" fmla="*/ 628557 h 1115959"/>
                <a:gd name="connsiteX1-91" fmla="*/ 1239560 w 1272124"/>
                <a:gd name="connsiteY1-92" fmla="*/ 0 h 1115959"/>
                <a:gd name="connsiteX2-93" fmla="*/ 1272124 w 1272124"/>
                <a:gd name="connsiteY2-94" fmla="*/ 829330 h 1115959"/>
                <a:gd name="connsiteX3-95" fmla="*/ 720190 w 1272124"/>
                <a:gd name="connsiteY3-96" fmla="*/ 1095091 h 1115959"/>
                <a:gd name="connsiteX4-97" fmla="*/ 612730 w 1272124"/>
                <a:gd name="connsiteY4-98" fmla="*/ 1054160 h 1115959"/>
                <a:gd name="connsiteX5-99" fmla="*/ 229959 w 1272124"/>
                <a:gd name="connsiteY5-100" fmla="*/ 836192 h 1115959"/>
                <a:gd name="connsiteX6-101" fmla="*/ 59805 w 1272124"/>
                <a:gd name="connsiteY6-102" fmla="*/ 628557 h 1115959"/>
                <a:gd name="connsiteX0-103" fmla="*/ 63225 w 1275544"/>
                <a:gd name="connsiteY0-104" fmla="*/ 628557 h 1115959"/>
                <a:gd name="connsiteX1-105" fmla="*/ 1242980 w 1275544"/>
                <a:gd name="connsiteY1-106" fmla="*/ 0 h 1115959"/>
                <a:gd name="connsiteX2-107" fmla="*/ 1275544 w 1275544"/>
                <a:gd name="connsiteY2-108" fmla="*/ 829330 h 1115959"/>
                <a:gd name="connsiteX3-109" fmla="*/ 723610 w 1275544"/>
                <a:gd name="connsiteY3-110" fmla="*/ 1095091 h 1115959"/>
                <a:gd name="connsiteX4-111" fmla="*/ 616150 w 1275544"/>
                <a:gd name="connsiteY4-112" fmla="*/ 1054160 h 1115959"/>
                <a:gd name="connsiteX5-113" fmla="*/ 233379 w 1275544"/>
                <a:gd name="connsiteY5-114" fmla="*/ 836192 h 1115959"/>
                <a:gd name="connsiteX6-115" fmla="*/ 63225 w 1275544"/>
                <a:gd name="connsiteY6-116" fmla="*/ 628557 h 1115959"/>
                <a:gd name="connsiteX0-117" fmla="*/ 17424 w 1229743"/>
                <a:gd name="connsiteY0-118" fmla="*/ 628557 h 1115959"/>
                <a:gd name="connsiteX1-119" fmla="*/ 1197179 w 1229743"/>
                <a:gd name="connsiteY1-120" fmla="*/ 0 h 1115959"/>
                <a:gd name="connsiteX2-121" fmla="*/ 1229743 w 1229743"/>
                <a:gd name="connsiteY2-122" fmla="*/ 829330 h 1115959"/>
                <a:gd name="connsiteX3-123" fmla="*/ 677809 w 1229743"/>
                <a:gd name="connsiteY3-124" fmla="*/ 1095091 h 1115959"/>
                <a:gd name="connsiteX4-125" fmla="*/ 570349 w 1229743"/>
                <a:gd name="connsiteY4-126" fmla="*/ 1054160 h 1115959"/>
                <a:gd name="connsiteX5-127" fmla="*/ 187578 w 1229743"/>
                <a:gd name="connsiteY5-128" fmla="*/ 836192 h 1115959"/>
                <a:gd name="connsiteX6-129" fmla="*/ 17424 w 1229743"/>
                <a:gd name="connsiteY6-130" fmla="*/ 628557 h 1115959"/>
                <a:gd name="connsiteX0-131" fmla="*/ 16729 w 1229048"/>
                <a:gd name="connsiteY0-132" fmla="*/ 628557 h 1115959"/>
                <a:gd name="connsiteX1-133" fmla="*/ 1196484 w 1229048"/>
                <a:gd name="connsiteY1-134" fmla="*/ 0 h 1115959"/>
                <a:gd name="connsiteX2-135" fmla="*/ 1229048 w 1229048"/>
                <a:gd name="connsiteY2-136" fmla="*/ 829330 h 1115959"/>
                <a:gd name="connsiteX3-137" fmla="*/ 677114 w 1229048"/>
                <a:gd name="connsiteY3-138" fmla="*/ 1095091 h 1115959"/>
                <a:gd name="connsiteX4-139" fmla="*/ 569654 w 1229048"/>
                <a:gd name="connsiteY4-140" fmla="*/ 1054160 h 1115959"/>
                <a:gd name="connsiteX5-141" fmla="*/ 186883 w 1229048"/>
                <a:gd name="connsiteY5-142" fmla="*/ 836192 h 1115959"/>
                <a:gd name="connsiteX6-143" fmla="*/ 16729 w 1229048"/>
                <a:gd name="connsiteY6-144" fmla="*/ 628557 h 1115959"/>
                <a:gd name="connsiteX0-145" fmla="*/ 16729 w 1229048"/>
                <a:gd name="connsiteY0-146" fmla="*/ 628557 h 1115959"/>
                <a:gd name="connsiteX1-147" fmla="*/ 1196484 w 1229048"/>
                <a:gd name="connsiteY1-148" fmla="*/ 0 h 1115959"/>
                <a:gd name="connsiteX2-149" fmla="*/ 1229048 w 1229048"/>
                <a:gd name="connsiteY2-150" fmla="*/ 829330 h 1115959"/>
                <a:gd name="connsiteX3-151" fmla="*/ 677114 w 1229048"/>
                <a:gd name="connsiteY3-152" fmla="*/ 1095091 h 1115959"/>
                <a:gd name="connsiteX4-153" fmla="*/ 569654 w 1229048"/>
                <a:gd name="connsiteY4-154" fmla="*/ 1054160 h 1115959"/>
                <a:gd name="connsiteX5-155" fmla="*/ 186883 w 1229048"/>
                <a:gd name="connsiteY5-156" fmla="*/ 836192 h 1115959"/>
                <a:gd name="connsiteX6-157" fmla="*/ 16729 w 1229048"/>
                <a:gd name="connsiteY6-158" fmla="*/ 628557 h 1115959"/>
                <a:gd name="connsiteX0-159" fmla="*/ 16729 w 1229048"/>
                <a:gd name="connsiteY0-160" fmla="*/ 628557 h 1115959"/>
                <a:gd name="connsiteX1-161" fmla="*/ 1196484 w 1229048"/>
                <a:gd name="connsiteY1-162" fmla="*/ 0 h 1115959"/>
                <a:gd name="connsiteX2-163" fmla="*/ 1229048 w 1229048"/>
                <a:gd name="connsiteY2-164" fmla="*/ 829330 h 1115959"/>
                <a:gd name="connsiteX3-165" fmla="*/ 677114 w 1229048"/>
                <a:gd name="connsiteY3-166" fmla="*/ 1095091 h 1115959"/>
                <a:gd name="connsiteX4-167" fmla="*/ 569654 w 1229048"/>
                <a:gd name="connsiteY4-168" fmla="*/ 1054160 h 1115959"/>
                <a:gd name="connsiteX5-169" fmla="*/ 186883 w 1229048"/>
                <a:gd name="connsiteY5-170" fmla="*/ 836192 h 1115959"/>
                <a:gd name="connsiteX6-171" fmla="*/ 16729 w 1229048"/>
                <a:gd name="connsiteY6-172" fmla="*/ 628557 h 1115959"/>
                <a:gd name="connsiteX0-173" fmla="*/ 16729 w 1229048"/>
                <a:gd name="connsiteY0-174" fmla="*/ 628557 h 1090947"/>
                <a:gd name="connsiteX1-175" fmla="*/ 1196484 w 1229048"/>
                <a:gd name="connsiteY1-176" fmla="*/ 0 h 1090947"/>
                <a:gd name="connsiteX2-177" fmla="*/ 1229048 w 1229048"/>
                <a:gd name="connsiteY2-178" fmla="*/ 829330 h 1090947"/>
                <a:gd name="connsiteX3-179" fmla="*/ 738251 w 1229048"/>
                <a:gd name="connsiteY3-180" fmla="*/ 1047244 h 1090947"/>
                <a:gd name="connsiteX4-181" fmla="*/ 569654 w 1229048"/>
                <a:gd name="connsiteY4-182" fmla="*/ 1054160 h 1090947"/>
                <a:gd name="connsiteX5-183" fmla="*/ 186883 w 1229048"/>
                <a:gd name="connsiteY5-184" fmla="*/ 836192 h 1090947"/>
                <a:gd name="connsiteX6-185" fmla="*/ 16729 w 1229048"/>
                <a:gd name="connsiteY6-186" fmla="*/ 628557 h 1090947"/>
                <a:gd name="connsiteX0-187" fmla="*/ 16729 w 1229048"/>
                <a:gd name="connsiteY0-188" fmla="*/ 628557 h 1090947"/>
                <a:gd name="connsiteX1-189" fmla="*/ 1196484 w 1229048"/>
                <a:gd name="connsiteY1-190" fmla="*/ 0 h 1090947"/>
                <a:gd name="connsiteX2-191" fmla="*/ 1229048 w 1229048"/>
                <a:gd name="connsiteY2-192" fmla="*/ 829330 h 1090947"/>
                <a:gd name="connsiteX3-193" fmla="*/ 735592 w 1229048"/>
                <a:gd name="connsiteY3-194" fmla="*/ 1047244 h 1090947"/>
                <a:gd name="connsiteX4-195" fmla="*/ 569654 w 1229048"/>
                <a:gd name="connsiteY4-196" fmla="*/ 1054160 h 1090947"/>
                <a:gd name="connsiteX5-197" fmla="*/ 186883 w 1229048"/>
                <a:gd name="connsiteY5-198" fmla="*/ 836192 h 1090947"/>
                <a:gd name="connsiteX6-199" fmla="*/ 16729 w 1229048"/>
                <a:gd name="connsiteY6-200" fmla="*/ 628557 h 1090947"/>
                <a:gd name="connsiteX0-201" fmla="*/ 16729 w 1229048"/>
                <a:gd name="connsiteY0-202" fmla="*/ 628557 h 1095536"/>
                <a:gd name="connsiteX1-203" fmla="*/ 1196484 w 1229048"/>
                <a:gd name="connsiteY1-204" fmla="*/ 0 h 1095536"/>
                <a:gd name="connsiteX2-205" fmla="*/ 1229048 w 1229048"/>
                <a:gd name="connsiteY2-206" fmla="*/ 829330 h 1095536"/>
                <a:gd name="connsiteX3-207" fmla="*/ 735592 w 1229048"/>
                <a:gd name="connsiteY3-208" fmla="*/ 1047244 h 1095536"/>
                <a:gd name="connsiteX4-209" fmla="*/ 569654 w 1229048"/>
                <a:gd name="connsiteY4-210" fmla="*/ 1054160 h 1095536"/>
                <a:gd name="connsiteX5-211" fmla="*/ 186883 w 1229048"/>
                <a:gd name="connsiteY5-212" fmla="*/ 836192 h 1095536"/>
                <a:gd name="connsiteX6-213" fmla="*/ 16729 w 1229048"/>
                <a:gd name="connsiteY6-214" fmla="*/ 628557 h 1095536"/>
                <a:gd name="connsiteX0-215" fmla="*/ 16729 w 1229048"/>
                <a:gd name="connsiteY0-216" fmla="*/ 628557 h 1096300"/>
                <a:gd name="connsiteX1-217" fmla="*/ 1196484 w 1229048"/>
                <a:gd name="connsiteY1-218" fmla="*/ 0 h 1096300"/>
                <a:gd name="connsiteX2-219" fmla="*/ 1229048 w 1229048"/>
                <a:gd name="connsiteY2-220" fmla="*/ 829330 h 1096300"/>
                <a:gd name="connsiteX3-221" fmla="*/ 735592 w 1229048"/>
                <a:gd name="connsiteY3-222" fmla="*/ 1047244 h 1096300"/>
                <a:gd name="connsiteX4-223" fmla="*/ 569654 w 1229048"/>
                <a:gd name="connsiteY4-224" fmla="*/ 1054160 h 1096300"/>
                <a:gd name="connsiteX5-225" fmla="*/ 186883 w 1229048"/>
                <a:gd name="connsiteY5-226" fmla="*/ 836192 h 1096300"/>
                <a:gd name="connsiteX6-227" fmla="*/ 16729 w 1229048"/>
                <a:gd name="connsiteY6-228" fmla="*/ 628557 h 1096300"/>
                <a:gd name="connsiteX0-229" fmla="*/ 16729 w 1229048"/>
                <a:gd name="connsiteY0-230" fmla="*/ 628557 h 1095536"/>
                <a:gd name="connsiteX1-231" fmla="*/ 1196484 w 1229048"/>
                <a:gd name="connsiteY1-232" fmla="*/ 0 h 1095536"/>
                <a:gd name="connsiteX2-233" fmla="*/ 1229048 w 1229048"/>
                <a:gd name="connsiteY2-234" fmla="*/ 829330 h 1095536"/>
                <a:gd name="connsiteX3-235" fmla="*/ 735592 w 1229048"/>
                <a:gd name="connsiteY3-236" fmla="*/ 1047244 h 1095536"/>
                <a:gd name="connsiteX4-237" fmla="*/ 569654 w 1229048"/>
                <a:gd name="connsiteY4-238" fmla="*/ 1054160 h 1095536"/>
                <a:gd name="connsiteX5-239" fmla="*/ 186883 w 1229048"/>
                <a:gd name="connsiteY5-240" fmla="*/ 836192 h 1095536"/>
                <a:gd name="connsiteX6-241" fmla="*/ 16729 w 1229048"/>
                <a:gd name="connsiteY6-242" fmla="*/ 628557 h 1095536"/>
                <a:gd name="connsiteX0-243" fmla="*/ 16729 w 1229048"/>
                <a:gd name="connsiteY0-244" fmla="*/ 628557 h 1085282"/>
                <a:gd name="connsiteX1-245" fmla="*/ 1196484 w 1229048"/>
                <a:gd name="connsiteY1-246" fmla="*/ 0 h 1085282"/>
                <a:gd name="connsiteX2-247" fmla="*/ 1229048 w 1229048"/>
                <a:gd name="connsiteY2-248" fmla="*/ 829330 h 1085282"/>
                <a:gd name="connsiteX3-249" fmla="*/ 735592 w 1229048"/>
                <a:gd name="connsiteY3-250" fmla="*/ 1047244 h 1085282"/>
                <a:gd name="connsiteX4-251" fmla="*/ 569654 w 1229048"/>
                <a:gd name="connsiteY4-252" fmla="*/ 1054160 h 1085282"/>
                <a:gd name="connsiteX5-253" fmla="*/ 186883 w 1229048"/>
                <a:gd name="connsiteY5-254" fmla="*/ 836192 h 1085282"/>
                <a:gd name="connsiteX6-255" fmla="*/ 16729 w 1229048"/>
                <a:gd name="connsiteY6-256" fmla="*/ 628557 h 1085282"/>
                <a:gd name="connsiteX0-257" fmla="*/ 16729 w 1229048"/>
                <a:gd name="connsiteY0-258" fmla="*/ 628557 h 1085282"/>
                <a:gd name="connsiteX1-259" fmla="*/ 1196484 w 1229048"/>
                <a:gd name="connsiteY1-260" fmla="*/ 0 h 1085282"/>
                <a:gd name="connsiteX2-261" fmla="*/ 1229048 w 1229048"/>
                <a:gd name="connsiteY2-262" fmla="*/ 829330 h 1085282"/>
                <a:gd name="connsiteX3-263" fmla="*/ 1082675 w 1229048"/>
                <a:gd name="connsiteY3-264" fmla="*/ 846824 h 1085282"/>
                <a:gd name="connsiteX4-265" fmla="*/ 735592 w 1229048"/>
                <a:gd name="connsiteY4-266" fmla="*/ 1047244 h 1085282"/>
                <a:gd name="connsiteX5-267" fmla="*/ 569654 w 1229048"/>
                <a:gd name="connsiteY5-268" fmla="*/ 1054160 h 1085282"/>
                <a:gd name="connsiteX6-269" fmla="*/ 186883 w 1229048"/>
                <a:gd name="connsiteY6-270" fmla="*/ 836192 h 1085282"/>
                <a:gd name="connsiteX7" fmla="*/ 16729 w 1229048"/>
                <a:gd name="connsiteY7" fmla="*/ 628557 h 1085282"/>
                <a:gd name="connsiteX0-271" fmla="*/ 16729 w 1229048"/>
                <a:gd name="connsiteY0-272" fmla="*/ 628557 h 1085282"/>
                <a:gd name="connsiteX1-273" fmla="*/ 1196484 w 1229048"/>
                <a:gd name="connsiteY1-274" fmla="*/ 0 h 1085282"/>
                <a:gd name="connsiteX2-275" fmla="*/ 1229048 w 1229048"/>
                <a:gd name="connsiteY2-276" fmla="*/ 829330 h 1085282"/>
                <a:gd name="connsiteX3-277" fmla="*/ 1082675 w 1229048"/>
                <a:gd name="connsiteY3-278" fmla="*/ 846824 h 1085282"/>
                <a:gd name="connsiteX4-279" fmla="*/ 735592 w 1229048"/>
                <a:gd name="connsiteY4-280" fmla="*/ 1047244 h 1085282"/>
                <a:gd name="connsiteX5-281" fmla="*/ 569654 w 1229048"/>
                <a:gd name="connsiteY5-282" fmla="*/ 1054160 h 1085282"/>
                <a:gd name="connsiteX6-283" fmla="*/ 186883 w 1229048"/>
                <a:gd name="connsiteY6-284" fmla="*/ 836192 h 1085282"/>
                <a:gd name="connsiteX7-285" fmla="*/ 16729 w 1229048"/>
                <a:gd name="connsiteY7-286" fmla="*/ 628557 h 1085282"/>
                <a:gd name="connsiteX0-287" fmla="*/ 16729 w 1229048"/>
                <a:gd name="connsiteY0-288" fmla="*/ 628557 h 1085282"/>
                <a:gd name="connsiteX1-289" fmla="*/ 1196484 w 1229048"/>
                <a:gd name="connsiteY1-290" fmla="*/ 0 h 1085282"/>
                <a:gd name="connsiteX2-291" fmla="*/ 1229048 w 1229048"/>
                <a:gd name="connsiteY2-292" fmla="*/ 829330 h 1085282"/>
                <a:gd name="connsiteX3-293" fmla="*/ 1082675 w 1229048"/>
                <a:gd name="connsiteY3-294" fmla="*/ 846824 h 1085282"/>
                <a:gd name="connsiteX4-295" fmla="*/ 735592 w 1229048"/>
                <a:gd name="connsiteY4-296" fmla="*/ 1047244 h 1085282"/>
                <a:gd name="connsiteX5-297" fmla="*/ 569654 w 1229048"/>
                <a:gd name="connsiteY5-298" fmla="*/ 1054160 h 1085282"/>
                <a:gd name="connsiteX6-299" fmla="*/ 186883 w 1229048"/>
                <a:gd name="connsiteY6-300" fmla="*/ 836192 h 1085282"/>
                <a:gd name="connsiteX7-301" fmla="*/ 16729 w 1229048"/>
                <a:gd name="connsiteY7-302" fmla="*/ 628557 h 1085282"/>
                <a:gd name="connsiteX0-303" fmla="*/ 16729 w 1229048"/>
                <a:gd name="connsiteY0-304" fmla="*/ 628557 h 1085282"/>
                <a:gd name="connsiteX1-305" fmla="*/ 1196484 w 1229048"/>
                <a:gd name="connsiteY1-306" fmla="*/ 0 h 1085282"/>
                <a:gd name="connsiteX2-307" fmla="*/ 1229048 w 1229048"/>
                <a:gd name="connsiteY2-308" fmla="*/ 829330 h 1085282"/>
                <a:gd name="connsiteX3-309" fmla="*/ 1082675 w 1229048"/>
                <a:gd name="connsiteY3-310" fmla="*/ 846824 h 1085282"/>
                <a:gd name="connsiteX4-311" fmla="*/ 735592 w 1229048"/>
                <a:gd name="connsiteY4-312" fmla="*/ 1047244 h 1085282"/>
                <a:gd name="connsiteX5-313" fmla="*/ 569654 w 1229048"/>
                <a:gd name="connsiteY5-314" fmla="*/ 1054160 h 1085282"/>
                <a:gd name="connsiteX6-315" fmla="*/ 186883 w 1229048"/>
                <a:gd name="connsiteY6-316" fmla="*/ 836192 h 1085282"/>
                <a:gd name="connsiteX7-317" fmla="*/ 16729 w 1229048"/>
                <a:gd name="connsiteY7-318" fmla="*/ 628557 h 1085282"/>
                <a:gd name="connsiteX0-319" fmla="*/ 16729 w 1196484"/>
                <a:gd name="connsiteY0-320" fmla="*/ 628557 h 1085282"/>
                <a:gd name="connsiteX1-321" fmla="*/ 1196484 w 1196484"/>
                <a:gd name="connsiteY1-322" fmla="*/ 0 h 1085282"/>
                <a:gd name="connsiteX2-323" fmla="*/ 1191834 w 1196484"/>
                <a:gd name="connsiteY2-324" fmla="*/ 741612 h 1085282"/>
                <a:gd name="connsiteX3-325" fmla="*/ 1082675 w 1196484"/>
                <a:gd name="connsiteY3-326" fmla="*/ 846824 h 1085282"/>
                <a:gd name="connsiteX4-327" fmla="*/ 735592 w 1196484"/>
                <a:gd name="connsiteY4-328" fmla="*/ 1047244 h 1085282"/>
                <a:gd name="connsiteX5-329" fmla="*/ 569654 w 1196484"/>
                <a:gd name="connsiteY5-330" fmla="*/ 1054160 h 1085282"/>
                <a:gd name="connsiteX6-331" fmla="*/ 186883 w 1196484"/>
                <a:gd name="connsiteY6-332" fmla="*/ 836192 h 1085282"/>
                <a:gd name="connsiteX7-333" fmla="*/ 16729 w 1196484"/>
                <a:gd name="connsiteY7-334" fmla="*/ 628557 h 1085282"/>
                <a:gd name="connsiteX0-335" fmla="*/ 16729 w 1196484"/>
                <a:gd name="connsiteY0-336" fmla="*/ 628557 h 1085282"/>
                <a:gd name="connsiteX1-337" fmla="*/ 1196484 w 1196484"/>
                <a:gd name="connsiteY1-338" fmla="*/ 0 h 1085282"/>
                <a:gd name="connsiteX2-339" fmla="*/ 1191834 w 1196484"/>
                <a:gd name="connsiteY2-340" fmla="*/ 707057 h 1085282"/>
                <a:gd name="connsiteX3-341" fmla="*/ 1082675 w 1196484"/>
                <a:gd name="connsiteY3-342" fmla="*/ 846824 h 1085282"/>
                <a:gd name="connsiteX4-343" fmla="*/ 735592 w 1196484"/>
                <a:gd name="connsiteY4-344" fmla="*/ 1047244 h 1085282"/>
                <a:gd name="connsiteX5-345" fmla="*/ 569654 w 1196484"/>
                <a:gd name="connsiteY5-346" fmla="*/ 1054160 h 1085282"/>
                <a:gd name="connsiteX6-347" fmla="*/ 186883 w 1196484"/>
                <a:gd name="connsiteY6-348" fmla="*/ 836192 h 1085282"/>
                <a:gd name="connsiteX7-349" fmla="*/ 16729 w 1196484"/>
                <a:gd name="connsiteY7-350" fmla="*/ 628557 h 1085282"/>
                <a:gd name="connsiteX0-351" fmla="*/ 16729 w 1196484"/>
                <a:gd name="connsiteY0-352" fmla="*/ 628557 h 1085282"/>
                <a:gd name="connsiteX1-353" fmla="*/ 1196484 w 1196484"/>
                <a:gd name="connsiteY1-354" fmla="*/ 0 h 1085282"/>
                <a:gd name="connsiteX2-355" fmla="*/ 1191834 w 1196484"/>
                <a:gd name="connsiteY2-356" fmla="*/ 707057 h 1085282"/>
                <a:gd name="connsiteX3-357" fmla="*/ 1082675 w 1196484"/>
                <a:gd name="connsiteY3-358" fmla="*/ 846824 h 1085282"/>
                <a:gd name="connsiteX4-359" fmla="*/ 735592 w 1196484"/>
                <a:gd name="connsiteY4-360" fmla="*/ 1047244 h 1085282"/>
                <a:gd name="connsiteX5-361" fmla="*/ 569654 w 1196484"/>
                <a:gd name="connsiteY5-362" fmla="*/ 1054160 h 1085282"/>
                <a:gd name="connsiteX6-363" fmla="*/ 186883 w 1196484"/>
                <a:gd name="connsiteY6-364" fmla="*/ 836192 h 1085282"/>
                <a:gd name="connsiteX7-365" fmla="*/ 16729 w 1196484"/>
                <a:gd name="connsiteY7-366" fmla="*/ 628557 h 1085282"/>
                <a:gd name="connsiteX0-367" fmla="*/ 16729 w 1196484"/>
                <a:gd name="connsiteY0-368" fmla="*/ 628557 h 1085282"/>
                <a:gd name="connsiteX1-369" fmla="*/ 1196484 w 1196484"/>
                <a:gd name="connsiteY1-370" fmla="*/ 0 h 1085282"/>
                <a:gd name="connsiteX2-371" fmla="*/ 1191834 w 1196484"/>
                <a:gd name="connsiteY2-372" fmla="*/ 707057 h 1085282"/>
                <a:gd name="connsiteX3-373" fmla="*/ 1082675 w 1196484"/>
                <a:gd name="connsiteY3-374" fmla="*/ 846824 h 1085282"/>
                <a:gd name="connsiteX4-375" fmla="*/ 735592 w 1196484"/>
                <a:gd name="connsiteY4-376" fmla="*/ 1047244 h 1085282"/>
                <a:gd name="connsiteX5-377" fmla="*/ 569654 w 1196484"/>
                <a:gd name="connsiteY5-378" fmla="*/ 1054160 h 1085282"/>
                <a:gd name="connsiteX6-379" fmla="*/ 186883 w 1196484"/>
                <a:gd name="connsiteY6-380" fmla="*/ 836192 h 1085282"/>
                <a:gd name="connsiteX7-381" fmla="*/ 16729 w 1196484"/>
                <a:gd name="connsiteY7-382" fmla="*/ 628557 h 1085282"/>
                <a:gd name="connsiteX0-383" fmla="*/ 16729 w 1199809"/>
                <a:gd name="connsiteY0-384" fmla="*/ 628557 h 1085282"/>
                <a:gd name="connsiteX1-385" fmla="*/ 1196484 w 1199809"/>
                <a:gd name="connsiteY1-386" fmla="*/ 0 h 1085282"/>
                <a:gd name="connsiteX2-387" fmla="*/ 1199809 w 1199809"/>
                <a:gd name="connsiteY2-388" fmla="*/ 707057 h 1085282"/>
                <a:gd name="connsiteX3-389" fmla="*/ 1082675 w 1199809"/>
                <a:gd name="connsiteY3-390" fmla="*/ 846824 h 1085282"/>
                <a:gd name="connsiteX4-391" fmla="*/ 735592 w 1199809"/>
                <a:gd name="connsiteY4-392" fmla="*/ 1047244 h 1085282"/>
                <a:gd name="connsiteX5-393" fmla="*/ 569654 w 1199809"/>
                <a:gd name="connsiteY5-394" fmla="*/ 1054160 h 1085282"/>
                <a:gd name="connsiteX6-395" fmla="*/ 186883 w 1199809"/>
                <a:gd name="connsiteY6-396" fmla="*/ 836192 h 1085282"/>
                <a:gd name="connsiteX7-397" fmla="*/ 16729 w 1199809"/>
                <a:gd name="connsiteY7-398" fmla="*/ 628557 h 1085282"/>
                <a:gd name="connsiteX0-399" fmla="*/ 16729 w 1199809"/>
                <a:gd name="connsiteY0-400" fmla="*/ 628557 h 1085282"/>
                <a:gd name="connsiteX1-401" fmla="*/ 1196484 w 1199809"/>
                <a:gd name="connsiteY1-402" fmla="*/ 0 h 1085282"/>
                <a:gd name="connsiteX2-403" fmla="*/ 1199809 w 1199809"/>
                <a:gd name="connsiteY2-404" fmla="*/ 707057 h 1085282"/>
                <a:gd name="connsiteX3-405" fmla="*/ 1082675 w 1199809"/>
                <a:gd name="connsiteY3-406" fmla="*/ 846824 h 1085282"/>
                <a:gd name="connsiteX4-407" fmla="*/ 735592 w 1199809"/>
                <a:gd name="connsiteY4-408" fmla="*/ 1047244 h 1085282"/>
                <a:gd name="connsiteX5-409" fmla="*/ 569654 w 1199809"/>
                <a:gd name="connsiteY5-410" fmla="*/ 1054160 h 1085282"/>
                <a:gd name="connsiteX6-411" fmla="*/ 186883 w 1199809"/>
                <a:gd name="connsiteY6-412" fmla="*/ 836192 h 1085282"/>
                <a:gd name="connsiteX7-413" fmla="*/ 16729 w 1199809"/>
                <a:gd name="connsiteY7-414" fmla="*/ 628557 h 1085282"/>
                <a:gd name="connsiteX0-415" fmla="*/ 16729 w 1199809"/>
                <a:gd name="connsiteY0-416" fmla="*/ 628557 h 1085282"/>
                <a:gd name="connsiteX1-417" fmla="*/ 1196484 w 1199809"/>
                <a:gd name="connsiteY1-418" fmla="*/ 0 h 1085282"/>
                <a:gd name="connsiteX2-419" fmla="*/ 1199809 w 1199809"/>
                <a:gd name="connsiteY2-420" fmla="*/ 707057 h 1085282"/>
                <a:gd name="connsiteX3-421" fmla="*/ 1082675 w 1199809"/>
                <a:gd name="connsiteY3-422" fmla="*/ 846824 h 1085282"/>
                <a:gd name="connsiteX4-423" fmla="*/ 735592 w 1199809"/>
                <a:gd name="connsiteY4-424" fmla="*/ 1047244 h 1085282"/>
                <a:gd name="connsiteX5-425" fmla="*/ 569654 w 1199809"/>
                <a:gd name="connsiteY5-426" fmla="*/ 1054160 h 1085282"/>
                <a:gd name="connsiteX6-427" fmla="*/ 186883 w 1199809"/>
                <a:gd name="connsiteY6-428" fmla="*/ 836192 h 1085282"/>
                <a:gd name="connsiteX7-429" fmla="*/ 16729 w 1199809"/>
                <a:gd name="connsiteY7-430" fmla="*/ 628557 h 1085282"/>
                <a:gd name="connsiteX0-431" fmla="*/ 16729 w 1283032"/>
                <a:gd name="connsiteY0-432" fmla="*/ 656487 h 1113212"/>
                <a:gd name="connsiteX1-433" fmla="*/ 1196484 w 1283032"/>
                <a:gd name="connsiteY1-434" fmla="*/ 27930 h 1113212"/>
                <a:gd name="connsiteX2-435" fmla="*/ 1194316 w 1283032"/>
                <a:gd name="connsiteY2-436" fmla="*/ 173005 h 1113212"/>
                <a:gd name="connsiteX3-437" fmla="*/ 1199809 w 1283032"/>
                <a:gd name="connsiteY3-438" fmla="*/ 734987 h 1113212"/>
                <a:gd name="connsiteX4-439" fmla="*/ 1082675 w 1283032"/>
                <a:gd name="connsiteY4-440" fmla="*/ 874754 h 1113212"/>
                <a:gd name="connsiteX5-441" fmla="*/ 735592 w 1283032"/>
                <a:gd name="connsiteY5-442" fmla="*/ 1075174 h 1113212"/>
                <a:gd name="connsiteX6-443" fmla="*/ 569654 w 1283032"/>
                <a:gd name="connsiteY6-444" fmla="*/ 1082090 h 1113212"/>
                <a:gd name="connsiteX7-445" fmla="*/ 186883 w 1283032"/>
                <a:gd name="connsiteY7-446" fmla="*/ 864122 h 1113212"/>
                <a:gd name="connsiteX8" fmla="*/ 16729 w 1283032"/>
                <a:gd name="connsiteY8" fmla="*/ 656487 h 1113212"/>
                <a:gd name="connsiteX0-447" fmla="*/ 16729 w 1206954"/>
                <a:gd name="connsiteY0-448" fmla="*/ 634354 h 1091079"/>
                <a:gd name="connsiteX1-449" fmla="*/ 1015730 w 1206954"/>
                <a:gd name="connsiteY1-450" fmla="*/ 32378 h 1091079"/>
                <a:gd name="connsiteX2-451" fmla="*/ 1194316 w 1206954"/>
                <a:gd name="connsiteY2-452" fmla="*/ 150872 h 1091079"/>
                <a:gd name="connsiteX3-453" fmla="*/ 1199809 w 1206954"/>
                <a:gd name="connsiteY3-454" fmla="*/ 712854 h 1091079"/>
                <a:gd name="connsiteX4-455" fmla="*/ 1082675 w 1206954"/>
                <a:gd name="connsiteY4-456" fmla="*/ 852621 h 1091079"/>
                <a:gd name="connsiteX5-457" fmla="*/ 735592 w 1206954"/>
                <a:gd name="connsiteY5-458" fmla="*/ 1053041 h 1091079"/>
                <a:gd name="connsiteX6-459" fmla="*/ 569654 w 1206954"/>
                <a:gd name="connsiteY6-460" fmla="*/ 1059957 h 1091079"/>
                <a:gd name="connsiteX7-461" fmla="*/ 186883 w 1206954"/>
                <a:gd name="connsiteY7-462" fmla="*/ 841989 h 1091079"/>
                <a:gd name="connsiteX8-463" fmla="*/ 16729 w 1206954"/>
                <a:gd name="connsiteY8-464" fmla="*/ 634354 h 1091079"/>
                <a:gd name="connsiteX0-465" fmla="*/ 16729 w 1206954"/>
                <a:gd name="connsiteY0-466" fmla="*/ 634354 h 1091079"/>
                <a:gd name="connsiteX1-467" fmla="*/ 1015730 w 1206954"/>
                <a:gd name="connsiteY1-468" fmla="*/ 32378 h 1091079"/>
                <a:gd name="connsiteX2-469" fmla="*/ 1194316 w 1206954"/>
                <a:gd name="connsiteY2-470" fmla="*/ 150872 h 1091079"/>
                <a:gd name="connsiteX3-471" fmla="*/ 1199809 w 1206954"/>
                <a:gd name="connsiteY3-472" fmla="*/ 712854 h 1091079"/>
                <a:gd name="connsiteX4-473" fmla="*/ 1082675 w 1206954"/>
                <a:gd name="connsiteY4-474" fmla="*/ 852621 h 1091079"/>
                <a:gd name="connsiteX5-475" fmla="*/ 735592 w 1206954"/>
                <a:gd name="connsiteY5-476" fmla="*/ 1053041 h 1091079"/>
                <a:gd name="connsiteX6-477" fmla="*/ 569654 w 1206954"/>
                <a:gd name="connsiteY6-478" fmla="*/ 1059957 h 1091079"/>
                <a:gd name="connsiteX7-479" fmla="*/ 186883 w 1206954"/>
                <a:gd name="connsiteY7-480" fmla="*/ 841989 h 1091079"/>
                <a:gd name="connsiteX8-481" fmla="*/ 16729 w 1206954"/>
                <a:gd name="connsiteY8-482" fmla="*/ 634354 h 1091079"/>
                <a:gd name="connsiteX0-483" fmla="*/ 16729 w 1206954"/>
                <a:gd name="connsiteY0-484" fmla="*/ 609516 h 1066241"/>
                <a:gd name="connsiteX1-485" fmla="*/ 1015730 w 1206954"/>
                <a:gd name="connsiteY1-486" fmla="*/ 7540 h 1066241"/>
                <a:gd name="connsiteX2-487" fmla="*/ 1194316 w 1206954"/>
                <a:gd name="connsiteY2-488" fmla="*/ 126034 h 1066241"/>
                <a:gd name="connsiteX3-489" fmla="*/ 1199809 w 1206954"/>
                <a:gd name="connsiteY3-490" fmla="*/ 688016 h 1066241"/>
                <a:gd name="connsiteX4-491" fmla="*/ 1082675 w 1206954"/>
                <a:gd name="connsiteY4-492" fmla="*/ 827783 h 1066241"/>
                <a:gd name="connsiteX5-493" fmla="*/ 735592 w 1206954"/>
                <a:gd name="connsiteY5-494" fmla="*/ 1028203 h 1066241"/>
                <a:gd name="connsiteX6-495" fmla="*/ 569654 w 1206954"/>
                <a:gd name="connsiteY6-496" fmla="*/ 1035119 h 1066241"/>
                <a:gd name="connsiteX7-497" fmla="*/ 186883 w 1206954"/>
                <a:gd name="connsiteY7-498" fmla="*/ 817151 h 1066241"/>
                <a:gd name="connsiteX8-499" fmla="*/ 16729 w 1206954"/>
                <a:gd name="connsiteY8-500" fmla="*/ 609516 h 1066241"/>
                <a:gd name="connsiteX0-501" fmla="*/ 16729 w 1208917"/>
                <a:gd name="connsiteY0-502" fmla="*/ 609854 h 1066579"/>
                <a:gd name="connsiteX1-503" fmla="*/ 1015730 w 1208917"/>
                <a:gd name="connsiteY1-504" fmla="*/ 7878 h 1066579"/>
                <a:gd name="connsiteX2-505" fmla="*/ 1202290 w 1208917"/>
                <a:gd name="connsiteY2-506" fmla="*/ 123714 h 1066579"/>
                <a:gd name="connsiteX3-507" fmla="*/ 1199809 w 1208917"/>
                <a:gd name="connsiteY3-508" fmla="*/ 688354 h 1066579"/>
                <a:gd name="connsiteX4-509" fmla="*/ 1082675 w 1208917"/>
                <a:gd name="connsiteY4-510" fmla="*/ 828121 h 1066579"/>
                <a:gd name="connsiteX5-511" fmla="*/ 735592 w 1208917"/>
                <a:gd name="connsiteY5-512" fmla="*/ 1028541 h 1066579"/>
                <a:gd name="connsiteX6-513" fmla="*/ 569654 w 1208917"/>
                <a:gd name="connsiteY6-514" fmla="*/ 1035457 h 1066579"/>
                <a:gd name="connsiteX7-515" fmla="*/ 186883 w 1208917"/>
                <a:gd name="connsiteY7-516" fmla="*/ 817489 h 1066579"/>
                <a:gd name="connsiteX8-517" fmla="*/ 16729 w 1208917"/>
                <a:gd name="connsiteY8-518" fmla="*/ 609854 h 1066579"/>
                <a:gd name="connsiteX0-519" fmla="*/ 16729 w 1208917"/>
                <a:gd name="connsiteY0-520" fmla="*/ 609544 h 1066269"/>
                <a:gd name="connsiteX1-521" fmla="*/ 1015730 w 1208917"/>
                <a:gd name="connsiteY1-522" fmla="*/ 7568 h 1066269"/>
                <a:gd name="connsiteX2-523" fmla="*/ 1202290 w 1208917"/>
                <a:gd name="connsiteY2-524" fmla="*/ 123404 h 1066269"/>
                <a:gd name="connsiteX3-525" fmla="*/ 1199809 w 1208917"/>
                <a:gd name="connsiteY3-526" fmla="*/ 688044 h 1066269"/>
                <a:gd name="connsiteX4-527" fmla="*/ 1082675 w 1208917"/>
                <a:gd name="connsiteY4-528" fmla="*/ 827811 h 1066269"/>
                <a:gd name="connsiteX5-529" fmla="*/ 735592 w 1208917"/>
                <a:gd name="connsiteY5-530" fmla="*/ 1028231 h 1066269"/>
                <a:gd name="connsiteX6-531" fmla="*/ 569654 w 1208917"/>
                <a:gd name="connsiteY6-532" fmla="*/ 1035147 h 1066269"/>
                <a:gd name="connsiteX7-533" fmla="*/ 186883 w 1208917"/>
                <a:gd name="connsiteY7-534" fmla="*/ 817179 h 1066269"/>
                <a:gd name="connsiteX8-535" fmla="*/ 16729 w 1208917"/>
                <a:gd name="connsiteY8-536" fmla="*/ 609544 h 1066269"/>
                <a:gd name="connsiteX0-537" fmla="*/ 16729 w 1202509"/>
                <a:gd name="connsiteY0-538" fmla="*/ 609544 h 1066269"/>
                <a:gd name="connsiteX1-539" fmla="*/ 1015730 w 1202509"/>
                <a:gd name="connsiteY1-540" fmla="*/ 7568 h 1066269"/>
                <a:gd name="connsiteX2-541" fmla="*/ 1202290 w 1202509"/>
                <a:gd name="connsiteY2-542" fmla="*/ 123404 h 1066269"/>
                <a:gd name="connsiteX3-543" fmla="*/ 1199809 w 1202509"/>
                <a:gd name="connsiteY3-544" fmla="*/ 688044 h 1066269"/>
                <a:gd name="connsiteX4-545" fmla="*/ 1082675 w 1202509"/>
                <a:gd name="connsiteY4-546" fmla="*/ 827811 h 1066269"/>
                <a:gd name="connsiteX5-547" fmla="*/ 735592 w 1202509"/>
                <a:gd name="connsiteY5-548" fmla="*/ 1028231 h 1066269"/>
                <a:gd name="connsiteX6-549" fmla="*/ 569654 w 1202509"/>
                <a:gd name="connsiteY6-550" fmla="*/ 1035147 h 1066269"/>
                <a:gd name="connsiteX7-551" fmla="*/ 186883 w 1202509"/>
                <a:gd name="connsiteY7-552" fmla="*/ 817179 h 1066269"/>
                <a:gd name="connsiteX8-553" fmla="*/ 16729 w 1202509"/>
                <a:gd name="connsiteY8-554" fmla="*/ 609544 h 1066269"/>
                <a:gd name="connsiteX0-555" fmla="*/ 16729 w 1202509"/>
                <a:gd name="connsiteY0-556" fmla="*/ 609544 h 1066269"/>
                <a:gd name="connsiteX1-557" fmla="*/ 1015730 w 1202509"/>
                <a:gd name="connsiteY1-558" fmla="*/ 7568 h 1066269"/>
                <a:gd name="connsiteX2-559" fmla="*/ 1202290 w 1202509"/>
                <a:gd name="connsiteY2-560" fmla="*/ 123404 h 1066269"/>
                <a:gd name="connsiteX3-561" fmla="*/ 1199809 w 1202509"/>
                <a:gd name="connsiteY3-562" fmla="*/ 688044 h 1066269"/>
                <a:gd name="connsiteX4-563" fmla="*/ 1082675 w 1202509"/>
                <a:gd name="connsiteY4-564" fmla="*/ 827811 h 1066269"/>
                <a:gd name="connsiteX5-565" fmla="*/ 735592 w 1202509"/>
                <a:gd name="connsiteY5-566" fmla="*/ 1028231 h 1066269"/>
                <a:gd name="connsiteX6-567" fmla="*/ 569654 w 1202509"/>
                <a:gd name="connsiteY6-568" fmla="*/ 1035147 h 1066269"/>
                <a:gd name="connsiteX7-569" fmla="*/ 186883 w 1202509"/>
                <a:gd name="connsiteY7-570" fmla="*/ 817179 h 1066269"/>
                <a:gd name="connsiteX8-571" fmla="*/ 16729 w 1202509"/>
                <a:gd name="connsiteY8-572" fmla="*/ 609544 h 1066269"/>
                <a:gd name="connsiteX0-573" fmla="*/ 16729 w 1202594"/>
                <a:gd name="connsiteY0-574" fmla="*/ 609544 h 1066269"/>
                <a:gd name="connsiteX1-575" fmla="*/ 1015730 w 1202594"/>
                <a:gd name="connsiteY1-576" fmla="*/ 7568 h 1066269"/>
                <a:gd name="connsiteX2-577" fmla="*/ 1202290 w 1202594"/>
                <a:gd name="connsiteY2-578" fmla="*/ 123404 h 1066269"/>
                <a:gd name="connsiteX3-579" fmla="*/ 1199809 w 1202594"/>
                <a:gd name="connsiteY3-580" fmla="*/ 688044 h 1066269"/>
                <a:gd name="connsiteX4-581" fmla="*/ 1082675 w 1202594"/>
                <a:gd name="connsiteY4-582" fmla="*/ 827811 h 1066269"/>
                <a:gd name="connsiteX5-583" fmla="*/ 735592 w 1202594"/>
                <a:gd name="connsiteY5-584" fmla="*/ 1028231 h 1066269"/>
                <a:gd name="connsiteX6-585" fmla="*/ 569654 w 1202594"/>
                <a:gd name="connsiteY6-586" fmla="*/ 1035147 h 1066269"/>
                <a:gd name="connsiteX7-587" fmla="*/ 186883 w 1202594"/>
                <a:gd name="connsiteY7-588" fmla="*/ 817179 h 1066269"/>
                <a:gd name="connsiteX8-589" fmla="*/ 16729 w 1202594"/>
                <a:gd name="connsiteY8-590" fmla="*/ 609544 h 1066269"/>
                <a:gd name="connsiteX0-591" fmla="*/ 16729 w 1202368"/>
                <a:gd name="connsiteY0-592" fmla="*/ 609544 h 1066269"/>
                <a:gd name="connsiteX1-593" fmla="*/ 1015730 w 1202368"/>
                <a:gd name="connsiteY1-594" fmla="*/ 7568 h 1066269"/>
                <a:gd name="connsiteX2-595" fmla="*/ 1202290 w 1202368"/>
                <a:gd name="connsiteY2-596" fmla="*/ 123404 h 1066269"/>
                <a:gd name="connsiteX3-597" fmla="*/ 1199809 w 1202368"/>
                <a:gd name="connsiteY3-598" fmla="*/ 688044 h 1066269"/>
                <a:gd name="connsiteX4-599" fmla="*/ 1082675 w 1202368"/>
                <a:gd name="connsiteY4-600" fmla="*/ 827811 h 1066269"/>
                <a:gd name="connsiteX5-601" fmla="*/ 735592 w 1202368"/>
                <a:gd name="connsiteY5-602" fmla="*/ 1028231 h 1066269"/>
                <a:gd name="connsiteX6-603" fmla="*/ 569654 w 1202368"/>
                <a:gd name="connsiteY6-604" fmla="*/ 1035147 h 1066269"/>
                <a:gd name="connsiteX7-605" fmla="*/ 186883 w 1202368"/>
                <a:gd name="connsiteY7-606" fmla="*/ 817179 h 1066269"/>
                <a:gd name="connsiteX8-607" fmla="*/ 16729 w 1202368"/>
                <a:gd name="connsiteY8-608" fmla="*/ 609544 h 1066269"/>
                <a:gd name="connsiteX0-609" fmla="*/ 16729 w 1202368"/>
                <a:gd name="connsiteY0-610" fmla="*/ 615718 h 1072443"/>
                <a:gd name="connsiteX1-611" fmla="*/ 1011857 w 1202368"/>
                <a:gd name="connsiteY1-612" fmla="*/ 6772 h 1072443"/>
                <a:gd name="connsiteX2-613" fmla="*/ 1202290 w 1202368"/>
                <a:gd name="connsiteY2-614" fmla="*/ 129578 h 1072443"/>
                <a:gd name="connsiteX3-615" fmla="*/ 1199809 w 1202368"/>
                <a:gd name="connsiteY3-616" fmla="*/ 694218 h 1072443"/>
                <a:gd name="connsiteX4-617" fmla="*/ 1082675 w 1202368"/>
                <a:gd name="connsiteY4-618" fmla="*/ 833985 h 1072443"/>
                <a:gd name="connsiteX5-619" fmla="*/ 735592 w 1202368"/>
                <a:gd name="connsiteY5-620" fmla="*/ 1034405 h 1072443"/>
                <a:gd name="connsiteX6-621" fmla="*/ 569654 w 1202368"/>
                <a:gd name="connsiteY6-622" fmla="*/ 1041321 h 1072443"/>
                <a:gd name="connsiteX7-623" fmla="*/ 186883 w 1202368"/>
                <a:gd name="connsiteY7-624" fmla="*/ 823353 h 1072443"/>
                <a:gd name="connsiteX8-625" fmla="*/ 16729 w 1202368"/>
                <a:gd name="connsiteY8-626" fmla="*/ 615718 h 1072443"/>
                <a:gd name="connsiteX0-627" fmla="*/ 16729 w 1202368"/>
                <a:gd name="connsiteY0-628" fmla="*/ 615718 h 1072443"/>
                <a:gd name="connsiteX1-629" fmla="*/ 1011857 w 1202368"/>
                <a:gd name="connsiteY1-630" fmla="*/ 6772 h 1072443"/>
                <a:gd name="connsiteX2-631" fmla="*/ 1202290 w 1202368"/>
                <a:gd name="connsiteY2-632" fmla="*/ 129578 h 1072443"/>
                <a:gd name="connsiteX3-633" fmla="*/ 1199809 w 1202368"/>
                <a:gd name="connsiteY3-634" fmla="*/ 694218 h 1072443"/>
                <a:gd name="connsiteX4-635" fmla="*/ 1082675 w 1202368"/>
                <a:gd name="connsiteY4-636" fmla="*/ 833985 h 1072443"/>
                <a:gd name="connsiteX5-637" fmla="*/ 735592 w 1202368"/>
                <a:gd name="connsiteY5-638" fmla="*/ 1034405 h 1072443"/>
                <a:gd name="connsiteX6-639" fmla="*/ 569654 w 1202368"/>
                <a:gd name="connsiteY6-640" fmla="*/ 1041321 h 1072443"/>
                <a:gd name="connsiteX7-641" fmla="*/ 186883 w 1202368"/>
                <a:gd name="connsiteY7-642" fmla="*/ 823353 h 1072443"/>
                <a:gd name="connsiteX8-643" fmla="*/ 16729 w 1202368"/>
                <a:gd name="connsiteY8-644" fmla="*/ 615718 h 10724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101" y="connsiteY6-102"/>
                </a:cxn>
                <a:cxn ang="0">
                  <a:pos x="connsiteX7-285" y="connsiteY7-286"/>
                </a:cxn>
                <a:cxn ang="0">
                  <a:pos x="connsiteX8-463" y="connsiteY8-464"/>
                </a:cxn>
              </a:cxnLst>
              <a:rect l="l" t="t" r="r" b="b"/>
              <a:pathLst>
                <a:path w="1202368" h="1072443">
                  <a:moveTo>
                    <a:pt x="16729" y="615718"/>
                  </a:moveTo>
                  <a:cubicBezTo>
                    <a:pt x="308307" y="217844"/>
                    <a:pt x="686272" y="67928"/>
                    <a:pt x="1011857" y="6772"/>
                  </a:cubicBezTo>
                  <a:cubicBezTo>
                    <a:pt x="1173565" y="-15329"/>
                    <a:pt x="1201736" y="14393"/>
                    <a:pt x="1202290" y="129578"/>
                  </a:cubicBezTo>
                  <a:cubicBezTo>
                    <a:pt x="1202844" y="247421"/>
                    <a:pt x="1200301" y="569298"/>
                    <a:pt x="1199809" y="694218"/>
                  </a:cubicBezTo>
                  <a:cubicBezTo>
                    <a:pt x="1199347" y="811470"/>
                    <a:pt x="1170234" y="805641"/>
                    <a:pt x="1082675" y="833985"/>
                  </a:cubicBezTo>
                  <a:cubicBezTo>
                    <a:pt x="904739" y="896885"/>
                    <a:pt x="855652" y="941370"/>
                    <a:pt x="735592" y="1034405"/>
                  </a:cubicBezTo>
                  <a:cubicBezTo>
                    <a:pt x="700121" y="1071877"/>
                    <a:pt x="661555" y="1093825"/>
                    <a:pt x="569654" y="1041321"/>
                  </a:cubicBezTo>
                  <a:cubicBezTo>
                    <a:pt x="482190" y="989753"/>
                    <a:pt x="321567" y="896945"/>
                    <a:pt x="186883" y="823353"/>
                  </a:cubicBezTo>
                  <a:cubicBezTo>
                    <a:pt x="78781" y="752419"/>
                    <a:pt x="-45656" y="725400"/>
                    <a:pt x="16729" y="615718"/>
                  </a:cubicBezTo>
                  <a:close/>
                </a:path>
              </a:pathLst>
            </a:cu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3138340" y="2778449"/>
              <a:ext cx="302644" cy="360000"/>
              <a:chOff x="4181475" y="2106612"/>
              <a:chExt cx="787400" cy="936626"/>
            </a:xfrm>
            <a:solidFill>
              <a:schemeClr val="bg1"/>
            </a:solidFill>
          </p:grpSpPr>
          <p:sp>
            <p:nvSpPr>
              <p:cNvPr id="22" name="Freeform 31"/>
              <p:cNvSpPr>
                <a:spLocks noEditPoints="1"/>
              </p:cNvSpPr>
              <p:nvPr/>
            </p:nvSpPr>
            <p:spPr bwMode="auto">
              <a:xfrm>
                <a:off x="4181475" y="2443163"/>
                <a:ext cx="349250" cy="600075"/>
              </a:xfrm>
              <a:custGeom>
                <a:avLst/>
                <a:gdLst>
                  <a:gd name="T0" fmla="*/ 8 w 93"/>
                  <a:gd name="T1" fmla="*/ 0 h 160"/>
                  <a:gd name="T2" fmla="*/ 85 w 93"/>
                  <a:gd name="T3" fmla="*/ 0 h 160"/>
                  <a:gd name="T4" fmla="*/ 93 w 93"/>
                  <a:gd name="T5" fmla="*/ 0 h 160"/>
                  <a:gd name="T6" fmla="*/ 93 w 93"/>
                  <a:gd name="T7" fmla="*/ 8 h 160"/>
                  <a:gd name="T8" fmla="*/ 93 w 93"/>
                  <a:gd name="T9" fmla="*/ 136 h 160"/>
                  <a:gd name="T10" fmla="*/ 93 w 93"/>
                  <a:gd name="T11" fmla="*/ 142 h 160"/>
                  <a:gd name="T12" fmla="*/ 88 w 93"/>
                  <a:gd name="T13" fmla="*/ 144 h 160"/>
                  <a:gd name="T14" fmla="*/ 4 w 93"/>
                  <a:gd name="T15" fmla="*/ 144 h 160"/>
                  <a:gd name="T16" fmla="*/ 0 w 93"/>
                  <a:gd name="T17" fmla="*/ 141 h 160"/>
                  <a:gd name="T18" fmla="*/ 0 w 93"/>
                  <a:gd name="T19" fmla="*/ 136 h 160"/>
                  <a:gd name="T20" fmla="*/ 0 w 93"/>
                  <a:gd name="T21" fmla="*/ 8 h 160"/>
                  <a:gd name="T22" fmla="*/ 0 w 93"/>
                  <a:gd name="T23" fmla="*/ 0 h 160"/>
                  <a:gd name="T24" fmla="*/ 8 w 93"/>
                  <a:gd name="T25" fmla="*/ 0 h 160"/>
                  <a:gd name="T26" fmla="*/ 76 w 93"/>
                  <a:gd name="T27" fmla="*/ 17 h 160"/>
                  <a:gd name="T28" fmla="*/ 17 w 93"/>
                  <a:gd name="T29" fmla="*/ 17 h 160"/>
                  <a:gd name="T30" fmla="*/ 17 w 93"/>
                  <a:gd name="T31" fmla="*/ 131 h 160"/>
                  <a:gd name="T32" fmla="*/ 76 w 93"/>
                  <a:gd name="T33" fmla="*/ 131 h 160"/>
                  <a:gd name="T34" fmla="*/ 76 w 93"/>
                  <a:gd name="T35" fmla="*/ 17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3" h="160">
                    <a:moveTo>
                      <a:pt x="8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136"/>
                      <a:pt x="93" y="136"/>
                      <a:pt x="93" y="136"/>
                    </a:cubicBezTo>
                    <a:cubicBezTo>
                      <a:pt x="93" y="142"/>
                      <a:pt x="93" y="142"/>
                      <a:pt x="93" y="142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60" y="158"/>
                      <a:pt x="32" y="160"/>
                      <a:pt x="4" y="144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76" y="17"/>
                    </a:move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36" y="141"/>
                      <a:pt x="56" y="139"/>
                      <a:pt x="76" y="131"/>
                    </a:cubicBezTo>
                    <a:lnTo>
                      <a:pt x="76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Freeform 32"/>
              <p:cNvSpPr>
                <a:spLocks noEditPoints="1"/>
              </p:cNvSpPr>
              <p:nvPr/>
            </p:nvSpPr>
            <p:spPr bwMode="auto">
              <a:xfrm>
                <a:off x="4244975" y="2252663"/>
                <a:ext cx="214313" cy="220663"/>
              </a:xfrm>
              <a:custGeom>
                <a:avLst/>
                <a:gdLst>
                  <a:gd name="T0" fmla="*/ 0 w 135"/>
                  <a:gd name="T1" fmla="*/ 139 h 139"/>
                  <a:gd name="T2" fmla="*/ 135 w 135"/>
                  <a:gd name="T3" fmla="*/ 139 h 139"/>
                  <a:gd name="T4" fmla="*/ 135 w 135"/>
                  <a:gd name="T5" fmla="*/ 0 h 139"/>
                  <a:gd name="T6" fmla="*/ 0 w 135"/>
                  <a:gd name="T7" fmla="*/ 0 h 139"/>
                  <a:gd name="T8" fmla="*/ 0 w 135"/>
                  <a:gd name="T9" fmla="*/ 139 h 139"/>
                  <a:gd name="T10" fmla="*/ 0 w 135"/>
                  <a:gd name="T11" fmla="*/ 139 h 139"/>
                  <a:gd name="T12" fmla="*/ 22 w 135"/>
                  <a:gd name="T13" fmla="*/ 57 h 139"/>
                  <a:gd name="T14" fmla="*/ 55 w 135"/>
                  <a:gd name="T15" fmla="*/ 57 h 139"/>
                  <a:gd name="T16" fmla="*/ 55 w 135"/>
                  <a:gd name="T17" fmla="*/ 71 h 139"/>
                  <a:gd name="T18" fmla="*/ 22 w 135"/>
                  <a:gd name="T19" fmla="*/ 71 h 139"/>
                  <a:gd name="T20" fmla="*/ 22 w 135"/>
                  <a:gd name="T21" fmla="*/ 57 h 139"/>
                  <a:gd name="T22" fmla="*/ 22 w 135"/>
                  <a:gd name="T23" fmla="*/ 57 h 139"/>
                  <a:gd name="T24" fmla="*/ 81 w 135"/>
                  <a:gd name="T25" fmla="*/ 57 h 139"/>
                  <a:gd name="T26" fmla="*/ 114 w 135"/>
                  <a:gd name="T27" fmla="*/ 57 h 139"/>
                  <a:gd name="T28" fmla="*/ 114 w 135"/>
                  <a:gd name="T29" fmla="*/ 71 h 139"/>
                  <a:gd name="T30" fmla="*/ 81 w 135"/>
                  <a:gd name="T31" fmla="*/ 71 h 139"/>
                  <a:gd name="T32" fmla="*/ 81 w 135"/>
                  <a:gd name="T33" fmla="*/ 5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5" h="139">
                    <a:moveTo>
                      <a:pt x="0" y="139"/>
                    </a:moveTo>
                    <a:lnTo>
                      <a:pt x="135" y="139"/>
                    </a:lnTo>
                    <a:lnTo>
                      <a:pt x="135" y="0"/>
                    </a:lnTo>
                    <a:lnTo>
                      <a:pt x="0" y="0"/>
                    </a:lnTo>
                    <a:lnTo>
                      <a:pt x="0" y="139"/>
                    </a:lnTo>
                    <a:lnTo>
                      <a:pt x="0" y="139"/>
                    </a:lnTo>
                    <a:close/>
                    <a:moveTo>
                      <a:pt x="22" y="57"/>
                    </a:moveTo>
                    <a:lnTo>
                      <a:pt x="55" y="57"/>
                    </a:lnTo>
                    <a:lnTo>
                      <a:pt x="55" y="71"/>
                    </a:lnTo>
                    <a:lnTo>
                      <a:pt x="22" y="71"/>
                    </a:lnTo>
                    <a:lnTo>
                      <a:pt x="22" y="57"/>
                    </a:lnTo>
                    <a:lnTo>
                      <a:pt x="22" y="57"/>
                    </a:lnTo>
                    <a:close/>
                    <a:moveTo>
                      <a:pt x="81" y="57"/>
                    </a:moveTo>
                    <a:lnTo>
                      <a:pt x="114" y="57"/>
                    </a:lnTo>
                    <a:lnTo>
                      <a:pt x="114" y="71"/>
                    </a:lnTo>
                    <a:lnTo>
                      <a:pt x="81" y="71"/>
                    </a:lnTo>
                    <a:lnTo>
                      <a:pt x="8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4616450" y="2443163"/>
                <a:ext cx="352425" cy="600075"/>
              </a:xfrm>
              <a:custGeom>
                <a:avLst/>
                <a:gdLst>
                  <a:gd name="T0" fmla="*/ 9 w 94"/>
                  <a:gd name="T1" fmla="*/ 0 h 160"/>
                  <a:gd name="T2" fmla="*/ 85 w 94"/>
                  <a:gd name="T3" fmla="*/ 0 h 160"/>
                  <a:gd name="T4" fmla="*/ 94 w 94"/>
                  <a:gd name="T5" fmla="*/ 0 h 160"/>
                  <a:gd name="T6" fmla="*/ 94 w 94"/>
                  <a:gd name="T7" fmla="*/ 8 h 160"/>
                  <a:gd name="T8" fmla="*/ 94 w 94"/>
                  <a:gd name="T9" fmla="*/ 136 h 160"/>
                  <a:gd name="T10" fmla="*/ 94 w 94"/>
                  <a:gd name="T11" fmla="*/ 142 h 160"/>
                  <a:gd name="T12" fmla="*/ 89 w 94"/>
                  <a:gd name="T13" fmla="*/ 144 h 160"/>
                  <a:gd name="T14" fmla="*/ 4 w 94"/>
                  <a:gd name="T15" fmla="*/ 144 h 160"/>
                  <a:gd name="T16" fmla="*/ 0 w 94"/>
                  <a:gd name="T17" fmla="*/ 141 h 160"/>
                  <a:gd name="T18" fmla="*/ 0 w 94"/>
                  <a:gd name="T19" fmla="*/ 136 h 160"/>
                  <a:gd name="T20" fmla="*/ 0 w 94"/>
                  <a:gd name="T21" fmla="*/ 8 h 160"/>
                  <a:gd name="T22" fmla="*/ 0 w 94"/>
                  <a:gd name="T23" fmla="*/ 0 h 160"/>
                  <a:gd name="T24" fmla="*/ 9 w 94"/>
                  <a:gd name="T25" fmla="*/ 0 h 160"/>
                  <a:gd name="T26" fmla="*/ 76 w 94"/>
                  <a:gd name="T27" fmla="*/ 17 h 160"/>
                  <a:gd name="T28" fmla="*/ 17 w 94"/>
                  <a:gd name="T29" fmla="*/ 17 h 160"/>
                  <a:gd name="T30" fmla="*/ 17 w 94"/>
                  <a:gd name="T31" fmla="*/ 131 h 160"/>
                  <a:gd name="T32" fmla="*/ 76 w 94"/>
                  <a:gd name="T33" fmla="*/ 131 h 160"/>
                  <a:gd name="T34" fmla="*/ 76 w 94"/>
                  <a:gd name="T35" fmla="*/ 17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" h="160">
                    <a:moveTo>
                      <a:pt x="9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142"/>
                      <a:pt x="94" y="142"/>
                      <a:pt x="94" y="142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61" y="158"/>
                      <a:pt x="33" y="160"/>
                      <a:pt x="4" y="144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76" y="17"/>
                    </a:move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37" y="141"/>
                      <a:pt x="57" y="139"/>
                      <a:pt x="76" y="131"/>
                    </a:cubicBezTo>
                    <a:lnTo>
                      <a:pt x="76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Freeform 34"/>
              <p:cNvSpPr>
                <a:spLocks noEditPoints="1"/>
              </p:cNvSpPr>
              <p:nvPr/>
            </p:nvSpPr>
            <p:spPr bwMode="auto">
              <a:xfrm>
                <a:off x="4616450" y="2106612"/>
                <a:ext cx="352425" cy="314325"/>
              </a:xfrm>
              <a:custGeom>
                <a:avLst/>
                <a:gdLst>
                  <a:gd name="T0" fmla="*/ 85 w 94"/>
                  <a:gd name="T1" fmla="*/ 84 h 84"/>
                  <a:gd name="T2" fmla="*/ 9 w 94"/>
                  <a:gd name="T3" fmla="*/ 84 h 84"/>
                  <a:gd name="T4" fmla="*/ 0 w 94"/>
                  <a:gd name="T5" fmla="*/ 84 h 84"/>
                  <a:gd name="T6" fmla="*/ 0 w 94"/>
                  <a:gd name="T7" fmla="*/ 76 h 84"/>
                  <a:gd name="T8" fmla="*/ 0 w 94"/>
                  <a:gd name="T9" fmla="*/ 24 h 84"/>
                  <a:gd name="T10" fmla="*/ 0 w 94"/>
                  <a:gd name="T11" fmla="*/ 19 h 84"/>
                  <a:gd name="T12" fmla="*/ 5 w 94"/>
                  <a:gd name="T13" fmla="*/ 17 h 84"/>
                  <a:gd name="T14" fmla="*/ 89 w 94"/>
                  <a:gd name="T15" fmla="*/ 17 h 84"/>
                  <a:gd name="T16" fmla="*/ 94 w 94"/>
                  <a:gd name="T17" fmla="*/ 19 h 84"/>
                  <a:gd name="T18" fmla="*/ 94 w 94"/>
                  <a:gd name="T19" fmla="*/ 24 h 84"/>
                  <a:gd name="T20" fmla="*/ 94 w 94"/>
                  <a:gd name="T21" fmla="*/ 76 h 84"/>
                  <a:gd name="T22" fmla="*/ 94 w 94"/>
                  <a:gd name="T23" fmla="*/ 84 h 84"/>
                  <a:gd name="T24" fmla="*/ 85 w 94"/>
                  <a:gd name="T25" fmla="*/ 84 h 84"/>
                  <a:gd name="T26" fmla="*/ 17 w 94"/>
                  <a:gd name="T27" fmla="*/ 67 h 84"/>
                  <a:gd name="T28" fmla="*/ 76 w 94"/>
                  <a:gd name="T29" fmla="*/ 67 h 84"/>
                  <a:gd name="T30" fmla="*/ 76 w 94"/>
                  <a:gd name="T31" fmla="*/ 29 h 84"/>
                  <a:gd name="T32" fmla="*/ 17 w 94"/>
                  <a:gd name="T33" fmla="*/ 30 h 84"/>
                  <a:gd name="T34" fmla="*/ 17 w 94"/>
                  <a:gd name="T35" fmla="*/ 6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" h="84">
                    <a:moveTo>
                      <a:pt x="85" y="84"/>
                    </a:moveTo>
                    <a:cubicBezTo>
                      <a:pt x="9" y="84"/>
                      <a:pt x="9" y="84"/>
                      <a:pt x="9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3" y="3"/>
                      <a:pt x="61" y="0"/>
                      <a:pt x="89" y="17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85" y="84"/>
                      <a:pt x="85" y="84"/>
                      <a:pt x="85" y="84"/>
                    </a:cubicBezTo>
                    <a:close/>
                    <a:moveTo>
                      <a:pt x="17" y="67"/>
                    </a:move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57" y="20"/>
                      <a:pt x="37" y="21"/>
                      <a:pt x="17" y="30"/>
                    </a:cubicBezTo>
                    <a:lnTo>
                      <a:pt x="17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2128838" y="3529013"/>
            <a:ext cx="1071562" cy="1203325"/>
            <a:chOff x="2151287" y="3444964"/>
            <a:chExt cx="1072443" cy="1202368"/>
          </a:xfrm>
        </p:grpSpPr>
        <p:sp>
          <p:nvSpPr>
            <p:cNvPr id="27" name="空心弧 27"/>
            <p:cNvSpPr/>
            <p:nvPr/>
          </p:nvSpPr>
          <p:spPr>
            <a:xfrm rot="7114158" flipH="1">
              <a:off x="2086325" y="3509926"/>
              <a:ext cx="1202368" cy="1072443"/>
            </a:xfrm>
            <a:custGeom>
              <a:avLst/>
              <a:gdLst>
                <a:gd name="connsiteX0" fmla="*/ 233885 w 3046027"/>
                <a:gd name="connsiteY0" fmla="*/ 701449 h 3000826"/>
                <a:gd name="connsiteX1" fmla="*/ 1464144 w 3046027"/>
                <a:gd name="connsiteY1" fmla="*/ 1122 h 3000826"/>
                <a:gd name="connsiteX2" fmla="*/ 1496708 w 3046027"/>
                <a:gd name="connsiteY2" fmla="*/ 830452 h 3000826"/>
                <a:gd name="connsiteX3" fmla="*/ 939458 w 3046027"/>
                <a:gd name="connsiteY3" fmla="*/ 1138743 h 3000826"/>
                <a:gd name="connsiteX4" fmla="*/ 233885 w 3046027"/>
                <a:gd name="connsiteY4" fmla="*/ 701449 h 3000826"/>
                <a:gd name="connsiteX0-1" fmla="*/ 0 w 1262823"/>
                <a:gd name="connsiteY0-2" fmla="*/ 700327 h 1095091"/>
                <a:gd name="connsiteX1-3" fmla="*/ 1230259 w 1262823"/>
                <a:gd name="connsiteY1-4" fmla="*/ 0 h 1095091"/>
                <a:gd name="connsiteX2-5" fmla="*/ 1262823 w 1262823"/>
                <a:gd name="connsiteY2-6" fmla="*/ 829330 h 1095091"/>
                <a:gd name="connsiteX3-7" fmla="*/ 710889 w 1262823"/>
                <a:gd name="connsiteY3-8" fmla="*/ 1095091 h 1095091"/>
                <a:gd name="connsiteX4-9" fmla="*/ 0 w 1262823"/>
                <a:gd name="connsiteY4-10" fmla="*/ 700327 h 1095091"/>
                <a:gd name="connsiteX0-11" fmla="*/ 0 w 1262823"/>
                <a:gd name="connsiteY0-12" fmla="*/ 700327 h 1095091"/>
                <a:gd name="connsiteX1-13" fmla="*/ 1230259 w 1262823"/>
                <a:gd name="connsiteY1-14" fmla="*/ 0 h 1095091"/>
                <a:gd name="connsiteX2-15" fmla="*/ 1262823 w 1262823"/>
                <a:gd name="connsiteY2-16" fmla="*/ 829330 h 1095091"/>
                <a:gd name="connsiteX3-17" fmla="*/ 710889 w 1262823"/>
                <a:gd name="connsiteY3-18" fmla="*/ 1095091 h 1095091"/>
                <a:gd name="connsiteX4-19" fmla="*/ 0 w 1262823"/>
                <a:gd name="connsiteY4-20" fmla="*/ 700327 h 1095091"/>
                <a:gd name="connsiteX0-21" fmla="*/ 0 w 1262823"/>
                <a:gd name="connsiteY0-22" fmla="*/ 700327 h 1095091"/>
                <a:gd name="connsiteX1-23" fmla="*/ 1230259 w 1262823"/>
                <a:gd name="connsiteY1-24" fmla="*/ 0 h 1095091"/>
                <a:gd name="connsiteX2-25" fmla="*/ 1262823 w 1262823"/>
                <a:gd name="connsiteY2-26" fmla="*/ 829330 h 1095091"/>
                <a:gd name="connsiteX3-27" fmla="*/ 710889 w 1262823"/>
                <a:gd name="connsiteY3-28" fmla="*/ 1095091 h 1095091"/>
                <a:gd name="connsiteX4-29" fmla="*/ 0 w 1262823"/>
                <a:gd name="connsiteY4-30" fmla="*/ 700327 h 1095091"/>
                <a:gd name="connsiteX0-31" fmla="*/ 12347 w 1275170"/>
                <a:gd name="connsiteY0-32" fmla="*/ 700327 h 1115959"/>
                <a:gd name="connsiteX1-33" fmla="*/ 1242606 w 1275170"/>
                <a:gd name="connsiteY1-34" fmla="*/ 0 h 1115959"/>
                <a:gd name="connsiteX2-35" fmla="*/ 1275170 w 1275170"/>
                <a:gd name="connsiteY2-36" fmla="*/ 829330 h 1115959"/>
                <a:gd name="connsiteX3-37" fmla="*/ 723236 w 1275170"/>
                <a:gd name="connsiteY3-38" fmla="*/ 1095091 h 1115959"/>
                <a:gd name="connsiteX4-39" fmla="*/ 615776 w 1275170"/>
                <a:gd name="connsiteY4-40" fmla="*/ 1054160 h 1115959"/>
                <a:gd name="connsiteX5" fmla="*/ 12347 w 1275170"/>
                <a:gd name="connsiteY5" fmla="*/ 700327 h 1115959"/>
                <a:gd name="connsiteX0-41" fmla="*/ 13359 w 1225678"/>
                <a:gd name="connsiteY0-42" fmla="*/ 628557 h 1115959"/>
                <a:gd name="connsiteX1-43" fmla="*/ 1193114 w 1225678"/>
                <a:gd name="connsiteY1-44" fmla="*/ 0 h 1115959"/>
                <a:gd name="connsiteX2-45" fmla="*/ 1225678 w 1225678"/>
                <a:gd name="connsiteY2-46" fmla="*/ 829330 h 1115959"/>
                <a:gd name="connsiteX3-47" fmla="*/ 673744 w 1225678"/>
                <a:gd name="connsiteY3-48" fmla="*/ 1095091 h 1115959"/>
                <a:gd name="connsiteX4-49" fmla="*/ 566284 w 1225678"/>
                <a:gd name="connsiteY4-50" fmla="*/ 1054160 h 1115959"/>
                <a:gd name="connsiteX5-51" fmla="*/ 13359 w 1225678"/>
                <a:gd name="connsiteY5-52" fmla="*/ 628557 h 1115959"/>
                <a:gd name="connsiteX0-53" fmla="*/ 13359 w 1225678"/>
                <a:gd name="connsiteY0-54" fmla="*/ 628557 h 1115959"/>
                <a:gd name="connsiteX1-55" fmla="*/ 1193114 w 1225678"/>
                <a:gd name="connsiteY1-56" fmla="*/ 0 h 1115959"/>
                <a:gd name="connsiteX2-57" fmla="*/ 1225678 w 1225678"/>
                <a:gd name="connsiteY2-58" fmla="*/ 829330 h 1115959"/>
                <a:gd name="connsiteX3-59" fmla="*/ 673744 w 1225678"/>
                <a:gd name="connsiteY3-60" fmla="*/ 1095091 h 1115959"/>
                <a:gd name="connsiteX4-61" fmla="*/ 566284 w 1225678"/>
                <a:gd name="connsiteY4-62" fmla="*/ 1054160 h 1115959"/>
                <a:gd name="connsiteX5-63" fmla="*/ 13359 w 1225678"/>
                <a:gd name="connsiteY5-64" fmla="*/ 628557 h 1115959"/>
                <a:gd name="connsiteX0-65" fmla="*/ 15750 w 1228069"/>
                <a:gd name="connsiteY0-66" fmla="*/ 628557 h 1115959"/>
                <a:gd name="connsiteX1-67" fmla="*/ 1195505 w 1228069"/>
                <a:gd name="connsiteY1-68" fmla="*/ 0 h 1115959"/>
                <a:gd name="connsiteX2-69" fmla="*/ 1228069 w 1228069"/>
                <a:gd name="connsiteY2-70" fmla="*/ 829330 h 1115959"/>
                <a:gd name="connsiteX3-71" fmla="*/ 676135 w 1228069"/>
                <a:gd name="connsiteY3-72" fmla="*/ 1095091 h 1115959"/>
                <a:gd name="connsiteX4-73" fmla="*/ 568675 w 1228069"/>
                <a:gd name="connsiteY4-74" fmla="*/ 1054160 h 1115959"/>
                <a:gd name="connsiteX5-75" fmla="*/ 15750 w 1228069"/>
                <a:gd name="connsiteY5-76" fmla="*/ 628557 h 1115959"/>
                <a:gd name="connsiteX0-77" fmla="*/ 65513 w 1277832"/>
                <a:gd name="connsiteY0-78" fmla="*/ 628557 h 1115959"/>
                <a:gd name="connsiteX1-79" fmla="*/ 1245268 w 1277832"/>
                <a:gd name="connsiteY1-80" fmla="*/ 0 h 1115959"/>
                <a:gd name="connsiteX2-81" fmla="*/ 1277832 w 1277832"/>
                <a:gd name="connsiteY2-82" fmla="*/ 829330 h 1115959"/>
                <a:gd name="connsiteX3-83" fmla="*/ 725898 w 1277832"/>
                <a:gd name="connsiteY3-84" fmla="*/ 1095091 h 1115959"/>
                <a:gd name="connsiteX4-85" fmla="*/ 618438 w 1277832"/>
                <a:gd name="connsiteY4-86" fmla="*/ 1054160 h 1115959"/>
                <a:gd name="connsiteX5-87" fmla="*/ 201111 w 1277832"/>
                <a:gd name="connsiteY5-88" fmla="*/ 849483 h 1115959"/>
                <a:gd name="connsiteX6" fmla="*/ 65513 w 1277832"/>
                <a:gd name="connsiteY6" fmla="*/ 628557 h 1115959"/>
                <a:gd name="connsiteX0-89" fmla="*/ 59805 w 1272124"/>
                <a:gd name="connsiteY0-90" fmla="*/ 628557 h 1115959"/>
                <a:gd name="connsiteX1-91" fmla="*/ 1239560 w 1272124"/>
                <a:gd name="connsiteY1-92" fmla="*/ 0 h 1115959"/>
                <a:gd name="connsiteX2-93" fmla="*/ 1272124 w 1272124"/>
                <a:gd name="connsiteY2-94" fmla="*/ 829330 h 1115959"/>
                <a:gd name="connsiteX3-95" fmla="*/ 720190 w 1272124"/>
                <a:gd name="connsiteY3-96" fmla="*/ 1095091 h 1115959"/>
                <a:gd name="connsiteX4-97" fmla="*/ 612730 w 1272124"/>
                <a:gd name="connsiteY4-98" fmla="*/ 1054160 h 1115959"/>
                <a:gd name="connsiteX5-99" fmla="*/ 229959 w 1272124"/>
                <a:gd name="connsiteY5-100" fmla="*/ 836192 h 1115959"/>
                <a:gd name="connsiteX6-101" fmla="*/ 59805 w 1272124"/>
                <a:gd name="connsiteY6-102" fmla="*/ 628557 h 1115959"/>
                <a:gd name="connsiteX0-103" fmla="*/ 63225 w 1275544"/>
                <a:gd name="connsiteY0-104" fmla="*/ 628557 h 1115959"/>
                <a:gd name="connsiteX1-105" fmla="*/ 1242980 w 1275544"/>
                <a:gd name="connsiteY1-106" fmla="*/ 0 h 1115959"/>
                <a:gd name="connsiteX2-107" fmla="*/ 1275544 w 1275544"/>
                <a:gd name="connsiteY2-108" fmla="*/ 829330 h 1115959"/>
                <a:gd name="connsiteX3-109" fmla="*/ 723610 w 1275544"/>
                <a:gd name="connsiteY3-110" fmla="*/ 1095091 h 1115959"/>
                <a:gd name="connsiteX4-111" fmla="*/ 616150 w 1275544"/>
                <a:gd name="connsiteY4-112" fmla="*/ 1054160 h 1115959"/>
                <a:gd name="connsiteX5-113" fmla="*/ 233379 w 1275544"/>
                <a:gd name="connsiteY5-114" fmla="*/ 836192 h 1115959"/>
                <a:gd name="connsiteX6-115" fmla="*/ 63225 w 1275544"/>
                <a:gd name="connsiteY6-116" fmla="*/ 628557 h 1115959"/>
                <a:gd name="connsiteX0-117" fmla="*/ 17424 w 1229743"/>
                <a:gd name="connsiteY0-118" fmla="*/ 628557 h 1115959"/>
                <a:gd name="connsiteX1-119" fmla="*/ 1197179 w 1229743"/>
                <a:gd name="connsiteY1-120" fmla="*/ 0 h 1115959"/>
                <a:gd name="connsiteX2-121" fmla="*/ 1229743 w 1229743"/>
                <a:gd name="connsiteY2-122" fmla="*/ 829330 h 1115959"/>
                <a:gd name="connsiteX3-123" fmla="*/ 677809 w 1229743"/>
                <a:gd name="connsiteY3-124" fmla="*/ 1095091 h 1115959"/>
                <a:gd name="connsiteX4-125" fmla="*/ 570349 w 1229743"/>
                <a:gd name="connsiteY4-126" fmla="*/ 1054160 h 1115959"/>
                <a:gd name="connsiteX5-127" fmla="*/ 187578 w 1229743"/>
                <a:gd name="connsiteY5-128" fmla="*/ 836192 h 1115959"/>
                <a:gd name="connsiteX6-129" fmla="*/ 17424 w 1229743"/>
                <a:gd name="connsiteY6-130" fmla="*/ 628557 h 1115959"/>
                <a:gd name="connsiteX0-131" fmla="*/ 16729 w 1229048"/>
                <a:gd name="connsiteY0-132" fmla="*/ 628557 h 1115959"/>
                <a:gd name="connsiteX1-133" fmla="*/ 1196484 w 1229048"/>
                <a:gd name="connsiteY1-134" fmla="*/ 0 h 1115959"/>
                <a:gd name="connsiteX2-135" fmla="*/ 1229048 w 1229048"/>
                <a:gd name="connsiteY2-136" fmla="*/ 829330 h 1115959"/>
                <a:gd name="connsiteX3-137" fmla="*/ 677114 w 1229048"/>
                <a:gd name="connsiteY3-138" fmla="*/ 1095091 h 1115959"/>
                <a:gd name="connsiteX4-139" fmla="*/ 569654 w 1229048"/>
                <a:gd name="connsiteY4-140" fmla="*/ 1054160 h 1115959"/>
                <a:gd name="connsiteX5-141" fmla="*/ 186883 w 1229048"/>
                <a:gd name="connsiteY5-142" fmla="*/ 836192 h 1115959"/>
                <a:gd name="connsiteX6-143" fmla="*/ 16729 w 1229048"/>
                <a:gd name="connsiteY6-144" fmla="*/ 628557 h 1115959"/>
                <a:gd name="connsiteX0-145" fmla="*/ 16729 w 1229048"/>
                <a:gd name="connsiteY0-146" fmla="*/ 628557 h 1115959"/>
                <a:gd name="connsiteX1-147" fmla="*/ 1196484 w 1229048"/>
                <a:gd name="connsiteY1-148" fmla="*/ 0 h 1115959"/>
                <a:gd name="connsiteX2-149" fmla="*/ 1229048 w 1229048"/>
                <a:gd name="connsiteY2-150" fmla="*/ 829330 h 1115959"/>
                <a:gd name="connsiteX3-151" fmla="*/ 677114 w 1229048"/>
                <a:gd name="connsiteY3-152" fmla="*/ 1095091 h 1115959"/>
                <a:gd name="connsiteX4-153" fmla="*/ 569654 w 1229048"/>
                <a:gd name="connsiteY4-154" fmla="*/ 1054160 h 1115959"/>
                <a:gd name="connsiteX5-155" fmla="*/ 186883 w 1229048"/>
                <a:gd name="connsiteY5-156" fmla="*/ 836192 h 1115959"/>
                <a:gd name="connsiteX6-157" fmla="*/ 16729 w 1229048"/>
                <a:gd name="connsiteY6-158" fmla="*/ 628557 h 1115959"/>
                <a:gd name="connsiteX0-159" fmla="*/ 16729 w 1229048"/>
                <a:gd name="connsiteY0-160" fmla="*/ 628557 h 1115959"/>
                <a:gd name="connsiteX1-161" fmla="*/ 1196484 w 1229048"/>
                <a:gd name="connsiteY1-162" fmla="*/ 0 h 1115959"/>
                <a:gd name="connsiteX2-163" fmla="*/ 1229048 w 1229048"/>
                <a:gd name="connsiteY2-164" fmla="*/ 829330 h 1115959"/>
                <a:gd name="connsiteX3-165" fmla="*/ 677114 w 1229048"/>
                <a:gd name="connsiteY3-166" fmla="*/ 1095091 h 1115959"/>
                <a:gd name="connsiteX4-167" fmla="*/ 569654 w 1229048"/>
                <a:gd name="connsiteY4-168" fmla="*/ 1054160 h 1115959"/>
                <a:gd name="connsiteX5-169" fmla="*/ 186883 w 1229048"/>
                <a:gd name="connsiteY5-170" fmla="*/ 836192 h 1115959"/>
                <a:gd name="connsiteX6-171" fmla="*/ 16729 w 1229048"/>
                <a:gd name="connsiteY6-172" fmla="*/ 628557 h 1115959"/>
                <a:gd name="connsiteX0-173" fmla="*/ 16729 w 1229048"/>
                <a:gd name="connsiteY0-174" fmla="*/ 628557 h 1090947"/>
                <a:gd name="connsiteX1-175" fmla="*/ 1196484 w 1229048"/>
                <a:gd name="connsiteY1-176" fmla="*/ 0 h 1090947"/>
                <a:gd name="connsiteX2-177" fmla="*/ 1229048 w 1229048"/>
                <a:gd name="connsiteY2-178" fmla="*/ 829330 h 1090947"/>
                <a:gd name="connsiteX3-179" fmla="*/ 738251 w 1229048"/>
                <a:gd name="connsiteY3-180" fmla="*/ 1047244 h 1090947"/>
                <a:gd name="connsiteX4-181" fmla="*/ 569654 w 1229048"/>
                <a:gd name="connsiteY4-182" fmla="*/ 1054160 h 1090947"/>
                <a:gd name="connsiteX5-183" fmla="*/ 186883 w 1229048"/>
                <a:gd name="connsiteY5-184" fmla="*/ 836192 h 1090947"/>
                <a:gd name="connsiteX6-185" fmla="*/ 16729 w 1229048"/>
                <a:gd name="connsiteY6-186" fmla="*/ 628557 h 1090947"/>
                <a:gd name="connsiteX0-187" fmla="*/ 16729 w 1229048"/>
                <a:gd name="connsiteY0-188" fmla="*/ 628557 h 1090947"/>
                <a:gd name="connsiteX1-189" fmla="*/ 1196484 w 1229048"/>
                <a:gd name="connsiteY1-190" fmla="*/ 0 h 1090947"/>
                <a:gd name="connsiteX2-191" fmla="*/ 1229048 w 1229048"/>
                <a:gd name="connsiteY2-192" fmla="*/ 829330 h 1090947"/>
                <a:gd name="connsiteX3-193" fmla="*/ 735592 w 1229048"/>
                <a:gd name="connsiteY3-194" fmla="*/ 1047244 h 1090947"/>
                <a:gd name="connsiteX4-195" fmla="*/ 569654 w 1229048"/>
                <a:gd name="connsiteY4-196" fmla="*/ 1054160 h 1090947"/>
                <a:gd name="connsiteX5-197" fmla="*/ 186883 w 1229048"/>
                <a:gd name="connsiteY5-198" fmla="*/ 836192 h 1090947"/>
                <a:gd name="connsiteX6-199" fmla="*/ 16729 w 1229048"/>
                <a:gd name="connsiteY6-200" fmla="*/ 628557 h 1090947"/>
                <a:gd name="connsiteX0-201" fmla="*/ 16729 w 1229048"/>
                <a:gd name="connsiteY0-202" fmla="*/ 628557 h 1095536"/>
                <a:gd name="connsiteX1-203" fmla="*/ 1196484 w 1229048"/>
                <a:gd name="connsiteY1-204" fmla="*/ 0 h 1095536"/>
                <a:gd name="connsiteX2-205" fmla="*/ 1229048 w 1229048"/>
                <a:gd name="connsiteY2-206" fmla="*/ 829330 h 1095536"/>
                <a:gd name="connsiteX3-207" fmla="*/ 735592 w 1229048"/>
                <a:gd name="connsiteY3-208" fmla="*/ 1047244 h 1095536"/>
                <a:gd name="connsiteX4-209" fmla="*/ 569654 w 1229048"/>
                <a:gd name="connsiteY4-210" fmla="*/ 1054160 h 1095536"/>
                <a:gd name="connsiteX5-211" fmla="*/ 186883 w 1229048"/>
                <a:gd name="connsiteY5-212" fmla="*/ 836192 h 1095536"/>
                <a:gd name="connsiteX6-213" fmla="*/ 16729 w 1229048"/>
                <a:gd name="connsiteY6-214" fmla="*/ 628557 h 1095536"/>
                <a:gd name="connsiteX0-215" fmla="*/ 16729 w 1229048"/>
                <a:gd name="connsiteY0-216" fmla="*/ 628557 h 1096300"/>
                <a:gd name="connsiteX1-217" fmla="*/ 1196484 w 1229048"/>
                <a:gd name="connsiteY1-218" fmla="*/ 0 h 1096300"/>
                <a:gd name="connsiteX2-219" fmla="*/ 1229048 w 1229048"/>
                <a:gd name="connsiteY2-220" fmla="*/ 829330 h 1096300"/>
                <a:gd name="connsiteX3-221" fmla="*/ 735592 w 1229048"/>
                <a:gd name="connsiteY3-222" fmla="*/ 1047244 h 1096300"/>
                <a:gd name="connsiteX4-223" fmla="*/ 569654 w 1229048"/>
                <a:gd name="connsiteY4-224" fmla="*/ 1054160 h 1096300"/>
                <a:gd name="connsiteX5-225" fmla="*/ 186883 w 1229048"/>
                <a:gd name="connsiteY5-226" fmla="*/ 836192 h 1096300"/>
                <a:gd name="connsiteX6-227" fmla="*/ 16729 w 1229048"/>
                <a:gd name="connsiteY6-228" fmla="*/ 628557 h 1096300"/>
                <a:gd name="connsiteX0-229" fmla="*/ 16729 w 1229048"/>
                <a:gd name="connsiteY0-230" fmla="*/ 628557 h 1095536"/>
                <a:gd name="connsiteX1-231" fmla="*/ 1196484 w 1229048"/>
                <a:gd name="connsiteY1-232" fmla="*/ 0 h 1095536"/>
                <a:gd name="connsiteX2-233" fmla="*/ 1229048 w 1229048"/>
                <a:gd name="connsiteY2-234" fmla="*/ 829330 h 1095536"/>
                <a:gd name="connsiteX3-235" fmla="*/ 735592 w 1229048"/>
                <a:gd name="connsiteY3-236" fmla="*/ 1047244 h 1095536"/>
                <a:gd name="connsiteX4-237" fmla="*/ 569654 w 1229048"/>
                <a:gd name="connsiteY4-238" fmla="*/ 1054160 h 1095536"/>
                <a:gd name="connsiteX5-239" fmla="*/ 186883 w 1229048"/>
                <a:gd name="connsiteY5-240" fmla="*/ 836192 h 1095536"/>
                <a:gd name="connsiteX6-241" fmla="*/ 16729 w 1229048"/>
                <a:gd name="connsiteY6-242" fmla="*/ 628557 h 1095536"/>
                <a:gd name="connsiteX0-243" fmla="*/ 16729 w 1229048"/>
                <a:gd name="connsiteY0-244" fmla="*/ 628557 h 1085282"/>
                <a:gd name="connsiteX1-245" fmla="*/ 1196484 w 1229048"/>
                <a:gd name="connsiteY1-246" fmla="*/ 0 h 1085282"/>
                <a:gd name="connsiteX2-247" fmla="*/ 1229048 w 1229048"/>
                <a:gd name="connsiteY2-248" fmla="*/ 829330 h 1085282"/>
                <a:gd name="connsiteX3-249" fmla="*/ 735592 w 1229048"/>
                <a:gd name="connsiteY3-250" fmla="*/ 1047244 h 1085282"/>
                <a:gd name="connsiteX4-251" fmla="*/ 569654 w 1229048"/>
                <a:gd name="connsiteY4-252" fmla="*/ 1054160 h 1085282"/>
                <a:gd name="connsiteX5-253" fmla="*/ 186883 w 1229048"/>
                <a:gd name="connsiteY5-254" fmla="*/ 836192 h 1085282"/>
                <a:gd name="connsiteX6-255" fmla="*/ 16729 w 1229048"/>
                <a:gd name="connsiteY6-256" fmla="*/ 628557 h 1085282"/>
                <a:gd name="connsiteX0-257" fmla="*/ 16729 w 1229048"/>
                <a:gd name="connsiteY0-258" fmla="*/ 628557 h 1085282"/>
                <a:gd name="connsiteX1-259" fmla="*/ 1196484 w 1229048"/>
                <a:gd name="connsiteY1-260" fmla="*/ 0 h 1085282"/>
                <a:gd name="connsiteX2-261" fmla="*/ 1229048 w 1229048"/>
                <a:gd name="connsiteY2-262" fmla="*/ 829330 h 1085282"/>
                <a:gd name="connsiteX3-263" fmla="*/ 1082675 w 1229048"/>
                <a:gd name="connsiteY3-264" fmla="*/ 846824 h 1085282"/>
                <a:gd name="connsiteX4-265" fmla="*/ 735592 w 1229048"/>
                <a:gd name="connsiteY4-266" fmla="*/ 1047244 h 1085282"/>
                <a:gd name="connsiteX5-267" fmla="*/ 569654 w 1229048"/>
                <a:gd name="connsiteY5-268" fmla="*/ 1054160 h 1085282"/>
                <a:gd name="connsiteX6-269" fmla="*/ 186883 w 1229048"/>
                <a:gd name="connsiteY6-270" fmla="*/ 836192 h 1085282"/>
                <a:gd name="connsiteX7" fmla="*/ 16729 w 1229048"/>
                <a:gd name="connsiteY7" fmla="*/ 628557 h 1085282"/>
                <a:gd name="connsiteX0-271" fmla="*/ 16729 w 1229048"/>
                <a:gd name="connsiteY0-272" fmla="*/ 628557 h 1085282"/>
                <a:gd name="connsiteX1-273" fmla="*/ 1196484 w 1229048"/>
                <a:gd name="connsiteY1-274" fmla="*/ 0 h 1085282"/>
                <a:gd name="connsiteX2-275" fmla="*/ 1229048 w 1229048"/>
                <a:gd name="connsiteY2-276" fmla="*/ 829330 h 1085282"/>
                <a:gd name="connsiteX3-277" fmla="*/ 1082675 w 1229048"/>
                <a:gd name="connsiteY3-278" fmla="*/ 846824 h 1085282"/>
                <a:gd name="connsiteX4-279" fmla="*/ 735592 w 1229048"/>
                <a:gd name="connsiteY4-280" fmla="*/ 1047244 h 1085282"/>
                <a:gd name="connsiteX5-281" fmla="*/ 569654 w 1229048"/>
                <a:gd name="connsiteY5-282" fmla="*/ 1054160 h 1085282"/>
                <a:gd name="connsiteX6-283" fmla="*/ 186883 w 1229048"/>
                <a:gd name="connsiteY6-284" fmla="*/ 836192 h 1085282"/>
                <a:gd name="connsiteX7-285" fmla="*/ 16729 w 1229048"/>
                <a:gd name="connsiteY7-286" fmla="*/ 628557 h 1085282"/>
                <a:gd name="connsiteX0-287" fmla="*/ 16729 w 1229048"/>
                <a:gd name="connsiteY0-288" fmla="*/ 628557 h 1085282"/>
                <a:gd name="connsiteX1-289" fmla="*/ 1196484 w 1229048"/>
                <a:gd name="connsiteY1-290" fmla="*/ 0 h 1085282"/>
                <a:gd name="connsiteX2-291" fmla="*/ 1229048 w 1229048"/>
                <a:gd name="connsiteY2-292" fmla="*/ 829330 h 1085282"/>
                <a:gd name="connsiteX3-293" fmla="*/ 1082675 w 1229048"/>
                <a:gd name="connsiteY3-294" fmla="*/ 846824 h 1085282"/>
                <a:gd name="connsiteX4-295" fmla="*/ 735592 w 1229048"/>
                <a:gd name="connsiteY4-296" fmla="*/ 1047244 h 1085282"/>
                <a:gd name="connsiteX5-297" fmla="*/ 569654 w 1229048"/>
                <a:gd name="connsiteY5-298" fmla="*/ 1054160 h 1085282"/>
                <a:gd name="connsiteX6-299" fmla="*/ 186883 w 1229048"/>
                <a:gd name="connsiteY6-300" fmla="*/ 836192 h 1085282"/>
                <a:gd name="connsiteX7-301" fmla="*/ 16729 w 1229048"/>
                <a:gd name="connsiteY7-302" fmla="*/ 628557 h 1085282"/>
                <a:gd name="connsiteX0-303" fmla="*/ 16729 w 1229048"/>
                <a:gd name="connsiteY0-304" fmla="*/ 628557 h 1085282"/>
                <a:gd name="connsiteX1-305" fmla="*/ 1196484 w 1229048"/>
                <a:gd name="connsiteY1-306" fmla="*/ 0 h 1085282"/>
                <a:gd name="connsiteX2-307" fmla="*/ 1229048 w 1229048"/>
                <a:gd name="connsiteY2-308" fmla="*/ 829330 h 1085282"/>
                <a:gd name="connsiteX3-309" fmla="*/ 1082675 w 1229048"/>
                <a:gd name="connsiteY3-310" fmla="*/ 846824 h 1085282"/>
                <a:gd name="connsiteX4-311" fmla="*/ 735592 w 1229048"/>
                <a:gd name="connsiteY4-312" fmla="*/ 1047244 h 1085282"/>
                <a:gd name="connsiteX5-313" fmla="*/ 569654 w 1229048"/>
                <a:gd name="connsiteY5-314" fmla="*/ 1054160 h 1085282"/>
                <a:gd name="connsiteX6-315" fmla="*/ 186883 w 1229048"/>
                <a:gd name="connsiteY6-316" fmla="*/ 836192 h 1085282"/>
                <a:gd name="connsiteX7-317" fmla="*/ 16729 w 1229048"/>
                <a:gd name="connsiteY7-318" fmla="*/ 628557 h 1085282"/>
                <a:gd name="connsiteX0-319" fmla="*/ 16729 w 1196484"/>
                <a:gd name="connsiteY0-320" fmla="*/ 628557 h 1085282"/>
                <a:gd name="connsiteX1-321" fmla="*/ 1196484 w 1196484"/>
                <a:gd name="connsiteY1-322" fmla="*/ 0 h 1085282"/>
                <a:gd name="connsiteX2-323" fmla="*/ 1191834 w 1196484"/>
                <a:gd name="connsiteY2-324" fmla="*/ 741612 h 1085282"/>
                <a:gd name="connsiteX3-325" fmla="*/ 1082675 w 1196484"/>
                <a:gd name="connsiteY3-326" fmla="*/ 846824 h 1085282"/>
                <a:gd name="connsiteX4-327" fmla="*/ 735592 w 1196484"/>
                <a:gd name="connsiteY4-328" fmla="*/ 1047244 h 1085282"/>
                <a:gd name="connsiteX5-329" fmla="*/ 569654 w 1196484"/>
                <a:gd name="connsiteY5-330" fmla="*/ 1054160 h 1085282"/>
                <a:gd name="connsiteX6-331" fmla="*/ 186883 w 1196484"/>
                <a:gd name="connsiteY6-332" fmla="*/ 836192 h 1085282"/>
                <a:gd name="connsiteX7-333" fmla="*/ 16729 w 1196484"/>
                <a:gd name="connsiteY7-334" fmla="*/ 628557 h 1085282"/>
                <a:gd name="connsiteX0-335" fmla="*/ 16729 w 1196484"/>
                <a:gd name="connsiteY0-336" fmla="*/ 628557 h 1085282"/>
                <a:gd name="connsiteX1-337" fmla="*/ 1196484 w 1196484"/>
                <a:gd name="connsiteY1-338" fmla="*/ 0 h 1085282"/>
                <a:gd name="connsiteX2-339" fmla="*/ 1191834 w 1196484"/>
                <a:gd name="connsiteY2-340" fmla="*/ 707057 h 1085282"/>
                <a:gd name="connsiteX3-341" fmla="*/ 1082675 w 1196484"/>
                <a:gd name="connsiteY3-342" fmla="*/ 846824 h 1085282"/>
                <a:gd name="connsiteX4-343" fmla="*/ 735592 w 1196484"/>
                <a:gd name="connsiteY4-344" fmla="*/ 1047244 h 1085282"/>
                <a:gd name="connsiteX5-345" fmla="*/ 569654 w 1196484"/>
                <a:gd name="connsiteY5-346" fmla="*/ 1054160 h 1085282"/>
                <a:gd name="connsiteX6-347" fmla="*/ 186883 w 1196484"/>
                <a:gd name="connsiteY6-348" fmla="*/ 836192 h 1085282"/>
                <a:gd name="connsiteX7-349" fmla="*/ 16729 w 1196484"/>
                <a:gd name="connsiteY7-350" fmla="*/ 628557 h 1085282"/>
                <a:gd name="connsiteX0-351" fmla="*/ 16729 w 1196484"/>
                <a:gd name="connsiteY0-352" fmla="*/ 628557 h 1085282"/>
                <a:gd name="connsiteX1-353" fmla="*/ 1196484 w 1196484"/>
                <a:gd name="connsiteY1-354" fmla="*/ 0 h 1085282"/>
                <a:gd name="connsiteX2-355" fmla="*/ 1191834 w 1196484"/>
                <a:gd name="connsiteY2-356" fmla="*/ 707057 h 1085282"/>
                <a:gd name="connsiteX3-357" fmla="*/ 1082675 w 1196484"/>
                <a:gd name="connsiteY3-358" fmla="*/ 846824 h 1085282"/>
                <a:gd name="connsiteX4-359" fmla="*/ 735592 w 1196484"/>
                <a:gd name="connsiteY4-360" fmla="*/ 1047244 h 1085282"/>
                <a:gd name="connsiteX5-361" fmla="*/ 569654 w 1196484"/>
                <a:gd name="connsiteY5-362" fmla="*/ 1054160 h 1085282"/>
                <a:gd name="connsiteX6-363" fmla="*/ 186883 w 1196484"/>
                <a:gd name="connsiteY6-364" fmla="*/ 836192 h 1085282"/>
                <a:gd name="connsiteX7-365" fmla="*/ 16729 w 1196484"/>
                <a:gd name="connsiteY7-366" fmla="*/ 628557 h 1085282"/>
                <a:gd name="connsiteX0-367" fmla="*/ 16729 w 1196484"/>
                <a:gd name="connsiteY0-368" fmla="*/ 628557 h 1085282"/>
                <a:gd name="connsiteX1-369" fmla="*/ 1196484 w 1196484"/>
                <a:gd name="connsiteY1-370" fmla="*/ 0 h 1085282"/>
                <a:gd name="connsiteX2-371" fmla="*/ 1191834 w 1196484"/>
                <a:gd name="connsiteY2-372" fmla="*/ 707057 h 1085282"/>
                <a:gd name="connsiteX3-373" fmla="*/ 1082675 w 1196484"/>
                <a:gd name="connsiteY3-374" fmla="*/ 846824 h 1085282"/>
                <a:gd name="connsiteX4-375" fmla="*/ 735592 w 1196484"/>
                <a:gd name="connsiteY4-376" fmla="*/ 1047244 h 1085282"/>
                <a:gd name="connsiteX5-377" fmla="*/ 569654 w 1196484"/>
                <a:gd name="connsiteY5-378" fmla="*/ 1054160 h 1085282"/>
                <a:gd name="connsiteX6-379" fmla="*/ 186883 w 1196484"/>
                <a:gd name="connsiteY6-380" fmla="*/ 836192 h 1085282"/>
                <a:gd name="connsiteX7-381" fmla="*/ 16729 w 1196484"/>
                <a:gd name="connsiteY7-382" fmla="*/ 628557 h 1085282"/>
                <a:gd name="connsiteX0-383" fmla="*/ 16729 w 1199809"/>
                <a:gd name="connsiteY0-384" fmla="*/ 628557 h 1085282"/>
                <a:gd name="connsiteX1-385" fmla="*/ 1196484 w 1199809"/>
                <a:gd name="connsiteY1-386" fmla="*/ 0 h 1085282"/>
                <a:gd name="connsiteX2-387" fmla="*/ 1199809 w 1199809"/>
                <a:gd name="connsiteY2-388" fmla="*/ 707057 h 1085282"/>
                <a:gd name="connsiteX3-389" fmla="*/ 1082675 w 1199809"/>
                <a:gd name="connsiteY3-390" fmla="*/ 846824 h 1085282"/>
                <a:gd name="connsiteX4-391" fmla="*/ 735592 w 1199809"/>
                <a:gd name="connsiteY4-392" fmla="*/ 1047244 h 1085282"/>
                <a:gd name="connsiteX5-393" fmla="*/ 569654 w 1199809"/>
                <a:gd name="connsiteY5-394" fmla="*/ 1054160 h 1085282"/>
                <a:gd name="connsiteX6-395" fmla="*/ 186883 w 1199809"/>
                <a:gd name="connsiteY6-396" fmla="*/ 836192 h 1085282"/>
                <a:gd name="connsiteX7-397" fmla="*/ 16729 w 1199809"/>
                <a:gd name="connsiteY7-398" fmla="*/ 628557 h 1085282"/>
                <a:gd name="connsiteX0-399" fmla="*/ 16729 w 1199809"/>
                <a:gd name="connsiteY0-400" fmla="*/ 628557 h 1085282"/>
                <a:gd name="connsiteX1-401" fmla="*/ 1196484 w 1199809"/>
                <a:gd name="connsiteY1-402" fmla="*/ 0 h 1085282"/>
                <a:gd name="connsiteX2-403" fmla="*/ 1199809 w 1199809"/>
                <a:gd name="connsiteY2-404" fmla="*/ 707057 h 1085282"/>
                <a:gd name="connsiteX3-405" fmla="*/ 1082675 w 1199809"/>
                <a:gd name="connsiteY3-406" fmla="*/ 846824 h 1085282"/>
                <a:gd name="connsiteX4-407" fmla="*/ 735592 w 1199809"/>
                <a:gd name="connsiteY4-408" fmla="*/ 1047244 h 1085282"/>
                <a:gd name="connsiteX5-409" fmla="*/ 569654 w 1199809"/>
                <a:gd name="connsiteY5-410" fmla="*/ 1054160 h 1085282"/>
                <a:gd name="connsiteX6-411" fmla="*/ 186883 w 1199809"/>
                <a:gd name="connsiteY6-412" fmla="*/ 836192 h 1085282"/>
                <a:gd name="connsiteX7-413" fmla="*/ 16729 w 1199809"/>
                <a:gd name="connsiteY7-414" fmla="*/ 628557 h 1085282"/>
                <a:gd name="connsiteX0-415" fmla="*/ 16729 w 1199809"/>
                <a:gd name="connsiteY0-416" fmla="*/ 628557 h 1085282"/>
                <a:gd name="connsiteX1-417" fmla="*/ 1196484 w 1199809"/>
                <a:gd name="connsiteY1-418" fmla="*/ 0 h 1085282"/>
                <a:gd name="connsiteX2-419" fmla="*/ 1199809 w 1199809"/>
                <a:gd name="connsiteY2-420" fmla="*/ 707057 h 1085282"/>
                <a:gd name="connsiteX3-421" fmla="*/ 1082675 w 1199809"/>
                <a:gd name="connsiteY3-422" fmla="*/ 846824 h 1085282"/>
                <a:gd name="connsiteX4-423" fmla="*/ 735592 w 1199809"/>
                <a:gd name="connsiteY4-424" fmla="*/ 1047244 h 1085282"/>
                <a:gd name="connsiteX5-425" fmla="*/ 569654 w 1199809"/>
                <a:gd name="connsiteY5-426" fmla="*/ 1054160 h 1085282"/>
                <a:gd name="connsiteX6-427" fmla="*/ 186883 w 1199809"/>
                <a:gd name="connsiteY6-428" fmla="*/ 836192 h 1085282"/>
                <a:gd name="connsiteX7-429" fmla="*/ 16729 w 1199809"/>
                <a:gd name="connsiteY7-430" fmla="*/ 628557 h 1085282"/>
                <a:gd name="connsiteX0-431" fmla="*/ 16729 w 1283032"/>
                <a:gd name="connsiteY0-432" fmla="*/ 656487 h 1113212"/>
                <a:gd name="connsiteX1-433" fmla="*/ 1196484 w 1283032"/>
                <a:gd name="connsiteY1-434" fmla="*/ 27930 h 1113212"/>
                <a:gd name="connsiteX2-435" fmla="*/ 1194316 w 1283032"/>
                <a:gd name="connsiteY2-436" fmla="*/ 173005 h 1113212"/>
                <a:gd name="connsiteX3-437" fmla="*/ 1199809 w 1283032"/>
                <a:gd name="connsiteY3-438" fmla="*/ 734987 h 1113212"/>
                <a:gd name="connsiteX4-439" fmla="*/ 1082675 w 1283032"/>
                <a:gd name="connsiteY4-440" fmla="*/ 874754 h 1113212"/>
                <a:gd name="connsiteX5-441" fmla="*/ 735592 w 1283032"/>
                <a:gd name="connsiteY5-442" fmla="*/ 1075174 h 1113212"/>
                <a:gd name="connsiteX6-443" fmla="*/ 569654 w 1283032"/>
                <a:gd name="connsiteY6-444" fmla="*/ 1082090 h 1113212"/>
                <a:gd name="connsiteX7-445" fmla="*/ 186883 w 1283032"/>
                <a:gd name="connsiteY7-446" fmla="*/ 864122 h 1113212"/>
                <a:gd name="connsiteX8" fmla="*/ 16729 w 1283032"/>
                <a:gd name="connsiteY8" fmla="*/ 656487 h 1113212"/>
                <a:gd name="connsiteX0-447" fmla="*/ 16729 w 1206954"/>
                <a:gd name="connsiteY0-448" fmla="*/ 634354 h 1091079"/>
                <a:gd name="connsiteX1-449" fmla="*/ 1015730 w 1206954"/>
                <a:gd name="connsiteY1-450" fmla="*/ 32378 h 1091079"/>
                <a:gd name="connsiteX2-451" fmla="*/ 1194316 w 1206954"/>
                <a:gd name="connsiteY2-452" fmla="*/ 150872 h 1091079"/>
                <a:gd name="connsiteX3-453" fmla="*/ 1199809 w 1206954"/>
                <a:gd name="connsiteY3-454" fmla="*/ 712854 h 1091079"/>
                <a:gd name="connsiteX4-455" fmla="*/ 1082675 w 1206954"/>
                <a:gd name="connsiteY4-456" fmla="*/ 852621 h 1091079"/>
                <a:gd name="connsiteX5-457" fmla="*/ 735592 w 1206954"/>
                <a:gd name="connsiteY5-458" fmla="*/ 1053041 h 1091079"/>
                <a:gd name="connsiteX6-459" fmla="*/ 569654 w 1206954"/>
                <a:gd name="connsiteY6-460" fmla="*/ 1059957 h 1091079"/>
                <a:gd name="connsiteX7-461" fmla="*/ 186883 w 1206954"/>
                <a:gd name="connsiteY7-462" fmla="*/ 841989 h 1091079"/>
                <a:gd name="connsiteX8-463" fmla="*/ 16729 w 1206954"/>
                <a:gd name="connsiteY8-464" fmla="*/ 634354 h 1091079"/>
                <a:gd name="connsiteX0-465" fmla="*/ 16729 w 1206954"/>
                <a:gd name="connsiteY0-466" fmla="*/ 634354 h 1091079"/>
                <a:gd name="connsiteX1-467" fmla="*/ 1015730 w 1206954"/>
                <a:gd name="connsiteY1-468" fmla="*/ 32378 h 1091079"/>
                <a:gd name="connsiteX2-469" fmla="*/ 1194316 w 1206954"/>
                <a:gd name="connsiteY2-470" fmla="*/ 150872 h 1091079"/>
                <a:gd name="connsiteX3-471" fmla="*/ 1199809 w 1206954"/>
                <a:gd name="connsiteY3-472" fmla="*/ 712854 h 1091079"/>
                <a:gd name="connsiteX4-473" fmla="*/ 1082675 w 1206954"/>
                <a:gd name="connsiteY4-474" fmla="*/ 852621 h 1091079"/>
                <a:gd name="connsiteX5-475" fmla="*/ 735592 w 1206954"/>
                <a:gd name="connsiteY5-476" fmla="*/ 1053041 h 1091079"/>
                <a:gd name="connsiteX6-477" fmla="*/ 569654 w 1206954"/>
                <a:gd name="connsiteY6-478" fmla="*/ 1059957 h 1091079"/>
                <a:gd name="connsiteX7-479" fmla="*/ 186883 w 1206954"/>
                <a:gd name="connsiteY7-480" fmla="*/ 841989 h 1091079"/>
                <a:gd name="connsiteX8-481" fmla="*/ 16729 w 1206954"/>
                <a:gd name="connsiteY8-482" fmla="*/ 634354 h 1091079"/>
                <a:gd name="connsiteX0-483" fmla="*/ 16729 w 1206954"/>
                <a:gd name="connsiteY0-484" fmla="*/ 609516 h 1066241"/>
                <a:gd name="connsiteX1-485" fmla="*/ 1015730 w 1206954"/>
                <a:gd name="connsiteY1-486" fmla="*/ 7540 h 1066241"/>
                <a:gd name="connsiteX2-487" fmla="*/ 1194316 w 1206954"/>
                <a:gd name="connsiteY2-488" fmla="*/ 126034 h 1066241"/>
                <a:gd name="connsiteX3-489" fmla="*/ 1199809 w 1206954"/>
                <a:gd name="connsiteY3-490" fmla="*/ 688016 h 1066241"/>
                <a:gd name="connsiteX4-491" fmla="*/ 1082675 w 1206954"/>
                <a:gd name="connsiteY4-492" fmla="*/ 827783 h 1066241"/>
                <a:gd name="connsiteX5-493" fmla="*/ 735592 w 1206954"/>
                <a:gd name="connsiteY5-494" fmla="*/ 1028203 h 1066241"/>
                <a:gd name="connsiteX6-495" fmla="*/ 569654 w 1206954"/>
                <a:gd name="connsiteY6-496" fmla="*/ 1035119 h 1066241"/>
                <a:gd name="connsiteX7-497" fmla="*/ 186883 w 1206954"/>
                <a:gd name="connsiteY7-498" fmla="*/ 817151 h 1066241"/>
                <a:gd name="connsiteX8-499" fmla="*/ 16729 w 1206954"/>
                <a:gd name="connsiteY8-500" fmla="*/ 609516 h 1066241"/>
                <a:gd name="connsiteX0-501" fmla="*/ 16729 w 1208917"/>
                <a:gd name="connsiteY0-502" fmla="*/ 609854 h 1066579"/>
                <a:gd name="connsiteX1-503" fmla="*/ 1015730 w 1208917"/>
                <a:gd name="connsiteY1-504" fmla="*/ 7878 h 1066579"/>
                <a:gd name="connsiteX2-505" fmla="*/ 1202290 w 1208917"/>
                <a:gd name="connsiteY2-506" fmla="*/ 123714 h 1066579"/>
                <a:gd name="connsiteX3-507" fmla="*/ 1199809 w 1208917"/>
                <a:gd name="connsiteY3-508" fmla="*/ 688354 h 1066579"/>
                <a:gd name="connsiteX4-509" fmla="*/ 1082675 w 1208917"/>
                <a:gd name="connsiteY4-510" fmla="*/ 828121 h 1066579"/>
                <a:gd name="connsiteX5-511" fmla="*/ 735592 w 1208917"/>
                <a:gd name="connsiteY5-512" fmla="*/ 1028541 h 1066579"/>
                <a:gd name="connsiteX6-513" fmla="*/ 569654 w 1208917"/>
                <a:gd name="connsiteY6-514" fmla="*/ 1035457 h 1066579"/>
                <a:gd name="connsiteX7-515" fmla="*/ 186883 w 1208917"/>
                <a:gd name="connsiteY7-516" fmla="*/ 817489 h 1066579"/>
                <a:gd name="connsiteX8-517" fmla="*/ 16729 w 1208917"/>
                <a:gd name="connsiteY8-518" fmla="*/ 609854 h 1066579"/>
                <a:gd name="connsiteX0-519" fmla="*/ 16729 w 1208917"/>
                <a:gd name="connsiteY0-520" fmla="*/ 609544 h 1066269"/>
                <a:gd name="connsiteX1-521" fmla="*/ 1015730 w 1208917"/>
                <a:gd name="connsiteY1-522" fmla="*/ 7568 h 1066269"/>
                <a:gd name="connsiteX2-523" fmla="*/ 1202290 w 1208917"/>
                <a:gd name="connsiteY2-524" fmla="*/ 123404 h 1066269"/>
                <a:gd name="connsiteX3-525" fmla="*/ 1199809 w 1208917"/>
                <a:gd name="connsiteY3-526" fmla="*/ 688044 h 1066269"/>
                <a:gd name="connsiteX4-527" fmla="*/ 1082675 w 1208917"/>
                <a:gd name="connsiteY4-528" fmla="*/ 827811 h 1066269"/>
                <a:gd name="connsiteX5-529" fmla="*/ 735592 w 1208917"/>
                <a:gd name="connsiteY5-530" fmla="*/ 1028231 h 1066269"/>
                <a:gd name="connsiteX6-531" fmla="*/ 569654 w 1208917"/>
                <a:gd name="connsiteY6-532" fmla="*/ 1035147 h 1066269"/>
                <a:gd name="connsiteX7-533" fmla="*/ 186883 w 1208917"/>
                <a:gd name="connsiteY7-534" fmla="*/ 817179 h 1066269"/>
                <a:gd name="connsiteX8-535" fmla="*/ 16729 w 1208917"/>
                <a:gd name="connsiteY8-536" fmla="*/ 609544 h 1066269"/>
                <a:gd name="connsiteX0-537" fmla="*/ 16729 w 1202509"/>
                <a:gd name="connsiteY0-538" fmla="*/ 609544 h 1066269"/>
                <a:gd name="connsiteX1-539" fmla="*/ 1015730 w 1202509"/>
                <a:gd name="connsiteY1-540" fmla="*/ 7568 h 1066269"/>
                <a:gd name="connsiteX2-541" fmla="*/ 1202290 w 1202509"/>
                <a:gd name="connsiteY2-542" fmla="*/ 123404 h 1066269"/>
                <a:gd name="connsiteX3-543" fmla="*/ 1199809 w 1202509"/>
                <a:gd name="connsiteY3-544" fmla="*/ 688044 h 1066269"/>
                <a:gd name="connsiteX4-545" fmla="*/ 1082675 w 1202509"/>
                <a:gd name="connsiteY4-546" fmla="*/ 827811 h 1066269"/>
                <a:gd name="connsiteX5-547" fmla="*/ 735592 w 1202509"/>
                <a:gd name="connsiteY5-548" fmla="*/ 1028231 h 1066269"/>
                <a:gd name="connsiteX6-549" fmla="*/ 569654 w 1202509"/>
                <a:gd name="connsiteY6-550" fmla="*/ 1035147 h 1066269"/>
                <a:gd name="connsiteX7-551" fmla="*/ 186883 w 1202509"/>
                <a:gd name="connsiteY7-552" fmla="*/ 817179 h 1066269"/>
                <a:gd name="connsiteX8-553" fmla="*/ 16729 w 1202509"/>
                <a:gd name="connsiteY8-554" fmla="*/ 609544 h 1066269"/>
                <a:gd name="connsiteX0-555" fmla="*/ 16729 w 1202509"/>
                <a:gd name="connsiteY0-556" fmla="*/ 609544 h 1066269"/>
                <a:gd name="connsiteX1-557" fmla="*/ 1015730 w 1202509"/>
                <a:gd name="connsiteY1-558" fmla="*/ 7568 h 1066269"/>
                <a:gd name="connsiteX2-559" fmla="*/ 1202290 w 1202509"/>
                <a:gd name="connsiteY2-560" fmla="*/ 123404 h 1066269"/>
                <a:gd name="connsiteX3-561" fmla="*/ 1199809 w 1202509"/>
                <a:gd name="connsiteY3-562" fmla="*/ 688044 h 1066269"/>
                <a:gd name="connsiteX4-563" fmla="*/ 1082675 w 1202509"/>
                <a:gd name="connsiteY4-564" fmla="*/ 827811 h 1066269"/>
                <a:gd name="connsiteX5-565" fmla="*/ 735592 w 1202509"/>
                <a:gd name="connsiteY5-566" fmla="*/ 1028231 h 1066269"/>
                <a:gd name="connsiteX6-567" fmla="*/ 569654 w 1202509"/>
                <a:gd name="connsiteY6-568" fmla="*/ 1035147 h 1066269"/>
                <a:gd name="connsiteX7-569" fmla="*/ 186883 w 1202509"/>
                <a:gd name="connsiteY7-570" fmla="*/ 817179 h 1066269"/>
                <a:gd name="connsiteX8-571" fmla="*/ 16729 w 1202509"/>
                <a:gd name="connsiteY8-572" fmla="*/ 609544 h 1066269"/>
                <a:gd name="connsiteX0-573" fmla="*/ 16729 w 1202594"/>
                <a:gd name="connsiteY0-574" fmla="*/ 609544 h 1066269"/>
                <a:gd name="connsiteX1-575" fmla="*/ 1015730 w 1202594"/>
                <a:gd name="connsiteY1-576" fmla="*/ 7568 h 1066269"/>
                <a:gd name="connsiteX2-577" fmla="*/ 1202290 w 1202594"/>
                <a:gd name="connsiteY2-578" fmla="*/ 123404 h 1066269"/>
                <a:gd name="connsiteX3-579" fmla="*/ 1199809 w 1202594"/>
                <a:gd name="connsiteY3-580" fmla="*/ 688044 h 1066269"/>
                <a:gd name="connsiteX4-581" fmla="*/ 1082675 w 1202594"/>
                <a:gd name="connsiteY4-582" fmla="*/ 827811 h 1066269"/>
                <a:gd name="connsiteX5-583" fmla="*/ 735592 w 1202594"/>
                <a:gd name="connsiteY5-584" fmla="*/ 1028231 h 1066269"/>
                <a:gd name="connsiteX6-585" fmla="*/ 569654 w 1202594"/>
                <a:gd name="connsiteY6-586" fmla="*/ 1035147 h 1066269"/>
                <a:gd name="connsiteX7-587" fmla="*/ 186883 w 1202594"/>
                <a:gd name="connsiteY7-588" fmla="*/ 817179 h 1066269"/>
                <a:gd name="connsiteX8-589" fmla="*/ 16729 w 1202594"/>
                <a:gd name="connsiteY8-590" fmla="*/ 609544 h 1066269"/>
                <a:gd name="connsiteX0-591" fmla="*/ 16729 w 1202368"/>
                <a:gd name="connsiteY0-592" fmla="*/ 609544 h 1066269"/>
                <a:gd name="connsiteX1-593" fmla="*/ 1015730 w 1202368"/>
                <a:gd name="connsiteY1-594" fmla="*/ 7568 h 1066269"/>
                <a:gd name="connsiteX2-595" fmla="*/ 1202290 w 1202368"/>
                <a:gd name="connsiteY2-596" fmla="*/ 123404 h 1066269"/>
                <a:gd name="connsiteX3-597" fmla="*/ 1199809 w 1202368"/>
                <a:gd name="connsiteY3-598" fmla="*/ 688044 h 1066269"/>
                <a:gd name="connsiteX4-599" fmla="*/ 1082675 w 1202368"/>
                <a:gd name="connsiteY4-600" fmla="*/ 827811 h 1066269"/>
                <a:gd name="connsiteX5-601" fmla="*/ 735592 w 1202368"/>
                <a:gd name="connsiteY5-602" fmla="*/ 1028231 h 1066269"/>
                <a:gd name="connsiteX6-603" fmla="*/ 569654 w 1202368"/>
                <a:gd name="connsiteY6-604" fmla="*/ 1035147 h 1066269"/>
                <a:gd name="connsiteX7-605" fmla="*/ 186883 w 1202368"/>
                <a:gd name="connsiteY7-606" fmla="*/ 817179 h 1066269"/>
                <a:gd name="connsiteX8-607" fmla="*/ 16729 w 1202368"/>
                <a:gd name="connsiteY8-608" fmla="*/ 609544 h 1066269"/>
                <a:gd name="connsiteX0-609" fmla="*/ 16729 w 1202368"/>
                <a:gd name="connsiteY0-610" fmla="*/ 615718 h 1072443"/>
                <a:gd name="connsiteX1-611" fmla="*/ 1011857 w 1202368"/>
                <a:gd name="connsiteY1-612" fmla="*/ 6772 h 1072443"/>
                <a:gd name="connsiteX2-613" fmla="*/ 1202290 w 1202368"/>
                <a:gd name="connsiteY2-614" fmla="*/ 129578 h 1072443"/>
                <a:gd name="connsiteX3-615" fmla="*/ 1199809 w 1202368"/>
                <a:gd name="connsiteY3-616" fmla="*/ 694218 h 1072443"/>
                <a:gd name="connsiteX4-617" fmla="*/ 1082675 w 1202368"/>
                <a:gd name="connsiteY4-618" fmla="*/ 833985 h 1072443"/>
                <a:gd name="connsiteX5-619" fmla="*/ 735592 w 1202368"/>
                <a:gd name="connsiteY5-620" fmla="*/ 1034405 h 1072443"/>
                <a:gd name="connsiteX6-621" fmla="*/ 569654 w 1202368"/>
                <a:gd name="connsiteY6-622" fmla="*/ 1041321 h 1072443"/>
                <a:gd name="connsiteX7-623" fmla="*/ 186883 w 1202368"/>
                <a:gd name="connsiteY7-624" fmla="*/ 823353 h 1072443"/>
                <a:gd name="connsiteX8-625" fmla="*/ 16729 w 1202368"/>
                <a:gd name="connsiteY8-626" fmla="*/ 615718 h 1072443"/>
                <a:gd name="connsiteX0-627" fmla="*/ 16729 w 1202368"/>
                <a:gd name="connsiteY0-628" fmla="*/ 615718 h 1072443"/>
                <a:gd name="connsiteX1-629" fmla="*/ 1011857 w 1202368"/>
                <a:gd name="connsiteY1-630" fmla="*/ 6772 h 1072443"/>
                <a:gd name="connsiteX2-631" fmla="*/ 1202290 w 1202368"/>
                <a:gd name="connsiteY2-632" fmla="*/ 129578 h 1072443"/>
                <a:gd name="connsiteX3-633" fmla="*/ 1199809 w 1202368"/>
                <a:gd name="connsiteY3-634" fmla="*/ 694218 h 1072443"/>
                <a:gd name="connsiteX4-635" fmla="*/ 1082675 w 1202368"/>
                <a:gd name="connsiteY4-636" fmla="*/ 833985 h 1072443"/>
                <a:gd name="connsiteX5-637" fmla="*/ 735592 w 1202368"/>
                <a:gd name="connsiteY5-638" fmla="*/ 1034405 h 1072443"/>
                <a:gd name="connsiteX6-639" fmla="*/ 569654 w 1202368"/>
                <a:gd name="connsiteY6-640" fmla="*/ 1041321 h 1072443"/>
                <a:gd name="connsiteX7-641" fmla="*/ 186883 w 1202368"/>
                <a:gd name="connsiteY7-642" fmla="*/ 823353 h 1072443"/>
                <a:gd name="connsiteX8-643" fmla="*/ 16729 w 1202368"/>
                <a:gd name="connsiteY8-644" fmla="*/ 615718 h 10724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101" y="connsiteY6-102"/>
                </a:cxn>
                <a:cxn ang="0">
                  <a:pos x="connsiteX7-285" y="connsiteY7-286"/>
                </a:cxn>
                <a:cxn ang="0">
                  <a:pos x="connsiteX8-463" y="connsiteY8-464"/>
                </a:cxn>
              </a:cxnLst>
              <a:rect l="l" t="t" r="r" b="b"/>
              <a:pathLst>
                <a:path w="1202368" h="1072443">
                  <a:moveTo>
                    <a:pt x="16729" y="615718"/>
                  </a:moveTo>
                  <a:cubicBezTo>
                    <a:pt x="308307" y="217844"/>
                    <a:pt x="686272" y="67928"/>
                    <a:pt x="1011857" y="6772"/>
                  </a:cubicBezTo>
                  <a:cubicBezTo>
                    <a:pt x="1173565" y="-15329"/>
                    <a:pt x="1201736" y="14393"/>
                    <a:pt x="1202290" y="129578"/>
                  </a:cubicBezTo>
                  <a:cubicBezTo>
                    <a:pt x="1202844" y="247421"/>
                    <a:pt x="1200301" y="569298"/>
                    <a:pt x="1199809" y="694218"/>
                  </a:cubicBezTo>
                  <a:cubicBezTo>
                    <a:pt x="1199347" y="811470"/>
                    <a:pt x="1170234" y="805641"/>
                    <a:pt x="1082675" y="833985"/>
                  </a:cubicBezTo>
                  <a:cubicBezTo>
                    <a:pt x="904739" y="896885"/>
                    <a:pt x="855652" y="941370"/>
                    <a:pt x="735592" y="1034405"/>
                  </a:cubicBezTo>
                  <a:cubicBezTo>
                    <a:pt x="700121" y="1071877"/>
                    <a:pt x="661555" y="1093825"/>
                    <a:pt x="569654" y="1041321"/>
                  </a:cubicBezTo>
                  <a:cubicBezTo>
                    <a:pt x="482190" y="989753"/>
                    <a:pt x="321567" y="896945"/>
                    <a:pt x="186883" y="823353"/>
                  </a:cubicBezTo>
                  <a:cubicBezTo>
                    <a:pt x="78781" y="752419"/>
                    <a:pt x="-45656" y="725400"/>
                    <a:pt x="16729" y="615718"/>
                  </a:cubicBezTo>
                  <a:close/>
                </a:path>
              </a:pathLst>
            </a:custGeom>
            <a:gradFill>
              <a:gsLst>
                <a:gs pos="100000">
                  <a:schemeClr val="tx2"/>
                </a:gs>
                <a:gs pos="0">
                  <a:schemeClr val="bg2"/>
                </a:gs>
              </a:gsLst>
              <a:lin ang="2700000" scaled="0"/>
            </a:gradFill>
            <a:ln w="25400">
              <a:gradFill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2700000" scaled="0"/>
              </a:gradFill>
            </a:ln>
            <a:effectLst>
              <a:outerShdw blurRad="12700" dist="12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83" name="Freeform 40"/>
            <p:cNvSpPr>
              <a:spLocks noChangeAspect="1" noEditPoints="1"/>
            </p:cNvSpPr>
            <p:nvPr/>
          </p:nvSpPr>
          <p:spPr>
            <a:xfrm>
              <a:off x="2483864" y="3769341"/>
              <a:ext cx="466667" cy="360000"/>
            </a:xfrm>
            <a:custGeom>
              <a:avLst/>
              <a:gdLst/>
              <a:ahLst/>
              <a:cxnLst>
                <a:cxn ang="0">
                  <a:pos x="177778" y="90928"/>
                </a:cxn>
                <a:cxn ang="0">
                  <a:pos x="361111" y="57526"/>
                </a:cxn>
                <a:cxn ang="0">
                  <a:pos x="448148" y="176289"/>
                </a:cxn>
                <a:cxn ang="0">
                  <a:pos x="394445" y="360000"/>
                </a:cxn>
                <a:cxn ang="0">
                  <a:pos x="296297" y="209691"/>
                </a:cxn>
                <a:cxn ang="0">
                  <a:pos x="150000" y="228247"/>
                </a:cxn>
                <a:cxn ang="0">
                  <a:pos x="1852" y="332165"/>
                </a:cxn>
                <a:cxn ang="0">
                  <a:pos x="14815" y="144742"/>
                </a:cxn>
                <a:cxn ang="0">
                  <a:pos x="192593" y="137320"/>
                </a:cxn>
                <a:cxn ang="0">
                  <a:pos x="225926" y="159588"/>
                </a:cxn>
                <a:cxn ang="0">
                  <a:pos x="192593" y="137320"/>
                </a:cxn>
                <a:cxn ang="0">
                  <a:pos x="357408" y="176289"/>
                </a:cxn>
                <a:cxn ang="0">
                  <a:pos x="392593" y="168866"/>
                </a:cxn>
                <a:cxn ang="0">
                  <a:pos x="327778" y="126186"/>
                </a:cxn>
                <a:cxn ang="0">
                  <a:pos x="335185" y="161443"/>
                </a:cxn>
                <a:cxn ang="0">
                  <a:pos x="327778" y="126186"/>
                </a:cxn>
                <a:cxn ang="0">
                  <a:pos x="340741" y="105773"/>
                </a:cxn>
                <a:cxn ang="0">
                  <a:pos x="375926" y="98351"/>
                </a:cxn>
                <a:cxn ang="0">
                  <a:pos x="396297" y="109485"/>
                </a:cxn>
                <a:cxn ang="0">
                  <a:pos x="403704" y="144742"/>
                </a:cxn>
                <a:cxn ang="0">
                  <a:pos x="396297" y="109485"/>
                </a:cxn>
                <a:cxn ang="0">
                  <a:pos x="118519" y="139175"/>
                </a:cxn>
                <a:cxn ang="0">
                  <a:pos x="148148" y="115052"/>
                </a:cxn>
                <a:cxn ang="0">
                  <a:pos x="98148" y="154021"/>
                </a:cxn>
                <a:cxn ang="0">
                  <a:pos x="120370" y="183711"/>
                </a:cxn>
                <a:cxn ang="0">
                  <a:pos x="81482" y="131753"/>
                </a:cxn>
                <a:cxn ang="0">
                  <a:pos x="53704" y="154021"/>
                </a:cxn>
                <a:cxn ang="0">
                  <a:pos x="101852" y="116907"/>
                </a:cxn>
                <a:cxn ang="0">
                  <a:pos x="81482" y="89072"/>
                </a:cxn>
                <a:cxn ang="0">
                  <a:pos x="237037" y="159588"/>
                </a:cxn>
                <a:cxn ang="0">
                  <a:pos x="270371" y="137320"/>
                </a:cxn>
                <a:cxn ang="0">
                  <a:pos x="424074" y="16701"/>
                </a:cxn>
                <a:cxn ang="0">
                  <a:pos x="327778" y="42680"/>
                </a:cxn>
                <a:cxn ang="0">
                  <a:pos x="424074" y="59381"/>
                </a:cxn>
                <a:cxn ang="0">
                  <a:pos x="37037" y="16701"/>
                </a:cxn>
                <a:cxn ang="0">
                  <a:pos x="100000" y="35258"/>
                </a:cxn>
                <a:cxn ang="0">
                  <a:pos x="133333" y="16701"/>
                </a:cxn>
              </a:cxnLst>
              <a:rect l="0" t="0" r="0" b="0"/>
              <a:pathLst>
                <a:path w="252" h="194">
                  <a:moveTo>
                    <a:pt x="57" y="29"/>
                  </a:moveTo>
                  <a:cubicBezTo>
                    <a:pt x="73" y="29"/>
                    <a:pt x="87" y="37"/>
                    <a:pt x="96" y="49"/>
                  </a:cubicBezTo>
                  <a:cubicBezTo>
                    <a:pt x="157" y="49"/>
                    <a:pt x="157" y="49"/>
                    <a:pt x="157" y="49"/>
                  </a:cubicBezTo>
                  <a:cubicBezTo>
                    <a:pt x="166" y="38"/>
                    <a:pt x="180" y="31"/>
                    <a:pt x="195" y="31"/>
                  </a:cubicBezTo>
                  <a:cubicBezTo>
                    <a:pt x="222" y="31"/>
                    <a:pt x="244" y="52"/>
                    <a:pt x="244" y="79"/>
                  </a:cubicBezTo>
                  <a:cubicBezTo>
                    <a:pt x="244" y="85"/>
                    <a:pt x="243" y="90"/>
                    <a:pt x="242" y="95"/>
                  </a:cubicBezTo>
                  <a:cubicBezTo>
                    <a:pt x="249" y="121"/>
                    <a:pt x="252" y="149"/>
                    <a:pt x="251" y="179"/>
                  </a:cubicBezTo>
                  <a:cubicBezTo>
                    <a:pt x="238" y="192"/>
                    <a:pt x="226" y="193"/>
                    <a:pt x="213" y="194"/>
                  </a:cubicBezTo>
                  <a:cubicBezTo>
                    <a:pt x="196" y="173"/>
                    <a:pt x="183" y="150"/>
                    <a:pt x="171" y="123"/>
                  </a:cubicBezTo>
                  <a:cubicBezTo>
                    <a:pt x="166" y="121"/>
                    <a:pt x="162" y="116"/>
                    <a:pt x="160" y="113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89" y="118"/>
                    <a:pt x="86" y="121"/>
                    <a:pt x="81" y="123"/>
                  </a:cubicBezTo>
                  <a:cubicBezTo>
                    <a:pt x="69" y="151"/>
                    <a:pt x="56" y="173"/>
                    <a:pt x="39" y="194"/>
                  </a:cubicBezTo>
                  <a:cubicBezTo>
                    <a:pt x="26" y="193"/>
                    <a:pt x="14" y="192"/>
                    <a:pt x="1" y="179"/>
                  </a:cubicBezTo>
                  <a:cubicBezTo>
                    <a:pt x="0" y="149"/>
                    <a:pt x="3" y="120"/>
                    <a:pt x="11" y="94"/>
                  </a:cubicBezTo>
                  <a:cubicBezTo>
                    <a:pt x="9" y="89"/>
                    <a:pt x="8" y="84"/>
                    <a:pt x="8" y="78"/>
                  </a:cubicBezTo>
                  <a:cubicBezTo>
                    <a:pt x="8" y="51"/>
                    <a:pt x="30" y="29"/>
                    <a:pt x="57" y="29"/>
                  </a:cubicBezTo>
                  <a:close/>
                  <a:moveTo>
                    <a:pt x="104" y="74"/>
                  </a:moveTo>
                  <a:cubicBezTo>
                    <a:pt x="104" y="86"/>
                    <a:pt x="104" y="86"/>
                    <a:pt x="104" y="86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22" y="74"/>
                    <a:pt x="122" y="74"/>
                    <a:pt x="122" y="74"/>
                  </a:cubicBezTo>
                  <a:cubicBezTo>
                    <a:pt x="104" y="74"/>
                    <a:pt x="104" y="74"/>
                    <a:pt x="104" y="74"/>
                  </a:cubicBezTo>
                  <a:close/>
                  <a:moveTo>
                    <a:pt x="200" y="83"/>
                  </a:moveTo>
                  <a:cubicBezTo>
                    <a:pt x="195" y="85"/>
                    <a:pt x="191" y="90"/>
                    <a:pt x="193" y="95"/>
                  </a:cubicBezTo>
                  <a:cubicBezTo>
                    <a:pt x="194" y="100"/>
                    <a:pt x="199" y="104"/>
                    <a:pt x="204" y="103"/>
                  </a:cubicBezTo>
                  <a:cubicBezTo>
                    <a:pt x="210" y="101"/>
                    <a:pt x="213" y="96"/>
                    <a:pt x="212" y="91"/>
                  </a:cubicBezTo>
                  <a:cubicBezTo>
                    <a:pt x="211" y="86"/>
                    <a:pt x="205" y="82"/>
                    <a:pt x="200" y="83"/>
                  </a:cubicBezTo>
                  <a:close/>
                  <a:moveTo>
                    <a:pt x="177" y="68"/>
                  </a:moveTo>
                  <a:cubicBezTo>
                    <a:pt x="172" y="69"/>
                    <a:pt x="169" y="74"/>
                    <a:pt x="170" y="79"/>
                  </a:cubicBezTo>
                  <a:cubicBezTo>
                    <a:pt x="171" y="85"/>
                    <a:pt x="176" y="88"/>
                    <a:pt x="181" y="87"/>
                  </a:cubicBezTo>
                  <a:cubicBezTo>
                    <a:pt x="187" y="86"/>
                    <a:pt x="190" y="81"/>
                    <a:pt x="189" y="75"/>
                  </a:cubicBezTo>
                  <a:cubicBezTo>
                    <a:pt x="188" y="70"/>
                    <a:pt x="182" y="67"/>
                    <a:pt x="177" y="68"/>
                  </a:cubicBezTo>
                  <a:close/>
                  <a:moveTo>
                    <a:pt x="191" y="46"/>
                  </a:moveTo>
                  <a:cubicBezTo>
                    <a:pt x="186" y="47"/>
                    <a:pt x="182" y="52"/>
                    <a:pt x="184" y="57"/>
                  </a:cubicBezTo>
                  <a:cubicBezTo>
                    <a:pt x="185" y="63"/>
                    <a:pt x="190" y="66"/>
                    <a:pt x="195" y="65"/>
                  </a:cubicBezTo>
                  <a:cubicBezTo>
                    <a:pt x="201" y="64"/>
                    <a:pt x="204" y="58"/>
                    <a:pt x="203" y="53"/>
                  </a:cubicBezTo>
                  <a:cubicBezTo>
                    <a:pt x="202" y="48"/>
                    <a:pt x="196" y="44"/>
                    <a:pt x="191" y="46"/>
                  </a:cubicBezTo>
                  <a:close/>
                  <a:moveTo>
                    <a:pt x="214" y="59"/>
                  </a:moveTo>
                  <a:cubicBezTo>
                    <a:pt x="209" y="60"/>
                    <a:pt x="205" y="65"/>
                    <a:pt x="207" y="71"/>
                  </a:cubicBezTo>
                  <a:cubicBezTo>
                    <a:pt x="208" y="76"/>
                    <a:pt x="213" y="79"/>
                    <a:pt x="218" y="78"/>
                  </a:cubicBezTo>
                  <a:cubicBezTo>
                    <a:pt x="224" y="77"/>
                    <a:pt x="227" y="72"/>
                    <a:pt x="226" y="66"/>
                  </a:cubicBezTo>
                  <a:cubicBezTo>
                    <a:pt x="225" y="61"/>
                    <a:pt x="219" y="58"/>
                    <a:pt x="214" y="59"/>
                  </a:cubicBezTo>
                  <a:close/>
                  <a:moveTo>
                    <a:pt x="80" y="62"/>
                  </a:moveTo>
                  <a:cubicBezTo>
                    <a:pt x="64" y="75"/>
                    <a:pt x="64" y="75"/>
                    <a:pt x="64" y="75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80" y="62"/>
                    <a:pt x="80" y="62"/>
                    <a:pt x="80" y="62"/>
                  </a:cubicBezTo>
                  <a:close/>
                  <a:moveTo>
                    <a:pt x="65" y="99"/>
                  </a:moveTo>
                  <a:cubicBezTo>
                    <a:pt x="53" y="83"/>
                    <a:pt x="53" y="83"/>
                    <a:pt x="53" y="83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65" y="99"/>
                    <a:pt x="65" y="99"/>
                    <a:pt x="65" y="99"/>
                  </a:cubicBezTo>
                  <a:close/>
                  <a:moveTo>
                    <a:pt x="29" y="83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29" y="83"/>
                    <a:pt x="29" y="83"/>
                    <a:pt x="29" y="83"/>
                  </a:cubicBezTo>
                  <a:close/>
                  <a:moveTo>
                    <a:pt x="44" y="48"/>
                  </a:moveTo>
                  <a:cubicBezTo>
                    <a:pt x="55" y="63"/>
                    <a:pt x="55" y="63"/>
                    <a:pt x="55" y="63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44" y="48"/>
                    <a:pt x="44" y="48"/>
                    <a:pt x="44" y="48"/>
                  </a:cubicBezTo>
                  <a:close/>
                  <a:moveTo>
                    <a:pt x="128" y="7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146" y="86"/>
                    <a:pt x="146" y="86"/>
                    <a:pt x="146" y="86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28" y="74"/>
                    <a:pt x="128" y="74"/>
                    <a:pt x="128" y="74"/>
                  </a:cubicBezTo>
                  <a:close/>
                  <a:moveTo>
                    <a:pt x="229" y="9"/>
                  </a:moveTo>
                  <a:cubicBezTo>
                    <a:pt x="212" y="0"/>
                    <a:pt x="194" y="1"/>
                    <a:pt x="177" y="9"/>
                  </a:cubicBezTo>
                  <a:cubicBezTo>
                    <a:pt x="177" y="23"/>
                    <a:pt x="177" y="23"/>
                    <a:pt x="177" y="23"/>
                  </a:cubicBezTo>
                  <a:cubicBezTo>
                    <a:pt x="183" y="21"/>
                    <a:pt x="189" y="19"/>
                    <a:pt x="196" y="19"/>
                  </a:cubicBezTo>
                  <a:cubicBezTo>
                    <a:pt x="209" y="19"/>
                    <a:pt x="220" y="24"/>
                    <a:pt x="229" y="32"/>
                  </a:cubicBezTo>
                  <a:cubicBezTo>
                    <a:pt x="229" y="9"/>
                    <a:pt x="229" y="9"/>
                    <a:pt x="229" y="9"/>
                  </a:cubicBezTo>
                  <a:close/>
                  <a:moveTo>
                    <a:pt x="20" y="9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29" y="24"/>
                    <a:pt x="41" y="19"/>
                    <a:pt x="54" y="19"/>
                  </a:cubicBezTo>
                  <a:cubicBezTo>
                    <a:pt x="60" y="19"/>
                    <a:pt x="66" y="21"/>
                    <a:pt x="72" y="23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5" y="1"/>
                    <a:pt x="37" y="0"/>
                    <a:pt x="20" y="9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971925" y="1700213"/>
            <a:ext cx="220663" cy="220662"/>
            <a:chOff x="4716016" y="2067694"/>
            <a:chExt cx="220522" cy="220522"/>
          </a:xfrm>
        </p:grpSpPr>
        <p:sp>
          <p:nvSpPr>
            <p:cNvPr id="30" name="椭圆 29"/>
            <p:cNvSpPr/>
            <p:nvPr/>
          </p:nvSpPr>
          <p:spPr>
            <a:xfrm>
              <a:off x="4716016" y="2067694"/>
              <a:ext cx="220522" cy="220522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760821" y="2112499"/>
              <a:ext cx="130911" cy="13091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4192588" y="1609725"/>
            <a:ext cx="2016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>
              <a:lnSpc>
                <a:spcPts val="12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348413" y="1700213"/>
            <a:ext cx="220662" cy="220662"/>
            <a:chOff x="4716016" y="2067694"/>
            <a:chExt cx="220522" cy="220522"/>
          </a:xfrm>
        </p:grpSpPr>
        <p:sp>
          <p:nvSpPr>
            <p:cNvPr id="34" name="椭圆 33"/>
            <p:cNvSpPr/>
            <p:nvPr/>
          </p:nvSpPr>
          <p:spPr>
            <a:xfrm>
              <a:off x="4716016" y="2067694"/>
              <a:ext cx="220522" cy="220522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4760821" y="2112499"/>
              <a:ext cx="130911" cy="13091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6569075" y="1609725"/>
            <a:ext cx="2016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>
              <a:lnSpc>
                <a:spcPts val="12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71925" y="2305050"/>
            <a:ext cx="220663" cy="220663"/>
            <a:chOff x="4716016" y="2067694"/>
            <a:chExt cx="220522" cy="220522"/>
          </a:xfrm>
        </p:grpSpPr>
        <p:sp>
          <p:nvSpPr>
            <p:cNvPr id="38" name="椭圆 37"/>
            <p:cNvSpPr/>
            <p:nvPr/>
          </p:nvSpPr>
          <p:spPr>
            <a:xfrm>
              <a:off x="4716016" y="2067694"/>
              <a:ext cx="220522" cy="220522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760821" y="2112499"/>
              <a:ext cx="130911" cy="13091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4192588" y="2208213"/>
            <a:ext cx="2016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>
              <a:lnSpc>
                <a:spcPts val="12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348413" y="2298700"/>
            <a:ext cx="220662" cy="220663"/>
            <a:chOff x="4716016" y="2067694"/>
            <a:chExt cx="220522" cy="220522"/>
          </a:xfrm>
        </p:grpSpPr>
        <p:sp>
          <p:nvSpPr>
            <p:cNvPr id="43" name="椭圆 42"/>
            <p:cNvSpPr/>
            <p:nvPr/>
          </p:nvSpPr>
          <p:spPr>
            <a:xfrm>
              <a:off x="4716016" y="2067694"/>
              <a:ext cx="220522" cy="220522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760821" y="2112499"/>
              <a:ext cx="130911" cy="13091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6569075" y="2208213"/>
            <a:ext cx="2016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>
              <a:lnSpc>
                <a:spcPts val="12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971925" y="2909888"/>
            <a:ext cx="220663" cy="220662"/>
            <a:chOff x="4716016" y="2067694"/>
            <a:chExt cx="220522" cy="220522"/>
          </a:xfrm>
        </p:grpSpPr>
        <p:sp>
          <p:nvSpPr>
            <p:cNvPr id="47" name="椭圆 46"/>
            <p:cNvSpPr/>
            <p:nvPr/>
          </p:nvSpPr>
          <p:spPr>
            <a:xfrm>
              <a:off x="4716016" y="2067694"/>
              <a:ext cx="220522" cy="220522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4760821" y="2112499"/>
              <a:ext cx="130911" cy="13091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4192588" y="2819400"/>
            <a:ext cx="2016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>
              <a:lnSpc>
                <a:spcPts val="12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348413" y="2909888"/>
            <a:ext cx="220662" cy="220662"/>
            <a:chOff x="4716016" y="2067694"/>
            <a:chExt cx="220522" cy="220522"/>
          </a:xfrm>
        </p:grpSpPr>
        <p:sp>
          <p:nvSpPr>
            <p:cNvPr id="51" name="椭圆 50"/>
            <p:cNvSpPr/>
            <p:nvPr/>
          </p:nvSpPr>
          <p:spPr>
            <a:xfrm>
              <a:off x="4716016" y="2067694"/>
              <a:ext cx="220522" cy="220522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760821" y="2112499"/>
              <a:ext cx="130911" cy="13091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6569075" y="2819400"/>
            <a:ext cx="2016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>
              <a:lnSpc>
                <a:spcPts val="12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971925" y="3435350"/>
            <a:ext cx="4560888" cy="10810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54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32" grpId="0"/>
      <p:bldP spid="36" grpId="0"/>
      <p:bldP spid="41" grpId="0"/>
      <p:bldP spid="45" grpId="0"/>
      <p:bldP spid="49" grpId="0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4025" y="1854200"/>
            <a:ext cx="4292600" cy="646113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 smtClean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汇报完毕   谢谢大家</a:t>
            </a:r>
            <a:endParaRPr kumimoji="0" lang="zh-CN" altLang="en-US" sz="3600" b="1" i="0" u="none" strike="noStrike" kern="0" cap="none" spc="0" normalizeH="0" baseline="0" noProof="0" dirty="0">
              <a:ln w="127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1550" y="2552700"/>
            <a:ext cx="3311525" cy="306388"/>
          </a:xfrm>
          <a:prstGeom prst="rect">
            <a:avLst/>
          </a:prstGeom>
          <a:noFill/>
          <a:ln>
            <a:noFill/>
          </a:ln>
          <a:effectLst>
            <a:outerShdw blurRad="12700" dist="12700" dir="2700000" algn="tl" rotWithShape="0">
              <a:prstClr val="black">
                <a:alpha val="22000"/>
              </a:prstClr>
            </a:outerShdw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环保工作</a:t>
            </a:r>
            <a:r>
              <a:rPr kumimoji="0" lang="en-US" altLang="zh-CN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绿化工作</a:t>
            </a:r>
            <a:r>
              <a:rPr kumimoji="0" lang="en-US" altLang="zh-CN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总结汇报</a:t>
            </a:r>
            <a:r>
              <a:rPr kumimoji="0" lang="en-US" altLang="zh-CN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0" b="0" i="0" u="none" strike="noStrike" kern="0" cap="none" spc="0" normalizeH="0" baseline="0" noProof="0" dirty="0">
                <a:ln w="127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演讲会展</a:t>
            </a:r>
          </a:p>
        </p:txBody>
      </p:sp>
      <p:sp>
        <p:nvSpPr>
          <p:cNvPr id="11" name="矩形 10"/>
          <p:cNvSpPr/>
          <p:nvPr/>
        </p:nvSpPr>
        <p:spPr>
          <a:xfrm>
            <a:off x="323850" y="268288"/>
            <a:ext cx="576263" cy="5746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5513" y="279400"/>
            <a:ext cx="1900238" cy="4000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建设</a:t>
            </a: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绿色家园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1863" y="609600"/>
            <a:ext cx="2303463" cy="2460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The construction of green homes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 animBg="1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64961E"/>
      </a:dk2>
      <a:lt2>
        <a:srgbClr val="8EDD19"/>
      </a:lt2>
      <a:accent1>
        <a:srgbClr val="64961E"/>
      </a:accent1>
      <a:accent2>
        <a:srgbClr val="96E623"/>
      </a:accent2>
      <a:accent3>
        <a:srgbClr val="64961E"/>
      </a:accent3>
      <a:accent4>
        <a:srgbClr val="96E623"/>
      </a:accent4>
      <a:accent5>
        <a:srgbClr val="D7190F"/>
      </a:accent5>
      <a:accent6>
        <a:srgbClr val="F05F5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我的主题色">
      <a:dk1>
        <a:sysClr val="windowText" lastClr="000000"/>
      </a:dk1>
      <a:lt1>
        <a:sysClr val="window" lastClr="FFFFFF"/>
      </a:lt1>
      <a:dk2>
        <a:srgbClr val="64961E"/>
      </a:dk2>
      <a:lt2>
        <a:srgbClr val="96E623"/>
      </a:lt2>
      <a:accent1>
        <a:srgbClr val="0070C0"/>
      </a:accent1>
      <a:accent2>
        <a:srgbClr val="00B0F0"/>
      </a:accent2>
      <a:accent3>
        <a:srgbClr val="EB7D1E"/>
      </a:accent3>
      <a:accent4>
        <a:srgbClr val="FFBE00"/>
      </a:accent4>
      <a:accent5>
        <a:srgbClr val="D7190F"/>
      </a:accent5>
      <a:accent6>
        <a:srgbClr val="F05F5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2797</Words>
  <Application>Microsoft Office PowerPoint</Application>
  <PresentationFormat>全屏显示(16:9)</PresentationFormat>
  <Paragraphs>178</Paragraphs>
  <Slides>24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26" baseType="lpstr"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Sky123.Org</cp:lastModifiedBy>
  <cp:revision>773</cp:revision>
  <dcterms:created xsi:type="dcterms:W3CDTF">2013-02-20T08:47:00Z</dcterms:created>
  <dcterms:modified xsi:type="dcterms:W3CDTF">2018-02-08T06:13:51Z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