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76" r:id="rId1"/>
  </p:sldMasterIdLst>
  <p:notesMasterIdLst>
    <p:notesMasterId r:id="rId27"/>
  </p:notesMasterIdLst>
  <p:handoutMasterIdLst>
    <p:handoutMasterId r:id="rId28"/>
  </p:handoutMasterIdLst>
  <p:sldIdLst>
    <p:sldId id="3323" r:id="rId2"/>
    <p:sldId id="3344" r:id="rId3"/>
    <p:sldId id="3346" r:id="rId4"/>
    <p:sldId id="3324" r:id="rId5"/>
    <p:sldId id="3330" r:id="rId6"/>
    <p:sldId id="3331" r:id="rId7"/>
    <p:sldId id="3350" r:id="rId8"/>
    <p:sldId id="3351" r:id="rId9"/>
    <p:sldId id="3355" r:id="rId10"/>
    <p:sldId id="3332" r:id="rId11"/>
    <p:sldId id="3333" r:id="rId12"/>
    <p:sldId id="3334" r:id="rId13"/>
    <p:sldId id="3352" r:id="rId14"/>
    <p:sldId id="3353" r:id="rId15"/>
    <p:sldId id="3357" r:id="rId16"/>
    <p:sldId id="3335" r:id="rId17"/>
    <p:sldId id="3336" r:id="rId18"/>
    <p:sldId id="3354" r:id="rId19"/>
    <p:sldId id="3337" r:id="rId20"/>
    <p:sldId id="3358" r:id="rId21"/>
    <p:sldId id="3338" r:id="rId22"/>
    <p:sldId id="3339" r:id="rId23"/>
    <p:sldId id="3341" r:id="rId24"/>
    <p:sldId id="3342" r:id="rId25"/>
    <p:sldId id="3359"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5D7"/>
    <a:srgbClr val="F2F2F2"/>
    <a:srgbClr val="1D6DC2"/>
    <a:srgbClr val="08B689"/>
    <a:srgbClr val="79B50F"/>
    <a:srgbClr val="09B0DE"/>
    <a:srgbClr val="6669D2"/>
    <a:srgbClr val="33BE9B"/>
    <a:srgbClr val="33FCC4"/>
    <a:srgbClr val="42D2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77" autoAdjust="0"/>
    <p:restoredTop sz="92986" autoAdjust="0"/>
  </p:normalViewPr>
  <p:slideViewPr>
    <p:cSldViewPr>
      <p:cViewPr varScale="1">
        <p:scale>
          <a:sx n="87" d="100"/>
          <a:sy n="87" d="100"/>
        </p:scale>
        <p:origin x="540" y="96"/>
      </p:cViewPr>
      <p:guideLst>
        <p:guide orient="horz" pos="328"/>
        <p:guide pos="4050"/>
        <p:guide orient="horz" pos="4183"/>
        <p:guide pos="7588"/>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66" d="100"/>
        <a:sy n="66"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2018/6/26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2018/6/26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694599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834210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742144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867691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extLst>
      <p:ext uri="{BB962C8B-B14F-4D97-AF65-F5344CB8AC3E}">
        <p14:creationId xmlns:p14="http://schemas.microsoft.com/office/powerpoint/2010/main" val="150500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477633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089005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3338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7987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826566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2275972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971318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204911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172179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4251948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347321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801061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39135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648903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358140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2891825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6240032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23</a:t>
            </a:fld>
            <a:endParaRPr lang="en-GB"/>
          </a:p>
        </p:txBody>
      </p:sp>
    </p:spTree>
    <p:extLst>
      <p:ext uri="{BB962C8B-B14F-4D97-AF65-F5344CB8AC3E}">
        <p14:creationId xmlns:p14="http://schemas.microsoft.com/office/powerpoint/2010/main" val="3219767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109815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2946439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84238" y="6704013"/>
            <a:ext cx="2892425" cy="384175"/>
          </a:xfrm>
          <a:prstGeom prst="rect">
            <a:avLst/>
          </a:prstGeom>
        </p:spPr>
        <p:txBody>
          <a:bodyPr/>
          <a:lstStyle/>
          <a:p>
            <a:fld id="{06512E57-95F0-4912-AC44-F2D43C571B90}" type="datetimeFigureOut">
              <a:rPr lang="zh-CN" altLang="en-US" smtClean="0"/>
              <a:t>2018/6/26</a:t>
            </a:fld>
            <a:endParaRPr lang="zh-CN" altLang="en-US"/>
          </a:p>
        </p:txBody>
      </p:sp>
      <p:sp>
        <p:nvSpPr>
          <p:cNvPr id="3" name="页脚占位符 2"/>
          <p:cNvSpPr>
            <a:spLocks noGrp="1"/>
          </p:cNvSpPr>
          <p:nvPr>
            <p:ph type="ftr" sz="quarter" idx="11"/>
          </p:nvPr>
        </p:nvSpPr>
        <p:spPr>
          <a:xfrm>
            <a:off x="4259263" y="6704013"/>
            <a:ext cx="4340225" cy="38417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9082088" y="6704013"/>
            <a:ext cx="2892425" cy="384175"/>
          </a:xfrm>
          <a:prstGeom prst="rect">
            <a:avLst/>
          </a:prstGeom>
        </p:spPr>
        <p:txBody>
          <a:bodyPr/>
          <a:lstStyle/>
          <a:p>
            <a:fld id="{96A97911-2034-46D6-AA50-87A8D7B235F2}" type="slidenum">
              <a:rPr lang="zh-CN" altLang="en-US" smtClean="0"/>
              <a:t>‹#›</a:t>
            </a:fld>
            <a:endParaRPr lang="zh-CN" altLang="en-US"/>
          </a:p>
        </p:txBody>
      </p:sp>
    </p:spTree>
    <p:extLst>
      <p:ext uri="{BB962C8B-B14F-4D97-AF65-F5344CB8AC3E}">
        <p14:creationId xmlns:p14="http://schemas.microsoft.com/office/powerpoint/2010/main" val="1875241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4 Images">
    <p:spTree>
      <p:nvGrpSpPr>
        <p:cNvPr id="1" name=""/>
        <p:cNvGrpSpPr/>
        <p:nvPr/>
      </p:nvGrpSpPr>
      <p:grpSpPr>
        <a:xfrm>
          <a:off x="0" y="0"/>
          <a:ext cx="0" cy="0"/>
          <a:chOff x="0" y="0"/>
          <a:chExt cx="0" cy="0"/>
        </a:xfrm>
      </p:grpSpPr>
      <p:sp>
        <p:nvSpPr>
          <p:cNvPr id="10" name="Picture Placeholder 13"/>
          <p:cNvSpPr>
            <a:spLocks noGrp="1"/>
          </p:cNvSpPr>
          <p:nvPr>
            <p:ph type="pic" sz="quarter" idx="13"/>
          </p:nvPr>
        </p:nvSpPr>
        <p:spPr>
          <a:xfrm>
            <a:off x="969877" y="1558592"/>
            <a:ext cx="2729981" cy="3534086"/>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11" name="Picture Placeholder 13"/>
          <p:cNvSpPr>
            <a:spLocks noGrp="1"/>
          </p:cNvSpPr>
          <p:nvPr>
            <p:ph type="pic" sz="quarter" idx="14"/>
          </p:nvPr>
        </p:nvSpPr>
        <p:spPr>
          <a:xfrm>
            <a:off x="6430401" y="1558592"/>
            <a:ext cx="2729981" cy="3534086"/>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33341742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4 Images">
    <p:spTree>
      <p:nvGrpSpPr>
        <p:cNvPr id="1" name=""/>
        <p:cNvGrpSpPr/>
        <p:nvPr/>
      </p:nvGrpSpPr>
      <p:grpSpPr>
        <a:xfrm>
          <a:off x="0" y="0"/>
          <a:ext cx="0" cy="0"/>
          <a:chOff x="0" y="0"/>
          <a:chExt cx="0" cy="0"/>
        </a:xfrm>
      </p:grpSpPr>
      <p:sp>
        <p:nvSpPr>
          <p:cNvPr id="10" name="Picture Placeholder 13"/>
          <p:cNvSpPr>
            <a:spLocks noGrp="1"/>
          </p:cNvSpPr>
          <p:nvPr>
            <p:ph type="pic" sz="quarter" idx="13"/>
          </p:nvPr>
        </p:nvSpPr>
        <p:spPr>
          <a:xfrm>
            <a:off x="670659"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8" name="Picture Placeholder 13"/>
          <p:cNvSpPr>
            <a:spLocks noGrp="1"/>
          </p:cNvSpPr>
          <p:nvPr>
            <p:ph type="pic" sz="quarter" idx="15"/>
          </p:nvPr>
        </p:nvSpPr>
        <p:spPr>
          <a:xfrm>
            <a:off x="3590635"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9" name="Picture Placeholder 13"/>
          <p:cNvSpPr>
            <a:spLocks noGrp="1"/>
          </p:cNvSpPr>
          <p:nvPr>
            <p:ph type="pic" sz="quarter" idx="16"/>
          </p:nvPr>
        </p:nvSpPr>
        <p:spPr>
          <a:xfrm>
            <a:off x="6510611"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12" name="Picture Placeholder 13"/>
          <p:cNvSpPr>
            <a:spLocks noGrp="1"/>
          </p:cNvSpPr>
          <p:nvPr>
            <p:ph type="pic" sz="quarter" idx="17"/>
          </p:nvPr>
        </p:nvSpPr>
        <p:spPr>
          <a:xfrm>
            <a:off x="9430587"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5166149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831038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bg>
      <p:bgRef idx="1001">
        <a:schemeClr val="bg1"/>
      </p:bgRef>
    </p:bg>
    <p:spTree>
      <p:nvGrpSpPr>
        <p:cNvPr id="1" name=""/>
        <p:cNvGrpSpPr/>
        <p:nvPr/>
      </p:nvGrpSpPr>
      <p:grpSpPr>
        <a:xfrm>
          <a:off x="0" y="0"/>
          <a:ext cx="0" cy="0"/>
          <a:chOff x="0" y="0"/>
          <a:chExt cx="0" cy="0"/>
        </a:xfrm>
      </p:grpSpPr>
      <p:sp>
        <p:nvSpPr>
          <p:cNvPr id="2" name="标题 1"/>
          <p:cNvSpPr>
            <a:spLocks noGrp="1"/>
          </p:cNvSpPr>
          <p:nvPr>
            <p:ph type="ctrTitle"/>
          </p:nvPr>
        </p:nvSpPr>
        <p:spPr>
          <a:xfrm>
            <a:off x="964407" y="2246811"/>
            <a:ext cx="10929938" cy="1550333"/>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928813" y="4098502"/>
            <a:ext cx="9001125" cy="1848344"/>
          </a:xfrm>
          <a:prstGeom prst="rect">
            <a:avLst/>
          </a:prstGeom>
        </p:spPr>
        <p:txBody>
          <a:bodyPr/>
          <a:lstStyle>
            <a:lvl1pPr marL="0" indent="0" algn="ctr">
              <a:buNone/>
              <a:defRPr>
                <a:solidFill>
                  <a:schemeClr val="tx1">
                    <a:tint val="75000"/>
                  </a:schemeClr>
                </a:solidFill>
              </a:defRPr>
            </a:lvl1pPr>
            <a:lvl2pPr marL="642656" indent="0" algn="ctr">
              <a:buNone/>
              <a:defRPr>
                <a:solidFill>
                  <a:schemeClr val="tx1">
                    <a:tint val="75000"/>
                  </a:schemeClr>
                </a:solidFill>
              </a:defRPr>
            </a:lvl2pPr>
            <a:lvl3pPr marL="1285309" indent="0" algn="ctr">
              <a:buNone/>
              <a:defRPr>
                <a:solidFill>
                  <a:schemeClr val="tx1">
                    <a:tint val="75000"/>
                  </a:schemeClr>
                </a:solidFill>
              </a:defRPr>
            </a:lvl3pPr>
            <a:lvl4pPr marL="1927964" indent="0" algn="ctr">
              <a:buNone/>
              <a:defRPr>
                <a:solidFill>
                  <a:schemeClr val="tx1">
                    <a:tint val="75000"/>
                  </a:schemeClr>
                </a:solidFill>
              </a:defRPr>
            </a:lvl4pPr>
            <a:lvl5pPr marL="2570621" indent="0" algn="ctr">
              <a:buNone/>
              <a:defRPr>
                <a:solidFill>
                  <a:schemeClr val="tx1">
                    <a:tint val="75000"/>
                  </a:schemeClr>
                </a:solidFill>
              </a:defRPr>
            </a:lvl5pPr>
            <a:lvl6pPr marL="3213275" indent="0" algn="ctr">
              <a:buNone/>
              <a:defRPr>
                <a:solidFill>
                  <a:schemeClr val="tx1">
                    <a:tint val="75000"/>
                  </a:schemeClr>
                </a:solidFill>
              </a:defRPr>
            </a:lvl6pPr>
            <a:lvl7pPr marL="3855930" indent="0" algn="ctr">
              <a:buNone/>
              <a:defRPr>
                <a:solidFill>
                  <a:schemeClr val="tx1">
                    <a:tint val="75000"/>
                  </a:schemeClr>
                </a:solidFill>
              </a:defRPr>
            </a:lvl7pPr>
            <a:lvl8pPr marL="4498585" indent="0" algn="ctr">
              <a:buNone/>
              <a:defRPr>
                <a:solidFill>
                  <a:schemeClr val="tx1">
                    <a:tint val="75000"/>
                  </a:schemeClr>
                </a:solidFill>
              </a:defRPr>
            </a:lvl8pPr>
            <a:lvl9pPr marL="514124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endParaRPr lang="zh-CN" altLang="en-US"/>
          </a:p>
        </p:txBody>
      </p:sp>
      <p:sp>
        <p:nvSpPr>
          <p:cNvPr id="5"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5A80EFF5-4C64-44AF-903C-4654B01C43E2}" type="slidenum">
              <a:rPr lang="zh-CN" altLang="en-US"/>
              <a:pPr/>
              <a:t>‹#›</a:t>
            </a:fld>
            <a:endParaRPr lang="zh-CN" altLang="en-US"/>
          </a:p>
        </p:txBody>
      </p:sp>
    </p:spTree>
    <p:extLst>
      <p:ext uri="{BB962C8B-B14F-4D97-AF65-F5344CB8AC3E}">
        <p14:creationId xmlns:p14="http://schemas.microsoft.com/office/powerpoint/2010/main" val="57624366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0931633"/>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E:\amy项目\模板\60周年\1\png\2.png"/>
          <p:cNvPicPr>
            <a:picLocks noChangeAspect="1" noChangeArrowheads="1"/>
          </p:cNvPicPr>
          <p:nvPr/>
        </p:nvPicPr>
        <p:blipFill>
          <a:blip r:embed="rId5"/>
          <a:srcRect/>
          <a:stretch>
            <a:fillRect/>
          </a:stretch>
        </p:blipFill>
        <p:spPr bwMode="auto">
          <a:xfrm>
            <a:off x="7437487" y="3492792"/>
            <a:ext cx="5451267" cy="3759062"/>
          </a:xfrm>
          <a:prstGeom prst="rect">
            <a:avLst/>
          </a:prstGeom>
          <a:noFill/>
          <a:ln w="9525">
            <a:noFill/>
            <a:miter lim="800000"/>
            <a:headEnd/>
            <a:tailEnd/>
          </a:ln>
        </p:spPr>
      </p:pic>
      <p:pic>
        <p:nvPicPr>
          <p:cNvPr id="21" name="Picture 3" descr="E:\amy项目\模板\60周年\1\png\3.png"/>
          <p:cNvPicPr>
            <a:picLocks noChangeAspect="1" noChangeArrowheads="1"/>
          </p:cNvPicPr>
          <p:nvPr/>
        </p:nvPicPr>
        <p:blipFill>
          <a:blip r:embed="rId6"/>
          <a:srcRect/>
          <a:stretch>
            <a:fillRect/>
          </a:stretch>
        </p:blipFill>
        <p:spPr bwMode="auto">
          <a:xfrm>
            <a:off x="-6893" y="4264398"/>
            <a:ext cx="11300278" cy="2987456"/>
          </a:xfrm>
          <a:prstGeom prst="rect">
            <a:avLst/>
          </a:prstGeom>
          <a:noFill/>
          <a:ln w="9525">
            <a:noFill/>
            <a:miter lim="800000"/>
            <a:headEnd/>
            <a:tailEnd/>
          </a:ln>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9800" y="336188"/>
            <a:ext cx="3359150" cy="3359150"/>
          </a:xfrm>
          <a:prstGeom prst="rect">
            <a:avLst/>
          </a:prstGeom>
          <a:effectLst>
            <a:outerShdw blurRad="63500" sx="102000" sy="102000" algn="ctr" rotWithShape="0">
              <a:prstClr val="black">
                <a:alpha val="40000"/>
              </a:prstClr>
            </a:outerShdw>
          </a:effectLst>
        </p:spPr>
      </p:pic>
      <p:sp>
        <p:nvSpPr>
          <p:cNvPr id="18" name="TextBox 3"/>
          <p:cNvSpPr txBox="1"/>
          <p:nvPr/>
        </p:nvSpPr>
        <p:spPr>
          <a:xfrm>
            <a:off x="2720118" y="4162537"/>
            <a:ext cx="7418514" cy="769441"/>
          </a:xfrm>
          <a:prstGeom prst="rect">
            <a:avLst/>
          </a:prstGeom>
          <a:noFill/>
        </p:spPr>
        <p:txBody>
          <a:bodyPr wrap="square">
            <a:spAutoFit/>
          </a:bodyPr>
          <a:lstStyle/>
          <a:p>
            <a:pPr algn="ctr">
              <a:defRPr/>
            </a:pPr>
            <a:r>
              <a:rPr lang="zh-CN" altLang="en-US" sz="4400" dirty="0">
                <a:solidFill>
                  <a:srgbClr val="C00000"/>
                </a:solidFill>
                <a:latin typeface="方正粗谭黑简体" panose="02000000000000000000" pitchFamily="2" charset="-122"/>
                <a:ea typeface="方正粗谭黑简体" panose="02000000000000000000" pitchFamily="2" charset="-122"/>
              </a:rPr>
              <a:t>初中生禁毒知识教育</a:t>
            </a:r>
            <a:r>
              <a:rPr lang="en-US" altLang="zh-CN" sz="4400" dirty="0" err="1">
                <a:solidFill>
                  <a:srgbClr val="C00000"/>
                </a:solidFill>
                <a:latin typeface="方正粗谭黑简体" panose="02000000000000000000" pitchFamily="2" charset="-122"/>
                <a:ea typeface="方正粗谭黑简体" panose="02000000000000000000" pitchFamily="2" charset="-122"/>
              </a:rPr>
              <a:t>ppt</a:t>
            </a:r>
            <a:r>
              <a:rPr lang="zh-CN" altLang="en-US" sz="4400" dirty="0">
                <a:solidFill>
                  <a:srgbClr val="C00000"/>
                </a:solidFill>
                <a:latin typeface="方正粗谭黑简体" panose="02000000000000000000" pitchFamily="2" charset="-122"/>
                <a:ea typeface="方正粗谭黑简体" panose="02000000000000000000" pitchFamily="2" charset="-122"/>
              </a:rPr>
              <a:t>模板</a:t>
            </a:r>
            <a:endParaRPr lang="zh-CN" altLang="en-US" sz="4400" dirty="0">
              <a:solidFill>
                <a:srgbClr val="C00000"/>
              </a:solidFill>
              <a:latin typeface="方正粗谭黑简体" panose="02000000000000000000" pitchFamily="2" charset="-122"/>
              <a:ea typeface="方正粗谭黑简体" panose="02000000000000000000" pitchFamily="2" charset="-122"/>
            </a:endParaRPr>
          </a:p>
        </p:txBody>
      </p:sp>
      <p:sp>
        <p:nvSpPr>
          <p:cNvPr id="19" name="矩形 18"/>
          <p:cNvSpPr/>
          <p:nvPr/>
        </p:nvSpPr>
        <p:spPr>
          <a:xfrm>
            <a:off x="3266406" y="3897883"/>
            <a:ext cx="6325938" cy="369332"/>
          </a:xfrm>
          <a:prstGeom prst="rect">
            <a:avLst/>
          </a:prstGeom>
        </p:spPr>
        <p:txBody>
          <a:bodyPr wrap="square" anchor="ctr">
            <a:spAutoFit/>
          </a:bodyPr>
          <a:lstStyle/>
          <a:p>
            <a:pPr algn="ctr"/>
            <a:r>
              <a:rPr lang="en-US" altLang="zh-CN" dirty="0" smtClean="0">
                <a:solidFill>
                  <a:srgbClr val="C00000"/>
                </a:solidFill>
                <a:latin typeface="Arial" panose="020B0604020202020204" pitchFamily="34" charset="0"/>
                <a:ea typeface="华康俪金黑W8(P)" panose="020B0800000000000000" pitchFamily="34" charset="-122"/>
                <a:cs typeface="Arial" panose="020B0604020202020204" pitchFamily="34" charset="0"/>
              </a:rPr>
              <a:t>NARCOTICS CONTROL COMMITTEE WORK TEMPLATE</a:t>
            </a:r>
            <a:endParaRPr lang="en-US" altLang="zh-CN" dirty="0">
              <a:solidFill>
                <a:srgbClr val="C00000"/>
              </a:solidFill>
              <a:latin typeface="Arial" panose="020B0604020202020204" pitchFamily="34" charset="0"/>
              <a:ea typeface="华康俪金黑W8(P)" panose="020B0800000000000000" pitchFamily="34" charset="-122"/>
              <a:cs typeface="Arial" panose="020B0604020202020204" pitchFamily="34" charset="0"/>
            </a:endParaRPr>
          </a:p>
        </p:txBody>
      </p:sp>
      <p:pic>
        <p:nvPicPr>
          <p:cNvPr id="22" name="图片 6" descr="07.png"/>
          <p:cNvPicPr>
            <a:picLocks noChangeAspect="1"/>
          </p:cNvPicPr>
          <p:nvPr/>
        </p:nvPicPr>
        <p:blipFill>
          <a:blip r:embed="rId8"/>
          <a:srcRect/>
          <a:stretch>
            <a:fillRect/>
          </a:stretch>
        </p:blipFill>
        <p:spPr bwMode="auto">
          <a:xfrm>
            <a:off x="1350774" y="4510738"/>
            <a:ext cx="8812346" cy="3778007"/>
          </a:xfrm>
          <a:prstGeom prst="rect">
            <a:avLst/>
          </a:prstGeom>
          <a:noFill/>
          <a:ln w="9525">
            <a:noFill/>
            <a:miter lim="800000"/>
            <a:headEnd/>
            <a:tailEnd/>
          </a:ln>
        </p:spPr>
      </p:pic>
      <p:pic>
        <p:nvPicPr>
          <p:cNvPr id="2" name="Position Music - Nox Trigger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124575" y="-1184268"/>
            <a:ext cx="609600" cy="609600"/>
          </a:xfrm>
          <a:prstGeom prst="rect">
            <a:avLst/>
          </a:prstGeom>
        </p:spPr>
      </p:pic>
    </p:spTree>
    <p:extLst>
      <p:ext uri="{BB962C8B-B14F-4D97-AF65-F5344CB8AC3E}">
        <p14:creationId xmlns:p14="http://schemas.microsoft.com/office/powerpoint/2010/main" val="321492827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500" fill="hold"/>
                                            <p:tgtEl>
                                              <p:spTgt spid="21"/>
                                            </p:tgtEl>
                                            <p:attrNameLst>
                                              <p:attrName>ppt_x</p:attrName>
                                            </p:attrNameLst>
                                          </p:cBhvr>
                                          <p:tavLst>
                                            <p:tav tm="0">
                                              <p:val>
                                                <p:strVal val="#ppt_x"/>
                                              </p:val>
                                            </p:tav>
                                            <p:tav tm="100000">
                                              <p:val>
                                                <p:strVal val="#ppt_x"/>
                                              </p:val>
                                            </p:tav>
                                          </p:tavLst>
                                        </p:anim>
                                        <p:anim calcmode="lin" valueType="num">
                                          <p:cBhvr additive="base">
                                            <p:cTn id="11" dur="500" fill="hold"/>
                                            <p:tgtEl>
                                              <p:spTgt spid="2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anim calcmode="lin" valueType="num">
                                          <p:cBhvr>
                                            <p:cTn id="21" dur="500" fill="hold"/>
                                            <p:tgtEl>
                                              <p:spTgt spid="22"/>
                                            </p:tgtEl>
                                            <p:attrNameLst>
                                              <p:attrName>ppt_x</p:attrName>
                                            </p:attrNameLst>
                                          </p:cBhvr>
                                          <p:tavLst>
                                            <p:tav tm="0">
                                              <p:val>
                                                <p:strVal val="#ppt_x"/>
                                              </p:val>
                                            </p:tav>
                                            <p:tav tm="100000">
                                              <p:val>
                                                <p:strVal val="#ppt_x"/>
                                              </p:val>
                                            </p:tav>
                                          </p:tavLst>
                                        </p:anim>
                                        <p:anim calcmode="lin" valueType="num">
                                          <p:cBhvr>
                                            <p:cTn id="22" dur="500" fill="hold"/>
                                            <p:tgtEl>
                                              <p:spTgt spid="22"/>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accel="40000" fill="hold" nodeType="afterEffect" p14:presetBounceEnd="40000">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14:bounceEnd="40000">
                                          <p:cBhvr additive="base">
                                            <p:cTn id="26" dur="10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27" dur="10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1" decel="10000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0-#ppt_h/2"/>
                                              </p:val>
                                            </p:tav>
                                            <p:tav tm="100000">
                                              <p:val>
                                                <p:strVal val="#ppt_y"/>
                                              </p:val>
                                            </p:tav>
                                          </p:tavLst>
                                        </p:anim>
                                      </p:childTnLst>
                                    </p:cTn>
                                  </p:par>
                                </p:childTnLst>
                              </p:cTn>
                            </p:par>
                            <p:par>
                              <p:cTn id="33" fill="hold">
                                <p:stCondLst>
                                  <p:cond delay="4800"/>
                                </p:stCondLst>
                                <p:childTnLst>
                                  <p:par>
                                    <p:cTn id="34" presetID="23" presetClass="entr" presetSubtype="36" fill="hold" grpId="0" nodeType="afterEffect">
                                      <p:stCondLst>
                                        <p:cond delay="0"/>
                                      </p:stCondLst>
                                      <p:iterate type="lt">
                                        <p:tmPct val="18000"/>
                                      </p:iterate>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strVal val="(6*min(max(#ppt_w*#ppt_h,.3),1)-7.4)/-.7*#ppt_w"/>
                                              </p:val>
                                            </p:tav>
                                            <p:tav tm="100000">
                                              <p:val>
                                                <p:strVal val="#ppt_w"/>
                                              </p:val>
                                            </p:tav>
                                          </p:tavLst>
                                        </p:anim>
                                        <p:anim calcmode="lin" valueType="num">
                                          <p:cBhvr>
                                            <p:cTn id="37" dur="500" fill="hold"/>
                                            <p:tgtEl>
                                              <p:spTgt spid="18"/>
                                            </p:tgtEl>
                                            <p:attrNameLst>
                                              <p:attrName>ppt_h</p:attrName>
                                            </p:attrNameLst>
                                          </p:cBhvr>
                                          <p:tavLst>
                                            <p:tav tm="0">
                                              <p:val>
                                                <p:strVal val="(6*min(max(#ppt_w*#ppt_h,.3),1)-7.4)/-.7*#ppt_h"/>
                                              </p:val>
                                            </p:tav>
                                            <p:tav tm="100000">
                                              <p:val>
                                                <p:strVal val="#ppt_h"/>
                                              </p:val>
                                            </p:tav>
                                          </p:tavLst>
                                        </p:anim>
                                        <p:anim calcmode="lin" valueType="num">
                                          <p:cBhvr>
                                            <p:cTn id="38" dur="500" fill="hold"/>
                                            <p:tgtEl>
                                              <p:spTgt spid="18"/>
                                            </p:tgtEl>
                                            <p:attrNameLst>
                                              <p:attrName>ppt_x</p:attrName>
                                            </p:attrNameLst>
                                          </p:cBhvr>
                                          <p:tavLst>
                                            <p:tav tm="0">
                                              <p:val>
                                                <p:fltVal val="0.5"/>
                                              </p:val>
                                            </p:tav>
                                            <p:tav tm="100000">
                                              <p:val>
                                                <p:strVal val="#ppt_x"/>
                                              </p:val>
                                            </p:tav>
                                          </p:tavLst>
                                        </p:anim>
                                        <p:anim calcmode="lin" valueType="num">
                                          <p:cBhvr>
                                            <p:cTn id="39"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remove" display="0">
                      <p:stCondLst>
                        <p:cond delay="indefinite"/>
                      </p:stCondLst>
                      <p:endCondLst>
                        <p:cond evt="onStopAudio" delay="0">
                          <p:tgtEl>
                            <p:sldTgt/>
                          </p:tgtEl>
                        </p:cond>
                      </p:endCondLst>
                    </p:cTn>
                    <p:tgtEl>
                      <p:spTgt spid="2"/>
                    </p:tgtEl>
                  </p:cMediaNode>
                </p:audio>
              </p:childTnLst>
            </p:cTn>
          </p:par>
        </p:tnLst>
        <p:bldLst>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500" fill="hold"/>
                                            <p:tgtEl>
                                              <p:spTgt spid="21"/>
                                            </p:tgtEl>
                                            <p:attrNameLst>
                                              <p:attrName>ppt_x</p:attrName>
                                            </p:attrNameLst>
                                          </p:cBhvr>
                                          <p:tavLst>
                                            <p:tav tm="0">
                                              <p:val>
                                                <p:strVal val="#ppt_x"/>
                                              </p:val>
                                            </p:tav>
                                            <p:tav tm="100000">
                                              <p:val>
                                                <p:strVal val="#ppt_x"/>
                                              </p:val>
                                            </p:tav>
                                          </p:tavLst>
                                        </p:anim>
                                        <p:anim calcmode="lin" valueType="num">
                                          <p:cBhvr additive="base">
                                            <p:cTn id="11" dur="500" fill="hold"/>
                                            <p:tgtEl>
                                              <p:spTgt spid="2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anim calcmode="lin" valueType="num">
                                          <p:cBhvr>
                                            <p:cTn id="21" dur="500" fill="hold"/>
                                            <p:tgtEl>
                                              <p:spTgt spid="22"/>
                                            </p:tgtEl>
                                            <p:attrNameLst>
                                              <p:attrName>ppt_x</p:attrName>
                                            </p:attrNameLst>
                                          </p:cBhvr>
                                          <p:tavLst>
                                            <p:tav tm="0">
                                              <p:val>
                                                <p:strVal val="#ppt_x"/>
                                              </p:val>
                                            </p:tav>
                                            <p:tav tm="100000">
                                              <p:val>
                                                <p:strVal val="#ppt_x"/>
                                              </p:val>
                                            </p:tav>
                                          </p:tavLst>
                                        </p:anim>
                                        <p:anim calcmode="lin" valueType="num">
                                          <p:cBhvr>
                                            <p:cTn id="22" dur="500" fill="hold"/>
                                            <p:tgtEl>
                                              <p:spTgt spid="22"/>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accel="4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1000" fill="hold"/>
                                            <p:tgtEl>
                                              <p:spTgt spid="8"/>
                                            </p:tgtEl>
                                            <p:attrNameLst>
                                              <p:attrName>ppt_x</p:attrName>
                                            </p:attrNameLst>
                                          </p:cBhvr>
                                          <p:tavLst>
                                            <p:tav tm="0">
                                              <p:val>
                                                <p:strVal val="#ppt_x"/>
                                              </p:val>
                                            </p:tav>
                                            <p:tav tm="100000">
                                              <p:val>
                                                <p:strVal val="#ppt_x"/>
                                              </p:val>
                                            </p:tav>
                                          </p:tavLst>
                                        </p:anim>
                                        <p:anim calcmode="lin" valueType="num">
                                          <p:cBhvr additive="base">
                                            <p:cTn id="27" dur="10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1" decel="10000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0-#ppt_h/2"/>
                                              </p:val>
                                            </p:tav>
                                            <p:tav tm="100000">
                                              <p:val>
                                                <p:strVal val="#ppt_y"/>
                                              </p:val>
                                            </p:tav>
                                          </p:tavLst>
                                        </p:anim>
                                      </p:childTnLst>
                                    </p:cTn>
                                  </p:par>
                                </p:childTnLst>
                              </p:cTn>
                            </p:par>
                            <p:par>
                              <p:cTn id="33" fill="hold">
                                <p:stCondLst>
                                  <p:cond delay="4800"/>
                                </p:stCondLst>
                                <p:childTnLst>
                                  <p:par>
                                    <p:cTn id="34" presetID="23" presetClass="entr" presetSubtype="36" fill="hold" grpId="0" nodeType="afterEffect">
                                      <p:stCondLst>
                                        <p:cond delay="0"/>
                                      </p:stCondLst>
                                      <p:iterate type="lt">
                                        <p:tmPct val="18000"/>
                                      </p:iterate>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strVal val="(6*min(max(#ppt_w*#ppt_h,.3),1)-7.4)/-.7*#ppt_w"/>
                                              </p:val>
                                            </p:tav>
                                            <p:tav tm="100000">
                                              <p:val>
                                                <p:strVal val="#ppt_w"/>
                                              </p:val>
                                            </p:tav>
                                          </p:tavLst>
                                        </p:anim>
                                        <p:anim calcmode="lin" valueType="num">
                                          <p:cBhvr>
                                            <p:cTn id="37" dur="500" fill="hold"/>
                                            <p:tgtEl>
                                              <p:spTgt spid="18"/>
                                            </p:tgtEl>
                                            <p:attrNameLst>
                                              <p:attrName>ppt_h</p:attrName>
                                            </p:attrNameLst>
                                          </p:cBhvr>
                                          <p:tavLst>
                                            <p:tav tm="0">
                                              <p:val>
                                                <p:strVal val="(6*min(max(#ppt_w*#ppt_h,.3),1)-7.4)/-.7*#ppt_h"/>
                                              </p:val>
                                            </p:tav>
                                            <p:tav tm="100000">
                                              <p:val>
                                                <p:strVal val="#ppt_h"/>
                                              </p:val>
                                            </p:tav>
                                          </p:tavLst>
                                        </p:anim>
                                        <p:anim calcmode="lin" valueType="num">
                                          <p:cBhvr>
                                            <p:cTn id="38" dur="500" fill="hold"/>
                                            <p:tgtEl>
                                              <p:spTgt spid="18"/>
                                            </p:tgtEl>
                                            <p:attrNameLst>
                                              <p:attrName>ppt_x</p:attrName>
                                            </p:attrNameLst>
                                          </p:cBhvr>
                                          <p:tavLst>
                                            <p:tav tm="0">
                                              <p:val>
                                                <p:fltVal val="0.5"/>
                                              </p:val>
                                            </p:tav>
                                            <p:tav tm="100000">
                                              <p:val>
                                                <p:strVal val="#ppt_x"/>
                                              </p:val>
                                            </p:tav>
                                          </p:tavLst>
                                        </p:anim>
                                        <p:anim calcmode="lin" valueType="num">
                                          <p:cBhvr>
                                            <p:cTn id="39"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remove" display="0">
                      <p:stCondLst>
                        <p:cond delay="indefinite"/>
                      </p:stCondLst>
                      <p:endCondLst>
                        <p:cond evt="onStopAudio" delay="0">
                          <p:tgtEl>
                            <p:sldTgt/>
                          </p:tgtEl>
                        </p:cond>
                      </p:endCondLst>
                    </p:cTn>
                    <p:tgtEl>
                      <p:spTgt spid="2"/>
                    </p:tgtEl>
                  </p:cMediaNode>
                </p:audio>
              </p:childTnLst>
            </p:cTn>
          </p:par>
        </p:tnLst>
        <p:bldLst>
          <p:bldP spid="18" grpId="0"/>
          <p:bldP spid="1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729266" y="2248173"/>
            <a:ext cx="1264440" cy="1466751"/>
            <a:chOff x="5338705" y="1421645"/>
            <a:chExt cx="2133658" cy="2475044"/>
          </a:xfrm>
          <a:effectLst>
            <a:outerShdw blurRad="381000" dist="76200" dir="2700000" algn="tl" rotWithShape="0">
              <a:prstClr val="black">
                <a:alpha val="40000"/>
              </a:prstClr>
            </a:outerShdw>
          </a:effectLst>
        </p:grpSpPr>
        <p:sp>
          <p:nvSpPr>
            <p:cNvPr id="18" name="六边形 17"/>
            <p:cNvSpPr/>
            <p:nvPr/>
          </p:nvSpPr>
          <p:spPr>
            <a:xfrm rot="5400000">
              <a:off x="5168012" y="1592338"/>
              <a:ext cx="2475044" cy="2133658"/>
            </a:xfrm>
            <a:prstGeom prst="hexagon">
              <a:avLst/>
            </a:prstGeom>
            <a:gradFill flip="none" rotWithShape="1">
              <a:gsLst>
                <a:gs pos="5000">
                  <a:schemeClr val="bg1">
                    <a:shade val="67500"/>
                    <a:satMod val="115000"/>
                  </a:schemeClr>
                </a:gs>
                <a:gs pos="100000">
                  <a:schemeClr val="bg1">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rot="5400000">
              <a:off x="5296544" y="1703141"/>
              <a:ext cx="2217980" cy="1912052"/>
            </a:xfrm>
            <a:prstGeom prst="hexagon">
              <a:avLst/>
            </a:prstGeom>
            <a:gradFill flip="none" rotWithShape="1">
              <a:gsLst>
                <a:gs pos="0">
                  <a:schemeClr val="bg1">
                    <a:shade val="67500"/>
                    <a:satMod val="115000"/>
                  </a:schemeClr>
                </a:gs>
                <a:gs pos="100000">
                  <a:schemeClr val="bg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59"/>
          <p:cNvSpPr>
            <a:spLocks noChangeArrowheads="1"/>
          </p:cNvSpPr>
          <p:nvPr/>
        </p:nvSpPr>
        <p:spPr bwMode="auto">
          <a:xfrm>
            <a:off x="1404341" y="2519939"/>
            <a:ext cx="1914290" cy="9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399" b="1" cap="all" dirty="0">
                <a:solidFill>
                  <a:schemeClr val="accent1"/>
                </a:solidFill>
                <a:cs typeface="Arial" panose="020B0604020202020204" pitchFamily="34" charset="0"/>
              </a:rPr>
              <a:t>01</a:t>
            </a:r>
            <a:endParaRPr lang="zh-CN" altLang="en-US" sz="5399" b="1" cap="all" dirty="0">
              <a:solidFill>
                <a:schemeClr val="accent1"/>
              </a:solidFill>
              <a:cs typeface="Arial" panose="020B0604020202020204" pitchFamily="34" charset="0"/>
            </a:endParaRPr>
          </a:p>
        </p:txBody>
      </p:sp>
      <p:sp>
        <p:nvSpPr>
          <p:cNvPr id="22" name="TextBox 23"/>
          <p:cNvSpPr txBox="1"/>
          <p:nvPr/>
        </p:nvSpPr>
        <p:spPr>
          <a:xfrm>
            <a:off x="1123395" y="4376784"/>
            <a:ext cx="2476187" cy="369286"/>
          </a:xfrm>
          <a:prstGeom prst="rect">
            <a:avLst/>
          </a:prstGeom>
          <a:noFill/>
        </p:spPr>
        <p:txBody>
          <a:bodyPr wrap="square" rtlCol="0">
            <a:spAutoFit/>
          </a:bodyPr>
          <a:lstStyle/>
          <a:p>
            <a:pPr algn="ctr">
              <a:lnSpc>
                <a:spcPct val="150000"/>
              </a:lnSpc>
            </a:pPr>
            <a:r>
              <a:rPr lang="en-US" altLang="zh-CN" sz="1200" dirty="0">
                <a:solidFill>
                  <a:schemeClr val="accent1"/>
                </a:solidFill>
                <a:latin typeface="Arial" panose="020B0604020202020204" pitchFamily="34" charset="0"/>
                <a:ea typeface="微软雅黑" panose="020B0503020204020204" pitchFamily="34" charset="-122"/>
                <a:cs typeface="+mn-ea"/>
                <a:sym typeface="+mn-lt"/>
              </a:rPr>
              <a:t>Please replace the written content</a:t>
            </a:r>
            <a:endParaRPr lang="en-GB" altLang="zh-CN" sz="1200" dirty="0">
              <a:solidFill>
                <a:schemeClr val="accent1"/>
              </a:solidFill>
              <a:latin typeface="Arial" panose="020B0604020202020204" pitchFamily="34" charset="0"/>
              <a:ea typeface="微软雅黑" panose="020B0503020204020204" pitchFamily="34" charset="-122"/>
              <a:cs typeface="+mn-ea"/>
              <a:sym typeface="+mn-lt"/>
            </a:endParaRPr>
          </a:p>
        </p:txBody>
      </p:sp>
      <p:sp>
        <p:nvSpPr>
          <p:cNvPr id="23" name="TextBox 24"/>
          <p:cNvSpPr txBox="1"/>
          <p:nvPr/>
        </p:nvSpPr>
        <p:spPr>
          <a:xfrm>
            <a:off x="1012566" y="3986691"/>
            <a:ext cx="2697843" cy="523155"/>
          </a:xfrm>
          <a:prstGeom prst="rect">
            <a:avLst/>
          </a:prstGeom>
          <a:noFill/>
        </p:spPr>
        <p:txBody>
          <a:bodyPr wrap="none" rtlCol="0">
            <a:spAutoFit/>
          </a:bodyPr>
          <a:lstStyle/>
          <a:p>
            <a:pPr algn="ctr"/>
            <a:r>
              <a:rPr lang="zh-CN" altLang="en-US" sz="2800" dirty="0">
                <a:solidFill>
                  <a:schemeClr val="accent1"/>
                </a:solidFill>
                <a:ea typeface="微软雅黑" panose="020B0503020204020204" pitchFamily="34" charset="-122"/>
              </a:rPr>
              <a:t>请替换文字内容</a:t>
            </a:r>
          </a:p>
        </p:txBody>
      </p:sp>
      <p:grpSp>
        <p:nvGrpSpPr>
          <p:cNvPr id="36" name="组合 35"/>
          <p:cNvGrpSpPr/>
          <p:nvPr/>
        </p:nvGrpSpPr>
        <p:grpSpPr>
          <a:xfrm>
            <a:off x="4434032" y="2248173"/>
            <a:ext cx="1264440" cy="1466751"/>
            <a:chOff x="5338705" y="1421645"/>
            <a:chExt cx="2133658" cy="2475044"/>
          </a:xfrm>
          <a:effectLst>
            <a:outerShdw blurRad="381000" dist="76200" dir="2700000" algn="tl" rotWithShape="0">
              <a:prstClr val="black">
                <a:alpha val="40000"/>
              </a:prstClr>
            </a:outerShdw>
          </a:effectLst>
        </p:grpSpPr>
        <p:sp>
          <p:nvSpPr>
            <p:cNvPr id="37" name="六边形 36"/>
            <p:cNvSpPr/>
            <p:nvPr/>
          </p:nvSpPr>
          <p:spPr>
            <a:xfrm rot="5400000">
              <a:off x="5168012" y="1592338"/>
              <a:ext cx="2475044" cy="2133658"/>
            </a:xfrm>
            <a:prstGeom prst="hexagon">
              <a:avLst/>
            </a:prstGeom>
            <a:gradFill flip="none" rotWithShape="1">
              <a:gsLst>
                <a:gs pos="5000">
                  <a:schemeClr val="bg1">
                    <a:shade val="67500"/>
                    <a:satMod val="115000"/>
                  </a:schemeClr>
                </a:gs>
                <a:gs pos="100000">
                  <a:schemeClr val="bg1">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7"/>
            <p:cNvSpPr/>
            <p:nvPr/>
          </p:nvSpPr>
          <p:spPr>
            <a:xfrm rot="5400000">
              <a:off x="5296544" y="1703141"/>
              <a:ext cx="2217980" cy="1912052"/>
            </a:xfrm>
            <a:prstGeom prst="hexagon">
              <a:avLst/>
            </a:prstGeom>
            <a:gradFill flip="none" rotWithShape="1">
              <a:gsLst>
                <a:gs pos="0">
                  <a:schemeClr val="bg1">
                    <a:shade val="67500"/>
                    <a:satMod val="115000"/>
                  </a:schemeClr>
                </a:gs>
                <a:gs pos="100000">
                  <a:schemeClr val="bg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矩形 259"/>
          <p:cNvSpPr>
            <a:spLocks noChangeArrowheads="1"/>
          </p:cNvSpPr>
          <p:nvPr/>
        </p:nvSpPr>
        <p:spPr bwMode="auto">
          <a:xfrm>
            <a:off x="4109107" y="2519939"/>
            <a:ext cx="1914290" cy="9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399" b="1" cap="all" dirty="0">
                <a:solidFill>
                  <a:schemeClr val="accent1"/>
                </a:solidFill>
                <a:cs typeface="Arial" panose="020B0604020202020204" pitchFamily="34" charset="0"/>
              </a:rPr>
              <a:t>01</a:t>
            </a:r>
            <a:endParaRPr lang="zh-CN" altLang="en-US" sz="5399" b="1" cap="all" dirty="0">
              <a:solidFill>
                <a:schemeClr val="accent1"/>
              </a:solidFill>
              <a:cs typeface="Arial" panose="020B0604020202020204" pitchFamily="34" charset="0"/>
            </a:endParaRPr>
          </a:p>
        </p:txBody>
      </p:sp>
      <p:sp>
        <p:nvSpPr>
          <p:cNvPr id="40" name="TextBox 23"/>
          <p:cNvSpPr txBox="1"/>
          <p:nvPr/>
        </p:nvSpPr>
        <p:spPr>
          <a:xfrm>
            <a:off x="3828161" y="4376784"/>
            <a:ext cx="2476187" cy="369286"/>
          </a:xfrm>
          <a:prstGeom prst="rect">
            <a:avLst/>
          </a:prstGeom>
          <a:noFill/>
        </p:spPr>
        <p:txBody>
          <a:bodyPr wrap="square" rtlCol="0">
            <a:spAutoFit/>
          </a:bodyPr>
          <a:lstStyle/>
          <a:p>
            <a:pPr algn="ctr">
              <a:lnSpc>
                <a:spcPct val="150000"/>
              </a:lnSpc>
            </a:pPr>
            <a:r>
              <a:rPr lang="en-US" altLang="zh-CN" sz="1200" dirty="0">
                <a:solidFill>
                  <a:schemeClr val="accent1"/>
                </a:solidFill>
                <a:latin typeface="Arial" panose="020B0604020202020204" pitchFamily="34" charset="0"/>
                <a:ea typeface="微软雅黑" panose="020B0503020204020204" pitchFamily="34" charset="-122"/>
                <a:cs typeface="+mn-ea"/>
                <a:sym typeface="+mn-lt"/>
              </a:rPr>
              <a:t>Please replace the written content</a:t>
            </a:r>
            <a:endParaRPr lang="en-GB" altLang="zh-CN" sz="1200" dirty="0">
              <a:solidFill>
                <a:schemeClr val="accent1"/>
              </a:solidFill>
              <a:latin typeface="Arial" panose="020B0604020202020204" pitchFamily="34" charset="0"/>
              <a:ea typeface="微软雅黑" panose="020B0503020204020204" pitchFamily="34" charset="-122"/>
              <a:cs typeface="+mn-ea"/>
              <a:sym typeface="+mn-lt"/>
            </a:endParaRPr>
          </a:p>
        </p:txBody>
      </p:sp>
      <p:sp>
        <p:nvSpPr>
          <p:cNvPr id="41" name="TextBox 24"/>
          <p:cNvSpPr txBox="1"/>
          <p:nvPr/>
        </p:nvSpPr>
        <p:spPr>
          <a:xfrm>
            <a:off x="3717332" y="3986691"/>
            <a:ext cx="2697843" cy="523155"/>
          </a:xfrm>
          <a:prstGeom prst="rect">
            <a:avLst/>
          </a:prstGeom>
          <a:noFill/>
        </p:spPr>
        <p:txBody>
          <a:bodyPr wrap="none" rtlCol="0">
            <a:spAutoFit/>
          </a:bodyPr>
          <a:lstStyle/>
          <a:p>
            <a:pPr algn="ctr"/>
            <a:r>
              <a:rPr lang="zh-CN" altLang="en-US" sz="2800" dirty="0">
                <a:solidFill>
                  <a:schemeClr val="accent1"/>
                </a:solidFill>
                <a:ea typeface="微软雅黑" panose="020B0503020204020204" pitchFamily="34" charset="-122"/>
              </a:rPr>
              <a:t>请替换文字内容</a:t>
            </a:r>
          </a:p>
        </p:txBody>
      </p:sp>
      <p:grpSp>
        <p:nvGrpSpPr>
          <p:cNvPr id="42" name="组合 41"/>
          <p:cNvGrpSpPr/>
          <p:nvPr/>
        </p:nvGrpSpPr>
        <p:grpSpPr>
          <a:xfrm>
            <a:off x="7113401" y="2248173"/>
            <a:ext cx="1264440" cy="1466751"/>
            <a:chOff x="5338705" y="1421645"/>
            <a:chExt cx="2133658" cy="2475044"/>
          </a:xfrm>
          <a:effectLst>
            <a:outerShdw blurRad="381000" dist="76200" dir="2700000" algn="tl" rotWithShape="0">
              <a:prstClr val="black">
                <a:alpha val="40000"/>
              </a:prstClr>
            </a:outerShdw>
          </a:effectLst>
        </p:grpSpPr>
        <p:sp>
          <p:nvSpPr>
            <p:cNvPr id="43" name="六边形 42"/>
            <p:cNvSpPr/>
            <p:nvPr/>
          </p:nvSpPr>
          <p:spPr>
            <a:xfrm rot="5400000">
              <a:off x="5168012" y="1592338"/>
              <a:ext cx="2475044" cy="2133658"/>
            </a:xfrm>
            <a:prstGeom prst="hexagon">
              <a:avLst/>
            </a:prstGeom>
            <a:gradFill flip="none" rotWithShape="1">
              <a:gsLst>
                <a:gs pos="5000">
                  <a:schemeClr val="bg1">
                    <a:shade val="67500"/>
                    <a:satMod val="115000"/>
                  </a:schemeClr>
                </a:gs>
                <a:gs pos="100000">
                  <a:schemeClr val="bg1">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六边形 43"/>
            <p:cNvSpPr/>
            <p:nvPr/>
          </p:nvSpPr>
          <p:spPr>
            <a:xfrm rot="5400000">
              <a:off x="5296544" y="1703141"/>
              <a:ext cx="2217980" cy="1912052"/>
            </a:xfrm>
            <a:prstGeom prst="hexagon">
              <a:avLst/>
            </a:prstGeom>
            <a:gradFill flip="none" rotWithShape="1">
              <a:gsLst>
                <a:gs pos="0">
                  <a:schemeClr val="bg1">
                    <a:shade val="67500"/>
                    <a:satMod val="115000"/>
                  </a:schemeClr>
                </a:gs>
                <a:gs pos="100000">
                  <a:schemeClr val="bg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矩形 259"/>
          <p:cNvSpPr>
            <a:spLocks noChangeArrowheads="1"/>
          </p:cNvSpPr>
          <p:nvPr/>
        </p:nvSpPr>
        <p:spPr bwMode="auto">
          <a:xfrm>
            <a:off x="6788476" y="2519939"/>
            <a:ext cx="1914290" cy="9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399" b="1" cap="all" dirty="0">
                <a:solidFill>
                  <a:schemeClr val="accent1"/>
                </a:solidFill>
                <a:cs typeface="Arial" panose="020B0604020202020204" pitchFamily="34" charset="0"/>
              </a:rPr>
              <a:t>01</a:t>
            </a:r>
            <a:endParaRPr lang="zh-CN" altLang="en-US" sz="5399" b="1" cap="all" dirty="0">
              <a:solidFill>
                <a:schemeClr val="accent1"/>
              </a:solidFill>
              <a:cs typeface="Arial" panose="020B0604020202020204" pitchFamily="34" charset="0"/>
            </a:endParaRPr>
          </a:p>
        </p:txBody>
      </p:sp>
      <p:sp>
        <p:nvSpPr>
          <p:cNvPr id="46" name="TextBox 23"/>
          <p:cNvSpPr txBox="1"/>
          <p:nvPr/>
        </p:nvSpPr>
        <p:spPr>
          <a:xfrm>
            <a:off x="6507530" y="4376784"/>
            <a:ext cx="2476187" cy="369286"/>
          </a:xfrm>
          <a:prstGeom prst="rect">
            <a:avLst/>
          </a:prstGeom>
          <a:noFill/>
        </p:spPr>
        <p:txBody>
          <a:bodyPr wrap="square" rtlCol="0">
            <a:spAutoFit/>
          </a:bodyPr>
          <a:lstStyle/>
          <a:p>
            <a:pPr algn="ctr">
              <a:lnSpc>
                <a:spcPct val="150000"/>
              </a:lnSpc>
            </a:pPr>
            <a:r>
              <a:rPr lang="en-US" altLang="zh-CN" sz="1200" dirty="0">
                <a:solidFill>
                  <a:schemeClr val="accent1"/>
                </a:solidFill>
                <a:latin typeface="Arial" panose="020B0604020202020204" pitchFamily="34" charset="0"/>
                <a:ea typeface="微软雅黑" panose="020B0503020204020204" pitchFamily="34" charset="-122"/>
                <a:cs typeface="+mn-ea"/>
                <a:sym typeface="+mn-lt"/>
              </a:rPr>
              <a:t>Please replace the written content</a:t>
            </a:r>
            <a:endParaRPr lang="en-GB" altLang="zh-CN" sz="1200" dirty="0">
              <a:solidFill>
                <a:schemeClr val="accent1"/>
              </a:solidFill>
              <a:latin typeface="Arial" panose="020B0604020202020204" pitchFamily="34" charset="0"/>
              <a:ea typeface="微软雅黑" panose="020B0503020204020204" pitchFamily="34" charset="-122"/>
              <a:cs typeface="+mn-ea"/>
              <a:sym typeface="+mn-lt"/>
            </a:endParaRPr>
          </a:p>
        </p:txBody>
      </p:sp>
      <p:sp>
        <p:nvSpPr>
          <p:cNvPr id="47" name="TextBox 24"/>
          <p:cNvSpPr txBox="1"/>
          <p:nvPr/>
        </p:nvSpPr>
        <p:spPr>
          <a:xfrm>
            <a:off x="6396701" y="3986691"/>
            <a:ext cx="2697843" cy="523155"/>
          </a:xfrm>
          <a:prstGeom prst="rect">
            <a:avLst/>
          </a:prstGeom>
          <a:noFill/>
        </p:spPr>
        <p:txBody>
          <a:bodyPr wrap="none" rtlCol="0">
            <a:spAutoFit/>
          </a:bodyPr>
          <a:lstStyle/>
          <a:p>
            <a:pPr algn="ctr"/>
            <a:r>
              <a:rPr lang="zh-CN" altLang="en-US" sz="2800" dirty="0">
                <a:solidFill>
                  <a:schemeClr val="accent1"/>
                </a:solidFill>
                <a:ea typeface="微软雅黑" panose="020B0503020204020204" pitchFamily="34" charset="-122"/>
              </a:rPr>
              <a:t>请替换文字内容</a:t>
            </a:r>
          </a:p>
        </p:txBody>
      </p:sp>
      <p:grpSp>
        <p:nvGrpSpPr>
          <p:cNvPr id="48" name="组合 47"/>
          <p:cNvGrpSpPr/>
          <p:nvPr/>
        </p:nvGrpSpPr>
        <p:grpSpPr>
          <a:xfrm>
            <a:off x="9818168" y="2248173"/>
            <a:ext cx="1264440" cy="1466751"/>
            <a:chOff x="5338705" y="1421645"/>
            <a:chExt cx="2133658" cy="2475044"/>
          </a:xfrm>
          <a:effectLst>
            <a:outerShdw blurRad="381000" dist="76200" dir="2700000" algn="tl" rotWithShape="0">
              <a:prstClr val="black">
                <a:alpha val="40000"/>
              </a:prstClr>
            </a:outerShdw>
          </a:effectLst>
        </p:grpSpPr>
        <p:sp>
          <p:nvSpPr>
            <p:cNvPr id="49" name="六边形 48"/>
            <p:cNvSpPr/>
            <p:nvPr/>
          </p:nvSpPr>
          <p:spPr>
            <a:xfrm rot="5400000">
              <a:off x="5168012" y="1592338"/>
              <a:ext cx="2475044" cy="2133658"/>
            </a:xfrm>
            <a:prstGeom prst="hexagon">
              <a:avLst/>
            </a:prstGeom>
            <a:gradFill flip="none" rotWithShape="1">
              <a:gsLst>
                <a:gs pos="5000">
                  <a:schemeClr val="bg1">
                    <a:shade val="67500"/>
                    <a:satMod val="115000"/>
                  </a:schemeClr>
                </a:gs>
                <a:gs pos="100000">
                  <a:schemeClr val="bg1">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六边形 49"/>
            <p:cNvSpPr/>
            <p:nvPr/>
          </p:nvSpPr>
          <p:spPr>
            <a:xfrm rot="5400000">
              <a:off x="5296544" y="1703141"/>
              <a:ext cx="2217980" cy="1912052"/>
            </a:xfrm>
            <a:prstGeom prst="hexagon">
              <a:avLst/>
            </a:prstGeom>
            <a:gradFill flip="none" rotWithShape="1">
              <a:gsLst>
                <a:gs pos="0">
                  <a:schemeClr val="bg1">
                    <a:shade val="67500"/>
                    <a:satMod val="115000"/>
                  </a:schemeClr>
                </a:gs>
                <a:gs pos="100000">
                  <a:schemeClr val="bg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矩形 259"/>
          <p:cNvSpPr>
            <a:spLocks noChangeArrowheads="1"/>
          </p:cNvSpPr>
          <p:nvPr/>
        </p:nvSpPr>
        <p:spPr bwMode="auto">
          <a:xfrm>
            <a:off x="9493243" y="2519939"/>
            <a:ext cx="1914290" cy="9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399" b="1" cap="all" dirty="0">
                <a:solidFill>
                  <a:schemeClr val="accent1"/>
                </a:solidFill>
                <a:cs typeface="Arial" panose="020B0604020202020204" pitchFamily="34" charset="0"/>
              </a:rPr>
              <a:t>01</a:t>
            </a:r>
            <a:endParaRPr lang="zh-CN" altLang="en-US" sz="5399" b="1" cap="all" dirty="0">
              <a:solidFill>
                <a:schemeClr val="accent1"/>
              </a:solidFill>
              <a:cs typeface="Arial" panose="020B0604020202020204" pitchFamily="34" charset="0"/>
            </a:endParaRPr>
          </a:p>
        </p:txBody>
      </p:sp>
      <p:sp>
        <p:nvSpPr>
          <p:cNvPr id="52" name="TextBox 23"/>
          <p:cNvSpPr txBox="1"/>
          <p:nvPr/>
        </p:nvSpPr>
        <p:spPr>
          <a:xfrm>
            <a:off x="9212296" y="4376784"/>
            <a:ext cx="2476187" cy="369286"/>
          </a:xfrm>
          <a:prstGeom prst="rect">
            <a:avLst/>
          </a:prstGeom>
          <a:noFill/>
        </p:spPr>
        <p:txBody>
          <a:bodyPr wrap="square" rtlCol="0">
            <a:spAutoFit/>
          </a:bodyPr>
          <a:lstStyle/>
          <a:p>
            <a:pPr algn="ctr">
              <a:lnSpc>
                <a:spcPct val="150000"/>
              </a:lnSpc>
            </a:pPr>
            <a:r>
              <a:rPr lang="en-US" altLang="zh-CN" sz="1200" dirty="0">
                <a:solidFill>
                  <a:schemeClr val="accent1"/>
                </a:solidFill>
                <a:latin typeface="Arial" panose="020B0604020202020204" pitchFamily="34" charset="0"/>
                <a:ea typeface="微软雅黑" panose="020B0503020204020204" pitchFamily="34" charset="-122"/>
                <a:cs typeface="+mn-ea"/>
                <a:sym typeface="+mn-lt"/>
              </a:rPr>
              <a:t>Please replace the written content</a:t>
            </a:r>
            <a:endParaRPr lang="en-GB" altLang="zh-CN" sz="1200" dirty="0">
              <a:solidFill>
                <a:schemeClr val="accent1"/>
              </a:solidFill>
              <a:latin typeface="Arial" panose="020B0604020202020204" pitchFamily="34" charset="0"/>
              <a:ea typeface="微软雅黑" panose="020B0503020204020204" pitchFamily="34" charset="-122"/>
              <a:cs typeface="+mn-ea"/>
              <a:sym typeface="+mn-lt"/>
            </a:endParaRPr>
          </a:p>
        </p:txBody>
      </p:sp>
      <p:sp>
        <p:nvSpPr>
          <p:cNvPr id="53" name="TextBox 24"/>
          <p:cNvSpPr txBox="1"/>
          <p:nvPr/>
        </p:nvSpPr>
        <p:spPr>
          <a:xfrm>
            <a:off x="9101467" y="3986691"/>
            <a:ext cx="2697843" cy="523155"/>
          </a:xfrm>
          <a:prstGeom prst="rect">
            <a:avLst/>
          </a:prstGeom>
          <a:noFill/>
        </p:spPr>
        <p:txBody>
          <a:bodyPr wrap="none" rtlCol="0">
            <a:spAutoFit/>
          </a:bodyPr>
          <a:lstStyle/>
          <a:p>
            <a:pPr algn="ctr"/>
            <a:r>
              <a:rPr lang="zh-CN" altLang="en-US" sz="2800" dirty="0">
                <a:solidFill>
                  <a:schemeClr val="accent1"/>
                </a:solidFill>
                <a:ea typeface="微软雅黑" panose="020B0503020204020204" pitchFamily="34" charset="-122"/>
              </a:rPr>
              <a:t>请替换文字内容</a:t>
            </a:r>
          </a:p>
        </p:txBody>
      </p:sp>
      <p:sp>
        <p:nvSpPr>
          <p:cNvPr id="54" name="矩形 53"/>
          <p:cNvSpPr/>
          <p:nvPr/>
        </p:nvSpPr>
        <p:spPr>
          <a:xfrm>
            <a:off x="1078823" y="911028"/>
            <a:ext cx="1312856" cy="769251"/>
          </a:xfrm>
          <a:prstGeom prst="rect">
            <a:avLst/>
          </a:prstGeom>
          <a:effectLst/>
        </p:spPr>
        <p:txBody>
          <a:bodyPr vert="horz" wrap="none">
            <a:spAutoFit/>
          </a:bodyPr>
          <a:lstStyle/>
          <a:p>
            <a:r>
              <a:rPr lang="zh-CN" altLang="en-US" sz="4400" dirty="0">
                <a:solidFill>
                  <a:schemeClr val="accent1"/>
                </a:solidFill>
                <a:ea typeface="微软雅黑" panose="020B0503020204020204" pitchFamily="34" charset="-122"/>
              </a:rPr>
              <a:t>目录</a:t>
            </a:r>
          </a:p>
        </p:txBody>
      </p:sp>
      <p:sp>
        <p:nvSpPr>
          <p:cNvPr id="55" name="矩形 54"/>
          <p:cNvSpPr/>
          <p:nvPr/>
        </p:nvSpPr>
        <p:spPr>
          <a:xfrm>
            <a:off x="670159" y="291450"/>
            <a:ext cx="2130187" cy="769251"/>
          </a:xfrm>
          <a:prstGeom prst="rect">
            <a:avLst/>
          </a:prstGeom>
          <a:effectLst/>
        </p:spPr>
        <p:txBody>
          <a:bodyPr vert="horz" wrap="none">
            <a:spAutoFit/>
          </a:bodyPr>
          <a:lstStyle/>
          <a:p>
            <a:r>
              <a:rPr lang="en-US" altLang="zh-CN" sz="44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DIRECTORY</a:t>
            </a:r>
            <a:endParaRPr lang="zh-CN" altLang="en-US" sz="44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pic>
        <p:nvPicPr>
          <p:cNvPr id="32" name="Picture 3" descr="E:\amy项目\模板\60周年\1\png\3.png"/>
          <p:cNvPicPr>
            <a:picLocks noChangeAspect="1" noChangeArrowheads="1"/>
          </p:cNvPicPr>
          <p:nvPr/>
        </p:nvPicPr>
        <p:blipFill>
          <a:blip r:embed="rId3"/>
          <a:srcRect/>
          <a:stretch>
            <a:fillRect/>
          </a:stretch>
        </p:blipFill>
        <p:spPr bwMode="auto">
          <a:xfrm>
            <a:off x="-6893" y="4264398"/>
            <a:ext cx="11300278" cy="2987456"/>
          </a:xfrm>
          <a:prstGeom prst="rect">
            <a:avLst/>
          </a:prstGeom>
          <a:noFill/>
          <a:ln w="9525">
            <a:noFill/>
            <a:miter lim="800000"/>
            <a:headEnd/>
            <a:tailEnd/>
          </a:ln>
        </p:spPr>
      </p:pic>
    </p:spTree>
    <p:extLst>
      <p:ext uri="{BB962C8B-B14F-4D97-AF65-F5344CB8AC3E}">
        <p14:creationId xmlns:p14="http://schemas.microsoft.com/office/powerpoint/2010/main" val="297655020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1"/>
                                        </p:tgtEl>
                                        <p:attrNameLst>
                                          <p:attrName>ppt_y</p:attrName>
                                        </p:attrNameLst>
                                      </p:cBhvr>
                                      <p:tavLst>
                                        <p:tav tm="0">
                                          <p:val>
                                            <p:strVal val="#ppt_y"/>
                                          </p:val>
                                        </p:tav>
                                        <p:tav tm="100000">
                                          <p:val>
                                            <p:strVal val="#ppt_y"/>
                                          </p:val>
                                        </p:tav>
                                      </p:tavLst>
                                    </p:anim>
                                    <p:anim calcmode="lin" valueType="num">
                                      <p:cBhvr>
                                        <p:cTn id="21"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1"/>
                                        </p:tgtEl>
                                      </p:cBhvr>
                                    </p:animEffect>
                                  </p:childTnLst>
                                </p:cTn>
                              </p:par>
                            </p:childTnLst>
                          </p:cTn>
                        </p:par>
                        <p:par>
                          <p:cTn id="24" fill="hold">
                            <p:stCondLst>
                              <p:cond delay="15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21"/>
                                        </p:tgtEl>
                                      </p:cBhvr>
                                    </p:animEffect>
                                    <p:animScale>
                                      <p:cBhvr>
                                        <p:cTn id="27" dur="250" autoRev="1" fill="hold"/>
                                        <p:tgtEl>
                                          <p:spTgt spid="21"/>
                                        </p:tgtEl>
                                      </p:cBhvr>
                                      <p:by x="105000" y="105000"/>
                                    </p:animScale>
                                  </p:childTnLst>
                                </p:cTn>
                              </p:par>
                            </p:childTnLst>
                          </p:cTn>
                        </p:par>
                        <p:par>
                          <p:cTn id="28" fill="hold">
                            <p:stCondLst>
                              <p:cond delay="2050"/>
                            </p:stCondLst>
                            <p:childTnLst>
                              <p:par>
                                <p:cTn id="29" presetID="12" presetClass="entr" presetSubtype="1"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p:tgtEl>
                                          <p:spTgt spid="23"/>
                                        </p:tgtEl>
                                        <p:attrNameLst>
                                          <p:attrName>ppt_y</p:attrName>
                                        </p:attrNameLst>
                                      </p:cBhvr>
                                      <p:tavLst>
                                        <p:tav tm="0">
                                          <p:val>
                                            <p:strVal val="#ppt_y-#ppt_h*1.125000"/>
                                          </p:val>
                                        </p:tav>
                                        <p:tav tm="100000">
                                          <p:val>
                                            <p:strVal val="#ppt_y"/>
                                          </p:val>
                                        </p:tav>
                                      </p:tavLst>
                                    </p:anim>
                                    <p:animEffect transition="in" filter="wipe(down)">
                                      <p:cBhvr>
                                        <p:cTn id="32" dur="500"/>
                                        <p:tgtEl>
                                          <p:spTgt spid="23"/>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p:tgtEl>
                                          <p:spTgt spid="22"/>
                                        </p:tgtEl>
                                        <p:attrNameLst>
                                          <p:attrName>ppt_y</p:attrName>
                                        </p:attrNameLst>
                                      </p:cBhvr>
                                      <p:tavLst>
                                        <p:tav tm="0">
                                          <p:val>
                                            <p:strVal val="#ppt_y+#ppt_h*1.125000"/>
                                          </p:val>
                                        </p:tav>
                                        <p:tav tm="100000">
                                          <p:val>
                                            <p:strVal val="#ppt_y"/>
                                          </p:val>
                                        </p:tav>
                                      </p:tavLst>
                                    </p:anim>
                                    <p:animEffect transition="in" filter="wipe(up)">
                                      <p:cBhvr>
                                        <p:cTn id="36" dur="5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39"/>
                                        </p:tgtEl>
                                        <p:attrNameLst>
                                          <p:attrName>ppt_y</p:attrName>
                                        </p:attrNameLst>
                                      </p:cBhvr>
                                      <p:tavLst>
                                        <p:tav tm="0">
                                          <p:val>
                                            <p:strVal val="#ppt_y"/>
                                          </p:val>
                                        </p:tav>
                                        <p:tav tm="100000">
                                          <p:val>
                                            <p:strVal val="#ppt_y"/>
                                          </p:val>
                                        </p:tav>
                                      </p:tavLst>
                                    </p:anim>
                                    <p:anim calcmode="lin" valueType="num">
                                      <p:cBhvr>
                                        <p:cTn id="49"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39"/>
                                        </p:tgtEl>
                                      </p:cBhvr>
                                    </p:animEffect>
                                  </p:childTnLst>
                                </p:cTn>
                              </p:par>
                            </p:childTnLst>
                          </p:cTn>
                        </p:par>
                        <p:par>
                          <p:cTn id="52" fill="hold">
                            <p:stCondLst>
                              <p:cond delay="1550"/>
                            </p:stCondLst>
                            <p:childTnLst>
                              <p:par>
                                <p:cTn id="53" presetID="26" presetClass="emph" presetSubtype="0" fill="hold" grpId="1" nodeType="afterEffect">
                                  <p:stCondLst>
                                    <p:cond delay="0"/>
                                  </p:stCondLst>
                                  <p:iterate type="lt">
                                    <p:tmPct val="0"/>
                                  </p:iterate>
                                  <p:childTnLst>
                                    <p:animEffect transition="out" filter="fade">
                                      <p:cBhvr>
                                        <p:cTn id="54" dur="500" tmFilter="0, 0; .2, .5; .8, .5; 1, 0"/>
                                        <p:tgtEl>
                                          <p:spTgt spid="39"/>
                                        </p:tgtEl>
                                      </p:cBhvr>
                                    </p:animEffect>
                                    <p:animScale>
                                      <p:cBhvr>
                                        <p:cTn id="55" dur="250" autoRev="1" fill="hold"/>
                                        <p:tgtEl>
                                          <p:spTgt spid="39"/>
                                        </p:tgtEl>
                                      </p:cBhvr>
                                      <p:by x="105000" y="105000"/>
                                    </p:animScale>
                                  </p:childTnLst>
                                </p:cTn>
                              </p:par>
                            </p:childTnLst>
                          </p:cTn>
                        </p:par>
                        <p:par>
                          <p:cTn id="56" fill="hold">
                            <p:stCondLst>
                              <p:cond delay="2050"/>
                            </p:stCondLst>
                            <p:childTnLst>
                              <p:par>
                                <p:cTn id="57" presetID="12" presetClass="entr" presetSubtype="1"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cBhvr additive="base">
                                        <p:cTn id="59" dur="500"/>
                                        <p:tgtEl>
                                          <p:spTgt spid="41"/>
                                        </p:tgtEl>
                                        <p:attrNameLst>
                                          <p:attrName>ppt_y</p:attrName>
                                        </p:attrNameLst>
                                      </p:cBhvr>
                                      <p:tavLst>
                                        <p:tav tm="0">
                                          <p:val>
                                            <p:strVal val="#ppt_y-#ppt_h*1.125000"/>
                                          </p:val>
                                        </p:tav>
                                        <p:tav tm="100000">
                                          <p:val>
                                            <p:strVal val="#ppt_y"/>
                                          </p:val>
                                        </p:tav>
                                      </p:tavLst>
                                    </p:anim>
                                    <p:animEffect transition="in" filter="wipe(down)">
                                      <p:cBhvr>
                                        <p:cTn id="60" dur="500"/>
                                        <p:tgtEl>
                                          <p:spTgt spid="41"/>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p:tgtEl>
                                          <p:spTgt spid="40"/>
                                        </p:tgtEl>
                                        <p:attrNameLst>
                                          <p:attrName>ppt_y</p:attrName>
                                        </p:attrNameLst>
                                      </p:cBhvr>
                                      <p:tavLst>
                                        <p:tav tm="0">
                                          <p:val>
                                            <p:strVal val="#ppt_y+#ppt_h*1.125000"/>
                                          </p:val>
                                        </p:tav>
                                        <p:tav tm="100000">
                                          <p:val>
                                            <p:strVal val="#ppt_y"/>
                                          </p:val>
                                        </p:tav>
                                      </p:tavLst>
                                    </p:anim>
                                    <p:animEffect transition="in" filter="wipe(up)">
                                      <p:cBhvr>
                                        <p:cTn id="64" dur="500"/>
                                        <p:tgtEl>
                                          <p:spTgt spid="40"/>
                                        </p:tgtEl>
                                      </p:cBhvr>
                                    </p:animEffec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1000"/>
                                        <p:tgtEl>
                                          <p:spTgt spid="42"/>
                                        </p:tgtEl>
                                      </p:cBhvr>
                                    </p:animEffect>
                                    <p:anim calcmode="lin" valueType="num">
                                      <p:cBhvr>
                                        <p:cTn id="70" dur="1000" fill="hold"/>
                                        <p:tgtEl>
                                          <p:spTgt spid="42"/>
                                        </p:tgtEl>
                                        <p:attrNameLst>
                                          <p:attrName>ppt_x</p:attrName>
                                        </p:attrNameLst>
                                      </p:cBhvr>
                                      <p:tavLst>
                                        <p:tav tm="0">
                                          <p:val>
                                            <p:strVal val="#ppt_x"/>
                                          </p:val>
                                        </p:tav>
                                        <p:tav tm="100000">
                                          <p:val>
                                            <p:strVal val="#ppt_x"/>
                                          </p:val>
                                        </p:tav>
                                      </p:tavLst>
                                    </p:anim>
                                    <p:anim calcmode="lin" valueType="num">
                                      <p:cBhvr>
                                        <p:cTn id="71" dur="1000" fill="hold"/>
                                        <p:tgtEl>
                                          <p:spTgt spid="42"/>
                                        </p:tgtEl>
                                        <p:attrNameLst>
                                          <p:attrName>ppt_y</p:attrName>
                                        </p:attrNameLst>
                                      </p:cBhvr>
                                      <p:tavLst>
                                        <p:tav tm="0">
                                          <p:val>
                                            <p:strVal val="#ppt_y+.1"/>
                                          </p:val>
                                        </p:tav>
                                        <p:tav tm="100000">
                                          <p:val>
                                            <p:strVal val="#ppt_y"/>
                                          </p:val>
                                        </p:tav>
                                      </p:tavLst>
                                    </p:anim>
                                  </p:childTnLst>
                                </p:cTn>
                              </p:par>
                            </p:childTnLst>
                          </p:cTn>
                        </p:par>
                        <p:par>
                          <p:cTn id="72" fill="hold">
                            <p:stCondLst>
                              <p:cond delay="10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45"/>
                                        </p:tgtEl>
                                        <p:attrNameLst>
                                          <p:attrName>style.visibility</p:attrName>
                                        </p:attrNameLst>
                                      </p:cBhvr>
                                      <p:to>
                                        <p:strVal val="visible"/>
                                      </p:to>
                                    </p:set>
                                    <p:anim calcmode="lin" valueType="num">
                                      <p:cBhvr>
                                        <p:cTn id="75"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45"/>
                                        </p:tgtEl>
                                        <p:attrNameLst>
                                          <p:attrName>ppt_y</p:attrName>
                                        </p:attrNameLst>
                                      </p:cBhvr>
                                      <p:tavLst>
                                        <p:tav tm="0">
                                          <p:val>
                                            <p:strVal val="#ppt_y"/>
                                          </p:val>
                                        </p:tav>
                                        <p:tav tm="100000">
                                          <p:val>
                                            <p:strVal val="#ppt_y"/>
                                          </p:val>
                                        </p:tav>
                                      </p:tavLst>
                                    </p:anim>
                                    <p:anim calcmode="lin" valueType="num">
                                      <p:cBhvr>
                                        <p:cTn id="77"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45"/>
                                        </p:tgtEl>
                                      </p:cBhvr>
                                    </p:animEffect>
                                  </p:childTnLst>
                                </p:cTn>
                              </p:par>
                            </p:childTnLst>
                          </p:cTn>
                        </p:par>
                        <p:par>
                          <p:cTn id="80" fill="hold">
                            <p:stCondLst>
                              <p:cond delay="1550"/>
                            </p:stCondLst>
                            <p:childTnLst>
                              <p:par>
                                <p:cTn id="81" presetID="26" presetClass="emph" presetSubtype="0" fill="hold" grpId="1" nodeType="afterEffect">
                                  <p:stCondLst>
                                    <p:cond delay="0"/>
                                  </p:stCondLst>
                                  <p:iterate type="lt">
                                    <p:tmPct val="0"/>
                                  </p:iterate>
                                  <p:childTnLst>
                                    <p:animEffect transition="out" filter="fade">
                                      <p:cBhvr>
                                        <p:cTn id="82" dur="500" tmFilter="0, 0; .2, .5; .8, .5; 1, 0"/>
                                        <p:tgtEl>
                                          <p:spTgt spid="45"/>
                                        </p:tgtEl>
                                      </p:cBhvr>
                                    </p:animEffect>
                                    <p:animScale>
                                      <p:cBhvr>
                                        <p:cTn id="83" dur="250" autoRev="1" fill="hold"/>
                                        <p:tgtEl>
                                          <p:spTgt spid="45"/>
                                        </p:tgtEl>
                                      </p:cBhvr>
                                      <p:by x="105000" y="105000"/>
                                    </p:animScale>
                                  </p:childTnLst>
                                </p:cTn>
                              </p:par>
                            </p:childTnLst>
                          </p:cTn>
                        </p:par>
                        <p:par>
                          <p:cTn id="84" fill="hold">
                            <p:stCondLst>
                              <p:cond delay="2050"/>
                            </p:stCondLst>
                            <p:childTnLst>
                              <p:par>
                                <p:cTn id="85" presetID="12" presetClass="entr" presetSubtype="1"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additive="base">
                                        <p:cTn id="87" dur="500"/>
                                        <p:tgtEl>
                                          <p:spTgt spid="47"/>
                                        </p:tgtEl>
                                        <p:attrNameLst>
                                          <p:attrName>ppt_y</p:attrName>
                                        </p:attrNameLst>
                                      </p:cBhvr>
                                      <p:tavLst>
                                        <p:tav tm="0">
                                          <p:val>
                                            <p:strVal val="#ppt_y-#ppt_h*1.125000"/>
                                          </p:val>
                                        </p:tav>
                                        <p:tav tm="100000">
                                          <p:val>
                                            <p:strVal val="#ppt_y"/>
                                          </p:val>
                                        </p:tav>
                                      </p:tavLst>
                                    </p:anim>
                                    <p:animEffect transition="in" filter="wipe(down)">
                                      <p:cBhvr>
                                        <p:cTn id="88" dur="500"/>
                                        <p:tgtEl>
                                          <p:spTgt spid="47"/>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46"/>
                                        </p:tgtEl>
                                        <p:attrNameLst>
                                          <p:attrName>style.visibility</p:attrName>
                                        </p:attrNameLst>
                                      </p:cBhvr>
                                      <p:to>
                                        <p:strVal val="visible"/>
                                      </p:to>
                                    </p:set>
                                    <p:anim calcmode="lin" valueType="num">
                                      <p:cBhvr additive="base">
                                        <p:cTn id="91" dur="500"/>
                                        <p:tgtEl>
                                          <p:spTgt spid="46"/>
                                        </p:tgtEl>
                                        <p:attrNameLst>
                                          <p:attrName>ppt_y</p:attrName>
                                        </p:attrNameLst>
                                      </p:cBhvr>
                                      <p:tavLst>
                                        <p:tav tm="0">
                                          <p:val>
                                            <p:strVal val="#ppt_y+#ppt_h*1.125000"/>
                                          </p:val>
                                        </p:tav>
                                        <p:tav tm="100000">
                                          <p:val>
                                            <p:strVal val="#ppt_y"/>
                                          </p:val>
                                        </p:tav>
                                      </p:tavLst>
                                    </p:anim>
                                    <p:animEffect transition="in" filter="wipe(up)">
                                      <p:cBhvr>
                                        <p:cTn id="92" dur="500"/>
                                        <p:tgtEl>
                                          <p:spTgt spid="46"/>
                                        </p:tgtEl>
                                      </p:cBhvr>
                                    </p:animEffect>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nodeType="click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fade">
                                      <p:cBhvr>
                                        <p:cTn id="97" dur="1000"/>
                                        <p:tgtEl>
                                          <p:spTgt spid="48"/>
                                        </p:tgtEl>
                                      </p:cBhvr>
                                    </p:animEffect>
                                    <p:anim calcmode="lin" valueType="num">
                                      <p:cBhvr>
                                        <p:cTn id="98" dur="1000" fill="hold"/>
                                        <p:tgtEl>
                                          <p:spTgt spid="48"/>
                                        </p:tgtEl>
                                        <p:attrNameLst>
                                          <p:attrName>ppt_x</p:attrName>
                                        </p:attrNameLst>
                                      </p:cBhvr>
                                      <p:tavLst>
                                        <p:tav tm="0">
                                          <p:val>
                                            <p:strVal val="#ppt_x"/>
                                          </p:val>
                                        </p:tav>
                                        <p:tav tm="100000">
                                          <p:val>
                                            <p:strVal val="#ppt_x"/>
                                          </p:val>
                                        </p:tav>
                                      </p:tavLst>
                                    </p:anim>
                                    <p:anim calcmode="lin" valueType="num">
                                      <p:cBhvr>
                                        <p:cTn id="99" dur="1000" fill="hold"/>
                                        <p:tgtEl>
                                          <p:spTgt spid="48"/>
                                        </p:tgtEl>
                                        <p:attrNameLst>
                                          <p:attrName>ppt_y</p:attrName>
                                        </p:attrNameLst>
                                      </p:cBhvr>
                                      <p:tavLst>
                                        <p:tav tm="0">
                                          <p:val>
                                            <p:strVal val="#ppt_y+.1"/>
                                          </p:val>
                                        </p:tav>
                                        <p:tav tm="100000">
                                          <p:val>
                                            <p:strVal val="#ppt_y"/>
                                          </p:val>
                                        </p:tav>
                                      </p:tavLst>
                                    </p:anim>
                                  </p:childTnLst>
                                </p:cTn>
                              </p:par>
                            </p:childTnLst>
                          </p:cTn>
                        </p:par>
                        <p:par>
                          <p:cTn id="100" fill="hold">
                            <p:stCondLst>
                              <p:cond delay="1000"/>
                            </p:stCondLst>
                            <p:childTnLst>
                              <p:par>
                                <p:cTn id="101" presetID="41" presetClass="entr" presetSubtype="0" fill="hold" grpId="0" nodeType="afterEffect">
                                  <p:stCondLst>
                                    <p:cond delay="0"/>
                                  </p:stCondLst>
                                  <p:iterate type="lt">
                                    <p:tmPct val="10000"/>
                                  </p:iterate>
                                  <p:childTnLst>
                                    <p:set>
                                      <p:cBhvr>
                                        <p:cTn id="102" dur="1" fill="hold">
                                          <p:stCondLst>
                                            <p:cond delay="0"/>
                                          </p:stCondLst>
                                        </p:cTn>
                                        <p:tgtEl>
                                          <p:spTgt spid="51"/>
                                        </p:tgtEl>
                                        <p:attrNameLst>
                                          <p:attrName>style.visibility</p:attrName>
                                        </p:attrNameLst>
                                      </p:cBhvr>
                                      <p:to>
                                        <p:strVal val="visible"/>
                                      </p:to>
                                    </p:set>
                                    <p:anim calcmode="lin" valueType="num">
                                      <p:cBhvr>
                                        <p:cTn id="103"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04" dur="500" fill="hold"/>
                                        <p:tgtEl>
                                          <p:spTgt spid="51"/>
                                        </p:tgtEl>
                                        <p:attrNameLst>
                                          <p:attrName>ppt_y</p:attrName>
                                        </p:attrNameLst>
                                      </p:cBhvr>
                                      <p:tavLst>
                                        <p:tav tm="0">
                                          <p:val>
                                            <p:strVal val="#ppt_y"/>
                                          </p:val>
                                        </p:tav>
                                        <p:tav tm="100000">
                                          <p:val>
                                            <p:strVal val="#ppt_y"/>
                                          </p:val>
                                        </p:tav>
                                      </p:tavLst>
                                    </p:anim>
                                    <p:anim calcmode="lin" valueType="num">
                                      <p:cBhvr>
                                        <p:cTn id="105"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06"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107" dur="500" tmFilter="0,0; .5, 1; 1, 1"/>
                                        <p:tgtEl>
                                          <p:spTgt spid="51"/>
                                        </p:tgtEl>
                                      </p:cBhvr>
                                    </p:animEffect>
                                  </p:childTnLst>
                                </p:cTn>
                              </p:par>
                            </p:childTnLst>
                          </p:cTn>
                        </p:par>
                        <p:par>
                          <p:cTn id="108" fill="hold">
                            <p:stCondLst>
                              <p:cond delay="1550"/>
                            </p:stCondLst>
                            <p:childTnLst>
                              <p:par>
                                <p:cTn id="109" presetID="26" presetClass="emph" presetSubtype="0" fill="hold" grpId="1" nodeType="afterEffect">
                                  <p:stCondLst>
                                    <p:cond delay="0"/>
                                  </p:stCondLst>
                                  <p:iterate type="lt">
                                    <p:tmPct val="0"/>
                                  </p:iterate>
                                  <p:childTnLst>
                                    <p:animEffect transition="out" filter="fade">
                                      <p:cBhvr>
                                        <p:cTn id="110" dur="500" tmFilter="0, 0; .2, .5; .8, .5; 1, 0"/>
                                        <p:tgtEl>
                                          <p:spTgt spid="51"/>
                                        </p:tgtEl>
                                      </p:cBhvr>
                                    </p:animEffect>
                                    <p:animScale>
                                      <p:cBhvr>
                                        <p:cTn id="111" dur="250" autoRev="1" fill="hold"/>
                                        <p:tgtEl>
                                          <p:spTgt spid="51"/>
                                        </p:tgtEl>
                                      </p:cBhvr>
                                      <p:by x="105000" y="105000"/>
                                    </p:animScale>
                                  </p:childTnLst>
                                </p:cTn>
                              </p:par>
                            </p:childTnLst>
                          </p:cTn>
                        </p:par>
                        <p:par>
                          <p:cTn id="112" fill="hold">
                            <p:stCondLst>
                              <p:cond delay="2050"/>
                            </p:stCondLst>
                            <p:childTnLst>
                              <p:par>
                                <p:cTn id="113" presetID="12" presetClass="entr" presetSubtype="1" fill="hold" grpId="0" nodeType="afterEffect">
                                  <p:stCondLst>
                                    <p:cond delay="0"/>
                                  </p:stCondLst>
                                  <p:childTnLst>
                                    <p:set>
                                      <p:cBhvr>
                                        <p:cTn id="114" dur="1" fill="hold">
                                          <p:stCondLst>
                                            <p:cond delay="0"/>
                                          </p:stCondLst>
                                        </p:cTn>
                                        <p:tgtEl>
                                          <p:spTgt spid="53"/>
                                        </p:tgtEl>
                                        <p:attrNameLst>
                                          <p:attrName>style.visibility</p:attrName>
                                        </p:attrNameLst>
                                      </p:cBhvr>
                                      <p:to>
                                        <p:strVal val="visible"/>
                                      </p:to>
                                    </p:set>
                                    <p:anim calcmode="lin" valueType="num">
                                      <p:cBhvr additive="base">
                                        <p:cTn id="115" dur="500"/>
                                        <p:tgtEl>
                                          <p:spTgt spid="53"/>
                                        </p:tgtEl>
                                        <p:attrNameLst>
                                          <p:attrName>ppt_y</p:attrName>
                                        </p:attrNameLst>
                                      </p:cBhvr>
                                      <p:tavLst>
                                        <p:tav tm="0">
                                          <p:val>
                                            <p:strVal val="#ppt_y-#ppt_h*1.125000"/>
                                          </p:val>
                                        </p:tav>
                                        <p:tav tm="100000">
                                          <p:val>
                                            <p:strVal val="#ppt_y"/>
                                          </p:val>
                                        </p:tav>
                                      </p:tavLst>
                                    </p:anim>
                                    <p:animEffect transition="in" filter="wipe(down)">
                                      <p:cBhvr>
                                        <p:cTn id="116" dur="500"/>
                                        <p:tgtEl>
                                          <p:spTgt spid="53"/>
                                        </p:tgtEl>
                                      </p:cBhvr>
                                    </p:animEffect>
                                  </p:childTnLst>
                                </p:cTn>
                              </p:par>
                              <p:par>
                                <p:cTn id="117" presetID="12" presetClass="entr" presetSubtype="4" fill="hold" grpId="0" nodeType="withEffect">
                                  <p:stCondLst>
                                    <p:cond delay="0"/>
                                  </p:stCondLst>
                                  <p:childTnLst>
                                    <p:set>
                                      <p:cBhvr>
                                        <p:cTn id="118" dur="1" fill="hold">
                                          <p:stCondLst>
                                            <p:cond delay="0"/>
                                          </p:stCondLst>
                                        </p:cTn>
                                        <p:tgtEl>
                                          <p:spTgt spid="52"/>
                                        </p:tgtEl>
                                        <p:attrNameLst>
                                          <p:attrName>style.visibility</p:attrName>
                                        </p:attrNameLst>
                                      </p:cBhvr>
                                      <p:to>
                                        <p:strVal val="visible"/>
                                      </p:to>
                                    </p:set>
                                    <p:anim calcmode="lin" valueType="num">
                                      <p:cBhvr additive="base">
                                        <p:cTn id="119" dur="500"/>
                                        <p:tgtEl>
                                          <p:spTgt spid="52"/>
                                        </p:tgtEl>
                                        <p:attrNameLst>
                                          <p:attrName>ppt_y</p:attrName>
                                        </p:attrNameLst>
                                      </p:cBhvr>
                                      <p:tavLst>
                                        <p:tav tm="0">
                                          <p:val>
                                            <p:strVal val="#ppt_y+#ppt_h*1.125000"/>
                                          </p:val>
                                        </p:tav>
                                        <p:tav tm="100000">
                                          <p:val>
                                            <p:strVal val="#ppt_y"/>
                                          </p:val>
                                        </p:tav>
                                      </p:tavLst>
                                    </p:anim>
                                    <p:animEffect transition="in" filter="wipe(up)">
                                      <p:cBhvr>
                                        <p:cTn id="120" dur="500"/>
                                        <p:tgtEl>
                                          <p:spTgt spid="52"/>
                                        </p:tgtEl>
                                      </p:cBhvr>
                                    </p:animEffect>
                                  </p:childTnLst>
                                </p:cTn>
                              </p:par>
                            </p:childTnLst>
                          </p:cTn>
                        </p:par>
                        <p:par>
                          <p:cTn id="121" fill="hold">
                            <p:stCondLst>
                              <p:cond delay="2550"/>
                            </p:stCondLst>
                            <p:childTnLst>
                              <p:par>
                                <p:cTn id="122" presetID="41" presetClass="entr" presetSubtype="0" fill="hold" grpId="0" nodeType="afterEffect">
                                  <p:stCondLst>
                                    <p:cond delay="0"/>
                                  </p:stCondLst>
                                  <p:iterate type="lt">
                                    <p:tmPct val="10000"/>
                                  </p:iterate>
                                  <p:childTnLst>
                                    <p:set>
                                      <p:cBhvr>
                                        <p:cTn id="123" dur="1" fill="hold">
                                          <p:stCondLst>
                                            <p:cond delay="0"/>
                                          </p:stCondLst>
                                        </p:cTn>
                                        <p:tgtEl>
                                          <p:spTgt spid="55"/>
                                        </p:tgtEl>
                                        <p:attrNameLst>
                                          <p:attrName>style.visibility</p:attrName>
                                        </p:attrNameLst>
                                      </p:cBhvr>
                                      <p:to>
                                        <p:strVal val="visible"/>
                                      </p:to>
                                    </p:set>
                                    <p:anim calcmode="lin" valueType="num">
                                      <p:cBhvr>
                                        <p:cTn id="124"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25" dur="500" fill="hold"/>
                                        <p:tgtEl>
                                          <p:spTgt spid="55"/>
                                        </p:tgtEl>
                                        <p:attrNameLst>
                                          <p:attrName>ppt_y</p:attrName>
                                        </p:attrNameLst>
                                      </p:cBhvr>
                                      <p:tavLst>
                                        <p:tav tm="0">
                                          <p:val>
                                            <p:strVal val="#ppt_y"/>
                                          </p:val>
                                        </p:tav>
                                        <p:tav tm="100000">
                                          <p:val>
                                            <p:strVal val="#ppt_y"/>
                                          </p:val>
                                        </p:tav>
                                      </p:tavLst>
                                    </p:anim>
                                    <p:anim calcmode="lin" valueType="num">
                                      <p:cBhvr>
                                        <p:cTn id="126"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27"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500" tmFilter="0,0; .5, 1; 1, 1"/>
                                        <p:tgtEl>
                                          <p:spTgt spid="55"/>
                                        </p:tgtEl>
                                      </p:cBhvr>
                                    </p:animEffect>
                                  </p:childTnLst>
                                </p:cTn>
                              </p:par>
                            </p:childTnLst>
                          </p:cTn>
                        </p:par>
                        <p:par>
                          <p:cTn id="129" fill="hold">
                            <p:stCondLst>
                              <p:cond delay="3450"/>
                            </p:stCondLst>
                            <p:childTnLst>
                              <p:par>
                                <p:cTn id="130" presetID="23" presetClass="entr" presetSubtype="32" fill="hold" grpId="0" nodeType="afterEffect">
                                  <p:stCondLst>
                                    <p:cond delay="0"/>
                                  </p:stCondLst>
                                  <p:childTnLst>
                                    <p:set>
                                      <p:cBhvr>
                                        <p:cTn id="131" dur="1" fill="hold">
                                          <p:stCondLst>
                                            <p:cond delay="0"/>
                                          </p:stCondLst>
                                        </p:cTn>
                                        <p:tgtEl>
                                          <p:spTgt spid="54"/>
                                        </p:tgtEl>
                                        <p:attrNameLst>
                                          <p:attrName>style.visibility</p:attrName>
                                        </p:attrNameLst>
                                      </p:cBhvr>
                                      <p:to>
                                        <p:strVal val="visible"/>
                                      </p:to>
                                    </p:set>
                                    <p:anim calcmode="lin" valueType="num">
                                      <p:cBhvr>
                                        <p:cTn id="132" dur="500" fill="hold"/>
                                        <p:tgtEl>
                                          <p:spTgt spid="54"/>
                                        </p:tgtEl>
                                        <p:attrNameLst>
                                          <p:attrName>ppt_w</p:attrName>
                                        </p:attrNameLst>
                                      </p:cBhvr>
                                      <p:tavLst>
                                        <p:tav tm="0">
                                          <p:val>
                                            <p:strVal val="4*#ppt_w"/>
                                          </p:val>
                                        </p:tav>
                                        <p:tav tm="100000">
                                          <p:val>
                                            <p:strVal val="#ppt_w"/>
                                          </p:val>
                                        </p:tav>
                                      </p:tavLst>
                                    </p:anim>
                                    <p:anim calcmode="lin" valueType="num">
                                      <p:cBhvr>
                                        <p:cTn id="133" dur="500" fill="hold"/>
                                        <p:tgtEl>
                                          <p:spTgt spid="5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2" grpId="0"/>
      <p:bldP spid="23" grpId="0"/>
      <p:bldP spid="39" grpId="0"/>
      <p:bldP spid="39" grpId="1"/>
      <p:bldP spid="40" grpId="0"/>
      <p:bldP spid="41" grpId="0"/>
      <p:bldP spid="45" grpId="0"/>
      <p:bldP spid="45" grpId="1"/>
      <p:bldP spid="46" grpId="0"/>
      <p:bldP spid="47" grpId="0"/>
      <p:bldP spid="51" grpId="0"/>
      <p:bldP spid="51" grpId="1"/>
      <p:bldP spid="52" grpId="0"/>
      <p:bldP spid="53" grpId="0"/>
      <p:bldP spid="54" grpId="0"/>
      <p:bldP spid="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descr="E:\amy项目\模板\60周年\1\png\3.png"/>
          <p:cNvPicPr>
            <a:picLocks noChangeAspect="1" noChangeArrowheads="1"/>
          </p:cNvPicPr>
          <p:nvPr/>
        </p:nvPicPr>
        <p:blipFill>
          <a:blip r:embed="rId3"/>
          <a:srcRect/>
          <a:stretch>
            <a:fillRect/>
          </a:stretch>
        </p:blipFill>
        <p:spPr bwMode="auto">
          <a:xfrm>
            <a:off x="-6893" y="4264398"/>
            <a:ext cx="11300278" cy="2987456"/>
          </a:xfrm>
          <a:prstGeom prst="rect">
            <a:avLst/>
          </a:prstGeom>
          <a:noFill/>
          <a:ln w="9525">
            <a:noFill/>
            <a:miter lim="800000"/>
            <a:headEnd/>
            <a:tailEnd/>
          </a:ln>
        </p:spPr>
      </p:pic>
      <p:sp>
        <p:nvSpPr>
          <p:cNvPr id="35" name="任意多边形 34"/>
          <p:cNvSpPr/>
          <p:nvPr/>
        </p:nvSpPr>
        <p:spPr>
          <a:xfrm>
            <a:off x="5646035" y="2248173"/>
            <a:ext cx="1635553" cy="1669986"/>
          </a:xfrm>
          <a:custGeom>
            <a:avLst/>
            <a:gdLst>
              <a:gd name="connsiteX0" fmla="*/ 0 w 1551215"/>
              <a:gd name="connsiteY0" fmla="*/ 0 h 1583872"/>
              <a:gd name="connsiteX1" fmla="*/ 449036 w 1551215"/>
              <a:gd name="connsiteY1" fmla="*/ 0 h 1583872"/>
              <a:gd name="connsiteX2" fmla="*/ 449036 w 1551215"/>
              <a:gd name="connsiteY2" fmla="*/ 71936 h 1583872"/>
              <a:gd name="connsiteX3" fmla="*/ 73607 w 1551215"/>
              <a:gd name="connsiteY3" fmla="*/ 71936 h 1583872"/>
              <a:gd name="connsiteX4" fmla="*/ 73607 w 1551215"/>
              <a:gd name="connsiteY4" fmla="*/ 1511936 h 1583872"/>
              <a:gd name="connsiteX5" fmla="*/ 1477607 w 1551215"/>
              <a:gd name="connsiteY5" fmla="*/ 1511936 h 1583872"/>
              <a:gd name="connsiteX6" fmla="*/ 1477607 w 1551215"/>
              <a:gd name="connsiteY6" fmla="*/ 71936 h 1583872"/>
              <a:gd name="connsiteX7" fmla="*/ 1102179 w 1551215"/>
              <a:gd name="connsiteY7" fmla="*/ 71936 h 1583872"/>
              <a:gd name="connsiteX8" fmla="*/ 1102179 w 1551215"/>
              <a:gd name="connsiteY8" fmla="*/ 0 h 1583872"/>
              <a:gd name="connsiteX9" fmla="*/ 1551215 w 1551215"/>
              <a:gd name="connsiteY9" fmla="*/ 0 h 1583872"/>
              <a:gd name="connsiteX10" fmla="*/ 1551215 w 1551215"/>
              <a:gd name="connsiteY10" fmla="*/ 1583872 h 1583872"/>
              <a:gd name="connsiteX11" fmla="*/ 0 w 1551215"/>
              <a:gd name="connsiteY11" fmla="*/ 1583872 h 158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51215" h="1583872">
                <a:moveTo>
                  <a:pt x="0" y="0"/>
                </a:moveTo>
                <a:lnTo>
                  <a:pt x="449036" y="0"/>
                </a:lnTo>
                <a:lnTo>
                  <a:pt x="449036" y="71936"/>
                </a:lnTo>
                <a:lnTo>
                  <a:pt x="73607" y="71936"/>
                </a:lnTo>
                <a:lnTo>
                  <a:pt x="73607" y="1511936"/>
                </a:lnTo>
                <a:lnTo>
                  <a:pt x="1477607" y="1511936"/>
                </a:lnTo>
                <a:lnTo>
                  <a:pt x="1477607" y="71936"/>
                </a:lnTo>
                <a:lnTo>
                  <a:pt x="1102179" y="71936"/>
                </a:lnTo>
                <a:lnTo>
                  <a:pt x="1102179" y="0"/>
                </a:lnTo>
                <a:lnTo>
                  <a:pt x="1551215" y="0"/>
                </a:lnTo>
                <a:lnTo>
                  <a:pt x="1551215" y="1583872"/>
                </a:lnTo>
                <a:lnTo>
                  <a:pt x="0" y="15838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等腰三角形 55"/>
          <p:cNvSpPr/>
          <p:nvPr/>
        </p:nvSpPr>
        <p:spPr>
          <a:xfrm rot="10800000">
            <a:off x="6303125" y="3332802"/>
            <a:ext cx="321371" cy="2926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7" name="文本框 56"/>
          <p:cNvSpPr txBox="1"/>
          <p:nvPr/>
        </p:nvSpPr>
        <p:spPr>
          <a:xfrm>
            <a:off x="6096032" y="1684245"/>
            <a:ext cx="689150" cy="1390358"/>
          </a:xfrm>
          <a:prstGeom prst="rect">
            <a:avLst/>
          </a:prstGeom>
          <a:noFill/>
        </p:spPr>
        <p:txBody>
          <a:bodyPr wrap="square" rtlCol="0">
            <a:spAutoFit/>
          </a:bodyPr>
          <a:lstStyle/>
          <a:p>
            <a:pPr algn="ctr"/>
            <a:r>
              <a:rPr lang="en-US" altLang="zh-CN" sz="8435" dirty="0">
                <a:solidFill>
                  <a:srgbClr val="C00000"/>
                </a:solidFill>
                <a:latin typeface="+mn-ea"/>
              </a:rPr>
              <a:t>1</a:t>
            </a:r>
            <a:endParaRPr lang="zh-CN" altLang="en-US" sz="8435" dirty="0">
              <a:solidFill>
                <a:srgbClr val="C00000"/>
              </a:solidFill>
              <a:latin typeface="+mn-ea"/>
            </a:endParaRPr>
          </a:p>
        </p:txBody>
      </p:sp>
      <p:sp>
        <p:nvSpPr>
          <p:cNvPr id="58" name="矩形 57"/>
          <p:cNvSpPr/>
          <p:nvPr/>
        </p:nvSpPr>
        <p:spPr>
          <a:xfrm>
            <a:off x="3772242" y="3811424"/>
            <a:ext cx="5314275" cy="906915"/>
          </a:xfrm>
          <a:prstGeom prst="rect">
            <a:avLst/>
          </a:prstGeom>
        </p:spPr>
        <p:txBody>
          <a:bodyPr wrap="none">
            <a:spAutoFit/>
          </a:bodyPr>
          <a:lstStyle/>
          <a:p>
            <a:pPr algn="ctr">
              <a:lnSpc>
                <a:spcPct val="150000"/>
              </a:lnSpc>
            </a:pPr>
            <a:r>
              <a:rPr lang="zh-CN" altLang="en-US" sz="4000" dirty="0">
                <a:solidFill>
                  <a:srgbClr val="C00000"/>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sz="4000" dirty="0">
              <a:solidFill>
                <a:srgbClr val="C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31127763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14:presetBounceEnd="30667">
                                      <p:stCondLst>
                                        <p:cond delay="1500"/>
                                      </p:stCondLst>
                                      <p:childTnLst>
                                        <p:animMotion origin="layout" path="M -2.59259E-6 -4.30202E-6 L -2.59259E-6 -0.25 " pathEditMode="relative" rAng="0" ptsTypes="AA" p14:bounceEnd="30667">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stCondLst>
                                        <p:cond delay="1500"/>
                                      </p:stCondLst>
                                      <p:childTnLst>
                                        <p:animMotion origin="layout" path="M -2.59259E-6 -4.30202E-6 L -2.59259E-6 -0.25 " pathEditMode="relative" rAng="0" ptsTypes="AA">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701054" y="1558517"/>
            <a:ext cx="2729158" cy="353408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9159370" y="1558517"/>
            <a:ext cx="2729158" cy="353408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3945654" y="2860070"/>
            <a:ext cx="2266472" cy="968920"/>
          </a:xfrm>
          <a:prstGeom prst="rect">
            <a:avLst/>
          </a:prstGeom>
          <a:noFill/>
        </p:spPr>
        <p:txBody>
          <a:bodyPr wrap="square" lIns="0" tIns="0" rIns="0" bIns="0" rtlCol="0">
            <a:spAutoFit/>
          </a:bodyPr>
          <a:lstStyle/>
          <a:p>
            <a:pPr algn="just">
              <a:lnSpc>
                <a:spcPct val="150000"/>
              </a:lnSpc>
            </a:pPr>
            <a:r>
              <a:rPr lang="zh-CN" altLang="en-US" sz="1399"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endParaRPr lang="en-US" sz="1399"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970262" y="5487868"/>
            <a:ext cx="10918266" cy="974306"/>
          </a:xfrm>
          <a:prstGeom prst="rect">
            <a:avLst/>
          </a:prstGeom>
          <a:noFill/>
        </p:spPr>
        <p:txBody>
          <a:bodyPr wrap="square" lIns="0" tIns="0" rIns="0" bIns="0" rtlCol="0">
            <a:spAutoFit/>
          </a:bodyPr>
          <a:lstStyle/>
          <a:p>
            <a:pPr>
              <a:lnSpc>
                <a:spcPct val="150000"/>
              </a:lnSpc>
            </a:pPr>
            <a:r>
              <a:rPr lang="zh-CN" altLang="en-US" sz="84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4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9400449" y="2860070"/>
            <a:ext cx="2266472" cy="968920"/>
          </a:xfrm>
          <a:prstGeom prst="rect">
            <a:avLst/>
          </a:prstGeom>
          <a:noFill/>
        </p:spPr>
        <p:txBody>
          <a:bodyPr wrap="square" lIns="0" tIns="0" rIns="0" bIns="0" rtlCol="0">
            <a:spAutoFit/>
          </a:bodyPr>
          <a:lstStyle/>
          <a:p>
            <a:pPr algn="just">
              <a:lnSpc>
                <a:spcPct val="150000"/>
              </a:lnSpc>
            </a:pPr>
            <a:r>
              <a:rPr lang="zh-CN" altLang="en-US" sz="1399"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endParaRPr lang="en-US" sz="1399"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7" name="图片占位符 6"/>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pic>
        <p:nvPicPr>
          <p:cNvPr id="6" name="图片占位符 5"/>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a:stretch>
            <a:fillRect/>
          </a:stretch>
        </p:blipFill>
        <p:spPr/>
      </p:pic>
      <p:sp>
        <p:nvSpPr>
          <p:cNvPr id="9"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72587673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down)">
                                      <p:cBhvr>
                                        <p:cTn id="19" dur="500"/>
                                        <p:tgtEl>
                                          <p:spTgt spid="29"/>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5" grpId="0" animBg="1"/>
      <p:bldP spid="26"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7" y="1655178"/>
            <a:ext cx="5783425" cy="5225014"/>
            <a:chOff x="0" y="1569337"/>
            <a:chExt cx="5484146" cy="4954631"/>
          </a:xfrm>
        </p:grpSpPr>
        <p:sp>
          <p:nvSpPr>
            <p:cNvPr id="851" name="Freeform 5"/>
            <p:cNvSpPr>
              <a:spLocks/>
            </p:cNvSpPr>
            <p:nvPr/>
          </p:nvSpPr>
          <p:spPr bwMode="auto">
            <a:xfrm>
              <a:off x="1510340" y="1570966"/>
              <a:ext cx="971049" cy="1603209"/>
            </a:xfrm>
            <a:custGeom>
              <a:avLst/>
              <a:gdLst>
                <a:gd name="T0" fmla="*/ 504 w 504"/>
                <a:gd name="T1" fmla="*/ 832 h 832"/>
                <a:gd name="T2" fmla="*/ 0 w 504"/>
                <a:gd name="T3" fmla="*/ 514 h 832"/>
                <a:gd name="T4" fmla="*/ 0 w 504"/>
                <a:gd name="T5" fmla="*/ 0 h 832"/>
                <a:gd name="T6" fmla="*/ 504 w 504"/>
                <a:gd name="T7" fmla="*/ 530 h 832"/>
                <a:gd name="T8" fmla="*/ 504 w 504"/>
                <a:gd name="T9" fmla="*/ 832 h 832"/>
              </a:gdLst>
              <a:ahLst/>
              <a:cxnLst>
                <a:cxn ang="0">
                  <a:pos x="T0" y="T1"/>
                </a:cxn>
                <a:cxn ang="0">
                  <a:pos x="T2" y="T3"/>
                </a:cxn>
                <a:cxn ang="0">
                  <a:pos x="T4" y="T5"/>
                </a:cxn>
                <a:cxn ang="0">
                  <a:pos x="T6" y="T7"/>
                </a:cxn>
                <a:cxn ang="0">
                  <a:pos x="T8" y="T9"/>
                </a:cxn>
              </a:cxnLst>
              <a:rect l="0" t="0" r="r" b="b"/>
              <a:pathLst>
                <a:path w="504" h="832">
                  <a:moveTo>
                    <a:pt x="504" y="832"/>
                  </a:moveTo>
                  <a:cubicBezTo>
                    <a:pt x="336" y="726"/>
                    <a:pt x="168" y="620"/>
                    <a:pt x="0" y="514"/>
                  </a:cubicBezTo>
                  <a:cubicBezTo>
                    <a:pt x="0" y="343"/>
                    <a:pt x="0" y="171"/>
                    <a:pt x="0" y="0"/>
                  </a:cubicBezTo>
                  <a:cubicBezTo>
                    <a:pt x="168" y="177"/>
                    <a:pt x="336" y="353"/>
                    <a:pt x="504" y="530"/>
                  </a:cubicBezTo>
                  <a:cubicBezTo>
                    <a:pt x="504" y="631"/>
                    <a:pt x="504" y="731"/>
                    <a:pt x="504" y="832"/>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2" name="Freeform 6"/>
            <p:cNvSpPr>
              <a:spLocks/>
            </p:cNvSpPr>
            <p:nvPr/>
          </p:nvSpPr>
          <p:spPr bwMode="auto">
            <a:xfrm>
              <a:off x="1510340" y="2560752"/>
              <a:ext cx="971049" cy="1195075"/>
            </a:xfrm>
            <a:custGeom>
              <a:avLst/>
              <a:gdLst>
                <a:gd name="T0" fmla="*/ 504 w 504"/>
                <a:gd name="T1" fmla="*/ 620 h 620"/>
                <a:gd name="T2" fmla="*/ 0 w 504"/>
                <a:gd name="T3" fmla="*/ 514 h 620"/>
                <a:gd name="T4" fmla="*/ 0 w 504"/>
                <a:gd name="T5" fmla="*/ 0 h 620"/>
                <a:gd name="T6" fmla="*/ 504 w 504"/>
                <a:gd name="T7" fmla="*/ 318 h 620"/>
                <a:gd name="T8" fmla="*/ 504 w 504"/>
                <a:gd name="T9" fmla="*/ 620 h 620"/>
              </a:gdLst>
              <a:ahLst/>
              <a:cxnLst>
                <a:cxn ang="0">
                  <a:pos x="T0" y="T1"/>
                </a:cxn>
                <a:cxn ang="0">
                  <a:pos x="T2" y="T3"/>
                </a:cxn>
                <a:cxn ang="0">
                  <a:pos x="T4" y="T5"/>
                </a:cxn>
                <a:cxn ang="0">
                  <a:pos x="T6" y="T7"/>
                </a:cxn>
                <a:cxn ang="0">
                  <a:pos x="T8" y="T9"/>
                </a:cxn>
              </a:cxnLst>
              <a:rect l="0" t="0" r="r" b="b"/>
              <a:pathLst>
                <a:path w="504" h="620">
                  <a:moveTo>
                    <a:pt x="504" y="620"/>
                  </a:moveTo>
                  <a:cubicBezTo>
                    <a:pt x="336" y="585"/>
                    <a:pt x="168" y="549"/>
                    <a:pt x="0" y="514"/>
                  </a:cubicBezTo>
                  <a:cubicBezTo>
                    <a:pt x="0" y="343"/>
                    <a:pt x="0" y="171"/>
                    <a:pt x="0" y="0"/>
                  </a:cubicBezTo>
                  <a:cubicBezTo>
                    <a:pt x="168" y="106"/>
                    <a:pt x="336" y="212"/>
                    <a:pt x="504" y="318"/>
                  </a:cubicBezTo>
                  <a:cubicBezTo>
                    <a:pt x="504" y="419"/>
                    <a:pt x="504" y="519"/>
                    <a:pt x="504" y="620"/>
                  </a:cubicBezTo>
                  <a:close/>
                </a:path>
              </a:pathLst>
            </a:custGeom>
            <a:solidFill>
              <a:schemeClr val="accent2">
                <a:lumMod val="75000"/>
              </a:schemeClr>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3" name="Freeform 7"/>
            <p:cNvSpPr>
              <a:spLocks/>
            </p:cNvSpPr>
            <p:nvPr/>
          </p:nvSpPr>
          <p:spPr bwMode="auto">
            <a:xfrm>
              <a:off x="1510340" y="3551352"/>
              <a:ext cx="971049" cy="990600"/>
            </a:xfrm>
            <a:custGeom>
              <a:avLst/>
              <a:gdLst>
                <a:gd name="T0" fmla="*/ 504 w 504"/>
                <a:gd name="T1" fmla="*/ 408 h 514"/>
                <a:gd name="T2" fmla="*/ 0 w 504"/>
                <a:gd name="T3" fmla="*/ 514 h 514"/>
                <a:gd name="T4" fmla="*/ 0 w 504"/>
                <a:gd name="T5" fmla="*/ 0 h 514"/>
                <a:gd name="T6" fmla="*/ 504 w 504"/>
                <a:gd name="T7" fmla="*/ 106 h 514"/>
                <a:gd name="T8" fmla="*/ 504 w 504"/>
                <a:gd name="T9" fmla="*/ 408 h 514"/>
              </a:gdLst>
              <a:ahLst/>
              <a:cxnLst>
                <a:cxn ang="0">
                  <a:pos x="T0" y="T1"/>
                </a:cxn>
                <a:cxn ang="0">
                  <a:pos x="T2" y="T3"/>
                </a:cxn>
                <a:cxn ang="0">
                  <a:pos x="T4" y="T5"/>
                </a:cxn>
                <a:cxn ang="0">
                  <a:pos x="T6" y="T7"/>
                </a:cxn>
                <a:cxn ang="0">
                  <a:pos x="T8" y="T9"/>
                </a:cxn>
              </a:cxnLst>
              <a:rect l="0" t="0" r="r" b="b"/>
              <a:pathLst>
                <a:path w="504" h="514">
                  <a:moveTo>
                    <a:pt x="504" y="408"/>
                  </a:moveTo>
                  <a:cubicBezTo>
                    <a:pt x="336" y="443"/>
                    <a:pt x="168" y="479"/>
                    <a:pt x="0" y="514"/>
                  </a:cubicBezTo>
                  <a:cubicBezTo>
                    <a:pt x="0" y="343"/>
                    <a:pt x="0" y="171"/>
                    <a:pt x="0" y="0"/>
                  </a:cubicBezTo>
                  <a:cubicBezTo>
                    <a:pt x="168" y="35"/>
                    <a:pt x="336" y="71"/>
                    <a:pt x="504" y="106"/>
                  </a:cubicBezTo>
                  <a:cubicBezTo>
                    <a:pt x="504" y="207"/>
                    <a:pt x="504" y="307"/>
                    <a:pt x="504" y="408"/>
                  </a:cubicBez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4" name="Freeform 8"/>
            <p:cNvSpPr>
              <a:spLocks/>
            </p:cNvSpPr>
            <p:nvPr/>
          </p:nvSpPr>
          <p:spPr bwMode="auto">
            <a:xfrm>
              <a:off x="1510340" y="4337478"/>
              <a:ext cx="971049" cy="1194260"/>
            </a:xfrm>
            <a:custGeom>
              <a:avLst/>
              <a:gdLst>
                <a:gd name="T0" fmla="*/ 504 w 504"/>
                <a:gd name="T1" fmla="*/ 302 h 620"/>
                <a:gd name="T2" fmla="*/ 0 w 504"/>
                <a:gd name="T3" fmla="*/ 620 h 620"/>
                <a:gd name="T4" fmla="*/ 0 w 504"/>
                <a:gd name="T5" fmla="*/ 106 h 620"/>
                <a:gd name="T6" fmla="*/ 504 w 504"/>
                <a:gd name="T7" fmla="*/ 0 h 620"/>
                <a:gd name="T8" fmla="*/ 504 w 504"/>
                <a:gd name="T9" fmla="*/ 302 h 620"/>
              </a:gdLst>
              <a:ahLst/>
              <a:cxnLst>
                <a:cxn ang="0">
                  <a:pos x="T0" y="T1"/>
                </a:cxn>
                <a:cxn ang="0">
                  <a:pos x="T2" y="T3"/>
                </a:cxn>
                <a:cxn ang="0">
                  <a:pos x="T4" y="T5"/>
                </a:cxn>
                <a:cxn ang="0">
                  <a:pos x="T6" y="T7"/>
                </a:cxn>
                <a:cxn ang="0">
                  <a:pos x="T8" y="T9"/>
                </a:cxn>
              </a:cxnLst>
              <a:rect l="0" t="0" r="r" b="b"/>
              <a:pathLst>
                <a:path w="504" h="620">
                  <a:moveTo>
                    <a:pt x="504" y="302"/>
                  </a:moveTo>
                  <a:cubicBezTo>
                    <a:pt x="336" y="408"/>
                    <a:pt x="168" y="514"/>
                    <a:pt x="0" y="620"/>
                  </a:cubicBezTo>
                  <a:cubicBezTo>
                    <a:pt x="0" y="449"/>
                    <a:pt x="0" y="277"/>
                    <a:pt x="0" y="106"/>
                  </a:cubicBezTo>
                  <a:cubicBezTo>
                    <a:pt x="168" y="71"/>
                    <a:pt x="336" y="35"/>
                    <a:pt x="504" y="0"/>
                  </a:cubicBezTo>
                  <a:cubicBezTo>
                    <a:pt x="504" y="101"/>
                    <a:pt x="504" y="201"/>
                    <a:pt x="504" y="302"/>
                  </a:cubicBez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5" name="Freeform 9"/>
            <p:cNvSpPr>
              <a:spLocks/>
            </p:cNvSpPr>
            <p:nvPr/>
          </p:nvSpPr>
          <p:spPr bwMode="auto">
            <a:xfrm>
              <a:off x="1510340" y="4919130"/>
              <a:ext cx="971049" cy="1603209"/>
            </a:xfrm>
            <a:custGeom>
              <a:avLst/>
              <a:gdLst>
                <a:gd name="T0" fmla="*/ 504 w 504"/>
                <a:gd name="T1" fmla="*/ 302 h 832"/>
                <a:gd name="T2" fmla="*/ 0 w 504"/>
                <a:gd name="T3" fmla="*/ 832 h 832"/>
                <a:gd name="T4" fmla="*/ 0 w 504"/>
                <a:gd name="T5" fmla="*/ 318 h 832"/>
                <a:gd name="T6" fmla="*/ 504 w 504"/>
                <a:gd name="T7" fmla="*/ 0 h 832"/>
                <a:gd name="T8" fmla="*/ 504 w 504"/>
                <a:gd name="T9" fmla="*/ 302 h 832"/>
              </a:gdLst>
              <a:ahLst/>
              <a:cxnLst>
                <a:cxn ang="0">
                  <a:pos x="T0" y="T1"/>
                </a:cxn>
                <a:cxn ang="0">
                  <a:pos x="T2" y="T3"/>
                </a:cxn>
                <a:cxn ang="0">
                  <a:pos x="T4" y="T5"/>
                </a:cxn>
                <a:cxn ang="0">
                  <a:pos x="T6" y="T7"/>
                </a:cxn>
                <a:cxn ang="0">
                  <a:pos x="T8" y="T9"/>
                </a:cxn>
              </a:cxnLst>
              <a:rect l="0" t="0" r="r" b="b"/>
              <a:pathLst>
                <a:path w="504" h="832">
                  <a:moveTo>
                    <a:pt x="504" y="302"/>
                  </a:moveTo>
                  <a:cubicBezTo>
                    <a:pt x="336" y="479"/>
                    <a:pt x="168" y="655"/>
                    <a:pt x="0" y="832"/>
                  </a:cubicBezTo>
                  <a:cubicBezTo>
                    <a:pt x="0" y="661"/>
                    <a:pt x="0" y="489"/>
                    <a:pt x="0" y="318"/>
                  </a:cubicBezTo>
                  <a:cubicBezTo>
                    <a:pt x="168" y="212"/>
                    <a:pt x="336" y="106"/>
                    <a:pt x="504" y="0"/>
                  </a:cubicBezTo>
                  <a:cubicBezTo>
                    <a:pt x="504" y="101"/>
                    <a:pt x="504" y="201"/>
                    <a:pt x="504" y="302"/>
                  </a:cubicBezTo>
                  <a:close/>
                </a:path>
              </a:pathLst>
            </a:custGeom>
            <a:solidFill>
              <a:schemeClr val="tx2">
                <a:lumMod val="75000"/>
              </a:schemeClr>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6" name="Freeform 10"/>
            <p:cNvSpPr>
              <a:spLocks/>
            </p:cNvSpPr>
            <p:nvPr/>
          </p:nvSpPr>
          <p:spPr bwMode="auto">
            <a:xfrm>
              <a:off x="2481389" y="2591708"/>
              <a:ext cx="1812571" cy="582467"/>
            </a:xfrm>
            <a:custGeom>
              <a:avLst/>
              <a:gdLst>
                <a:gd name="T0" fmla="*/ 790 w 941"/>
                <a:gd name="T1" fmla="*/ 0 h 302"/>
                <a:gd name="T2" fmla="*/ 0 w 941"/>
                <a:gd name="T3" fmla="*/ 0 h 302"/>
                <a:gd name="T4" fmla="*/ 0 w 941"/>
                <a:gd name="T5" fmla="*/ 302 h 302"/>
                <a:gd name="T6" fmla="*/ 790 w 941"/>
                <a:gd name="T7" fmla="*/ 302 h 302"/>
                <a:gd name="T8" fmla="*/ 941 w 941"/>
                <a:gd name="T9" fmla="*/ 151 h 302"/>
                <a:gd name="T10" fmla="*/ 790 w 941"/>
                <a:gd name="T11" fmla="*/ 0 h 302"/>
              </a:gdLst>
              <a:ahLst/>
              <a:cxnLst>
                <a:cxn ang="0">
                  <a:pos x="T0" y="T1"/>
                </a:cxn>
                <a:cxn ang="0">
                  <a:pos x="T2" y="T3"/>
                </a:cxn>
                <a:cxn ang="0">
                  <a:pos x="T4" y="T5"/>
                </a:cxn>
                <a:cxn ang="0">
                  <a:pos x="T6" y="T7"/>
                </a:cxn>
                <a:cxn ang="0">
                  <a:pos x="T8" y="T9"/>
                </a:cxn>
                <a:cxn ang="0">
                  <a:pos x="T10" y="T11"/>
                </a:cxn>
              </a:cxnLst>
              <a:rect l="0" t="0" r="r" b="b"/>
              <a:pathLst>
                <a:path w="941" h="302">
                  <a:moveTo>
                    <a:pt x="790" y="0"/>
                  </a:moveTo>
                  <a:cubicBezTo>
                    <a:pt x="0" y="0"/>
                    <a:pt x="0" y="0"/>
                    <a:pt x="0" y="0"/>
                  </a:cubicBezTo>
                  <a:cubicBezTo>
                    <a:pt x="0" y="302"/>
                    <a:pt x="0" y="302"/>
                    <a:pt x="0" y="302"/>
                  </a:cubicBezTo>
                  <a:cubicBezTo>
                    <a:pt x="790" y="302"/>
                    <a:pt x="790" y="302"/>
                    <a:pt x="790" y="302"/>
                  </a:cubicBezTo>
                  <a:cubicBezTo>
                    <a:pt x="873" y="302"/>
                    <a:pt x="941" y="234"/>
                    <a:pt x="941" y="151"/>
                  </a:cubicBezTo>
                  <a:cubicBezTo>
                    <a:pt x="941" y="67"/>
                    <a:pt x="873" y="0"/>
                    <a:pt x="790" y="0"/>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7" name="Freeform 11"/>
            <p:cNvSpPr>
              <a:spLocks/>
            </p:cNvSpPr>
            <p:nvPr/>
          </p:nvSpPr>
          <p:spPr bwMode="auto">
            <a:xfrm>
              <a:off x="2481389" y="3174175"/>
              <a:ext cx="3002757" cy="581652"/>
            </a:xfrm>
            <a:custGeom>
              <a:avLst/>
              <a:gdLst>
                <a:gd name="T0" fmla="*/ 1408 w 1559"/>
                <a:gd name="T1" fmla="*/ 0 h 302"/>
                <a:gd name="T2" fmla="*/ 0 w 1559"/>
                <a:gd name="T3" fmla="*/ 0 h 302"/>
                <a:gd name="T4" fmla="*/ 0 w 1559"/>
                <a:gd name="T5" fmla="*/ 302 h 302"/>
                <a:gd name="T6" fmla="*/ 1408 w 1559"/>
                <a:gd name="T7" fmla="*/ 302 h 302"/>
                <a:gd name="T8" fmla="*/ 1559 w 1559"/>
                <a:gd name="T9" fmla="*/ 151 h 302"/>
                <a:gd name="T10" fmla="*/ 1408 w 1559"/>
                <a:gd name="T11" fmla="*/ 0 h 302"/>
              </a:gdLst>
              <a:ahLst/>
              <a:cxnLst>
                <a:cxn ang="0">
                  <a:pos x="T0" y="T1"/>
                </a:cxn>
                <a:cxn ang="0">
                  <a:pos x="T2" y="T3"/>
                </a:cxn>
                <a:cxn ang="0">
                  <a:pos x="T4" y="T5"/>
                </a:cxn>
                <a:cxn ang="0">
                  <a:pos x="T6" y="T7"/>
                </a:cxn>
                <a:cxn ang="0">
                  <a:pos x="T8" y="T9"/>
                </a:cxn>
                <a:cxn ang="0">
                  <a:pos x="T10" y="T11"/>
                </a:cxn>
              </a:cxnLst>
              <a:rect l="0" t="0" r="r" b="b"/>
              <a:pathLst>
                <a:path w="1559" h="302">
                  <a:moveTo>
                    <a:pt x="1408" y="0"/>
                  </a:moveTo>
                  <a:cubicBezTo>
                    <a:pt x="0" y="0"/>
                    <a:pt x="0" y="0"/>
                    <a:pt x="0" y="0"/>
                  </a:cubicBezTo>
                  <a:cubicBezTo>
                    <a:pt x="0" y="302"/>
                    <a:pt x="0" y="302"/>
                    <a:pt x="0" y="302"/>
                  </a:cubicBezTo>
                  <a:cubicBezTo>
                    <a:pt x="1408" y="302"/>
                    <a:pt x="1408" y="302"/>
                    <a:pt x="1408" y="302"/>
                  </a:cubicBezTo>
                  <a:cubicBezTo>
                    <a:pt x="1491" y="302"/>
                    <a:pt x="1559" y="234"/>
                    <a:pt x="1559" y="151"/>
                  </a:cubicBezTo>
                  <a:cubicBezTo>
                    <a:pt x="1559" y="67"/>
                    <a:pt x="1491" y="0"/>
                    <a:pt x="1408" y="0"/>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8" name="Freeform 12"/>
            <p:cNvSpPr>
              <a:spLocks/>
            </p:cNvSpPr>
            <p:nvPr/>
          </p:nvSpPr>
          <p:spPr bwMode="auto">
            <a:xfrm>
              <a:off x="2481389" y="3755827"/>
              <a:ext cx="2467540" cy="581652"/>
            </a:xfrm>
            <a:custGeom>
              <a:avLst/>
              <a:gdLst>
                <a:gd name="T0" fmla="*/ 1130 w 1281"/>
                <a:gd name="T1" fmla="*/ 0 h 302"/>
                <a:gd name="T2" fmla="*/ 0 w 1281"/>
                <a:gd name="T3" fmla="*/ 0 h 302"/>
                <a:gd name="T4" fmla="*/ 0 w 1281"/>
                <a:gd name="T5" fmla="*/ 302 h 302"/>
                <a:gd name="T6" fmla="*/ 1130 w 1281"/>
                <a:gd name="T7" fmla="*/ 302 h 302"/>
                <a:gd name="T8" fmla="*/ 1281 w 1281"/>
                <a:gd name="T9" fmla="*/ 151 h 302"/>
                <a:gd name="T10" fmla="*/ 1130 w 1281"/>
                <a:gd name="T11" fmla="*/ 0 h 302"/>
              </a:gdLst>
              <a:ahLst/>
              <a:cxnLst>
                <a:cxn ang="0">
                  <a:pos x="T0" y="T1"/>
                </a:cxn>
                <a:cxn ang="0">
                  <a:pos x="T2" y="T3"/>
                </a:cxn>
                <a:cxn ang="0">
                  <a:pos x="T4" y="T5"/>
                </a:cxn>
                <a:cxn ang="0">
                  <a:pos x="T6" y="T7"/>
                </a:cxn>
                <a:cxn ang="0">
                  <a:pos x="T8" y="T9"/>
                </a:cxn>
                <a:cxn ang="0">
                  <a:pos x="T10" y="T11"/>
                </a:cxn>
              </a:cxnLst>
              <a:rect l="0" t="0" r="r" b="b"/>
              <a:pathLst>
                <a:path w="1281" h="302">
                  <a:moveTo>
                    <a:pt x="1130" y="0"/>
                  </a:moveTo>
                  <a:cubicBezTo>
                    <a:pt x="0" y="0"/>
                    <a:pt x="0" y="0"/>
                    <a:pt x="0" y="0"/>
                  </a:cubicBezTo>
                  <a:cubicBezTo>
                    <a:pt x="0" y="302"/>
                    <a:pt x="0" y="302"/>
                    <a:pt x="0" y="302"/>
                  </a:cubicBezTo>
                  <a:cubicBezTo>
                    <a:pt x="1130" y="302"/>
                    <a:pt x="1130" y="302"/>
                    <a:pt x="1130" y="302"/>
                  </a:cubicBezTo>
                  <a:cubicBezTo>
                    <a:pt x="1213" y="302"/>
                    <a:pt x="1281" y="234"/>
                    <a:pt x="1281" y="151"/>
                  </a:cubicBezTo>
                  <a:cubicBezTo>
                    <a:pt x="1281" y="68"/>
                    <a:pt x="1213" y="0"/>
                    <a:pt x="1130" y="0"/>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9" name="Freeform 13"/>
            <p:cNvSpPr>
              <a:spLocks/>
            </p:cNvSpPr>
            <p:nvPr/>
          </p:nvSpPr>
          <p:spPr bwMode="auto">
            <a:xfrm>
              <a:off x="2481389" y="4337478"/>
              <a:ext cx="1955132" cy="581652"/>
            </a:xfrm>
            <a:custGeom>
              <a:avLst/>
              <a:gdLst>
                <a:gd name="T0" fmla="*/ 864 w 1015"/>
                <a:gd name="T1" fmla="*/ 0 h 302"/>
                <a:gd name="T2" fmla="*/ 0 w 1015"/>
                <a:gd name="T3" fmla="*/ 0 h 302"/>
                <a:gd name="T4" fmla="*/ 0 w 1015"/>
                <a:gd name="T5" fmla="*/ 302 h 302"/>
                <a:gd name="T6" fmla="*/ 864 w 1015"/>
                <a:gd name="T7" fmla="*/ 302 h 302"/>
                <a:gd name="T8" fmla="*/ 1015 w 1015"/>
                <a:gd name="T9" fmla="*/ 151 h 302"/>
                <a:gd name="T10" fmla="*/ 864 w 1015"/>
                <a:gd name="T11" fmla="*/ 0 h 302"/>
              </a:gdLst>
              <a:ahLst/>
              <a:cxnLst>
                <a:cxn ang="0">
                  <a:pos x="T0" y="T1"/>
                </a:cxn>
                <a:cxn ang="0">
                  <a:pos x="T2" y="T3"/>
                </a:cxn>
                <a:cxn ang="0">
                  <a:pos x="T4" y="T5"/>
                </a:cxn>
                <a:cxn ang="0">
                  <a:pos x="T6" y="T7"/>
                </a:cxn>
                <a:cxn ang="0">
                  <a:pos x="T8" y="T9"/>
                </a:cxn>
                <a:cxn ang="0">
                  <a:pos x="T10" y="T11"/>
                </a:cxn>
              </a:cxnLst>
              <a:rect l="0" t="0" r="r" b="b"/>
              <a:pathLst>
                <a:path w="1015" h="302">
                  <a:moveTo>
                    <a:pt x="864" y="0"/>
                  </a:moveTo>
                  <a:cubicBezTo>
                    <a:pt x="0" y="0"/>
                    <a:pt x="0" y="0"/>
                    <a:pt x="0" y="0"/>
                  </a:cubicBezTo>
                  <a:cubicBezTo>
                    <a:pt x="0" y="302"/>
                    <a:pt x="0" y="302"/>
                    <a:pt x="0" y="302"/>
                  </a:cubicBezTo>
                  <a:cubicBezTo>
                    <a:pt x="864" y="302"/>
                    <a:pt x="864" y="302"/>
                    <a:pt x="864" y="302"/>
                  </a:cubicBezTo>
                  <a:cubicBezTo>
                    <a:pt x="947" y="302"/>
                    <a:pt x="1015" y="235"/>
                    <a:pt x="1015" y="151"/>
                  </a:cubicBezTo>
                  <a:cubicBezTo>
                    <a:pt x="1015" y="68"/>
                    <a:pt x="947" y="0"/>
                    <a:pt x="864"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0" name="Freeform 14"/>
            <p:cNvSpPr>
              <a:spLocks/>
            </p:cNvSpPr>
            <p:nvPr/>
          </p:nvSpPr>
          <p:spPr bwMode="auto">
            <a:xfrm>
              <a:off x="2481389" y="4919130"/>
              <a:ext cx="2711931" cy="581652"/>
            </a:xfrm>
            <a:custGeom>
              <a:avLst/>
              <a:gdLst>
                <a:gd name="T0" fmla="*/ 1408 w 1408"/>
                <a:gd name="T1" fmla="*/ 151 h 302"/>
                <a:gd name="T2" fmla="*/ 1268 w 1408"/>
                <a:gd name="T3" fmla="*/ 1 h 302"/>
                <a:gd name="T4" fmla="*/ 1268 w 1408"/>
                <a:gd name="T5" fmla="*/ 0 h 302"/>
                <a:gd name="T6" fmla="*/ 0 w 1408"/>
                <a:gd name="T7" fmla="*/ 0 h 302"/>
                <a:gd name="T8" fmla="*/ 0 w 1408"/>
                <a:gd name="T9" fmla="*/ 302 h 302"/>
                <a:gd name="T10" fmla="*/ 1268 w 1408"/>
                <a:gd name="T11" fmla="*/ 302 h 302"/>
                <a:gd name="T12" fmla="*/ 1268 w 1408"/>
                <a:gd name="T13" fmla="*/ 302 h 302"/>
                <a:gd name="T14" fmla="*/ 1408 w 1408"/>
                <a:gd name="T15" fmla="*/ 151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8" h="302">
                  <a:moveTo>
                    <a:pt x="1408" y="151"/>
                  </a:moveTo>
                  <a:cubicBezTo>
                    <a:pt x="1408" y="72"/>
                    <a:pt x="1346" y="6"/>
                    <a:pt x="1268" y="1"/>
                  </a:cubicBezTo>
                  <a:cubicBezTo>
                    <a:pt x="1268" y="0"/>
                    <a:pt x="1268" y="0"/>
                    <a:pt x="1268" y="0"/>
                  </a:cubicBezTo>
                  <a:cubicBezTo>
                    <a:pt x="0" y="0"/>
                    <a:pt x="0" y="0"/>
                    <a:pt x="0" y="0"/>
                  </a:cubicBezTo>
                  <a:cubicBezTo>
                    <a:pt x="0" y="302"/>
                    <a:pt x="0" y="302"/>
                    <a:pt x="0" y="302"/>
                  </a:cubicBezTo>
                  <a:cubicBezTo>
                    <a:pt x="1268" y="302"/>
                    <a:pt x="1268" y="302"/>
                    <a:pt x="1268" y="302"/>
                  </a:cubicBezTo>
                  <a:cubicBezTo>
                    <a:pt x="1268" y="302"/>
                    <a:pt x="1268" y="302"/>
                    <a:pt x="1268" y="302"/>
                  </a:cubicBezTo>
                  <a:cubicBezTo>
                    <a:pt x="1346" y="296"/>
                    <a:pt x="1408" y="231"/>
                    <a:pt x="1408" y="151"/>
                  </a:cubicBezTo>
                  <a:close/>
                </a:path>
              </a:pathLst>
            </a:custGeom>
            <a:solidFill>
              <a:schemeClr val="tx2"/>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1" name="Rectangle 15"/>
            <p:cNvSpPr>
              <a:spLocks noChangeArrowheads="1"/>
            </p:cNvSpPr>
            <p:nvPr/>
          </p:nvSpPr>
          <p:spPr bwMode="auto">
            <a:xfrm>
              <a:off x="0" y="2559123"/>
              <a:ext cx="1510340" cy="992230"/>
            </a:xfrm>
            <a:prstGeom prst="rect">
              <a:avLst/>
            </a:prstGeom>
            <a:solidFill>
              <a:schemeClr val="accent2"/>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2" name="Rectangle 16"/>
            <p:cNvSpPr>
              <a:spLocks noChangeArrowheads="1"/>
            </p:cNvSpPr>
            <p:nvPr/>
          </p:nvSpPr>
          <p:spPr bwMode="auto">
            <a:xfrm>
              <a:off x="0" y="2559123"/>
              <a:ext cx="1510340" cy="99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8" name="Rectangle 293"/>
            <p:cNvSpPr>
              <a:spLocks noChangeArrowheads="1"/>
            </p:cNvSpPr>
            <p:nvPr/>
          </p:nvSpPr>
          <p:spPr bwMode="auto">
            <a:xfrm>
              <a:off x="0" y="3551352"/>
              <a:ext cx="1510340" cy="990600"/>
            </a:xfrm>
            <a:prstGeom prst="rect">
              <a:avLst/>
            </a:prstGeom>
            <a:solidFill>
              <a:schemeClr val="accent3"/>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9" name="Rectangle 294"/>
            <p:cNvSpPr>
              <a:spLocks noChangeArrowheads="1"/>
            </p:cNvSpPr>
            <p:nvPr/>
          </p:nvSpPr>
          <p:spPr bwMode="auto">
            <a:xfrm>
              <a:off x="0" y="3551352"/>
              <a:ext cx="151034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0" name="Rectangle 687"/>
            <p:cNvSpPr>
              <a:spLocks noChangeArrowheads="1"/>
            </p:cNvSpPr>
            <p:nvPr/>
          </p:nvSpPr>
          <p:spPr bwMode="auto">
            <a:xfrm>
              <a:off x="0" y="5533368"/>
              <a:ext cx="1510340" cy="990600"/>
            </a:xfrm>
            <a:prstGeom prst="rect">
              <a:avLst/>
            </a:prstGeom>
            <a:solidFill>
              <a:schemeClr val="tx2"/>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1" name="Rectangle 688"/>
            <p:cNvSpPr>
              <a:spLocks noChangeArrowheads="1"/>
            </p:cNvSpPr>
            <p:nvPr/>
          </p:nvSpPr>
          <p:spPr bwMode="auto">
            <a:xfrm>
              <a:off x="0" y="5533368"/>
              <a:ext cx="151034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4" name="Rectangle 791"/>
            <p:cNvSpPr>
              <a:spLocks noChangeArrowheads="1"/>
            </p:cNvSpPr>
            <p:nvPr/>
          </p:nvSpPr>
          <p:spPr bwMode="auto">
            <a:xfrm>
              <a:off x="0" y="4541953"/>
              <a:ext cx="1510340" cy="991415"/>
            </a:xfrm>
            <a:prstGeom prst="rect">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5" name="Rectangle 792"/>
            <p:cNvSpPr>
              <a:spLocks noChangeArrowheads="1"/>
            </p:cNvSpPr>
            <p:nvPr/>
          </p:nvSpPr>
          <p:spPr bwMode="auto">
            <a:xfrm>
              <a:off x="0" y="4541953"/>
              <a:ext cx="1510340" cy="991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Rectangle 904"/>
            <p:cNvSpPr>
              <a:spLocks noChangeArrowheads="1"/>
            </p:cNvSpPr>
            <p:nvPr/>
          </p:nvSpPr>
          <p:spPr bwMode="auto">
            <a:xfrm>
              <a:off x="0" y="1569337"/>
              <a:ext cx="1510340" cy="989786"/>
            </a:xfrm>
            <a:prstGeom prst="rect">
              <a:avLst/>
            </a:prstGeom>
            <a:solidFill>
              <a:schemeClr val="accent1"/>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7" name="Rectangle 905"/>
            <p:cNvSpPr>
              <a:spLocks noChangeArrowheads="1"/>
            </p:cNvSpPr>
            <p:nvPr/>
          </p:nvSpPr>
          <p:spPr bwMode="auto">
            <a:xfrm>
              <a:off x="0" y="1569337"/>
              <a:ext cx="1510340" cy="989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034"/>
            <p:cNvSpPr>
              <a:spLocks/>
            </p:cNvSpPr>
            <p:nvPr/>
          </p:nvSpPr>
          <p:spPr bwMode="auto">
            <a:xfrm>
              <a:off x="3078519" y="2748119"/>
              <a:ext cx="7332" cy="296528"/>
            </a:xfrm>
            <a:custGeom>
              <a:avLst/>
              <a:gdLst>
                <a:gd name="T0" fmla="*/ 0 w 4"/>
                <a:gd name="T1" fmla="*/ 2 h 154"/>
                <a:gd name="T2" fmla="*/ 0 w 4"/>
                <a:gd name="T3" fmla="*/ 152 h 154"/>
                <a:gd name="T4" fmla="*/ 2 w 4"/>
                <a:gd name="T5" fmla="*/ 154 h 154"/>
                <a:gd name="T6" fmla="*/ 4 w 4"/>
                <a:gd name="T7" fmla="*/ 152 h 154"/>
                <a:gd name="T8" fmla="*/ 4 w 4"/>
                <a:gd name="T9" fmla="*/ 2 h 154"/>
                <a:gd name="T10" fmla="*/ 2 w 4"/>
                <a:gd name="T11" fmla="*/ 0 h 154"/>
                <a:gd name="T12" fmla="*/ 0 w 4"/>
                <a:gd name="T13" fmla="*/ 2 h 154"/>
              </a:gdLst>
              <a:ahLst/>
              <a:cxnLst>
                <a:cxn ang="0">
                  <a:pos x="T0" y="T1"/>
                </a:cxn>
                <a:cxn ang="0">
                  <a:pos x="T2" y="T3"/>
                </a:cxn>
                <a:cxn ang="0">
                  <a:pos x="T4" y="T5"/>
                </a:cxn>
                <a:cxn ang="0">
                  <a:pos x="T6" y="T7"/>
                </a:cxn>
                <a:cxn ang="0">
                  <a:pos x="T8" y="T9"/>
                </a:cxn>
                <a:cxn ang="0">
                  <a:pos x="T10" y="T11"/>
                </a:cxn>
                <a:cxn ang="0">
                  <a:pos x="T12" y="T13"/>
                </a:cxn>
              </a:cxnLst>
              <a:rect l="0" t="0" r="r" b="b"/>
              <a:pathLst>
                <a:path w="4" h="154">
                  <a:moveTo>
                    <a:pt x="0" y="2"/>
                  </a:moveTo>
                  <a:cubicBezTo>
                    <a:pt x="0" y="152"/>
                    <a:pt x="0" y="152"/>
                    <a:pt x="0" y="152"/>
                  </a:cubicBezTo>
                  <a:cubicBezTo>
                    <a:pt x="0" y="153"/>
                    <a:pt x="1" y="154"/>
                    <a:pt x="2" y="154"/>
                  </a:cubicBezTo>
                  <a:cubicBezTo>
                    <a:pt x="3" y="154"/>
                    <a:pt x="4" y="153"/>
                    <a:pt x="4" y="152"/>
                  </a:cubicBezTo>
                  <a:cubicBezTo>
                    <a:pt x="4" y="2"/>
                    <a:pt x="4" y="2"/>
                    <a:pt x="4" y="2"/>
                  </a:cubicBezTo>
                  <a:cubicBezTo>
                    <a:pt x="4" y="1"/>
                    <a:pt x="3" y="0"/>
                    <a:pt x="2" y="0"/>
                  </a:cubicBezTo>
                  <a:cubicBezTo>
                    <a:pt x="1" y="0"/>
                    <a:pt x="0" y="1"/>
                    <a:pt x="0" y="2"/>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1035"/>
            <p:cNvSpPr>
              <a:spLocks/>
            </p:cNvSpPr>
            <p:nvPr/>
          </p:nvSpPr>
          <p:spPr bwMode="auto">
            <a:xfrm>
              <a:off x="3078519" y="3328141"/>
              <a:ext cx="7332" cy="296528"/>
            </a:xfrm>
            <a:custGeom>
              <a:avLst/>
              <a:gdLst>
                <a:gd name="T0" fmla="*/ 0 w 4"/>
                <a:gd name="T1" fmla="*/ 2 h 154"/>
                <a:gd name="T2" fmla="*/ 0 w 4"/>
                <a:gd name="T3" fmla="*/ 152 h 154"/>
                <a:gd name="T4" fmla="*/ 2 w 4"/>
                <a:gd name="T5" fmla="*/ 154 h 154"/>
                <a:gd name="T6" fmla="*/ 4 w 4"/>
                <a:gd name="T7" fmla="*/ 152 h 154"/>
                <a:gd name="T8" fmla="*/ 4 w 4"/>
                <a:gd name="T9" fmla="*/ 2 h 154"/>
                <a:gd name="T10" fmla="*/ 2 w 4"/>
                <a:gd name="T11" fmla="*/ 0 h 154"/>
                <a:gd name="T12" fmla="*/ 0 w 4"/>
                <a:gd name="T13" fmla="*/ 2 h 154"/>
              </a:gdLst>
              <a:ahLst/>
              <a:cxnLst>
                <a:cxn ang="0">
                  <a:pos x="T0" y="T1"/>
                </a:cxn>
                <a:cxn ang="0">
                  <a:pos x="T2" y="T3"/>
                </a:cxn>
                <a:cxn ang="0">
                  <a:pos x="T4" y="T5"/>
                </a:cxn>
                <a:cxn ang="0">
                  <a:pos x="T6" y="T7"/>
                </a:cxn>
                <a:cxn ang="0">
                  <a:pos x="T8" y="T9"/>
                </a:cxn>
                <a:cxn ang="0">
                  <a:pos x="T10" y="T11"/>
                </a:cxn>
                <a:cxn ang="0">
                  <a:pos x="T12" y="T13"/>
                </a:cxn>
              </a:cxnLst>
              <a:rect l="0" t="0" r="r" b="b"/>
              <a:pathLst>
                <a:path w="4" h="154">
                  <a:moveTo>
                    <a:pt x="0" y="2"/>
                  </a:moveTo>
                  <a:cubicBezTo>
                    <a:pt x="0" y="152"/>
                    <a:pt x="0" y="152"/>
                    <a:pt x="0" y="152"/>
                  </a:cubicBezTo>
                  <a:cubicBezTo>
                    <a:pt x="0" y="153"/>
                    <a:pt x="1" y="154"/>
                    <a:pt x="2" y="154"/>
                  </a:cubicBezTo>
                  <a:cubicBezTo>
                    <a:pt x="3" y="154"/>
                    <a:pt x="4" y="153"/>
                    <a:pt x="4" y="152"/>
                  </a:cubicBezTo>
                  <a:cubicBezTo>
                    <a:pt x="4" y="2"/>
                    <a:pt x="4" y="2"/>
                    <a:pt x="4" y="2"/>
                  </a:cubicBezTo>
                  <a:cubicBezTo>
                    <a:pt x="4" y="1"/>
                    <a:pt x="3" y="0"/>
                    <a:pt x="2" y="0"/>
                  </a:cubicBezTo>
                  <a:cubicBezTo>
                    <a:pt x="1" y="0"/>
                    <a:pt x="0" y="1"/>
                    <a:pt x="0" y="2"/>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1036"/>
            <p:cNvSpPr>
              <a:spLocks/>
            </p:cNvSpPr>
            <p:nvPr/>
          </p:nvSpPr>
          <p:spPr bwMode="auto">
            <a:xfrm>
              <a:off x="3078519" y="3908164"/>
              <a:ext cx="7332" cy="296528"/>
            </a:xfrm>
            <a:custGeom>
              <a:avLst/>
              <a:gdLst>
                <a:gd name="T0" fmla="*/ 0 w 4"/>
                <a:gd name="T1" fmla="*/ 2 h 154"/>
                <a:gd name="T2" fmla="*/ 0 w 4"/>
                <a:gd name="T3" fmla="*/ 152 h 154"/>
                <a:gd name="T4" fmla="*/ 2 w 4"/>
                <a:gd name="T5" fmla="*/ 154 h 154"/>
                <a:gd name="T6" fmla="*/ 4 w 4"/>
                <a:gd name="T7" fmla="*/ 152 h 154"/>
                <a:gd name="T8" fmla="*/ 4 w 4"/>
                <a:gd name="T9" fmla="*/ 2 h 154"/>
                <a:gd name="T10" fmla="*/ 2 w 4"/>
                <a:gd name="T11" fmla="*/ 0 h 154"/>
                <a:gd name="T12" fmla="*/ 0 w 4"/>
                <a:gd name="T13" fmla="*/ 2 h 154"/>
              </a:gdLst>
              <a:ahLst/>
              <a:cxnLst>
                <a:cxn ang="0">
                  <a:pos x="T0" y="T1"/>
                </a:cxn>
                <a:cxn ang="0">
                  <a:pos x="T2" y="T3"/>
                </a:cxn>
                <a:cxn ang="0">
                  <a:pos x="T4" y="T5"/>
                </a:cxn>
                <a:cxn ang="0">
                  <a:pos x="T6" y="T7"/>
                </a:cxn>
                <a:cxn ang="0">
                  <a:pos x="T8" y="T9"/>
                </a:cxn>
                <a:cxn ang="0">
                  <a:pos x="T10" y="T11"/>
                </a:cxn>
                <a:cxn ang="0">
                  <a:pos x="T12" y="T13"/>
                </a:cxn>
              </a:cxnLst>
              <a:rect l="0" t="0" r="r" b="b"/>
              <a:pathLst>
                <a:path w="4" h="154">
                  <a:moveTo>
                    <a:pt x="0" y="2"/>
                  </a:moveTo>
                  <a:cubicBezTo>
                    <a:pt x="0" y="152"/>
                    <a:pt x="0" y="152"/>
                    <a:pt x="0" y="152"/>
                  </a:cubicBezTo>
                  <a:cubicBezTo>
                    <a:pt x="0" y="153"/>
                    <a:pt x="1" y="154"/>
                    <a:pt x="2" y="154"/>
                  </a:cubicBezTo>
                  <a:cubicBezTo>
                    <a:pt x="3" y="154"/>
                    <a:pt x="4" y="153"/>
                    <a:pt x="4" y="152"/>
                  </a:cubicBezTo>
                  <a:cubicBezTo>
                    <a:pt x="4" y="2"/>
                    <a:pt x="4" y="2"/>
                    <a:pt x="4" y="2"/>
                  </a:cubicBezTo>
                  <a:cubicBezTo>
                    <a:pt x="4" y="1"/>
                    <a:pt x="3" y="0"/>
                    <a:pt x="2" y="0"/>
                  </a:cubicBezTo>
                  <a:cubicBezTo>
                    <a:pt x="1" y="0"/>
                    <a:pt x="0" y="1"/>
                    <a:pt x="0" y="2"/>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037"/>
            <p:cNvSpPr>
              <a:spLocks/>
            </p:cNvSpPr>
            <p:nvPr/>
          </p:nvSpPr>
          <p:spPr bwMode="auto">
            <a:xfrm>
              <a:off x="3078519" y="4487372"/>
              <a:ext cx="7332" cy="297343"/>
            </a:xfrm>
            <a:custGeom>
              <a:avLst/>
              <a:gdLst>
                <a:gd name="T0" fmla="*/ 0 w 4"/>
                <a:gd name="T1" fmla="*/ 2 h 154"/>
                <a:gd name="T2" fmla="*/ 0 w 4"/>
                <a:gd name="T3" fmla="*/ 152 h 154"/>
                <a:gd name="T4" fmla="*/ 2 w 4"/>
                <a:gd name="T5" fmla="*/ 154 h 154"/>
                <a:gd name="T6" fmla="*/ 4 w 4"/>
                <a:gd name="T7" fmla="*/ 152 h 154"/>
                <a:gd name="T8" fmla="*/ 4 w 4"/>
                <a:gd name="T9" fmla="*/ 2 h 154"/>
                <a:gd name="T10" fmla="*/ 2 w 4"/>
                <a:gd name="T11" fmla="*/ 0 h 154"/>
                <a:gd name="T12" fmla="*/ 0 w 4"/>
                <a:gd name="T13" fmla="*/ 2 h 154"/>
              </a:gdLst>
              <a:ahLst/>
              <a:cxnLst>
                <a:cxn ang="0">
                  <a:pos x="T0" y="T1"/>
                </a:cxn>
                <a:cxn ang="0">
                  <a:pos x="T2" y="T3"/>
                </a:cxn>
                <a:cxn ang="0">
                  <a:pos x="T4" y="T5"/>
                </a:cxn>
                <a:cxn ang="0">
                  <a:pos x="T6" y="T7"/>
                </a:cxn>
                <a:cxn ang="0">
                  <a:pos x="T8" y="T9"/>
                </a:cxn>
                <a:cxn ang="0">
                  <a:pos x="T10" y="T11"/>
                </a:cxn>
                <a:cxn ang="0">
                  <a:pos x="T12" y="T13"/>
                </a:cxn>
              </a:cxnLst>
              <a:rect l="0" t="0" r="r" b="b"/>
              <a:pathLst>
                <a:path w="4" h="154">
                  <a:moveTo>
                    <a:pt x="0" y="2"/>
                  </a:moveTo>
                  <a:cubicBezTo>
                    <a:pt x="0" y="152"/>
                    <a:pt x="0" y="152"/>
                    <a:pt x="0" y="152"/>
                  </a:cubicBezTo>
                  <a:cubicBezTo>
                    <a:pt x="0" y="153"/>
                    <a:pt x="1" y="154"/>
                    <a:pt x="2" y="154"/>
                  </a:cubicBezTo>
                  <a:cubicBezTo>
                    <a:pt x="3" y="154"/>
                    <a:pt x="4" y="153"/>
                    <a:pt x="4" y="152"/>
                  </a:cubicBezTo>
                  <a:cubicBezTo>
                    <a:pt x="4" y="2"/>
                    <a:pt x="4" y="2"/>
                    <a:pt x="4" y="2"/>
                  </a:cubicBezTo>
                  <a:cubicBezTo>
                    <a:pt x="4" y="1"/>
                    <a:pt x="3" y="0"/>
                    <a:pt x="2" y="0"/>
                  </a:cubicBezTo>
                  <a:cubicBezTo>
                    <a:pt x="1" y="0"/>
                    <a:pt x="0" y="1"/>
                    <a:pt x="0" y="2"/>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038"/>
            <p:cNvSpPr>
              <a:spLocks/>
            </p:cNvSpPr>
            <p:nvPr/>
          </p:nvSpPr>
          <p:spPr bwMode="auto">
            <a:xfrm>
              <a:off x="3078519" y="5067394"/>
              <a:ext cx="7332" cy="294899"/>
            </a:xfrm>
            <a:custGeom>
              <a:avLst/>
              <a:gdLst>
                <a:gd name="T0" fmla="*/ 0 w 4"/>
                <a:gd name="T1" fmla="*/ 2 h 153"/>
                <a:gd name="T2" fmla="*/ 0 w 4"/>
                <a:gd name="T3" fmla="*/ 151 h 153"/>
                <a:gd name="T4" fmla="*/ 2 w 4"/>
                <a:gd name="T5" fmla="*/ 153 h 153"/>
                <a:gd name="T6" fmla="*/ 4 w 4"/>
                <a:gd name="T7" fmla="*/ 151 h 153"/>
                <a:gd name="T8" fmla="*/ 4 w 4"/>
                <a:gd name="T9" fmla="*/ 2 h 153"/>
                <a:gd name="T10" fmla="*/ 2 w 4"/>
                <a:gd name="T11" fmla="*/ 0 h 153"/>
                <a:gd name="T12" fmla="*/ 0 w 4"/>
                <a:gd name="T13" fmla="*/ 2 h 153"/>
              </a:gdLst>
              <a:ahLst/>
              <a:cxnLst>
                <a:cxn ang="0">
                  <a:pos x="T0" y="T1"/>
                </a:cxn>
                <a:cxn ang="0">
                  <a:pos x="T2" y="T3"/>
                </a:cxn>
                <a:cxn ang="0">
                  <a:pos x="T4" y="T5"/>
                </a:cxn>
                <a:cxn ang="0">
                  <a:pos x="T6" y="T7"/>
                </a:cxn>
                <a:cxn ang="0">
                  <a:pos x="T8" y="T9"/>
                </a:cxn>
                <a:cxn ang="0">
                  <a:pos x="T10" y="T11"/>
                </a:cxn>
                <a:cxn ang="0">
                  <a:pos x="T12" y="T13"/>
                </a:cxn>
              </a:cxnLst>
              <a:rect l="0" t="0" r="r" b="b"/>
              <a:pathLst>
                <a:path w="4" h="153">
                  <a:moveTo>
                    <a:pt x="0" y="2"/>
                  </a:moveTo>
                  <a:cubicBezTo>
                    <a:pt x="0" y="151"/>
                    <a:pt x="0" y="151"/>
                    <a:pt x="0" y="151"/>
                  </a:cubicBezTo>
                  <a:cubicBezTo>
                    <a:pt x="0" y="153"/>
                    <a:pt x="1" y="153"/>
                    <a:pt x="2" y="153"/>
                  </a:cubicBezTo>
                  <a:cubicBezTo>
                    <a:pt x="3" y="153"/>
                    <a:pt x="4" y="153"/>
                    <a:pt x="4" y="151"/>
                  </a:cubicBezTo>
                  <a:cubicBezTo>
                    <a:pt x="4" y="2"/>
                    <a:pt x="4" y="2"/>
                    <a:pt x="4" y="2"/>
                  </a:cubicBezTo>
                  <a:cubicBezTo>
                    <a:pt x="4" y="1"/>
                    <a:pt x="3" y="0"/>
                    <a:pt x="2" y="0"/>
                  </a:cubicBezTo>
                  <a:cubicBezTo>
                    <a:pt x="1" y="0"/>
                    <a:pt x="0" y="1"/>
                    <a:pt x="0" y="2"/>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039"/>
            <p:cNvSpPr>
              <a:spLocks/>
            </p:cNvSpPr>
            <p:nvPr/>
          </p:nvSpPr>
          <p:spPr bwMode="auto">
            <a:xfrm>
              <a:off x="5191691" y="3222238"/>
              <a:ext cx="244392" cy="485525"/>
            </a:xfrm>
            <a:custGeom>
              <a:avLst/>
              <a:gdLst>
                <a:gd name="T0" fmla="*/ 2 w 127"/>
                <a:gd name="T1" fmla="*/ 252 h 252"/>
                <a:gd name="T2" fmla="*/ 127 w 127"/>
                <a:gd name="T3" fmla="*/ 126 h 252"/>
                <a:gd name="T4" fmla="*/ 2 w 127"/>
                <a:gd name="T5" fmla="*/ 0 h 252"/>
                <a:gd name="T6" fmla="*/ 0 w 127"/>
                <a:gd name="T7" fmla="*/ 2 h 252"/>
                <a:gd name="T8" fmla="*/ 2 w 127"/>
                <a:gd name="T9" fmla="*/ 4 h 252"/>
                <a:gd name="T10" fmla="*/ 123 w 127"/>
                <a:gd name="T11" fmla="*/ 126 h 252"/>
                <a:gd name="T12" fmla="*/ 2 w 127"/>
                <a:gd name="T13" fmla="*/ 248 h 252"/>
                <a:gd name="T14" fmla="*/ 0 w 127"/>
                <a:gd name="T15" fmla="*/ 250 h 252"/>
                <a:gd name="T16" fmla="*/ 2 w 127"/>
                <a:gd name="T17"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252">
                  <a:moveTo>
                    <a:pt x="2" y="252"/>
                  </a:moveTo>
                  <a:cubicBezTo>
                    <a:pt x="71" y="251"/>
                    <a:pt x="127" y="195"/>
                    <a:pt x="127" y="126"/>
                  </a:cubicBezTo>
                  <a:cubicBezTo>
                    <a:pt x="127" y="57"/>
                    <a:pt x="71" y="1"/>
                    <a:pt x="2" y="0"/>
                  </a:cubicBezTo>
                  <a:cubicBezTo>
                    <a:pt x="1" y="0"/>
                    <a:pt x="0" y="1"/>
                    <a:pt x="0" y="2"/>
                  </a:cubicBezTo>
                  <a:cubicBezTo>
                    <a:pt x="0" y="3"/>
                    <a:pt x="1" y="4"/>
                    <a:pt x="2" y="4"/>
                  </a:cubicBezTo>
                  <a:cubicBezTo>
                    <a:pt x="69" y="5"/>
                    <a:pt x="123" y="59"/>
                    <a:pt x="123" y="126"/>
                  </a:cubicBezTo>
                  <a:cubicBezTo>
                    <a:pt x="123" y="193"/>
                    <a:pt x="69" y="247"/>
                    <a:pt x="2" y="248"/>
                  </a:cubicBezTo>
                  <a:cubicBezTo>
                    <a:pt x="1" y="248"/>
                    <a:pt x="0" y="249"/>
                    <a:pt x="0" y="250"/>
                  </a:cubicBezTo>
                  <a:cubicBezTo>
                    <a:pt x="0" y="251"/>
                    <a:pt x="1" y="252"/>
                    <a:pt x="2"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1040"/>
            <p:cNvSpPr>
              <a:spLocks/>
            </p:cNvSpPr>
            <p:nvPr/>
          </p:nvSpPr>
          <p:spPr bwMode="auto">
            <a:xfrm>
              <a:off x="4649956" y="3803890"/>
              <a:ext cx="245206" cy="485525"/>
            </a:xfrm>
            <a:custGeom>
              <a:avLst/>
              <a:gdLst>
                <a:gd name="T0" fmla="*/ 2 w 127"/>
                <a:gd name="T1" fmla="*/ 252 h 252"/>
                <a:gd name="T2" fmla="*/ 127 w 127"/>
                <a:gd name="T3" fmla="*/ 126 h 252"/>
                <a:gd name="T4" fmla="*/ 2 w 127"/>
                <a:gd name="T5" fmla="*/ 0 h 252"/>
                <a:gd name="T6" fmla="*/ 0 w 127"/>
                <a:gd name="T7" fmla="*/ 2 h 252"/>
                <a:gd name="T8" fmla="*/ 2 w 127"/>
                <a:gd name="T9" fmla="*/ 4 h 252"/>
                <a:gd name="T10" fmla="*/ 123 w 127"/>
                <a:gd name="T11" fmla="*/ 126 h 252"/>
                <a:gd name="T12" fmla="*/ 2 w 127"/>
                <a:gd name="T13" fmla="*/ 248 h 252"/>
                <a:gd name="T14" fmla="*/ 0 w 127"/>
                <a:gd name="T15" fmla="*/ 250 h 252"/>
                <a:gd name="T16" fmla="*/ 2 w 127"/>
                <a:gd name="T17"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252">
                  <a:moveTo>
                    <a:pt x="2" y="252"/>
                  </a:moveTo>
                  <a:cubicBezTo>
                    <a:pt x="71" y="251"/>
                    <a:pt x="127" y="195"/>
                    <a:pt x="127" y="126"/>
                  </a:cubicBezTo>
                  <a:cubicBezTo>
                    <a:pt x="127" y="57"/>
                    <a:pt x="71" y="1"/>
                    <a:pt x="2" y="0"/>
                  </a:cubicBezTo>
                  <a:cubicBezTo>
                    <a:pt x="1" y="0"/>
                    <a:pt x="0" y="1"/>
                    <a:pt x="0" y="2"/>
                  </a:cubicBezTo>
                  <a:cubicBezTo>
                    <a:pt x="0" y="3"/>
                    <a:pt x="1" y="4"/>
                    <a:pt x="2" y="4"/>
                  </a:cubicBezTo>
                  <a:cubicBezTo>
                    <a:pt x="69" y="5"/>
                    <a:pt x="123" y="59"/>
                    <a:pt x="123" y="126"/>
                  </a:cubicBezTo>
                  <a:cubicBezTo>
                    <a:pt x="123" y="193"/>
                    <a:pt x="69" y="247"/>
                    <a:pt x="2" y="248"/>
                  </a:cubicBezTo>
                  <a:cubicBezTo>
                    <a:pt x="1" y="248"/>
                    <a:pt x="0" y="249"/>
                    <a:pt x="0" y="250"/>
                  </a:cubicBezTo>
                  <a:cubicBezTo>
                    <a:pt x="0" y="251"/>
                    <a:pt x="1" y="252"/>
                    <a:pt x="2"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041"/>
            <p:cNvSpPr>
              <a:spLocks/>
            </p:cNvSpPr>
            <p:nvPr/>
          </p:nvSpPr>
          <p:spPr bwMode="auto">
            <a:xfrm>
              <a:off x="4902494" y="4967194"/>
              <a:ext cx="244392" cy="485525"/>
            </a:xfrm>
            <a:custGeom>
              <a:avLst/>
              <a:gdLst>
                <a:gd name="T0" fmla="*/ 2 w 127"/>
                <a:gd name="T1" fmla="*/ 252 h 252"/>
                <a:gd name="T2" fmla="*/ 127 w 127"/>
                <a:gd name="T3" fmla="*/ 126 h 252"/>
                <a:gd name="T4" fmla="*/ 2 w 127"/>
                <a:gd name="T5" fmla="*/ 0 h 252"/>
                <a:gd name="T6" fmla="*/ 0 w 127"/>
                <a:gd name="T7" fmla="*/ 2 h 252"/>
                <a:gd name="T8" fmla="*/ 2 w 127"/>
                <a:gd name="T9" fmla="*/ 4 h 252"/>
                <a:gd name="T10" fmla="*/ 123 w 127"/>
                <a:gd name="T11" fmla="*/ 126 h 252"/>
                <a:gd name="T12" fmla="*/ 2 w 127"/>
                <a:gd name="T13" fmla="*/ 248 h 252"/>
                <a:gd name="T14" fmla="*/ 0 w 127"/>
                <a:gd name="T15" fmla="*/ 250 h 252"/>
                <a:gd name="T16" fmla="*/ 2 w 127"/>
                <a:gd name="T17"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252">
                  <a:moveTo>
                    <a:pt x="2" y="252"/>
                  </a:moveTo>
                  <a:cubicBezTo>
                    <a:pt x="71" y="251"/>
                    <a:pt x="127" y="195"/>
                    <a:pt x="127" y="126"/>
                  </a:cubicBezTo>
                  <a:cubicBezTo>
                    <a:pt x="127" y="57"/>
                    <a:pt x="71" y="1"/>
                    <a:pt x="2" y="0"/>
                  </a:cubicBezTo>
                  <a:cubicBezTo>
                    <a:pt x="1" y="0"/>
                    <a:pt x="0" y="1"/>
                    <a:pt x="0" y="2"/>
                  </a:cubicBezTo>
                  <a:cubicBezTo>
                    <a:pt x="0" y="4"/>
                    <a:pt x="1" y="4"/>
                    <a:pt x="2" y="4"/>
                  </a:cubicBezTo>
                  <a:cubicBezTo>
                    <a:pt x="69" y="5"/>
                    <a:pt x="123" y="59"/>
                    <a:pt x="123" y="126"/>
                  </a:cubicBezTo>
                  <a:cubicBezTo>
                    <a:pt x="123" y="193"/>
                    <a:pt x="69" y="247"/>
                    <a:pt x="2" y="248"/>
                  </a:cubicBezTo>
                  <a:cubicBezTo>
                    <a:pt x="1" y="248"/>
                    <a:pt x="0" y="249"/>
                    <a:pt x="0" y="250"/>
                  </a:cubicBezTo>
                  <a:cubicBezTo>
                    <a:pt x="0" y="251"/>
                    <a:pt x="1" y="252"/>
                    <a:pt x="2"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1042"/>
            <p:cNvSpPr>
              <a:spLocks/>
            </p:cNvSpPr>
            <p:nvPr/>
          </p:nvSpPr>
          <p:spPr bwMode="auto">
            <a:xfrm>
              <a:off x="4143251" y="4385542"/>
              <a:ext cx="245206" cy="485525"/>
            </a:xfrm>
            <a:custGeom>
              <a:avLst/>
              <a:gdLst>
                <a:gd name="T0" fmla="*/ 2 w 127"/>
                <a:gd name="T1" fmla="*/ 252 h 252"/>
                <a:gd name="T2" fmla="*/ 127 w 127"/>
                <a:gd name="T3" fmla="*/ 126 h 252"/>
                <a:gd name="T4" fmla="*/ 2 w 127"/>
                <a:gd name="T5" fmla="*/ 0 h 252"/>
                <a:gd name="T6" fmla="*/ 0 w 127"/>
                <a:gd name="T7" fmla="*/ 2 h 252"/>
                <a:gd name="T8" fmla="*/ 2 w 127"/>
                <a:gd name="T9" fmla="*/ 4 h 252"/>
                <a:gd name="T10" fmla="*/ 123 w 127"/>
                <a:gd name="T11" fmla="*/ 126 h 252"/>
                <a:gd name="T12" fmla="*/ 2 w 127"/>
                <a:gd name="T13" fmla="*/ 248 h 252"/>
                <a:gd name="T14" fmla="*/ 0 w 127"/>
                <a:gd name="T15" fmla="*/ 250 h 252"/>
                <a:gd name="T16" fmla="*/ 2 w 127"/>
                <a:gd name="T17"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252">
                  <a:moveTo>
                    <a:pt x="2" y="252"/>
                  </a:moveTo>
                  <a:cubicBezTo>
                    <a:pt x="71" y="251"/>
                    <a:pt x="127" y="195"/>
                    <a:pt x="127" y="126"/>
                  </a:cubicBezTo>
                  <a:cubicBezTo>
                    <a:pt x="127" y="57"/>
                    <a:pt x="71" y="1"/>
                    <a:pt x="2" y="0"/>
                  </a:cubicBezTo>
                  <a:cubicBezTo>
                    <a:pt x="1" y="0"/>
                    <a:pt x="0" y="1"/>
                    <a:pt x="0" y="2"/>
                  </a:cubicBezTo>
                  <a:cubicBezTo>
                    <a:pt x="0" y="3"/>
                    <a:pt x="1" y="4"/>
                    <a:pt x="2" y="4"/>
                  </a:cubicBezTo>
                  <a:cubicBezTo>
                    <a:pt x="69" y="5"/>
                    <a:pt x="123" y="59"/>
                    <a:pt x="123" y="126"/>
                  </a:cubicBezTo>
                  <a:cubicBezTo>
                    <a:pt x="123" y="193"/>
                    <a:pt x="69" y="247"/>
                    <a:pt x="2" y="248"/>
                  </a:cubicBezTo>
                  <a:cubicBezTo>
                    <a:pt x="1" y="248"/>
                    <a:pt x="0" y="249"/>
                    <a:pt x="0" y="250"/>
                  </a:cubicBezTo>
                  <a:cubicBezTo>
                    <a:pt x="0" y="251"/>
                    <a:pt x="1" y="252"/>
                    <a:pt x="2"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1043"/>
            <p:cNvSpPr>
              <a:spLocks/>
            </p:cNvSpPr>
            <p:nvPr/>
          </p:nvSpPr>
          <p:spPr bwMode="auto">
            <a:xfrm>
              <a:off x="4006392" y="2639772"/>
              <a:ext cx="245206" cy="485525"/>
            </a:xfrm>
            <a:custGeom>
              <a:avLst/>
              <a:gdLst>
                <a:gd name="T0" fmla="*/ 2 w 127"/>
                <a:gd name="T1" fmla="*/ 252 h 252"/>
                <a:gd name="T2" fmla="*/ 127 w 127"/>
                <a:gd name="T3" fmla="*/ 126 h 252"/>
                <a:gd name="T4" fmla="*/ 2 w 127"/>
                <a:gd name="T5" fmla="*/ 0 h 252"/>
                <a:gd name="T6" fmla="*/ 0 w 127"/>
                <a:gd name="T7" fmla="*/ 2 h 252"/>
                <a:gd name="T8" fmla="*/ 2 w 127"/>
                <a:gd name="T9" fmla="*/ 4 h 252"/>
                <a:gd name="T10" fmla="*/ 123 w 127"/>
                <a:gd name="T11" fmla="*/ 126 h 252"/>
                <a:gd name="T12" fmla="*/ 2 w 127"/>
                <a:gd name="T13" fmla="*/ 248 h 252"/>
                <a:gd name="T14" fmla="*/ 0 w 127"/>
                <a:gd name="T15" fmla="*/ 250 h 252"/>
                <a:gd name="T16" fmla="*/ 2 w 127"/>
                <a:gd name="T17"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252">
                  <a:moveTo>
                    <a:pt x="2" y="252"/>
                  </a:moveTo>
                  <a:cubicBezTo>
                    <a:pt x="71" y="251"/>
                    <a:pt x="127" y="195"/>
                    <a:pt x="127" y="126"/>
                  </a:cubicBezTo>
                  <a:cubicBezTo>
                    <a:pt x="127" y="57"/>
                    <a:pt x="71" y="1"/>
                    <a:pt x="2" y="0"/>
                  </a:cubicBezTo>
                  <a:cubicBezTo>
                    <a:pt x="1" y="0"/>
                    <a:pt x="0" y="1"/>
                    <a:pt x="0" y="2"/>
                  </a:cubicBezTo>
                  <a:cubicBezTo>
                    <a:pt x="0" y="3"/>
                    <a:pt x="1" y="4"/>
                    <a:pt x="2" y="4"/>
                  </a:cubicBezTo>
                  <a:cubicBezTo>
                    <a:pt x="69" y="5"/>
                    <a:pt x="123" y="59"/>
                    <a:pt x="123" y="126"/>
                  </a:cubicBezTo>
                  <a:cubicBezTo>
                    <a:pt x="123" y="193"/>
                    <a:pt x="69" y="247"/>
                    <a:pt x="2" y="248"/>
                  </a:cubicBezTo>
                  <a:cubicBezTo>
                    <a:pt x="1" y="248"/>
                    <a:pt x="0" y="249"/>
                    <a:pt x="0" y="250"/>
                  </a:cubicBezTo>
                  <a:cubicBezTo>
                    <a:pt x="0" y="251"/>
                    <a:pt x="1" y="252"/>
                    <a:pt x="2"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51" name="Group 1050"/>
            <p:cNvGrpSpPr/>
            <p:nvPr/>
          </p:nvGrpSpPr>
          <p:grpSpPr>
            <a:xfrm>
              <a:off x="497872" y="4806689"/>
              <a:ext cx="464344" cy="465138"/>
              <a:chOff x="9145588" y="4435475"/>
              <a:chExt cx="464344" cy="465138"/>
            </a:xfrm>
            <a:solidFill>
              <a:schemeClr val="bg2"/>
            </a:solidFill>
          </p:grpSpPr>
          <p:sp>
            <p:nvSpPr>
              <p:cNvPr id="1052"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3"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4"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5"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6"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7"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8"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9"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0"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1" name="Group 1060"/>
            <p:cNvGrpSpPr/>
            <p:nvPr/>
          </p:nvGrpSpPr>
          <p:grpSpPr>
            <a:xfrm>
              <a:off x="495719" y="3827954"/>
              <a:ext cx="465138" cy="435769"/>
              <a:chOff x="5368132" y="3540125"/>
              <a:chExt cx="465138" cy="435769"/>
            </a:xfrm>
            <a:solidFill>
              <a:schemeClr val="bg2"/>
            </a:solidFill>
          </p:grpSpPr>
          <p:sp>
            <p:nvSpPr>
              <p:cNvPr id="106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4" name="Group 1063"/>
            <p:cNvGrpSpPr/>
            <p:nvPr/>
          </p:nvGrpSpPr>
          <p:grpSpPr>
            <a:xfrm>
              <a:off x="548788" y="2825660"/>
              <a:ext cx="319088" cy="465138"/>
              <a:chOff x="3582988" y="3510757"/>
              <a:chExt cx="319088" cy="465138"/>
            </a:xfrm>
            <a:solidFill>
              <a:schemeClr val="bg2"/>
            </a:solidFill>
          </p:grpSpPr>
          <p:sp>
            <p:nvSpPr>
              <p:cNvPr id="106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7" name="Group 1066"/>
            <p:cNvGrpSpPr/>
            <p:nvPr/>
          </p:nvGrpSpPr>
          <p:grpSpPr>
            <a:xfrm>
              <a:off x="522204" y="5833008"/>
              <a:ext cx="465138" cy="391319"/>
              <a:chOff x="5368132" y="2625725"/>
              <a:chExt cx="465138" cy="391319"/>
            </a:xfrm>
            <a:solidFill>
              <a:schemeClr val="bg2"/>
            </a:solidFill>
          </p:grpSpPr>
          <p:sp>
            <p:nvSpPr>
              <p:cNvPr id="106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71" name="Group 1070"/>
            <p:cNvGrpSpPr/>
            <p:nvPr/>
          </p:nvGrpSpPr>
          <p:grpSpPr>
            <a:xfrm>
              <a:off x="522998" y="1828650"/>
              <a:ext cx="464344" cy="464344"/>
              <a:chOff x="4439444" y="1652588"/>
              <a:chExt cx="464344" cy="464344"/>
            </a:xfrm>
            <a:solidFill>
              <a:schemeClr val="bg2"/>
            </a:solidFill>
          </p:grpSpPr>
          <p:sp>
            <p:nvSpPr>
              <p:cNvPr id="1072"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3"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4"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77" name="TextBox 1076"/>
            <p:cNvSpPr txBox="1"/>
            <p:nvPr/>
          </p:nvSpPr>
          <p:spPr>
            <a:xfrm>
              <a:off x="2843368" y="2751209"/>
              <a:ext cx="1196584" cy="279568"/>
            </a:xfrm>
            <a:prstGeom prst="rect">
              <a:avLst/>
            </a:prstGeom>
            <a:noFill/>
          </p:spPr>
          <p:txBody>
            <a:bodyPr wrap="none" rtlCol="0">
              <a:spAutoFit/>
            </a:bodyPr>
            <a:lstStyle/>
            <a:p>
              <a:pPr algn="ctr">
                <a:lnSpc>
                  <a:spcPct val="120000"/>
                </a:lnSpc>
              </a:pPr>
              <a:r>
                <a:rPr lang="zh-CN" altLang="en-US" sz="1200"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8" name="TextBox 1077"/>
            <p:cNvSpPr txBox="1"/>
            <p:nvPr/>
          </p:nvSpPr>
          <p:spPr>
            <a:xfrm>
              <a:off x="2843368" y="3308271"/>
              <a:ext cx="1196584" cy="279568"/>
            </a:xfrm>
            <a:prstGeom prst="rect">
              <a:avLst/>
            </a:prstGeom>
            <a:noFill/>
          </p:spPr>
          <p:txBody>
            <a:bodyPr wrap="none" rtlCol="0">
              <a:spAutoFit/>
            </a:bodyPr>
            <a:lstStyle/>
            <a:p>
              <a:pPr algn="ctr">
                <a:lnSpc>
                  <a:spcPct val="120000"/>
                </a:lnSpc>
              </a:pPr>
              <a:r>
                <a:rPr lang="zh-CN" altLang="en-US" sz="1200"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9" name="TextBox 1078"/>
            <p:cNvSpPr txBox="1"/>
            <p:nvPr/>
          </p:nvSpPr>
          <p:spPr>
            <a:xfrm>
              <a:off x="2843368" y="5078223"/>
              <a:ext cx="1196584" cy="279568"/>
            </a:xfrm>
            <a:prstGeom prst="rect">
              <a:avLst/>
            </a:prstGeom>
            <a:noFill/>
          </p:spPr>
          <p:txBody>
            <a:bodyPr wrap="none" rtlCol="0">
              <a:spAutoFit/>
            </a:bodyPr>
            <a:lstStyle/>
            <a:p>
              <a:pPr algn="ctr">
                <a:lnSpc>
                  <a:spcPct val="120000"/>
                </a:lnSpc>
              </a:pPr>
              <a:r>
                <a:rPr lang="zh-CN" altLang="en-US" sz="1200"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0" name="TextBox 1079"/>
            <p:cNvSpPr txBox="1"/>
            <p:nvPr/>
          </p:nvSpPr>
          <p:spPr>
            <a:xfrm>
              <a:off x="2843368" y="4504310"/>
              <a:ext cx="1196584" cy="279568"/>
            </a:xfrm>
            <a:prstGeom prst="rect">
              <a:avLst/>
            </a:prstGeom>
            <a:noFill/>
          </p:spPr>
          <p:txBody>
            <a:bodyPr wrap="none" rtlCol="0">
              <a:spAutoFit/>
            </a:bodyPr>
            <a:lstStyle/>
            <a:p>
              <a:pPr algn="ctr">
                <a:lnSpc>
                  <a:spcPct val="120000"/>
                </a:lnSpc>
              </a:pPr>
              <a:r>
                <a:rPr lang="zh-CN" altLang="en-US" sz="1200"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1" name="TextBox 1080"/>
            <p:cNvSpPr txBox="1"/>
            <p:nvPr/>
          </p:nvSpPr>
          <p:spPr>
            <a:xfrm>
              <a:off x="2843368" y="3914106"/>
              <a:ext cx="1196584" cy="279568"/>
            </a:xfrm>
            <a:prstGeom prst="rect">
              <a:avLst/>
            </a:prstGeom>
            <a:noFill/>
          </p:spPr>
          <p:txBody>
            <a:bodyPr wrap="none" rtlCol="0">
              <a:spAutoFit/>
            </a:bodyPr>
            <a:lstStyle/>
            <a:p>
              <a:pPr algn="ctr">
                <a:lnSpc>
                  <a:spcPct val="120000"/>
                </a:lnSpc>
              </a:pPr>
              <a:r>
                <a:rPr lang="zh-CN" altLang="en-US" sz="1200"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06" name="Freeform 1105"/>
          <p:cNvSpPr>
            <a:spLocks noEditPoints="1"/>
          </p:cNvSpPr>
          <p:nvPr/>
        </p:nvSpPr>
        <p:spPr bwMode="auto">
          <a:xfrm>
            <a:off x="9020391" y="5147997"/>
            <a:ext cx="478154" cy="524643"/>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7" name="Freeform 1106"/>
          <p:cNvSpPr>
            <a:spLocks noEditPoints="1"/>
          </p:cNvSpPr>
          <p:nvPr/>
        </p:nvSpPr>
        <p:spPr bwMode="auto">
          <a:xfrm>
            <a:off x="6236428" y="5180028"/>
            <a:ext cx="400675" cy="45823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tx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8" name="Freeform 1107"/>
          <p:cNvSpPr>
            <a:spLocks noEditPoints="1"/>
          </p:cNvSpPr>
          <p:nvPr/>
        </p:nvSpPr>
        <p:spPr bwMode="auto">
          <a:xfrm>
            <a:off x="6258563" y="4073331"/>
            <a:ext cx="320983" cy="506932"/>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9" name="Freeform 1108"/>
          <p:cNvSpPr>
            <a:spLocks noEditPoints="1"/>
          </p:cNvSpPr>
          <p:nvPr/>
        </p:nvSpPr>
        <p:spPr bwMode="auto">
          <a:xfrm>
            <a:off x="6201008" y="3028616"/>
            <a:ext cx="436094" cy="444950"/>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0" name="Freeform 1109"/>
          <p:cNvSpPr>
            <a:spLocks noEditPoints="1"/>
          </p:cNvSpPr>
          <p:nvPr/>
        </p:nvSpPr>
        <p:spPr bwMode="auto">
          <a:xfrm>
            <a:off x="8913478" y="4195083"/>
            <a:ext cx="566702" cy="263429"/>
          </a:xfrm>
          <a:custGeom>
            <a:avLst/>
            <a:gdLst>
              <a:gd name="T0" fmla="*/ 49 w 256"/>
              <a:gd name="T1" fmla="*/ 0 h 119"/>
              <a:gd name="T2" fmla="*/ 49 w 256"/>
              <a:gd name="T3" fmla="*/ 0 h 119"/>
              <a:gd name="T4" fmla="*/ 51 w 256"/>
              <a:gd name="T5" fmla="*/ 0 h 119"/>
              <a:gd name="T6" fmla="*/ 51 w 256"/>
              <a:gd name="T7" fmla="*/ 0 h 119"/>
              <a:gd name="T8" fmla="*/ 151 w 256"/>
              <a:gd name="T9" fmla="*/ 0 h 119"/>
              <a:gd name="T10" fmla="*/ 170 w 256"/>
              <a:gd name="T11" fmla="*/ 22 h 119"/>
              <a:gd name="T12" fmla="*/ 215 w 256"/>
              <a:gd name="T13" fmla="*/ 22 h 119"/>
              <a:gd name="T14" fmla="*/ 256 w 256"/>
              <a:gd name="T15" fmla="*/ 67 h 119"/>
              <a:gd name="T16" fmla="*/ 243 w 256"/>
              <a:gd name="T17" fmla="*/ 67 h 119"/>
              <a:gd name="T18" fmla="*/ 243 w 256"/>
              <a:gd name="T19" fmla="*/ 110 h 119"/>
              <a:gd name="T20" fmla="*/ 243 w 256"/>
              <a:gd name="T21" fmla="*/ 119 h 119"/>
              <a:gd name="T22" fmla="*/ 235 w 256"/>
              <a:gd name="T23" fmla="*/ 119 h 119"/>
              <a:gd name="T24" fmla="*/ 17 w 256"/>
              <a:gd name="T25" fmla="*/ 119 h 119"/>
              <a:gd name="T26" fmla="*/ 10 w 256"/>
              <a:gd name="T27" fmla="*/ 119 h 119"/>
              <a:gd name="T28" fmla="*/ 10 w 256"/>
              <a:gd name="T29" fmla="*/ 110 h 119"/>
              <a:gd name="T30" fmla="*/ 10 w 256"/>
              <a:gd name="T31" fmla="*/ 67 h 119"/>
              <a:gd name="T32" fmla="*/ 6 w 256"/>
              <a:gd name="T33" fmla="*/ 67 h 119"/>
              <a:gd name="T34" fmla="*/ 0 w 256"/>
              <a:gd name="T35" fmla="*/ 54 h 119"/>
              <a:gd name="T36" fmla="*/ 49 w 256"/>
              <a:gd name="T37" fmla="*/ 2 h 119"/>
              <a:gd name="T38" fmla="*/ 49 w 256"/>
              <a:gd name="T39" fmla="*/ 0 h 119"/>
              <a:gd name="T40" fmla="*/ 49 w 256"/>
              <a:gd name="T41" fmla="*/ 0 h 119"/>
              <a:gd name="T42" fmla="*/ 204 w 256"/>
              <a:gd name="T43" fmla="*/ 67 h 119"/>
              <a:gd name="T44" fmla="*/ 204 w 256"/>
              <a:gd name="T45" fmla="*/ 89 h 119"/>
              <a:gd name="T46" fmla="*/ 187 w 256"/>
              <a:gd name="T47" fmla="*/ 89 h 119"/>
              <a:gd name="T48" fmla="*/ 187 w 256"/>
              <a:gd name="T49" fmla="*/ 67 h 119"/>
              <a:gd name="T50" fmla="*/ 170 w 256"/>
              <a:gd name="T51" fmla="*/ 67 h 119"/>
              <a:gd name="T52" fmla="*/ 159 w 256"/>
              <a:gd name="T53" fmla="*/ 54 h 119"/>
              <a:gd name="T54" fmla="*/ 97 w 256"/>
              <a:gd name="T55" fmla="*/ 54 h 119"/>
              <a:gd name="T56" fmla="*/ 60 w 256"/>
              <a:gd name="T57" fmla="*/ 13 h 119"/>
              <a:gd name="T58" fmla="*/ 23 w 256"/>
              <a:gd name="T59" fmla="*/ 52 h 119"/>
              <a:gd name="T60" fmla="*/ 26 w 256"/>
              <a:gd name="T61" fmla="*/ 52 h 119"/>
              <a:gd name="T62" fmla="*/ 26 w 256"/>
              <a:gd name="T63" fmla="*/ 60 h 119"/>
              <a:gd name="T64" fmla="*/ 26 w 256"/>
              <a:gd name="T65" fmla="*/ 101 h 119"/>
              <a:gd name="T66" fmla="*/ 101 w 256"/>
              <a:gd name="T67" fmla="*/ 101 h 119"/>
              <a:gd name="T68" fmla="*/ 101 w 256"/>
              <a:gd name="T69" fmla="*/ 63 h 119"/>
              <a:gd name="T70" fmla="*/ 123 w 256"/>
              <a:gd name="T71" fmla="*/ 63 h 119"/>
              <a:gd name="T72" fmla="*/ 123 w 256"/>
              <a:gd name="T73" fmla="*/ 101 h 119"/>
              <a:gd name="T74" fmla="*/ 228 w 256"/>
              <a:gd name="T75" fmla="*/ 101 h 119"/>
              <a:gd name="T76" fmla="*/ 226 w 256"/>
              <a:gd name="T77" fmla="*/ 67 h 119"/>
              <a:gd name="T78" fmla="*/ 204 w 256"/>
              <a:gd name="T79" fmla="*/ 67 h 119"/>
              <a:gd name="T80" fmla="*/ 204 w 256"/>
              <a:gd name="T81" fmla="*/ 67 h 119"/>
              <a:gd name="T82" fmla="*/ 140 w 256"/>
              <a:gd name="T83" fmla="*/ 65 h 119"/>
              <a:gd name="T84" fmla="*/ 140 w 256"/>
              <a:gd name="T85" fmla="*/ 89 h 119"/>
              <a:gd name="T86" fmla="*/ 157 w 256"/>
              <a:gd name="T87" fmla="*/ 89 h 119"/>
              <a:gd name="T88" fmla="*/ 157 w 256"/>
              <a:gd name="T89" fmla="*/ 65 h 119"/>
              <a:gd name="T90" fmla="*/ 140 w 256"/>
              <a:gd name="T91" fmla="*/ 65 h 119"/>
              <a:gd name="T92" fmla="*/ 140 w 256"/>
              <a:gd name="T93" fmla="*/ 65 h 119"/>
              <a:gd name="T94" fmla="*/ 49 w 256"/>
              <a:gd name="T95" fmla="*/ 65 h 119"/>
              <a:gd name="T96" fmla="*/ 49 w 256"/>
              <a:gd name="T97" fmla="*/ 89 h 119"/>
              <a:gd name="T98" fmla="*/ 66 w 256"/>
              <a:gd name="T99" fmla="*/ 89 h 119"/>
              <a:gd name="T100" fmla="*/ 66 w 256"/>
              <a:gd name="T101" fmla="*/ 65 h 119"/>
              <a:gd name="T102" fmla="*/ 49 w 256"/>
              <a:gd name="T103" fmla="*/ 6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19">
                <a:moveTo>
                  <a:pt x="49" y="0"/>
                </a:moveTo>
                <a:lnTo>
                  <a:pt x="49" y="0"/>
                </a:lnTo>
                <a:lnTo>
                  <a:pt x="51" y="0"/>
                </a:lnTo>
                <a:lnTo>
                  <a:pt x="51" y="0"/>
                </a:lnTo>
                <a:lnTo>
                  <a:pt x="151" y="0"/>
                </a:lnTo>
                <a:lnTo>
                  <a:pt x="170" y="22"/>
                </a:lnTo>
                <a:lnTo>
                  <a:pt x="215" y="22"/>
                </a:lnTo>
                <a:lnTo>
                  <a:pt x="256" y="67"/>
                </a:lnTo>
                <a:lnTo>
                  <a:pt x="243" y="67"/>
                </a:lnTo>
                <a:lnTo>
                  <a:pt x="243" y="110"/>
                </a:lnTo>
                <a:lnTo>
                  <a:pt x="243" y="119"/>
                </a:lnTo>
                <a:lnTo>
                  <a:pt x="235" y="119"/>
                </a:lnTo>
                <a:lnTo>
                  <a:pt x="17" y="119"/>
                </a:lnTo>
                <a:lnTo>
                  <a:pt x="10" y="119"/>
                </a:lnTo>
                <a:lnTo>
                  <a:pt x="10" y="110"/>
                </a:lnTo>
                <a:lnTo>
                  <a:pt x="10" y="67"/>
                </a:lnTo>
                <a:lnTo>
                  <a:pt x="6" y="67"/>
                </a:lnTo>
                <a:lnTo>
                  <a:pt x="0" y="54"/>
                </a:lnTo>
                <a:lnTo>
                  <a:pt x="49" y="2"/>
                </a:lnTo>
                <a:lnTo>
                  <a:pt x="49" y="0"/>
                </a:lnTo>
                <a:lnTo>
                  <a:pt x="49" y="0"/>
                </a:lnTo>
                <a:close/>
                <a:moveTo>
                  <a:pt x="204" y="67"/>
                </a:moveTo>
                <a:lnTo>
                  <a:pt x="204" y="89"/>
                </a:lnTo>
                <a:lnTo>
                  <a:pt x="187" y="89"/>
                </a:lnTo>
                <a:lnTo>
                  <a:pt x="187" y="67"/>
                </a:lnTo>
                <a:lnTo>
                  <a:pt x="170" y="67"/>
                </a:lnTo>
                <a:lnTo>
                  <a:pt x="159" y="54"/>
                </a:lnTo>
                <a:lnTo>
                  <a:pt x="97" y="54"/>
                </a:lnTo>
                <a:lnTo>
                  <a:pt x="60" y="13"/>
                </a:lnTo>
                <a:lnTo>
                  <a:pt x="23" y="52"/>
                </a:lnTo>
                <a:lnTo>
                  <a:pt x="26" y="52"/>
                </a:lnTo>
                <a:lnTo>
                  <a:pt x="26" y="60"/>
                </a:lnTo>
                <a:lnTo>
                  <a:pt x="26" y="101"/>
                </a:lnTo>
                <a:lnTo>
                  <a:pt x="101" y="101"/>
                </a:lnTo>
                <a:lnTo>
                  <a:pt x="101" y="63"/>
                </a:lnTo>
                <a:lnTo>
                  <a:pt x="123" y="63"/>
                </a:lnTo>
                <a:lnTo>
                  <a:pt x="123" y="101"/>
                </a:lnTo>
                <a:lnTo>
                  <a:pt x="228" y="101"/>
                </a:lnTo>
                <a:lnTo>
                  <a:pt x="226" y="67"/>
                </a:lnTo>
                <a:lnTo>
                  <a:pt x="204" y="67"/>
                </a:lnTo>
                <a:lnTo>
                  <a:pt x="204" y="67"/>
                </a:lnTo>
                <a:close/>
                <a:moveTo>
                  <a:pt x="140" y="65"/>
                </a:moveTo>
                <a:lnTo>
                  <a:pt x="140" y="89"/>
                </a:lnTo>
                <a:lnTo>
                  <a:pt x="157" y="89"/>
                </a:lnTo>
                <a:lnTo>
                  <a:pt x="157" y="65"/>
                </a:lnTo>
                <a:lnTo>
                  <a:pt x="140" y="65"/>
                </a:lnTo>
                <a:lnTo>
                  <a:pt x="140" y="65"/>
                </a:lnTo>
                <a:close/>
                <a:moveTo>
                  <a:pt x="49" y="65"/>
                </a:moveTo>
                <a:lnTo>
                  <a:pt x="49" y="89"/>
                </a:lnTo>
                <a:lnTo>
                  <a:pt x="66" y="89"/>
                </a:lnTo>
                <a:lnTo>
                  <a:pt x="66" y="65"/>
                </a:lnTo>
                <a:lnTo>
                  <a:pt x="49" y="65"/>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1" name="Freeform 1110"/>
          <p:cNvSpPr>
            <a:spLocks noEditPoints="1"/>
          </p:cNvSpPr>
          <p:nvPr/>
        </p:nvSpPr>
        <p:spPr bwMode="auto">
          <a:xfrm>
            <a:off x="9038757" y="2991585"/>
            <a:ext cx="441422" cy="514011"/>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12" name="Group 1111"/>
          <p:cNvGrpSpPr/>
          <p:nvPr/>
        </p:nvGrpSpPr>
        <p:grpSpPr>
          <a:xfrm>
            <a:off x="6696228" y="2796844"/>
            <a:ext cx="1953732" cy="868609"/>
            <a:chOff x="1098171" y="3570851"/>
            <a:chExt cx="1745511" cy="823659"/>
          </a:xfrm>
        </p:grpSpPr>
        <p:sp>
          <p:nvSpPr>
            <p:cNvPr id="1113" name="TextBox 1112"/>
            <p:cNvSpPr txBox="1"/>
            <p:nvPr/>
          </p:nvSpPr>
          <p:spPr>
            <a:xfrm>
              <a:off x="1103757" y="3570851"/>
              <a:ext cx="128779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4" name="Rectangle 1113"/>
            <p:cNvSpPr/>
            <p:nvPr/>
          </p:nvSpPr>
          <p:spPr>
            <a:xfrm>
              <a:off x="1098171" y="3899582"/>
              <a:ext cx="1745511" cy="49492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30" name="Group 1129"/>
          <p:cNvGrpSpPr/>
          <p:nvPr/>
        </p:nvGrpSpPr>
        <p:grpSpPr>
          <a:xfrm>
            <a:off x="9559041" y="2796845"/>
            <a:ext cx="1988312" cy="868611"/>
            <a:chOff x="1098171" y="3570851"/>
            <a:chExt cx="1776406" cy="823661"/>
          </a:xfrm>
        </p:grpSpPr>
        <p:sp>
          <p:nvSpPr>
            <p:cNvPr id="1131" name="TextBox 1130"/>
            <p:cNvSpPr txBox="1"/>
            <p:nvPr/>
          </p:nvSpPr>
          <p:spPr>
            <a:xfrm>
              <a:off x="1103759" y="3570851"/>
              <a:ext cx="1287799" cy="311549"/>
            </a:xfrm>
            <a:prstGeom prst="rect">
              <a:avLst/>
            </a:prstGeom>
            <a:noFill/>
          </p:spPr>
          <p:txBody>
            <a:bodyPr wrap="none"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2" name="Rectangle 1131"/>
            <p:cNvSpPr/>
            <p:nvPr/>
          </p:nvSpPr>
          <p:spPr>
            <a:xfrm>
              <a:off x="1098171" y="3899584"/>
              <a:ext cx="1776406" cy="49492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33" name="Group 1132"/>
          <p:cNvGrpSpPr/>
          <p:nvPr/>
        </p:nvGrpSpPr>
        <p:grpSpPr>
          <a:xfrm>
            <a:off x="6696229" y="3845166"/>
            <a:ext cx="1919830" cy="868609"/>
            <a:chOff x="1098171" y="3570851"/>
            <a:chExt cx="1715222" cy="823659"/>
          </a:xfrm>
        </p:grpSpPr>
        <p:sp>
          <p:nvSpPr>
            <p:cNvPr id="1134" name="TextBox 1133"/>
            <p:cNvSpPr txBox="1"/>
            <p:nvPr/>
          </p:nvSpPr>
          <p:spPr>
            <a:xfrm>
              <a:off x="1112468" y="3570851"/>
              <a:ext cx="128779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5" name="Rectangle 1134"/>
            <p:cNvSpPr/>
            <p:nvPr/>
          </p:nvSpPr>
          <p:spPr>
            <a:xfrm>
              <a:off x="1098171" y="3899582"/>
              <a:ext cx="1715222" cy="49492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36" name="Group 1135"/>
          <p:cNvGrpSpPr/>
          <p:nvPr/>
        </p:nvGrpSpPr>
        <p:grpSpPr>
          <a:xfrm>
            <a:off x="9559041" y="3845166"/>
            <a:ext cx="1964985" cy="868609"/>
            <a:chOff x="1098171" y="3570851"/>
            <a:chExt cx="1755565" cy="823659"/>
          </a:xfrm>
        </p:grpSpPr>
        <p:sp>
          <p:nvSpPr>
            <p:cNvPr id="1137" name="TextBox 1136"/>
            <p:cNvSpPr txBox="1"/>
            <p:nvPr/>
          </p:nvSpPr>
          <p:spPr>
            <a:xfrm>
              <a:off x="1103757" y="3570851"/>
              <a:ext cx="128779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8" name="Rectangle 1137"/>
            <p:cNvSpPr/>
            <p:nvPr/>
          </p:nvSpPr>
          <p:spPr>
            <a:xfrm>
              <a:off x="1098171" y="3899582"/>
              <a:ext cx="1755565" cy="49492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39" name="Group 1138"/>
          <p:cNvGrpSpPr/>
          <p:nvPr/>
        </p:nvGrpSpPr>
        <p:grpSpPr>
          <a:xfrm>
            <a:off x="6696228" y="4944791"/>
            <a:ext cx="2065940" cy="868607"/>
            <a:chOff x="1098172" y="3570851"/>
            <a:chExt cx="1845760" cy="823657"/>
          </a:xfrm>
        </p:grpSpPr>
        <p:sp>
          <p:nvSpPr>
            <p:cNvPr id="1140" name="TextBox 1139"/>
            <p:cNvSpPr txBox="1"/>
            <p:nvPr/>
          </p:nvSpPr>
          <p:spPr>
            <a:xfrm>
              <a:off x="1103756" y="3570851"/>
              <a:ext cx="128779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1" name="Rectangle 1140"/>
            <p:cNvSpPr/>
            <p:nvPr/>
          </p:nvSpPr>
          <p:spPr>
            <a:xfrm>
              <a:off x="1098172" y="3899580"/>
              <a:ext cx="1845760" cy="49492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42" name="Group 1141"/>
          <p:cNvGrpSpPr/>
          <p:nvPr/>
        </p:nvGrpSpPr>
        <p:grpSpPr>
          <a:xfrm>
            <a:off x="9559040" y="4944791"/>
            <a:ext cx="1964984" cy="868609"/>
            <a:chOff x="1098172" y="3570851"/>
            <a:chExt cx="1755564" cy="823659"/>
          </a:xfrm>
        </p:grpSpPr>
        <p:sp>
          <p:nvSpPr>
            <p:cNvPr id="1143" name="TextBox 1142"/>
            <p:cNvSpPr txBox="1"/>
            <p:nvPr/>
          </p:nvSpPr>
          <p:spPr>
            <a:xfrm>
              <a:off x="1106348" y="3570851"/>
              <a:ext cx="128779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4" name="Rectangle 1143"/>
            <p:cNvSpPr/>
            <p:nvPr/>
          </p:nvSpPr>
          <p:spPr>
            <a:xfrm>
              <a:off x="1098172" y="3899582"/>
              <a:ext cx="1755564" cy="49492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6"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405939870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2" presetClass="entr" presetSubtype="2" fill="hold" grpId="0" nodeType="withEffect">
                                  <p:stCondLst>
                                    <p:cond delay="0"/>
                                  </p:stCondLst>
                                  <p:childTnLst>
                                    <p:set>
                                      <p:cBhvr>
                                        <p:cTn id="9" dur="1" fill="hold">
                                          <p:stCondLst>
                                            <p:cond delay="0"/>
                                          </p:stCondLst>
                                        </p:cTn>
                                        <p:tgtEl>
                                          <p:spTgt spid="1109"/>
                                        </p:tgtEl>
                                        <p:attrNameLst>
                                          <p:attrName>style.visibility</p:attrName>
                                        </p:attrNameLst>
                                      </p:cBhvr>
                                      <p:to>
                                        <p:strVal val="visible"/>
                                      </p:to>
                                    </p:set>
                                    <p:anim calcmode="lin" valueType="num">
                                      <p:cBhvr additive="base">
                                        <p:cTn id="10" dur="500"/>
                                        <p:tgtEl>
                                          <p:spTgt spid="1109"/>
                                        </p:tgtEl>
                                        <p:attrNameLst>
                                          <p:attrName>ppt_x</p:attrName>
                                        </p:attrNameLst>
                                      </p:cBhvr>
                                      <p:tavLst>
                                        <p:tav tm="0">
                                          <p:val>
                                            <p:strVal val="#ppt_x+#ppt_w*1.125000"/>
                                          </p:val>
                                        </p:tav>
                                        <p:tav tm="100000">
                                          <p:val>
                                            <p:strVal val="#ppt_x"/>
                                          </p:val>
                                        </p:tav>
                                      </p:tavLst>
                                    </p:anim>
                                    <p:animEffect transition="in" filter="wipe(left)">
                                      <p:cBhvr>
                                        <p:cTn id="11" dur="500"/>
                                        <p:tgtEl>
                                          <p:spTgt spid="1109"/>
                                        </p:tgtEl>
                                      </p:cBhvr>
                                    </p:animEffect>
                                  </p:childTnLst>
                                </p:cTn>
                              </p:par>
                            </p:childTnLst>
                          </p:cTn>
                        </p:par>
                        <p:par>
                          <p:cTn id="12" fill="hold">
                            <p:stCondLst>
                              <p:cond delay="500"/>
                            </p:stCondLst>
                            <p:childTnLst>
                              <p:par>
                                <p:cTn id="13" presetID="12" presetClass="entr" presetSubtype="8" fill="hold" nodeType="afterEffect">
                                  <p:stCondLst>
                                    <p:cond delay="0"/>
                                  </p:stCondLst>
                                  <p:childTnLst>
                                    <p:set>
                                      <p:cBhvr>
                                        <p:cTn id="14" dur="1" fill="hold">
                                          <p:stCondLst>
                                            <p:cond delay="0"/>
                                          </p:stCondLst>
                                        </p:cTn>
                                        <p:tgtEl>
                                          <p:spTgt spid="1112"/>
                                        </p:tgtEl>
                                        <p:attrNameLst>
                                          <p:attrName>style.visibility</p:attrName>
                                        </p:attrNameLst>
                                      </p:cBhvr>
                                      <p:to>
                                        <p:strVal val="visible"/>
                                      </p:to>
                                    </p:set>
                                    <p:anim calcmode="lin" valueType="num">
                                      <p:cBhvr additive="base">
                                        <p:cTn id="15" dur="500"/>
                                        <p:tgtEl>
                                          <p:spTgt spid="1112"/>
                                        </p:tgtEl>
                                        <p:attrNameLst>
                                          <p:attrName>ppt_x</p:attrName>
                                        </p:attrNameLst>
                                      </p:cBhvr>
                                      <p:tavLst>
                                        <p:tav tm="0">
                                          <p:val>
                                            <p:strVal val="#ppt_x-#ppt_w*1.125000"/>
                                          </p:val>
                                        </p:tav>
                                        <p:tav tm="100000">
                                          <p:val>
                                            <p:strVal val="#ppt_x"/>
                                          </p:val>
                                        </p:tav>
                                      </p:tavLst>
                                    </p:anim>
                                    <p:animEffect transition="in" filter="wipe(right)">
                                      <p:cBhvr>
                                        <p:cTn id="16" dur="500"/>
                                        <p:tgtEl>
                                          <p:spTgt spid="1112"/>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111"/>
                                        </p:tgtEl>
                                        <p:attrNameLst>
                                          <p:attrName>style.visibility</p:attrName>
                                        </p:attrNameLst>
                                      </p:cBhvr>
                                      <p:to>
                                        <p:strVal val="visible"/>
                                      </p:to>
                                    </p:set>
                                    <p:anim calcmode="lin" valueType="num">
                                      <p:cBhvr additive="base">
                                        <p:cTn id="19" dur="500"/>
                                        <p:tgtEl>
                                          <p:spTgt spid="1111"/>
                                        </p:tgtEl>
                                        <p:attrNameLst>
                                          <p:attrName>ppt_x</p:attrName>
                                        </p:attrNameLst>
                                      </p:cBhvr>
                                      <p:tavLst>
                                        <p:tav tm="0">
                                          <p:val>
                                            <p:strVal val="#ppt_x+#ppt_w*1.125000"/>
                                          </p:val>
                                        </p:tav>
                                        <p:tav tm="100000">
                                          <p:val>
                                            <p:strVal val="#ppt_x"/>
                                          </p:val>
                                        </p:tav>
                                      </p:tavLst>
                                    </p:anim>
                                    <p:animEffect transition="in" filter="wipe(left)">
                                      <p:cBhvr>
                                        <p:cTn id="20" dur="500"/>
                                        <p:tgtEl>
                                          <p:spTgt spid="1111"/>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1108"/>
                                        </p:tgtEl>
                                        <p:attrNameLst>
                                          <p:attrName>style.visibility</p:attrName>
                                        </p:attrNameLst>
                                      </p:cBhvr>
                                      <p:to>
                                        <p:strVal val="visible"/>
                                      </p:to>
                                    </p:set>
                                    <p:anim calcmode="lin" valueType="num">
                                      <p:cBhvr additive="base">
                                        <p:cTn id="23" dur="500"/>
                                        <p:tgtEl>
                                          <p:spTgt spid="1108"/>
                                        </p:tgtEl>
                                        <p:attrNameLst>
                                          <p:attrName>ppt_x</p:attrName>
                                        </p:attrNameLst>
                                      </p:cBhvr>
                                      <p:tavLst>
                                        <p:tav tm="0">
                                          <p:val>
                                            <p:strVal val="#ppt_x+#ppt_w*1.125000"/>
                                          </p:val>
                                        </p:tav>
                                        <p:tav tm="100000">
                                          <p:val>
                                            <p:strVal val="#ppt_x"/>
                                          </p:val>
                                        </p:tav>
                                      </p:tavLst>
                                    </p:anim>
                                    <p:animEffect transition="in" filter="wipe(left)">
                                      <p:cBhvr>
                                        <p:cTn id="24" dur="500"/>
                                        <p:tgtEl>
                                          <p:spTgt spid="1108"/>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1110"/>
                                        </p:tgtEl>
                                        <p:attrNameLst>
                                          <p:attrName>style.visibility</p:attrName>
                                        </p:attrNameLst>
                                      </p:cBhvr>
                                      <p:to>
                                        <p:strVal val="visible"/>
                                      </p:to>
                                    </p:set>
                                    <p:anim calcmode="lin" valueType="num">
                                      <p:cBhvr additive="base">
                                        <p:cTn id="27" dur="500"/>
                                        <p:tgtEl>
                                          <p:spTgt spid="1110"/>
                                        </p:tgtEl>
                                        <p:attrNameLst>
                                          <p:attrName>ppt_x</p:attrName>
                                        </p:attrNameLst>
                                      </p:cBhvr>
                                      <p:tavLst>
                                        <p:tav tm="0">
                                          <p:val>
                                            <p:strVal val="#ppt_x+#ppt_w*1.125000"/>
                                          </p:val>
                                        </p:tav>
                                        <p:tav tm="100000">
                                          <p:val>
                                            <p:strVal val="#ppt_x"/>
                                          </p:val>
                                        </p:tav>
                                      </p:tavLst>
                                    </p:anim>
                                    <p:animEffect transition="in" filter="wipe(left)">
                                      <p:cBhvr>
                                        <p:cTn id="28" dur="500"/>
                                        <p:tgtEl>
                                          <p:spTgt spid="1110"/>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1107"/>
                                        </p:tgtEl>
                                        <p:attrNameLst>
                                          <p:attrName>style.visibility</p:attrName>
                                        </p:attrNameLst>
                                      </p:cBhvr>
                                      <p:to>
                                        <p:strVal val="visible"/>
                                      </p:to>
                                    </p:set>
                                    <p:anim calcmode="lin" valueType="num">
                                      <p:cBhvr additive="base">
                                        <p:cTn id="31" dur="500"/>
                                        <p:tgtEl>
                                          <p:spTgt spid="1107"/>
                                        </p:tgtEl>
                                        <p:attrNameLst>
                                          <p:attrName>ppt_x</p:attrName>
                                        </p:attrNameLst>
                                      </p:cBhvr>
                                      <p:tavLst>
                                        <p:tav tm="0">
                                          <p:val>
                                            <p:strVal val="#ppt_x+#ppt_w*1.125000"/>
                                          </p:val>
                                        </p:tav>
                                        <p:tav tm="100000">
                                          <p:val>
                                            <p:strVal val="#ppt_x"/>
                                          </p:val>
                                        </p:tav>
                                      </p:tavLst>
                                    </p:anim>
                                    <p:animEffect transition="in" filter="wipe(left)">
                                      <p:cBhvr>
                                        <p:cTn id="32" dur="500"/>
                                        <p:tgtEl>
                                          <p:spTgt spid="1107"/>
                                        </p:tgtEl>
                                      </p:cBhvr>
                                    </p:animEffect>
                                  </p:childTnLst>
                                </p:cTn>
                              </p:par>
                              <p:par>
                                <p:cTn id="33" presetID="12" presetClass="entr" presetSubtype="2" fill="hold" grpId="0" nodeType="withEffect">
                                  <p:stCondLst>
                                    <p:cond delay="0"/>
                                  </p:stCondLst>
                                  <p:childTnLst>
                                    <p:set>
                                      <p:cBhvr>
                                        <p:cTn id="34" dur="1" fill="hold">
                                          <p:stCondLst>
                                            <p:cond delay="0"/>
                                          </p:stCondLst>
                                        </p:cTn>
                                        <p:tgtEl>
                                          <p:spTgt spid="1106"/>
                                        </p:tgtEl>
                                        <p:attrNameLst>
                                          <p:attrName>style.visibility</p:attrName>
                                        </p:attrNameLst>
                                      </p:cBhvr>
                                      <p:to>
                                        <p:strVal val="visible"/>
                                      </p:to>
                                    </p:set>
                                    <p:anim calcmode="lin" valueType="num">
                                      <p:cBhvr additive="base">
                                        <p:cTn id="35" dur="500"/>
                                        <p:tgtEl>
                                          <p:spTgt spid="1106"/>
                                        </p:tgtEl>
                                        <p:attrNameLst>
                                          <p:attrName>ppt_x</p:attrName>
                                        </p:attrNameLst>
                                      </p:cBhvr>
                                      <p:tavLst>
                                        <p:tav tm="0">
                                          <p:val>
                                            <p:strVal val="#ppt_x+#ppt_w*1.125000"/>
                                          </p:val>
                                        </p:tav>
                                        <p:tav tm="100000">
                                          <p:val>
                                            <p:strVal val="#ppt_x"/>
                                          </p:val>
                                        </p:tav>
                                      </p:tavLst>
                                    </p:anim>
                                    <p:animEffect transition="in" filter="wipe(left)">
                                      <p:cBhvr>
                                        <p:cTn id="36" dur="500"/>
                                        <p:tgtEl>
                                          <p:spTgt spid="1106"/>
                                        </p:tgtEl>
                                      </p:cBhvr>
                                    </p:animEffect>
                                  </p:childTnLst>
                                </p:cTn>
                              </p:par>
                            </p:childTnLst>
                          </p:cTn>
                        </p:par>
                        <p:par>
                          <p:cTn id="37" fill="hold">
                            <p:stCondLst>
                              <p:cond delay="1000"/>
                            </p:stCondLst>
                            <p:childTnLst>
                              <p:par>
                                <p:cTn id="38" presetID="12" presetClass="entr" presetSubtype="8" fill="hold" nodeType="afterEffect">
                                  <p:stCondLst>
                                    <p:cond delay="0"/>
                                  </p:stCondLst>
                                  <p:childTnLst>
                                    <p:set>
                                      <p:cBhvr>
                                        <p:cTn id="39" dur="1" fill="hold">
                                          <p:stCondLst>
                                            <p:cond delay="0"/>
                                          </p:stCondLst>
                                        </p:cTn>
                                        <p:tgtEl>
                                          <p:spTgt spid="1130"/>
                                        </p:tgtEl>
                                        <p:attrNameLst>
                                          <p:attrName>style.visibility</p:attrName>
                                        </p:attrNameLst>
                                      </p:cBhvr>
                                      <p:to>
                                        <p:strVal val="visible"/>
                                      </p:to>
                                    </p:set>
                                    <p:anim calcmode="lin" valueType="num">
                                      <p:cBhvr additive="base">
                                        <p:cTn id="40" dur="500"/>
                                        <p:tgtEl>
                                          <p:spTgt spid="1130"/>
                                        </p:tgtEl>
                                        <p:attrNameLst>
                                          <p:attrName>ppt_x</p:attrName>
                                        </p:attrNameLst>
                                      </p:cBhvr>
                                      <p:tavLst>
                                        <p:tav tm="0">
                                          <p:val>
                                            <p:strVal val="#ppt_x-#ppt_w*1.125000"/>
                                          </p:val>
                                        </p:tav>
                                        <p:tav tm="100000">
                                          <p:val>
                                            <p:strVal val="#ppt_x"/>
                                          </p:val>
                                        </p:tav>
                                      </p:tavLst>
                                    </p:anim>
                                    <p:animEffect transition="in" filter="wipe(right)">
                                      <p:cBhvr>
                                        <p:cTn id="41" dur="500"/>
                                        <p:tgtEl>
                                          <p:spTgt spid="1130"/>
                                        </p:tgtEl>
                                      </p:cBhvr>
                                    </p:animEffect>
                                  </p:childTnLst>
                                </p:cTn>
                              </p:par>
                            </p:childTnLst>
                          </p:cTn>
                        </p:par>
                        <p:par>
                          <p:cTn id="42" fill="hold">
                            <p:stCondLst>
                              <p:cond delay="1500"/>
                            </p:stCondLst>
                            <p:childTnLst>
                              <p:par>
                                <p:cTn id="43" presetID="12" presetClass="entr" presetSubtype="8" fill="hold" nodeType="afterEffect">
                                  <p:stCondLst>
                                    <p:cond delay="0"/>
                                  </p:stCondLst>
                                  <p:childTnLst>
                                    <p:set>
                                      <p:cBhvr>
                                        <p:cTn id="44" dur="1" fill="hold">
                                          <p:stCondLst>
                                            <p:cond delay="0"/>
                                          </p:stCondLst>
                                        </p:cTn>
                                        <p:tgtEl>
                                          <p:spTgt spid="1133"/>
                                        </p:tgtEl>
                                        <p:attrNameLst>
                                          <p:attrName>style.visibility</p:attrName>
                                        </p:attrNameLst>
                                      </p:cBhvr>
                                      <p:to>
                                        <p:strVal val="visible"/>
                                      </p:to>
                                    </p:set>
                                    <p:anim calcmode="lin" valueType="num">
                                      <p:cBhvr additive="base">
                                        <p:cTn id="45" dur="500"/>
                                        <p:tgtEl>
                                          <p:spTgt spid="1133"/>
                                        </p:tgtEl>
                                        <p:attrNameLst>
                                          <p:attrName>ppt_x</p:attrName>
                                        </p:attrNameLst>
                                      </p:cBhvr>
                                      <p:tavLst>
                                        <p:tav tm="0">
                                          <p:val>
                                            <p:strVal val="#ppt_x-#ppt_w*1.125000"/>
                                          </p:val>
                                        </p:tav>
                                        <p:tav tm="100000">
                                          <p:val>
                                            <p:strVal val="#ppt_x"/>
                                          </p:val>
                                        </p:tav>
                                      </p:tavLst>
                                    </p:anim>
                                    <p:animEffect transition="in" filter="wipe(right)">
                                      <p:cBhvr>
                                        <p:cTn id="46" dur="500"/>
                                        <p:tgtEl>
                                          <p:spTgt spid="1133"/>
                                        </p:tgtEl>
                                      </p:cBhvr>
                                    </p:animEffect>
                                  </p:childTnLst>
                                </p:cTn>
                              </p:par>
                            </p:childTnLst>
                          </p:cTn>
                        </p:par>
                        <p:par>
                          <p:cTn id="47" fill="hold">
                            <p:stCondLst>
                              <p:cond delay="2000"/>
                            </p:stCondLst>
                            <p:childTnLst>
                              <p:par>
                                <p:cTn id="48" presetID="12" presetClass="entr" presetSubtype="8" fill="hold" nodeType="afterEffect">
                                  <p:stCondLst>
                                    <p:cond delay="0"/>
                                  </p:stCondLst>
                                  <p:childTnLst>
                                    <p:set>
                                      <p:cBhvr>
                                        <p:cTn id="49" dur="1" fill="hold">
                                          <p:stCondLst>
                                            <p:cond delay="0"/>
                                          </p:stCondLst>
                                        </p:cTn>
                                        <p:tgtEl>
                                          <p:spTgt spid="1136"/>
                                        </p:tgtEl>
                                        <p:attrNameLst>
                                          <p:attrName>style.visibility</p:attrName>
                                        </p:attrNameLst>
                                      </p:cBhvr>
                                      <p:to>
                                        <p:strVal val="visible"/>
                                      </p:to>
                                    </p:set>
                                    <p:anim calcmode="lin" valueType="num">
                                      <p:cBhvr additive="base">
                                        <p:cTn id="50" dur="500"/>
                                        <p:tgtEl>
                                          <p:spTgt spid="1136"/>
                                        </p:tgtEl>
                                        <p:attrNameLst>
                                          <p:attrName>ppt_x</p:attrName>
                                        </p:attrNameLst>
                                      </p:cBhvr>
                                      <p:tavLst>
                                        <p:tav tm="0">
                                          <p:val>
                                            <p:strVal val="#ppt_x-#ppt_w*1.125000"/>
                                          </p:val>
                                        </p:tav>
                                        <p:tav tm="100000">
                                          <p:val>
                                            <p:strVal val="#ppt_x"/>
                                          </p:val>
                                        </p:tav>
                                      </p:tavLst>
                                    </p:anim>
                                    <p:animEffect transition="in" filter="wipe(right)">
                                      <p:cBhvr>
                                        <p:cTn id="51" dur="500"/>
                                        <p:tgtEl>
                                          <p:spTgt spid="1136"/>
                                        </p:tgtEl>
                                      </p:cBhvr>
                                    </p:animEffect>
                                  </p:childTnLst>
                                </p:cTn>
                              </p:par>
                            </p:childTnLst>
                          </p:cTn>
                        </p:par>
                        <p:par>
                          <p:cTn id="52" fill="hold">
                            <p:stCondLst>
                              <p:cond delay="2500"/>
                            </p:stCondLst>
                            <p:childTnLst>
                              <p:par>
                                <p:cTn id="53" presetID="12" presetClass="entr" presetSubtype="8" fill="hold" nodeType="afterEffect">
                                  <p:stCondLst>
                                    <p:cond delay="0"/>
                                  </p:stCondLst>
                                  <p:childTnLst>
                                    <p:set>
                                      <p:cBhvr>
                                        <p:cTn id="54" dur="1" fill="hold">
                                          <p:stCondLst>
                                            <p:cond delay="0"/>
                                          </p:stCondLst>
                                        </p:cTn>
                                        <p:tgtEl>
                                          <p:spTgt spid="1139"/>
                                        </p:tgtEl>
                                        <p:attrNameLst>
                                          <p:attrName>style.visibility</p:attrName>
                                        </p:attrNameLst>
                                      </p:cBhvr>
                                      <p:to>
                                        <p:strVal val="visible"/>
                                      </p:to>
                                    </p:set>
                                    <p:anim calcmode="lin" valueType="num">
                                      <p:cBhvr additive="base">
                                        <p:cTn id="55" dur="500"/>
                                        <p:tgtEl>
                                          <p:spTgt spid="1139"/>
                                        </p:tgtEl>
                                        <p:attrNameLst>
                                          <p:attrName>ppt_x</p:attrName>
                                        </p:attrNameLst>
                                      </p:cBhvr>
                                      <p:tavLst>
                                        <p:tav tm="0">
                                          <p:val>
                                            <p:strVal val="#ppt_x-#ppt_w*1.125000"/>
                                          </p:val>
                                        </p:tav>
                                        <p:tav tm="100000">
                                          <p:val>
                                            <p:strVal val="#ppt_x"/>
                                          </p:val>
                                        </p:tav>
                                      </p:tavLst>
                                    </p:anim>
                                    <p:animEffect transition="in" filter="wipe(right)">
                                      <p:cBhvr>
                                        <p:cTn id="56" dur="500"/>
                                        <p:tgtEl>
                                          <p:spTgt spid="1139"/>
                                        </p:tgtEl>
                                      </p:cBhvr>
                                    </p:animEffect>
                                  </p:childTnLst>
                                </p:cTn>
                              </p:par>
                            </p:childTnLst>
                          </p:cTn>
                        </p:par>
                        <p:par>
                          <p:cTn id="57" fill="hold">
                            <p:stCondLst>
                              <p:cond delay="3000"/>
                            </p:stCondLst>
                            <p:childTnLst>
                              <p:par>
                                <p:cTn id="58" presetID="12" presetClass="entr" presetSubtype="8" fill="hold" nodeType="afterEffect">
                                  <p:stCondLst>
                                    <p:cond delay="0"/>
                                  </p:stCondLst>
                                  <p:childTnLst>
                                    <p:set>
                                      <p:cBhvr>
                                        <p:cTn id="59" dur="1" fill="hold">
                                          <p:stCondLst>
                                            <p:cond delay="0"/>
                                          </p:stCondLst>
                                        </p:cTn>
                                        <p:tgtEl>
                                          <p:spTgt spid="1142"/>
                                        </p:tgtEl>
                                        <p:attrNameLst>
                                          <p:attrName>style.visibility</p:attrName>
                                        </p:attrNameLst>
                                      </p:cBhvr>
                                      <p:to>
                                        <p:strVal val="visible"/>
                                      </p:to>
                                    </p:set>
                                    <p:anim calcmode="lin" valueType="num">
                                      <p:cBhvr additive="base">
                                        <p:cTn id="60" dur="500"/>
                                        <p:tgtEl>
                                          <p:spTgt spid="1142"/>
                                        </p:tgtEl>
                                        <p:attrNameLst>
                                          <p:attrName>ppt_x</p:attrName>
                                        </p:attrNameLst>
                                      </p:cBhvr>
                                      <p:tavLst>
                                        <p:tav tm="0">
                                          <p:val>
                                            <p:strVal val="#ppt_x-#ppt_w*1.125000"/>
                                          </p:val>
                                        </p:tav>
                                        <p:tav tm="100000">
                                          <p:val>
                                            <p:strVal val="#ppt_x"/>
                                          </p:val>
                                        </p:tav>
                                      </p:tavLst>
                                    </p:anim>
                                    <p:animEffect transition="in" filter="wipe(right)">
                                      <p:cBhvr>
                                        <p:cTn id="61" dur="500"/>
                                        <p:tgtEl>
                                          <p:spTgt spid="1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 grpId="0" animBg="1"/>
      <p:bldP spid="1107" grpId="0" animBg="1"/>
      <p:bldP spid="1108" grpId="0" animBg="1"/>
      <p:bldP spid="1109" grpId="0" animBg="1"/>
      <p:bldP spid="1110" grpId="0" animBg="1"/>
      <p:bldP spid="11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1578065" y="3465652"/>
            <a:ext cx="2106786"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Content Placeholder 2"/>
          <p:cNvSpPr txBox="1">
            <a:spLocks/>
          </p:cNvSpPr>
          <p:nvPr/>
        </p:nvSpPr>
        <p:spPr>
          <a:xfrm>
            <a:off x="3807397" y="3976882"/>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Content Placeholder 2"/>
          <p:cNvSpPr txBox="1">
            <a:spLocks/>
          </p:cNvSpPr>
          <p:nvPr/>
        </p:nvSpPr>
        <p:spPr>
          <a:xfrm>
            <a:off x="6029602" y="4366390"/>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a:spLocks/>
          </p:cNvSpPr>
          <p:nvPr/>
        </p:nvSpPr>
        <p:spPr>
          <a:xfrm>
            <a:off x="8250555" y="4877620"/>
            <a:ext cx="2165014"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任意多边形 4"/>
          <p:cNvSpPr/>
          <p:nvPr/>
        </p:nvSpPr>
        <p:spPr>
          <a:xfrm>
            <a:off x="1653379" y="2295997"/>
            <a:ext cx="9581341" cy="1394942"/>
          </a:xfrm>
          <a:custGeom>
            <a:avLst/>
            <a:gdLst>
              <a:gd name="connsiteX0" fmla="*/ 0 w 9581341"/>
              <a:gd name="connsiteY0" fmla="*/ 348736 h 1394942"/>
              <a:gd name="connsiteX1" fmla="*/ 8883870 w 9581341"/>
              <a:gd name="connsiteY1" fmla="*/ 348736 h 1394942"/>
              <a:gd name="connsiteX2" fmla="*/ 8883870 w 9581341"/>
              <a:gd name="connsiteY2" fmla="*/ 0 h 1394942"/>
              <a:gd name="connsiteX3" fmla="*/ 9581341 w 9581341"/>
              <a:gd name="connsiteY3" fmla="*/ 697471 h 1394942"/>
              <a:gd name="connsiteX4" fmla="*/ 8883870 w 9581341"/>
              <a:gd name="connsiteY4" fmla="*/ 1394942 h 1394942"/>
              <a:gd name="connsiteX5" fmla="*/ 8883870 w 9581341"/>
              <a:gd name="connsiteY5" fmla="*/ 1046207 h 1394942"/>
              <a:gd name="connsiteX6" fmla="*/ 0 w 9581341"/>
              <a:gd name="connsiteY6" fmla="*/ 1046207 h 1394942"/>
              <a:gd name="connsiteX7" fmla="*/ 0 w 95813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1341" h="1394942">
                <a:moveTo>
                  <a:pt x="0" y="348736"/>
                </a:moveTo>
                <a:lnTo>
                  <a:pt x="8883870" y="348736"/>
                </a:lnTo>
                <a:lnTo>
                  <a:pt x="8883870" y="0"/>
                </a:lnTo>
                <a:lnTo>
                  <a:pt x="9581341" y="697471"/>
                </a:lnTo>
                <a:lnTo>
                  <a:pt x="8883870" y="1394942"/>
                </a:lnTo>
                <a:lnTo>
                  <a:pt x="8883870" y="1046207"/>
                </a:lnTo>
                <a:lnTo>
                  <a:pt x="0" y="1046207"/>
                </a:lnTo>
                <a:lnTo>
                  <a:pt x="0" y="348736"/>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6"/>
          <p:cNvSpPr/>
          <p:nvPr/>
        </p:nvSpPr>
        <p:spPr>
          <a:xfrm>
            <a:off x="3861878" y="2852514"/>
            <a:ext cx="7372841" cy="1394942"/>
          </a:xfrm>
          <a:custGeom>
            <a:avLst/>
            <a:gdLst>
              <a:gd name="connsiteX0" fmla="*/ 0 w 7372841"/>
              <a:gd name="connsiteY0" fmla="*/ 348736 h 1394942"/>
              <a:gd name="connsiteX1" fmla="*/ 6675370 w 7372841"/>
              <a:gd name="connsiteY1" fmla="*/ 348736 h 1394942"/>
              <a:gd name="connsiteX2" fmla="*/ 6675370 w 7372841"/>
              <a:gd name="connsiteY2" fmla="*/ 0 h 1394942"/>
              <a:gd name="connsiteX3" fmla="*/ 7372841 w 7372841"/>
              <a:gd name="connsiteY3" fmla="*/ 697471 h 1394942"/>
              <a:gd name="connsiteX4" fmla="*/ 6675370 w 7372841"/>
              <a:gd name="connsiteY4" fmla="*/ 1394942 h 1394942"/>
              <a:gd name="connsiteX5" fmla="*/ 6675370 w 7372841"/>
              <a:gd name="connsiteY5" fmla="*/ 1046207 h 1394942"/>
              <a:gd name="connsiteX6" fmla="*/ 0 w 7372841"/>
              <a:gd name="connsiteY6" fmla="*/ 1046207 h 1394942"/>
              <a:gd name="connsiteX7" fmla="*/ 0 w 73728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72841" h="1394942">
                <a:moveTo>
                  <a:pt x="0" y="348736"/>
                </a:moveTo>
                <a:lnTo>
                  <a:pt x="6675370" y="348736"/>
                </a:lnTo>
                <a:lnTo>
                  <a:pt x="6675370" y="0"/>
                </a:lnTo>
                <a:lnTo>
                  <a:pt x="7372841" y="697471"/>
                </a:lnTo>
                <a:lnTo>
                  <a:pt x="6675370" y="1394942"/>
                </a:lnTo>
                <a:lnTo>
                  <a:pt x="6675370" y="1046207"/>
                </a:lnTo>
                <a:lnTo>
                  <a:pt x="0" y="1046207"/>
                </a:lnTo>
                <a:lnTo>
                  <a:pt x="0" y="348736"/>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7"/>
          <p:cNvSpPr/>
          <p:nvPr/>
        </p:nvSpPr>
        <p:spPr>
          <a:xfrm>
            <a:off x="6070377" y="3256285"/>
            <a:ext cx="5164342" cy="1394942"/>
          </a:xfrm>
          <a:custGeom>
            <a:avLst/>
            <a:gdLst>
              <a:gd name="connsiteX0" fmla="*/ 0 w 5164342"/>
              <a:gd name="connsiteY0" fmla="*/ 348736 h 1394942"/>
              <a:gd name="connsiteX1" fmla="*/ 4466871 w 5164342"/>
              <a:gd name="connsiteY1" fmla="*/ 348736 h 1394942"/>
              <a:gd name="connsiteX2" fmla="*/ 4466871 w 5164342"/>
              <a:gd name="connsiteY2" fmla="*/ 0 h 1394942"/>
              <a:gd name="connsiteX3" fmla="*/ 5164342 w 5164342"/>
              <a:gd name="connsiteY3" fmla="*/ 697471 h 1394942"/>
              <a:gd name="connsiteX4" fmla="*/ 4466871 w 5164342"/>
              <a:gd name="connsiteY4" fmla="*/ 1394942 h 1394942"/>
              <a:gd name="connsiteX5" fmla="*/ 4466871 w 5164342"/>
              <a:gd name="connsiteY5" fmla="*/ 1046207 h 1394942"/>
              <a:gd name="connsiteX6" fmla="*/ 0 w 5164342"/>
              <a:gd name="connsiteY6" fmla="*/ 1046207 h 1394942"/>
              <a:gd name="connsiteX7" fmla="*/ 0 w 5164342"/>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4342" h="1394942">
                <a:moveTo>
                  <a:pt x="0" y="348736"/>
                </a:moveTo>
                <a:lnTo>
                  <a:pt x="4466871" y="348736"/>
                </a:lnTo>
                <a:lnTo>
                  <a:pt x="4466871" y="0"/>
                </a:lnTo>
                <a:lnTo>
                  <a:pt x="5164342" y="697471"/>
                </a:lnTo>
                <a:lnTo>
                  <a:pt x="4466871" y="1394942"/>
                </a:lnTo>
                <a:lnTo>
                  <a:pt x="4466871" y="1046207"/>
                </a:lnTo>
                <a:lnTo>
                  <a:pt x="0" y="1046207"/>
                </a:lnTo>
                <a:lnTo>
                  <a:pt x="0" y="348736"/>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任意多边形 8"/>
          <p:cNvSpPr/>
          <p:nvPr/>
        </p:nvSpPr>
        <p:spPr>
          <a:xfrm>
            <a:off x="8278876" y="3720987"/>
            <a:ext cx="2955843" cy="1394942"/>
          </a:xfrm>
          <a:custGeom>
            <a:avLst/>
            <a:gdLst>
              <a:gd name="connsiteX0" fmla="*/ 0 w 2955843"/>
              <a:gd name="connsiteY0" fmla="*/ 348736 h 1394942"/>
              <a:gd name="connsiteX1" fmla="*/ 2258372 w 2955843"/>
              <a:gd name="connsiteY1" fmla="*/ 348736 h 1394942"/>
              <a:gd name="connsiteX2" fmla="*/ 2258372 w 2955843"/>
              <a:gd name="connsiteY2" fmla="*/ 0 h 1394942"/>
              <a:gd name="connsiteX3" fmla="*/ 2955843 w 2955843"/>
              <a:gd name="connsiteY3" fmla="*/ 697471 h 1394942"/>
              <a:gd name="connsiteX4" fmla="*/ 2258372 w 2955843"/>
              <a:gd name="connsiteY4" fmla="*/ 1394942 h 1394942"/>
              <a:gd name="connsiteX5" fmla="*/ 2258372 w 2955843"/>
              <a:gd name="connsiteY5" fmla="*/ 1046207 h 1394942"/>
              <a:gd name="connsiteX6" fmla="*/ 0 w 2955843"/>
              <a:gd name="connsiteY6" fmla="*/ 1046207 h 1394942"/>
              <a:gd name="connsiteX7" fmla="*/ 0 w 2955843"/>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843" h="1394942">
                <a:moveTo>
                  <a:pt x="0" y="348736"/>
                </a:moveTo>
                <a:lnTo>
                  <a:pt x="2258372" y="348736"/>
                </a:lnTo>
                <a:lnTo>
                  <a:pt x="2258372" y="0"/>
                </a:lnTo>
                <a:lnTo>
                  <a:pt x="2955843" y="697471"/>
                </a:lnTo>
                <a:lnTo>
                  <a:pt x="2258372" y="1394942"/>
                </a:lnTo>
                <a:lnTo>
                  <a:pt x="2258372" y="1046207"/>
                </a:lnTo>
                <a:lnTo>
                  <a:pt x="0" y="1046207"/>
                </a:lnTo>
                <a:lnTo>
                  <a:pt x="0" y="348736"/>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6"/>
          <p:cNvSpPr>
            <a:spLocks/>
          </p:cNvSpPr>
          <p:nvPr/>
        </p:nvSpPr>
        <p:spPr bwMode="auto">
          <a:xfrm>
            <a:off x="8374712" y="4204507"/>
            <a:ext cx="379667" cy="37966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Group 16"/>
          <p:cNvGrpSpPr/>
          <p:nvPr/>
        </p:nvGrpSpPr>
        <p:grpSpPr>
          <a:xfrm>
            <a:off x="6212289" y="3773072"/>
            <a:ext cx="379667" cy="379667"/>
            <a:chOff x="3526798" y="4057329"/>
            <a:chExt cx="284519" cy="359394"/>
          </a:xfrm>
          <a:solidFill>
            <a:schemeClr val="bg1"/>
          </a:solidFill>
        </p:grpSpPr>
        <p:sp>
          <p:nvSpPr>
            <p:cNvPr id="18" name="Freeform 107"/>
            <p:cNvSpPr>
              <a:spLocks/>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08"/>
            <p:cNvSpPr>
              <a:spLocks/>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09"/>
            <p:cNvSpPr>
              <a:spLocks/>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1804660" y="2787842"/>
            <a:ext cx="379667" cy="379667"/>
            <a:chOff x="4669866" y="3800264"/>
            <a:chExt cx="279527" cy="416797"/>
          </a:xfrm>
          <a:solidFill>
            <a:schemeClr val="bg1"/>
          </a:solidFill>
        </p:grpSpPr>
        <p:sp>
          <p:nvSpPr>
            <p:cNvPr id="2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143"/>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5"/>
          <p:cNvGrpSpPr/>
          <p:nvPr/>
        </p:nvGrpSpPr>
        <p:grpSpPr>
          <a:xfrm>
            <a:off x="4030296" y="3349692"/>
            <a:ext cx="379667" cy="379667"/>
            <a:chOff x="3440113" y="1050925"/>
            <a:chExt cx="390525" cy="333376"/>
          </a:xfrm>
          <a:solidFill>
            <a:schemeClr val="bg1"/>
          </a:solidFill>
        </p:grpSpPr>
        <p:sp>
          <p:nvSpPr>
            <p:cNvPr id="27" name="Freeform 8"/>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0"/>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1"/>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2"/>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3"/>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220033114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5" grpId="0" animBg="1"/>
      <p:bldP spid="7" grpId="0" animBg="1"/>
      <p:bldP spid="8" grpId="0" animBg="1"/>
      <p:bldP spid="9"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a:stretch>
            <a:fillRect/>
          </a:stretch>
        </p:blipFill>
        <p:spPr>
          <a:xfrm>
            <a:off x="6510609" y="3616325"/>
            <a:ext cx="2729981" cy="2729120"/>
          </a:xfrm>
        </p:spPr>
      </p:pic>
      <p:sp>
        <p:nvSpPr>
          <p:cNvPr id="2" name="Rectangle 1"/>
          <p:cNvSpPr/>
          <p:nvPr/>
        </p:nvSpPr>
        <p:spPr>
          <a:xfrm>
            <a:off x="679722" y="4301628"/>
            <a:ext cx="2728970" cy="50344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3590790" y="4301628"/>
            <a:ext cx="2728970" cy="503445"/>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6510684" y="1427403"/>
            <a:ext cx="2729831" cy="503445"/>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9431283" y="4301628"/>
            <a:ext cx="2728970" cy="212626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6720008" y="2280957"/>
            <a:ext cx="2311183" cy="981551"/>
          </a:xfrm>
          <a:prstGeom prst="rect">
            <a:avLst/>
          </a:prstGeom>
          <a:noFill/>
        </p:spPr>
        <p:txBody>
          <a:bodyPr wrap="square" lIns="0" tIns="0" rIns="0" bIns="0" rtlCol="0">
            <a:spAutoFit/>
          </a:bodyPr>
          <a:lstStyle/>
          <a:p>
            <a:pPr algn="just">
              <a:lnSpc>
                <a:spcPct val="150000"/>
              </a:lnSpc>
            </a:pPr>
            <a:r>
              <a:rPr lang="zh-CN" altLang="en-US" sz="147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endParaRPr lang="en-US" sz="147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2" name="图片占位符 11"/>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a:stretch>
            <a:fillRect/>
          </a:stretch>
        </p:blipFill>
        <p:spPr/>
      </p:pic>
      <p:pic>
        <p:nvPicPr>
          <p:cNvPr id="13" name="图片占位符 12"/>
          <p:cNvPicPr>
            <a:picLocks noGrp="1" noChangeAspect="1"/>
          </p:cNvPicPr>
          <p:nvPr>
            <p:ph type="pic" sz="quarter" idx="17"/>
          </p:nvPr>
        </p:nvPicPr>
        <p:blipFill>
          <a:blip r:embed="rId5" cstate="print">
            <a:extLst>
              <a:ext uri="{28A0092B-C50C-407E-A947-70E740481C1C}">
                <a14:useLocalDpi xmlns:a14="http://schemas.microsoft.com/office/drawing/2010/main" val="0"/>
              </a:ext>
            </a:extLst>
          </a:blip>
          <a:srcRect/>
          <a:stretch>
            <a:fillRect/>
          </a:stretch>
        </p:blipFill>
        <p:spPr/>
      </p:pic>
      <p:pic>
        <p:nvPicPr>
          <p:cNvPr id="16" name="图片占位符 15"/>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a:stretch>
            <a:fillRect/>
          </a:stretch>
        </p:blipFill>
        <p:spPr/>
      </p:pic>
      <p:sp>
        <p:nvSpPr>
          <p:cNvPr id="14" name="TextBox 39"/>
          <p:cNvSpPr txBox="1"/>
          <p:nvPr/>
        </p:nvSpPr>
        <p:spPr>
          <a:xfrm>
            <a:off x="681386" y="5128493"/>
            <a:ext cx="5387949" cy="984885"/>
          </a:xfrm>
          <a:prstGeom prst="rect">
            <a:avLst/>
          </a:prstGeom>
          <a:noFill/>
        </p:spPr>
        <p:txBody>
          <a:bodyPr wrap="square" lIns="0" tIns="0" rIns="0" bIns="0" rtlCol="0">
            <a:spAutoFit/>
          </a:bodyPr>
          <a:lstStyle/>
          <a:p>
            <a:r>
              <a:rPr lang="zh-CN" altLang="en-US"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en-US" altLang="zh-CN" sz="4000"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4000"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
        <p:nvSpPr>
          <p:cNvPr id="15"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322082982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down)">
                                      <p:cBhvr>
                                        <p:cTn id="14" dur="500"/>
                                        <p:tgtEl>
                                          <p:spTgt spid="25"/>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500"/>
                                        <p:tgtEl>
                                          <p:spTgt spid="29"/>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down)">
                                      <p:cBhvr>
                                        <p:cTn id="21" dur="500"/>
                                        <p:tgtEl>
                                          <p:spTgt spid="2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 grpId="0" animBg="1"/>
      <p:bldP spid="27" grpId="0" animBg="1"/>
      <p:bldP spid="29" grpId="0" animBg="1"/>
      <p:bldP spid="3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7"/>
          <p:cNvSpPr/>
          <p:nvPr/>
        </p:nvSpPr>
        <p:spPr>
          <a:xfrm>
            <a:off x="353" y="200"/>
            <a:ext cx="12858044" cy="723225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7">
              <a:latin typeface="Arial" panose="020B0604020202020204" pitchFamily="34" charset="0"/>
              <a:ea typeface="微软雅黑" panose="020B0503020204020204" pitchFamily="34" charset="-122"/>
              <a:sym typeface="Arial" panose="020B0604020202020204" pitchFamily="34" charset="0"/>
            </a:endParaRPr>
          </a:p>
        </p:txBody>
      </p:sp>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bwMode="auto">
          <a:xfrm>
            <a:off x="6491876" y="1101688"/>
            <a:ext cx="2785757" cy="4062561"/>
          </a:xfrm>
          <a:prstGeom prst="rect">
            <a:avLst/>
          </a:prstGeom>
          <a:noFill/>
          <a:ln w="19050">
            <a:noFill/>
            <a:miter lim="800000"/>
            <a:headEnd/>
            <a:tailEnd/>
          </a:ln>
        </p:spPr>
      </p:pic>
      <p:pic>
        <p:nvPicPr>
          <p:cNvPr id="15" name="图片 14"/>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bwMode="auto">
          <a:xfrm>
            <a:off x="668128" y="1101687"/>
            <a:ext cx="2785757" cy="4062562"/>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9050">
            <a:noFill/>
            <a:miter lim="800000"/>
            <a:headEnd/>
            <a:tailEnd/>
          </a:ln>
        </p:spPr>
      </p:pic>
      <p:pic>
        <p:nvPicPr>
          <p:cNvPr id="17" name="图片 16"/>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bwMode="auto">
          <a:xfrm>
            <a:off x="9442592" y="1101687"/>
            <a:ext cx="2710309" cy="4062561"/>
          </a:xfrm>
          <a:prstGeom prst="rect">
            <a:avLst/>
          </a:prstGeom>
          <a:noFill/>
          <a:ln w="19050">
            <a:noFill/>
            <a:miter lim="800000"/>
            <a:headEnd/>
            <a:tailEnd/>
          </a:ln>
        </p:spPr>
      </p:pic>
      <p:sp>
        <p:nvSpPr>
          <p:cNvPr id="19" name="矩形 18"/>
          <p:cNvSpPr/>
          <p:nvPr/>
        </p:nvSpPr>
        <p:spPr>
          <a:xfrm>
            <a:off x="3581118" y="1101687"/>
            <a:ext cx="2785757" cy="4062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endParaRPr lang="zh-CN" altLang="en-US" sz="1897">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55"/>
          <p:cNvSpPr>
            <a:spLocks noChangeArrowheads="1"/>
          </p:cNvSpPr>
          <p:nvPr/>
        </p:nvSpPr>
        <p:spPr bwMode="auto">
          <a:xfrm>
            <a:off x="668128" y="5618615"/>
            <a:ext cx="11522496" cy="974306"/>
          </a:xfrm>
          <a:prstGeom prst="rect">
            <a:avLst/>
          </a:prstGeom>
          <a:noFill/>
          <a:ln w="9525">
            <a:noFill/>
            <a:miter lim="800000"/>
            <a:headEnd/>
            <a:tailEnd/>
          </a:ln>
        </p:spPr>
        <p:txBody>
          <a:bodyPr wrap="square" lIns="0" tIns="0" rIns="0" bIns="0">
            <a:spAutoFit/>
          </a:bodyPr>
          <a:lstStyle/>
          <a:p>
            <a:pPr algn="just">
              <a:lnSpc>
                <a:spcPct val="150000"/>
              </a:lnSpc>
            </a:pPr>
            <a:r>
              <a:rPr lang="zh-CN" altLang="en-US" sz="844"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a:spLocks noChangeArrowheads="1"/>
          </p:cNvSpPr>
          <p:nvPr/>
        </p:nvSpPr>
        <p:spPr bwMode="auto">
          <a:xfrm>
            <a:off x="4072197" y="1928248"/>
            <a:ext cx="1803599" cy="324576"/>
          </a:xfrm>
          <a:prstGeom prst="rect">
            <a:avLst/>
          </a:prstGeom>
          <a:noFill/>
          <a:ln w="9525">
            <a:noFill/>
            <a:miter lim="800000"/>
            <a:headEnd/>
            <a:tailEnd/>
          </a:ln>
        </p:spPr>
        <p:txBody>
          <a:bodyPr lIns="0" tIns="0" rIns="0" bIns="0">
            <a:spAutoFit/>
          </a:bodyPr>
          <a:lstStyle/>
          <a:p>
            <a:pPr algn="ctr"/>
            <a:r>
              <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添加标题文字</a:t>
            </a:r>
          </a:p>
        </p:txBody>
      </p:sp>
      <p:cxnSp>
        <p:nvCxnSpPr>
          <p:cNvPr id="24" name="直接连接符 23"/>
          <p:cNvCxnSpPr/>
          <p:nvPr/>
        </p:nvCxnSpPr>
        <p:spPr>
          <a:xfrm>
            <a:off x="4217954" y="2370356"/>
            <a:ext cx="1512085"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文本框 24"/>
          <p:cNvSpPr txBox="1">
            <a:spLocks noChangeArrowheads="1"/>
          </p:cNvSpPr>
          <p:nvPr/>
        </p:nvSpPr>
        <p:spPr bwMode="auto">
          <a:xfrm>
            <a:off x="4072197" y="2420537"/>
            <a:ext cx="1803599" cy="519373"/>
          </a:xfrm>
          <a:prstGeom prst="rect">
            <a:avLst/>
          </a:prstGeom>
          <a:noFill/>
          <a:ln w="9525">
            <a:noFill/>
            <a:miter lim="800000"/>
            <a:headEnd/>
            <a:tailEnd/>
          </a:ln>
        </p:spPr>
        <p:txBody>
          <a:bodyPr lIns="0" tIns="0" rIns="0" bIns="0">
            <a:spAutoFit/>
          </a:bodyPr>
          <a:lstStyle/>
          <a:p>
            <a:pPr algn="ctr"/>
            <a:r>
              <a:rPr lang="en-US" altLang="zh-CN" sz="3375" b="1" dirty="0">
                <a:solidFill>
                  <a:schemeClr val="bg1"/>
                </a:solidFill>
                <a:latin typeface="Arial" panose="020B0604020202020204" pitchFamily="34" charset="0"/>
                <a:ea typeface="微软雅黑" panose="020B0503020204020204" pitchFamily="34" charset="-122"/>
                <a:sym typeface="Arial" panose="020B0604020202020204" pitchFamily="34" charset="0"/>
              </a:rPr>
              <a:t>$ 150</a:t>
            </a:r>
            <a:r>
              <a:rPr lang="en-US" altLang="zh-CN"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.00</a:t>
            </a:r>
            <a:endParaRPr lang="en-US" altLang="zh-CN" sz="3375"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55"/>
          <p:cNvSpPr>
            <a:spLocks noChangeArrowheads="1"/>
          </p:cNvSpPr>
          <p:nvPr/>
        </p:nvSpPr>
        <p:spPr bwMode="auto">
          <a:xfrm>
            <a:off x="3831121" y="3128981"/>
            <a:ext cx="2285749" cy="1364028"/>
          </a:xfrm>
          <a:prstGeom prst="rect">
            <a:avLst/>
          </a:prstGeom>
          <a:noFill/>
          <a:ln w="9525">
            <a:noFill/>
            <a:miter lim="800000"/>
            <a:headEnd/>
            <a:tailEnd/>
          </a:ln>
        </p:spPr>
        <p:txBody>
          <a:bodyPr lIns="0" tIns="0" rIns="0" bIns="0">
            <a:spAutoFit/>
          </a:bodyPr>
          <a:lstStyle/>
          <a:p>
            <a:pPr algn="just">
              <a:lnSpc>
                <a:spcPct val="150000"/>
              </a:lnSpc>
            </a:pPr>
            <a:r>
              <a:rPr lang="zh-CN" altLang="en-US" sz="844"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4191821377"/>
      </p:ext>
    </p:extLst>
  </p:cSld>
  <p:clrMapOvr>
    <a:masterClrMapping/>
  </p:clrMapOvr>
  <mc:AlternateContent xmlns:mc="http://schemas.openxmlformats.org/markup-compatibility/2006" xmlns:p14="http://schemas.microsoft.com/office/powerpoint/2010/main">
    <mc:Choice Requires="p14">
      <p:transition spd="slow" p14:dur="1600" advTm="1000">
        <p14:gallery dir="l"/>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900"/>
                                        <p:tgtEl>
                                          <p:spTgt spid="17"/>
                                        </p:tgtEl>
                                      </p:cBhvr>
                                    </p:animEffect>
                                  </p:childTnLst>
                                </p:cTn>
                              </p:par>
                              <p:par>
                                <p:cTn id="8" presetID="35" presetClass="path" presetSubtype="0" accel="100000" fill="hold" nodeType="withEffect">
                                  <p:stCondLst>
                                    <p:cond delay="0"/>
                                  </p:stCondLst>
                                  <p:childTnLst>
                                    <p:animMotion origin="layout" path="M 0 0 L -0.25 0 E" pathEditMode="relative" ptsTypes="">
                                      <p:cBhvr>
                                        <p:cTn id="9" dur="1000" spd="-100000" fill="hold"/>
                                        <p:tgtEl>
                                          <p:spTgt spid="17"/>
                                        </p:tgtEl>
                                        <p:attrNameLst>
                                          <p:attrName>ppt_x</p:attrName>
                                          <p:attrName>ppt_y</p:attrName>
                                        </p:attrNameLst>
                                      </p:cBhvr>
                                    </p:animMotion>
                                  </p:childTnLst>
                                </p:cTn>
                              </p:par>
                              <p:par>
                                <p:cTn id="10" presetID="6" presetClass="emph" presetSubtype="0" autoRev="1" fill="hold" nodeType="withEffect">
                                  <p:stCondLst>
                                    <p:cond delay="0"/>
                                  </p:stCondLst>
                                  <p:childTnLst>
                                    <p:animScale>
                                      <p:cBhvr>
                                        <p:cTn id="11" dur="500" fill="hold"/>
                                        <p:tgtEl>
                                          <p:spTgt spid="17"/>
                                        </p:tgtEl>
                                      </p:cBhvr>
                                      <p:by x="120000" y="120000"/>
                                    </p:animScale>
                                  </p:childTnLst>
                                </p:cTn>
                              </p:par>
                              <p:par>
                                <p:cTn id="12" presetID="10" presetClass="entr" presetSubtype="0" fill="hold" nodeType="withEffect">
                                  <p:stCondLst>
                                    <p:cond delay="60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900"/>
                                        <p:tgtEl>
                                          <p:spTgt spid="16"/>
                                        </p:tgtEl>
                                      </p:cBhvr>
                                    </p:animEffect>
                                  </p:childTnLst>
                                </p:cTn>
                              </p:par>
                              <p:par>
                                <p:cTn id="15" presetID="35" presetClass="path" presetSubtype="0" accel="90000" decel="10000" fill="hold" nodeType="withEffect">
                                  <p:stCondLst>
                                    <p:cond delay="100"/>
                                  </p:stCondLst>
                                  <p:childTnLst>
                                    <p:animMotion origin="layout" path="M 0 0 L -0.25 0 E" pathEditMode="relative" ptsTypes="">
                                      <p:cBhvr>
                                        <p:cTn id="16" dur="1000" spd="-100000" fill="hold"/>
                                        <p:tgtEl>
                                          <p:spTgt spid="16"/>
                                        </p:tgtEl>
                                        <p:attrNameLst>
                                          <p:attrName>ppt_x</p:attrName>
                                          <p:attrName>ppt_y</p:attrName>
                                        </p:attrNameLst>
                                      </p:cBhvr>
                                    </p:animMotion>
                                  </p:childTnLst>
                                </p:cTn>
                              </p:par>
                              <p:par>
                                <p:cTn id="17" presetID="6" presetClass="emph" presetSubtype="0" autoRev="1" fill="hold" nodeType="withEffect">
                                  <p:stCondLst>
                                    <p:cond delay="100"/>
                                  </p:stCondLst>
                                  <p:childTnLst>
                                    <p:animScale>
                                      <p:cBhvr>
                                        <p:cTn id="18" dur="500" fill="hold"/>
                                        <p:tgtEl>
                                          <p:spTgt spid="16"/>
                                        </p:tgtEl>
                                      </p:cBhvr>
                                      <p:by x="120000" y="120000"/>
                                    </p:animScale>
                                  </p:childTnLst>
                                </p:cTn>
                              </p:par>
                              <p:par>
                                <p:cTn id="19" presetID="10" presetClass="entr" presetSubtype="0" fill="hold" grpId="0" nodeType="withEffect">
                                  <p:stCondLst>
                                    <p:cond delay="70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900"/>
                                        <p:tgtEl>
                                          <p:spTgt spid="19"/>
                                        </p:tgtEl>
                                      </p:cBhvr>
                                    </p:animEffect>
                                  </p:childTnLst>
                                </p:cTn>
                              </p:par>
                              <p:par>
                                <p:cTn id="22" presetID="35" presetClass="path" presetSubtype="0" accel="90000" decel="10000" fill="hold" grpId="1" nodeType="withEffect">
                                  <p:stCondLst>
                                    <p:cond delay="200"/>
                                  </p:stCondLst>
                                  <p:childTnLst>
                                    <p:animMotion origin="layout" path="M 0 0 L -0.25 0 E" pathEditMode="relative" ptsTypes="">
                                      <p:cBhvr>
                                        <p:cTn id="23" dur="1000" spd="-100000" fill="hold"/>
                                        <p:tgtEl>
                                          <p:spTgt spid="19"/>
                                        </p:tgtEl>
                                        <p:attrNameLst>
                                          <p:attrName>ppt_x</p:attrName>
                                          <p:attrName>ppt_y</p:attrName>
                                        </p:attrNameLst>
                                      </p:cBhvr>
                                    </p:animMotion>
                                  </p:childTnLst>
                                </p:cTn>
                              </p:par>
                              <p:par>
                                <p:cTn id="24" presetID="6" presetClass="emph" presetSubtype="0" autoRev="1" fill="hold" grpId="2" nodeType="withEffect">
                                  <p:stCondLst>
                                    <p:cond delay="200"/>
                                  </p:stCondLst>
                                  <p:childTnLst>
                                    <p:animScale>
                                      <p:cBhvr>
                                        <p:cTn id="25" dur="500" fill="hold"/>
                                        <p:tgtEl>
                                          <p:spTgt spid="19"/>
                                        </p:tgtEl>
                                      </p:cBhvr>
                                      <p:by x="120000" y="120000"/>
                                    </p:animScale>
                                  </p:childTnLst>
                                </p:cTn>
                              </p:par>
                              <p:par>
                                <p:cTn id="26" presetID="10" presetClass="entr" presetSubtype="0" fill="hold" nodeType="withEffect">
                                  <p:stCondLst>
                                    <p:cond delay="8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900"/>
                                        <p:tgtEl>
                                          <p:spTgt spid="15"/>
                                        </p:tgtEl>
                                      </p:cBhvr>
                                    </p:animEffect>
                                  </p:childTnLst>
                                </p:cTn>
                              </p:par>
                              <p:par>
                                <p:cTn id="29" presetID="35" presetClass="path" presetSubtype="0" accel="90000" decel="10000" fill="hold" nodeType="withEffect">
                                  <p:stCondLst>
                                    <p:cond delay="300"/>
                                  </p:stCondLst>
                                  <p:childTnLst>
                                    <p:animMotion origin="layout" path="M 0 0 L -0.25 0 E" pathEditMode="relative" ptsTypes="">
                                      <p:cBhvr>
                                        <p:cTn id="30" dur="1000" spd="-100000" fill="hold"/>
                                        <p:tgtEl>
                                          <p:spTgt spid="15"/>
                                        </p:tgtEl>
                                        <p:attrNameLst>
                                          <p:attrName>ppt_x</p:attrName>
                                          <p:attrName>ppt_y</p:attrName>
                                        </p:attrNameLst>
                                      </p:cBhvr>
                                    </p:animMotion>
                                  </p:childTnLst>
                                </p:cTn>
                              </p:par>
                              <p:par>
                                <p:cTn id="31" presetID="6" presetClass="emph" presetSubtype="0" autoRev="1" fill="hold" nodeType="withEffect">
                                  <p:stCondLst>
                                    <p:cond delay="300"/>
                                  </p:stCondLst>
                                  <p:childTnLst>
                                    <p:animScale>
                                      <p:cBhvr>
                                        <p:cTn id="32" dur="500" fill="hold"/>
                                        <p:tgtEl>
                                          <p:spTgt spid="15"/>
                                        </p:tgtEl>
                                      </p:cBhvr>
                                      <p:by x="120000" y="120000"/>
                                    </p:animScale>
                                  </p:childTnLst>
                                </p:cTn>
                              </p:par>
                              <p:par>
                                <p:cTn id="33" presetID="10" presetClass="entr" presetSubtype="0" fill="hold" grpId="0" nodeType="withEffect">
                                  <p:stCondLst>
                                    <p:cond delay="185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6" presetClass="entr" presetSubtype="37" fill="hold" nodeType="withEffect">
                                  <p:stCondLst>
                                    <p:cond delay="1600"/>
                                  </p:stCondLst>
                                  <p:childTnLst>
                                    <p:set>
                                      <p:cBhvr>
                                        <p:cTn id="37" dur="1" fill="hold">
                                          <p:stCondLst>
                                            <p:cond delay="0"/>
                                          </p:stCondLst>
                                        </p:cTn>
                                        <p:tgtEl>
                                          <p:spTgt spid="24"/>
                                        </p:tgtEl>
                                        <p:attrNameLst>
                                          <p:attrName>style.visibility</p:attrName>
                                        </p:attrNameLst>
                                      </p:cBhvr>
                                      <p:to>
                                        <p:strVal val="visible"/>
                                      </p:to>
                                    </p:set>
                                    <p:animEffect transition="in" filter="barn(outVertical)">
                                      <p:cBhvr>
                                        <p:cTn id="38" dur="250"/>
                                        <p:tgtEl>
                                          <p:spTgt spid="24"/>
                                        </p:tgtEl>
                                      </p:cBhvr>
                                    </p:animEffect>
                                  </p:childTnLst>
                                </p:cTn>
                              </p:par>
                              <p:par>
                                <p:cTn id="39" presetID="10" presetClass="entr" presetSubtype="0" fill="hold" grpId="0" nodeType="withEffect">
                                  <p:stCondLst>
                                    <p:cond delay="185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50" presetClass="entr" presetSubtype="0" decel="100000" fill="hold" grpId="0" nodeType="withEffect">
                                  <p:stCondLst>
                                    <p:cond delay="1600"/>
                                  </p:stCondLst>
                                  <p:iterate type="lt">
                                    <p:tmPct val="10000"/>
                                  </p:iterate>
                                  <p:childTnLst>
                                    <p:set>
                                      <p:cBhvr>
                                        <p:cTn id="43" dur="1" fill="hold">
                                          <p:stCondLst>
                                            <p:cond delay="0"/>
                                          </p:stCondLst>
                                        </p:cTn>
                                        <p:tgtEl>
                                          <p:spTgt spid="26"/>
                                        </p:tgtEl>
                                        <p:attrNameLst>
                                          <p:attrName>style.visibility</p:attrName>
                                        </p:attrNameLst>
                                      </p:cBhvr>
                                      <p:to>
                                        <p:strVal val="visible"/>
                                      </p:to>
                                    </p:set>
                                    <p:anim calcmode="lin" valueType="num">
                                      <p:cBhvr>
                                        <p:cTn id="44" dur="50" fill="hold"/>
                                        <p:tgtEl>
                                          <p:spTgt spid="26"/>
                                        </p:tgtEl>
                                        <p:attrNameLst>
                                          <p:attrName>ppt_w</p:attrName>
                                        </p:attrNameLst>
                                      </p:cBhvr>
                                      <p:tavLst>
                                        <p:tav tm="0">
                                          <p:val>
                                            <p:strVal val="#ppt_w+.3"/>
                                          </p:val>
                                        </p:tav>
                                        <p:tav tm="100000">
                                          <p:val>
                                            <p:strVal val="#ppt_w"/>
                                          </p:val>
                                        </p:tav>
                                      </p:tavLst>
                                    </p:anim>
                                    <p:anim calcmode="lin" valueType="num">
                                      <p:cBhvr>
                                        <p:cTn id="45" dur="50" fill="hold"/>
                                        <p:tgtEl>
                                          <p:spTgt spid="26"/>
                                        </p:tgtEl>
                                        <p:attrNameLst>
                                          <p:attrName>ppt_h</p:attrName>
                                        </p:attrNameLst>
                                      </p:cBhvr>
                                      <p:tavLst>
                                        <p:tav tm="0">
                                          <p:val>
                                            <p:strVal val="#ppt_h"/>
                                          </p:val>
                                        </p:tav>
                                        <p:tav tm="100000">
                                          <p:val>
                                            <p:strVal val="#ppt_h"/>
                                          </p:val>
                                        </p:tav>
                                      </p:tavLst>
                                    </p:anim>
                                    <p:animEffect transition="in" filter="fade">
                                      <p:cBhvr>
                                        <p:cTn id="46" dur="50"/>
                                        <p:tgtEl>
                                          <p:spTgt spid="26"/>
                                        </p:tgtEl>
                                      </p:cBhvr>
                                    </p:animEffect>
                                  </p:childTnLst>
                                </p:cTn>
                              </p:par>
                              <p:par>
                                <p:cTn id="47" presetID="10" presetClass="entr" presetSubtype="0" fill="hold" grpId="0" nodeType="withEffect">
                                  <p:stCondLst>
                                    <p:cond delay="310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animBg="1"/>
      <p:bldP spid="21" grpId="0"/>
      <p:bldP spid="23"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descr="E:\amy项目\模板\60周年\1\png\3.png"/>
          <p:cNvPicPr>
            <a:picLocks noChangeAspect="1" noChangeArrowheads="1"/>
          </p:cNvPicPr>
          <p:nvPr/>
        </p:nvPicPr>
        <p:blipFill>
          <a:blip r:embed="rId3"/>
          <a:srcRect/>
          <a:stretch>
            <a:fillRect/>
          </a:stretch>
        </p:blipFill>
        <p:spPr bwMode="auto">
          <a:xfrm>
            <a:off x="-6893" y="4264398"/>
            <a:ext cx="11300278" cy="2987456"/>
          </a:xfrm>
          <a:prstGeom prst="rect">
            <a:avLst/>
          </a:prstGeom>
          <a:noFill/>
          <a:ln w="9525">
            <a:noFill/>
            <a:miter lim="800000"/>
            <a:headEnd/>
            <a:tailEnd/>
          </a:ln>
        </p:spPr>
      </p:pic>
      <p:sp>
        <p:nvSpPr>
          <p:cNvPr id="35" name="任意多边形 34"/>
          <p:cNvSpPr/>
          <p:nvPr/>
        </p:nvSpPr>
        <p:spPr>
          <a:xfrm>
            <a:off x="5646035" y="2248173"/>
            <a:ext cx="1635553" cy="1669986"/>
          </a:xfrm>
          <a:custGeom>
            <a:avLst/>
            <a:gdLst>
              <a:gd name="connsiteX0" fmla="*/ 0 w 1551215"/>
              <a:gd name="connsiteY0" fmla="*/ 0 h 1583872"/>
              <a:gd name="connsiteX1" fmla="*/ 449036 w 1551215"/>
              <a:gd name="connsiteY1" fmla="*/ 0 h 1583872"/>
              <a:gd name="connsiteX2" fmla="*/ 449036 w 1551215"/>
              <a:gd name="connsiteY2" fmla="*/ 71936 h 1583872"/>
              <a:gd name="connsiteX3" fmla="*/ 73607 w 1551215"/>
              <a:gd name="connsiteY3" fmla="*/ 71936 h 1583872"/>
              <a:gd name="connsiteX4" fmla="*/ 73607 w 1551215"/>
              <a:gd name="connsiteY4" fmla="*/ 1511936 h 1583872"/>
              <a:gd name="connsiteX5" fmla="*/ 1477607 w 1551215"/>
              <a:gd name="connsiteY5" fmla="*/ 1511936 h 1583872"/>
              <a:gd name="connsiteX6" fmla="*/ 1477607 w 1551215"/>
              <a:gd name="connsiteY6" fmla="*/ 71936 h 1583872"/>
              <a:gd name="connsiteX7" fmla="*/ 1102179 w 1551215"/>
              <a:gd name="connsiteY7" fmla="*/ 71936 h 1583872"/>
              <a:gd name="connsiteX8" fmla="*/ 1102179 w 1551215"/>
              <a:gd name="connsiteY8" fmla="*/ 0 h 1583872"/>
              <a:gd name="connsiteX9" fmla="*/ 1551215 w 1551215"/>
              <a:gd name="connsiteY9" fmla="*/ 0 h 1583872"/>
              <a:gd name="connsiteX10" fmla="*/ 1551215 w 1551215"/>
              <a:gd name="connsiteY10" fmla="*/ 1583872 h 1583872"/>
              <a:gd name="connsiteX11" fmla="*/ 0 w 1551215"/>
              <a:gd name="connsiteY11" fmla="*/ 1583872 h 158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51215" h="1583872">
                <a:moveTo>
                  <a:pt x="0" y="0"/>
                </a:moveTo>
                <a:lnTo>
                  <a:pt x="449036" y="0"/>
                </a:lnTo>
                <a:lnTo>
                  <a:pt x="449036" y="71936"/>
                </a:lnTo>
                <a:lnTo>
                  <a:pt x="73607" y="71936"/>
                </a:lnTo>
                <a:lnTo>
                  <a:pt x="73607" y="1511936"/>
                </a:lnTo>
                <a:lnTo>
                  <a:pt x="1477607" y="1511936"/>
                </a:lnTo>
                <a:lnTo>
                  <a:pt x="1477607" y="71936"/>
                </a:lnTo>
                <a:lnTo>
                  <a:pt x="1102179" y="71936"/>
                </a:lnTo>
                <a:lnTo>
                  <a:pt x="1102179" y="0"/>
                </a:lnTo>
                <a:lnTo>
                  <a:pt x="1551215" y="0"/>
                </a:lnTo>
                <a:lnTo>
                  <a:pt x="1551215" y="1583872"/>
                </a:lnTo>
                <a:lnTo>
                  <a:pt x="0" y="15838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等腰三角形 55"/>
          <p:cNvSpPr/>
          <p:nvPr/>
        </p:nvSpPr>
        <p:spPr>
          <a:xfrm rot="10800000">
            <a:off x="6303125" y="3332802"/>
            <a:ext cx="321371" cy="2926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7" name="文本框 56"/>
          <p:cNvSpPr txBox="1"/>
          <p:nvPr/>
        </p:nvSpPr>
        <p:spPr>
          <a:xfrm>
            <a:off x="6096032" y="1684245"/>
            <a:ext cx="689150" cy="1390358"/>
          </a:xfrm>
          <a:prstGeom prst="rect">
            <a:avLst/>
          </a:prstGeom>
          <a:noFill/>
        </p:spPr>
        <p:txBody>
          <a:bodyPr wrap="square" rtlCol="0">
            <a:spAutoFit/>
          </a:bodyPr>
          <a:lstStyle/>
          <a:p>
            <a:pPr algn="ctr"/>
            <a:r>
              <a:rPr lang="en-US" altLang="zh-CN" sz="8435" dirty="0" smtClean="0">
                <a:solidFill>
                  <a:srgbClr val="C00000"/>
                </a:solidFill>
                <a:latin typeface="+mn-ea"/>
              </a:rPr>
              <a:t>2</a:t>
            </a:r>
            <a:endParaRPr lang="zh-CN" altLang="en-US" sz="8435" dirty="0">
              <a:solidFill>
                <a:srgbClr val="C00000"/>
              </a:solidFill>
              <a:latin typeface="+mn-ea"/>
            </a:endParaRPr>
          </a:p>
        </p:txBody>
      </p:sp>
      <p:sp>
        <p:nvSpPr>
          <p:cNvPr id="58" name="矩形 57"/>
          <p:cNvSpPr/>
          <p:nvPr/>
        </p:nvSpPr>
        <p:spPr>
          <a:xfrm>
            <a:off x="3772242" y="3811424"/>
            <a:ext cx="5314275" cy="906915"/>
          </a:xfrm>
          <a:prstGeom prst="rect">
            <a:avLst/>
          </a:prstGeom>
        </p:spPr>
        <p:txBody>
          <a:bodyPr wrap="none">
            <a:spAutoFit/>
          </a:bodyPr>
          <a:lstStyle/>
          <a:p>
            <a:pPr algn="ctr">
              <a:lnSpc>
                <a:spcPct val="150000"/>
              </a:lnSpc>
            </a:pPr>
            <a:r>
              <a:rPr lang="zh-CN" altLang="en-US" sz="4000" dirty="0">
                <a:solidFill>
                  <a:srgbClr val="C00000"/>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sz="4000" dirty="0">
              <a:solidFill>
                <a:srgbClr val="C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6875673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14:presetBounceEnd="30667">
                                      <p:stCondLst>
                                        <p:cond delay="1500"/>
                                      </p:stCondLst>
                                      <p:childTnLst>
                                        <p:animMotion origin="layout" path="M -2.59259E-6 -4.30202E-6 L -2.59259E-6 -0.25 " pathEditMode="relative" rAng="0" ptsTypes="AA" p14:bounceEnd="30667">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stCondLst>
                                        <p:cond delay="1500"/>
                                      </p:stCondLst>
                                      <p:childTnLst>
                                        <p:animMotion origin="layout" path="M -2.59259E-6 -4.30202E-6 L -2.59259E-6 -0.25 " pathEditMode="relative" rAng="0" ptsTypes="AA">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840835" y="2344933"/>
            <a:ext cx="3695028" cy="3695028"/>
            <a:chOff x="6240781" y="1363135"/>
            <a:chExt cx="4963584" cy="4963584"/>
          </a:xfrm>
        </p:grpSpPr>
        <p:grpSp>
          <p:nvGrpSpPr>
            <p:cNvPr id="13" name="Group 12"/>
            <p:cNvGrpSpPr/>
            <p:nvPr userDrawn="1"/>
          </p:nvGrpSpPr>
          <p:grpSpPr>
            <a:xfrm>
              <a:off x="6240781" y="1363135"/>
              <a:ext cx="3255433" cy="2434167"/>
              <a:chOff x="4657725" y="946151"/>
              <a:chExt cx="2441575" cy="1825625"/>
            </a:xfrm>
          </p:grpSpPr>
          <p:sp>
            <p:nvSpPr>
              <p:cNvPr id="27" name="Freeform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userDrawn="1"/>
          </p:nvGrpSpPr>
          <p:grpSpPr>
            <a:xfrm>
              <a:off x="6240781" y="3111502"/>
              <a:ext cx="2434167" cy="3215217"/>
              <a:chOff x="4657725" y="2257426"/>
              <a:chExt cx="1825625" cy="2411413"/>
            </a:xfrm>
          </p:grpSpPr>
          <p:sp>
            <p:nvSpPr>
              <p:cNvPr id="25" name="Freeform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userDrawn="1"/>
          </p:nvGrpSpPr>
          <p:grpSpPr>
            <a:xfrm>
              <a:off x="7967980" y="3892551"/>
              <a:ext cx="3236384" cy="2434167"/>
              <a:chOff x="5953125" y="2843213"/>
              <a:chExt cx="2427288" cy="1825625"/>
            </a:xfrm>
          </p:grpSpPr>
          <p:sp>
            <p:nvSpPr>
              <p:cNvPr id="23" name="Freeform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userDrawn="1"/>
          </p:nvGrpSpPr>
          <p:grpSpPr>
            <a:xfrm>
              <a:off x="8770198" y="1363135"/>
              <a:ext cx="2434167" cy="3276600"/>
              <a:chOff x="6554788" y="946151"/>
              <a:chExt cx="1825625" cy="2457450"/>
            </a:xfrm>
          </p:grpSpPr>
          <p:sp>
            <p:nvSpPr>
              <p:cNvPr id="21" name="Freeform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0"/>
          <p:cNvGrpSpPr/>
          <p:nvPr/>
        </p:nvGrpSpPr>
        <p:grpSpPr>
          <a:xfrm>
            <a:off x="6924671" y="2712385"/>
            <a:ext cx="3609160" cy="572731"/>
            <a:chOff x="8633669" y="2306010"/>
            <a:chExt cx="2990246" cy="625370"/>
          </a:xfrm>
        </p:grpSpPr>
        <p:sp>
          <p:nvSpPr>
            <p:cNvPr id="3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0"/>
          <p:cNvGrpSpPr/>
          <p:nvPr/>
        </p:nvGrpSpPr>
        <p:grpSpPr>
          <a:xfrm>
            <a:off x="6924671" y="3535890"/>
            <a:ext cx="3609160" cy="572731"/>
            <a:chOff x="8633669" y="2306010"/>
            <a:chExt cx="2990246" cy="625370"/>
          </a:xfrm>
        </p:grpSpPr>
        <p:sp>
          <p:nvSpPr>
            <p:cNvPr id="34"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0"/>
          <p:cNvGrpSpPr/>
          <p:nvPr/>
        </p:nvGrpSpPr>
        <p:grpSpPr>
          <a:xfrm>
            <a:off x="6924671" y="4359397"/>
            <a:ext cx="3609160" cy="572731"/>
            <a:chOff x="8633669" y="2306010"/>
            <a:chExt cx="2990246" cy="625370"/>
          </a:xfrm>
        </p:grpSpPr>
        <p:sp>
          <p:nvSpPr>
            <p:cNvPr id="37"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0"/>
          <p:cNvGrpSpPr/>
          <p:nvPr/>
        </p:nvGrpSpPr>
        <p:grpSpPr>
          <a:xfrm>
            <a:off x="6924671" y="5182902"/>
            <a:ext cx="3609160" cy="572731"/>
            <a:chOff x="8633669" y="2306010"/>
            <a:chExt cx="2990246" cy="625370"/>
          </a:xfrm>
        </p:grpSpPr>
        <p:sp>
          <p:nvSpPr>
            <p:cNvPr id="4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311560871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 name="Group 97"/>
          <p:cNvGrpSpPr/>
          <p:nvPr/>
        </p:nvGrpSpPr>
        <p:grpSpPr>
          <a:xfrm>
            <a:off x="1686889" y="2353190"/>
            <a:ext cx="3383472" cy="2921863"/>
            <a:chOff x="647701" y="1282362"/>
            <a:chExt cx="2770687" cy="2392681"/>
          </a:xfrm>
        </p:grpSpPr>
        <p:grpSp>
          <p:nvGrpSpPr>
            <p:cNvPr id="97" name="Group 96"/>
            <p:cNvGrpSpPr/>
            <p:nvPr/>
          </p:nvGrpSpPr>
          <p:grpSpPr>
            <a:xfrm>
              <a:off x="647701" y="1845892"/>
              <a:ext cx="2770687" cy="1829151"/>
              <a:chOff x="647701" y="1845892"/>
              <a:chExt cx="2770687" cy="1829151"/>
            </a:xfrm>
          </p:grpSpPr>
          <p:grpSp>
            <p:nvGrpSpPr>
              <p:cNvPr id="7" name="Group 6"/>
              <p:cNvGrpSpPr/>
              <p:nvPr/>
            </p:nvGrpSpPr>
            <p:grpSpPr>
              <a:xfrm>
                <a:off x="647701" y="2428011"/>
                <a:ext cx="1402260" cy="1247032"/>
                <a:chOff x="647704" y="2190750"/>
                <a:chExt cx="1028697" cy="1405890"/>
              </a:xfrm>
            </p:grpSpPr>
            <p:sp>
              <p:nvSpPr>
                <p:cNvPr id="4" name="Rectangle 3"/>
                <p:cNvSpPr/>
                <p:nvPr/>
              </p:nvSpPr>
              <p:spPr>
                <a:xfrm>
                  <a:off x="647704" y="2190750"/>
                  <a:ext cx="1028697"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Down Arrow 4"/>
                <p:cNvSpPr/>
                <p:nvPr/>
              </p:nvSpPr>
              <p:spPr>
                <a:xfrm>
                  <a:off x="862697" y="3105150"/>
                  <a:ext cx="598711" cy="49149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6" name="Freeform 35"/>
              <p:cNvSpPr/>
              <p:nvPr/>
            </p:nvSpPr>
            <p:spPr>
              <a:xfrm>
                <a:off x="647701" y="1845892"/>
                <a:ext cx="2770687" cy="582118"/>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1600200 w 2811962"/>
                  <a:gd name="connsiteY0" fmla="*/ 0 h 975360"/>
                  <a:gd name="connsiteX1" fmla="*/ 2811962 w 2811962"/>
                  <a:gd name="connsiteY1" fmla="*/ 0 h 975360"/>
                  <a:gd name="connsiteX2" fmla="*/ 1402260 w 2811962"/>
                  <a:gd name="connsiteY2" fmla="*/ 975360 h 975360"/>
                  <a:gd name="connsiteX3" fmla="*/ 0 w 2811962"/>
                  <a:gd name="connsiteY3" fmla="*/ 975360 h 975360"/>
                  <a:gd name="connsiteX4" fmla="*/ 1600200 w 2811962"/>
                  <a:gd name="connsiteY4" fmla="*/ 0 h 975360"/>
                  <a:gd name="connsiteX0" fmla="*/ 1600200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1600200 w 2770687"/>
                  <a:gd name="connsiteY4" fmla="*/ 4753 h 980113"/>
                  <a:gd name="connsiteX0" fmla="*/ 2362200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2362200 w 2770687"/>
                  <a:gd name="connsiteY4" fmla="*/ 4753 h 980113"/>
                  <a:gd name="connsiteX0" fmla="*/ 2319337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2319337 w 2770687"/>
                  <a:gd name="connsiteY4" fmla="*/ 4753 h 980113"/>
                  <a:gd name="connsiteX0" fmla="*/ 2319337 w 2770687"/>
                  <a:gd name="connsiteY0" fmla="*/ 0 h 982490"/>
                  <a:gd name="connsiteX1" fmla="*/ 2770687 w 2770687"/>
                  <a:gd name="connsiteY1" fmla="*/ 2377 h 982490"/>
                  <a:gd name="connsiteX2" fmla="*/ 1402260 w 2770687"/>
                  <a:gd name="connsiteY2" fmla="*/ 982490 h 982490"/>
                  <a:gd name="connsiteX3" fmla="*/ 0 w 2770687"/>
                  <a:gd name="connsiteY3" fmla="*/ 982490 h 982490"/>
                  <a:gd name="connsiteX4" fmla="*/ 2319337 w 2770687"/>
                  <a:gd name="connsiteY4" fmla="*/ 0 h 982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0687" h="982490">
                    <a:moveTo>
                      <a:pt x="2319337" y="0"/>
                    </a:moveTo>
                    <a:lnTo>
                      <a:pt x="2770687" y="2377"/>
                    </a:lnTo>
                    <a:lnTo>
                      <a:pt x="1402260" y="982490"/>
                    </a:lnTo>
                    <a:lnTo>
                      <a:pt x="0" y="982490"/>
                    </a:lnTo>
                    <a:lnTo>
                      <a:pt x="2319337"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8" name="Rectangle 37"/>
            <p:cNvSpPr/>
            <p:nvPr/>
          </p:nvSpPr>
          <p:spPr>
            <a:xfrm>
              <a:off x="2965450" y="1282362"/>
              <a:ext cx="450577" cy="56775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15" dirty="0">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99" name="Group 98"/>
          <p:cNvGrpSpPr/>
          <p:nvPr/>
        </p:nvGrpSpPr>
        <p:grpSpPr>
          <a:xfrm>
            <a:off x="3646178" y="2353190"/>
            <a:ext cx="2266393" cy="2921863"/>
            <a:chOff x="2252141" y="1282362"/>
            <a:chExt cx="1855924" cy="2392681"/>
          </a:xfrm>
        </p:grpSpPr>
        <p:grpSp>
          <p:nvGrpSpPr>
            <p:cNvPr id="23" name="Group 22"/>
            <p:cNvGrpSpPr/>
            <p:nvPr/>
          </p:nvGrpSpPr>
          <p:grpSpPr>
            <a:xfrm>
              <a:off x="2252142" y="2428011"/>
              <a:ext cx="1402260" cy="1247032"/>
              <a:chOff x="647704" y="2190750"/>
              <a:chExt cx="1028697" cy="1405890"/>
            </a:xfrm>
            <a:solidFill>
              <a:schemeClr val="accent2"/>
            </a:solidFill>
          </p:grpSpPr>
          <p:sp>
            <p:nvSpPr>
              <p:cNvPr id="24" name="Rectangle 23"/>
              <p:cNvSpPr/>
              <p:nvPr/>
            </p:nvSpPr>
            <p:spPr>
              <a:xfrm>
                <a:off x="647704" y="2190750"/>
                <a:ext cx="1028697"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Down Arrow 24"/>
              <p:cNvSpPr/>
              <p:nvPr/>
            </p:nvSpPr>
            <p:spPr>
              <a:xfrm>
                <a:off x="862697" y="3105150"/>
                <a:ext cx="598711" cy="49149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4" name="Freeform 43"/>
            <p:cNvSpPr/>
            <p:nvPr/>
          </p:nvSpPr>
          <p:spPr>
            <a:xfrm>
              <a:off x="2252141" y="1846597"/>
              <a:ext cx="1852591" cy="581414"/>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6096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609600 w 2049962"/>
                <a:gd name="connsiteY4" fmla="*/ 0 h 975360"/>
                <a:gd name="connsiteX0" fmla="*/ 609600 w 1402260"/>
                <a:gd name="connsiteY0" fmla="*/ 0 h 975360"/>
                <a:gd name="connsiteX1" fmla="*/ 12117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862116"/>
                <a:gd name="connsiteY0" fmla="*/ 15447 h 990807"/>
                <a:gd name="connsiteX1" fmla="*/ 1862116 w 1862116"/>
                <a:gd name="connsiteY1" fmla="*/ 0 h 990807"/>
                <a:gd name="connsiteX2" fmla="*/ 1402260 w 1862116"/>
                <a:gd name="connsiteY2" fmla="*/ 990807 h 990807"/>
                <a:gd name="connsiteX3" fmla="*/ 0 w 1862116"/>
                <a:gd name="connsiteY3" fmla="*/ 990807 h 990807"/>
                <a:gd name="connsiteX4" fmla="*/ 609600 w 1862116"/>
                <a:gd name="connsiteY4" fmla="*/ 15447 h 990807"/>
                <a:gd name="connsiteX0" fmla="*/ 1425575 w 1862116"/>
                <a:gd name="connsiteY0" fmla="*/ 5940 h 990807"/>
                <a:gd name="connsiteX1" fmla="*/ 1862116 w 1862116"/>
                <a:gd name="connsiteY1" fmla="*/ 0 h 990807"/>
                <a:gd name="connsiteX2" fmla="*/ 1402260 w 1862116"/>
                <a:gd name="connsiteY2" fmla="*/ 990807 h 990807"/>
                <a:gd name="connsiteX3" fmla="*/ 0 w 1862116"/>
                <a:gd name="connsiteY3" fmla="*/ 990807 h 990807"/>
                <a:gd name="connsiteX4" fmla="*/ 1425575 w 1862116"/>
                <a:gd name="connsiteY4" fmla="*/ 5940 h 990807"/>
                <a:gd name="connsiteX0" fmla="*/ 1408906 w 1862116"/>
                <a:gd name="connsiteY0" fmla="*/ 5940 h 990807"/>
                <a:gd name="connsiteX1" fmla="*/ 1862116 w 1862116"/>
                <a:gd name="connsiteY1" fmla="*/ 0 h 990807"/>
                <a:gd name="connsiteX2" fmla="*/ 1402260 w 1862116"/>
                <a:gd name="connsiteY2" fmla="*/ 990807 h 990807"/>
                <a:gd name="connsiteX3" fmla="*/ 0 w 1862116"/>
                <a:gd name="connsiteY3" fmla="*/ 990807 h 990807"/>
                <a:gd name="connsiteX4" fmla="*/ 1408906 w 1862116"/>
                <a:gd name="connsiteY4" fmla="*/ 5940 h 990807"/>
                <a:gd name="connsiteX0" fmla="*/ 1411287 w 1862116"/>
                <a:gd name="connsiteY0" fmla="*/ 16636 h 990807"/>
                <a:gd name="connsiteX1" fmla="*/ 1862116 w 1862116"/>
                <a:gd name="connsiteY1" fmla="*/ 0 h 990807"/>
                <a:gd name="connsiteX2" fmla="*/ 1402260 w 1862116"/>
                <a:gd name="connsiteY2" fmla="*/ 990807 h 990807"/>
                <a:gd name="connsiteX3" fmla="*/ 0 w 1862116"/>
                <a:gd name="connsiteY3" fmla="*/ 990807 h 990807"/>
                <a:gd name="connsiteX4" fmla="*/ 1411287 w 1862116"/>
                <a:gd name="connsiteY4" fmla="*/ 16636 h 990807"/>
                <a:gd name="connsiteX0" fmla="*/ 1411287 w 1852591"/>
                <a:gd name="connsiteY0" fmla="*/ 2376 h 976547"/>
                <a:gd name="connsiteX1" fmla="*/ 1852591 w 1852591"/>
                <a:gd name="connsiteY1" fmla="*/ 0 h 976547"/>
                <a:gd name="connsiteX2" fmla="*/ 1402260 w 1852591"/>
                <a:gd name="connsiteY2" fmla="*/ 976547 h 976547"/>
                <a:gd name="connsiteX3" fmla="*/ 0 w 1852591"/>
                <a:gd name="connsiteY3" fmla="*/ 976547 h 976547"/>
                <a:gd name="connsiteX4" fmla="*/ 1411287 w 1852591"/>
                <a:gd name="connsiteY4" fmla="*/ 2376 h 976547"/>
                <a:gd name="connsiteX0" fmla="*/ 1282699 w 1852591"/>
                <a:gd name="connsiteY0" fmla="*/ 0 h 1073989"/>
                <a:gd name="connsiteX1" fmla="*/ 1852591 w 1852591"/>
                <a:gd name="connsiteY1" fmla="*/ 97442 h 1073989"/>
                <a:gd name="connsiteX2" fmla="*/ 1402260 w 1852591"/>
                <a:gd name="connsiteY2" fmla="*/ 1073989 h 1073989"/>
                <a:gd name="connsiteX3" fmla="*/ 0 w 1852591"/>
                <a:gd name="connsiteY3" fmla="*/ 1073989 h 1073989"/>
                <a:gd name="connsiteX4" fmla="*/ 1282699 w 1852591"/>
                <a:gd name="connsiteY4" fmla="*/ 0 h 1073989"/>
                <a:gd name="connsiteX0" fmla="*/ 1411286 w 1852591"/>
                <a:gd name="connsiteY0" fmla="*/ 0 h 981302"/>
                <a:gd name="connsiteX1" fmla="*/ 1852591 w 1852591"/>
                <a:gd name="connsiteY1" fmla="*/ 4755 h 981302"/>
                <a:gd name="connsiteX2" fmla="*/ 1402260 w 1852591"/>
                <a:gd name="connsiteY2" fmla="*/ 981302 h 981302"/>
                <a:gd name="connsiteX3" fmla="*/ 0 w 1852591"/>
                <a:gd name="connsiteY3" fmla="*/ 981302 h 981302"/>
                <a:gd name="connsiteX4" fmla="*/ 1411286 w 1852591"/>
                <a:gd name="connsiteY4" fmla="*/ 0 h 981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2591" h="981302">
                  <a:moveTo>
                    <a:pt x="1411286" y="0"/>
                  </a:moveTo>
                  <a:lnTo>
                    <a:pt x="1852591" y="4755"/>
                  </a:lnTo>
                  <a:lnTo>
                    <a:pt x="1402260" y="981302"/>
                  </a:lnTo>
                  <a:lnTo>
                    <a:pt x="0" y="981302"/>
                  </a:lnTo>
                  <a:lnTo>
                    <a:pt x="1411286"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3657488" y="1282362"/>
              <a:ext cx="450577" cy="5635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15" dirty="0">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00" name="Group 99"/>
          <p:cNvGrpSpPr/>
          <p:nvPr/>
        </p:nvGrpSpPr>
        <p:grpSpPr>
          <a:xfrm>
            <a:off x="5605470" y="2353190"/>
            <a:ext cx="1712393" cy="2921863"/>
            <a:chOff x="3856583" y="1282362"/>
            <a:chExt cx="1402260" cy="2392681"/>
          </a:xfrm>
        </p:grpSpPr>
        <p:grpSp>
          <p:nvGrpSpPr>
            <p:cNvPr id="26" name="Group 25"/>
            <p:cNvGrpSpPr/>
            <p:nvPr/>
          </p:nvGrpSpPr>
          <p:grpSpPr>
            <a:xfrm>
              <a:off x="3856583" y="2428011"/>
              <a:ext cx="1402260" cy="1247032"/>
              <a:chOff x="647704" y="2190750"/>
              <a:chExt cx="1028697" cy="1405890"/>
            </a:xfrm>
            <a:solidFill>
              <a:schemeClr val="accent3"/>
            </a:solidFill>
          </p:grpSpPr>
          <p:sp>
            <p:nvSpPr>
              <p:cNvPr id="27" name="Rectangle 26"/>
              <p:cNvSpPr/>
              <p:nvPr/>
            </p:nvSpPr>
            <p:spPr>
              <a:xfrm>
                <a:off x="647704" y="2190750"/>
                <a:ext cx="1028697"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Down Arrow 27"/>
              <p:cNvSpPr/>
              <p:nvPr/>
            </p:nvSpPr>
            <p:spPr>
              <a:xfrm>
                <a:off x="862697" y="3105150"/>
                <a:ext cx="598711" cy="49149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Freeform 51"/>
            <p:cNvSpPr/>
            <p:nvPr/>
          </p:nvSpPr>
          <p:spPr>
            <a:xfrm>
              <a:off x="3856583" y="1848005"/>
              <a:ext cx="1402260" cy="580005"/>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6096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609600 w 2049962"/>
                <a:gd name="connsiteY4" fmla="*/ 0 h 975360"/>
                <a:gd name="connsiteX0" fmla="*/ 609600 w 1402260"/>
                <a:gd name="connsiteY0" fmla="*/ 0 h 975360"/>
                <a:gd name="connsiteX1" fmla="*/ 12117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457200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457200 w 1402260"/>
                <a:gd name="connsiteY4" fmla="*/ 0 h 975360"/>
                <a:gd name="connsiteX0" fmla="*/ 481012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481012 w 1402260"/>
                <a:gd name="connsiteY4" fmla="*/ 0 h 975360"/>
                <a:gd name="connsiteX0" fmla="*/ 481012 w 1402260"/>
                <a:gd name="connsiteY0" fmla="*/ 3565 h 978925"/>
                <a:gd name="connsiteX1" fmla="*/ 930775 w 1402260"/>
                <a:gd name="connsiteY1" fmla="*/ 0 h 978925"/>
                <a:gd name="connsiteX2" fmla="*/ 1402260 w 1402260"/>
                <a:gd name="connsiteY2" fmla="*/ 978925 h 978925"/>
                <a:gd name="connsiteX3" fmla="*/ 0 w 1402260"/>
                <a:gd name="connsiteY3" fmla="*/ 978925 h 978925"/>
                <a:gd name="connsiteX4" fmla="*/ 481012 w 1402260"/>
                <a:gd name="connsiteY4" fmla="*/ 3565 h 978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260" h="978925">
                  <a:moveTo>
                    <a:pt x="481012" y="3565"/>
                  </a:moveTo>
                  <a:lnTo>
                    <a:pt x="930775" y="0"/>
                  </a:lnTo>
                  <a:lnTo>
                    <a:pt x="1402260" y="978925"/>
                  </a:lnTo>
                  <a:lnTo>
                    <a:pt x="0" y="978925"/>
                  </a:lnTo>
                  <a:lnTo>
                    <a:pt x="481012" y="356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4337187" y="1282362"/>
              <a:ext cx="450577" cy="5677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15" dirty="0">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02" name="Group 101"/>
          <p:cNvGrpSpPr/>
          <p:nvPr/>
        </p:nvGrpSpPr>
        <p:grpSpPr>
          <a:xfrm>
            <a:off x="7861032" y="2353190"/>
            <a:ext cx="3383472" cy="2921863"/>
            <a:chOff x="5703637" y="1282362"/>
            <a:chExt cx="2770687" cy="2392681"/>
          </a:xfrm>
        </p:grpSpPr>
        <p:grpSp>
          <p:nvGrpSpPr>
            <p:cNvPr id="77" name="Group 62"/>
            <p:cNvGrpSpPr/>
            <p:nvPr/>
          </p:nvGrpSpPr>
          <p:grpSpPr>
            <a:xfrm flipH="1">
              <a:off x="7072064" y="2428011"/>
              <a:ext cx="1402260" cy="1247032"/>
              <a:chOff x="647704" y="2190750"/>
              <a:chExt cx="1028697" cy="1405890"/>
            </a:xfrm>
            <a:solidFill>
              <a:schemeClr val="accent5"/>
            </a:solidFill>
          </p:grpSpPr>
          <p:sp>
            <p:nvSpPr>
              <p:cNvPr id="84" name="Rectangle 83"/>
              <p:cNvSpPr/>
              <p:nvPr/>
            </p:nvSpPr>
            <p:spPr>
              <a:xfrm>
                <a:off x="647704" y="2190750"/>
                <a:ext cx="1028697"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Down Arrow 84"/>
              <p:cNvSpPr/>
              <p:nvPr/>
            </p:nvSpPr>
            <p:spPr>
              <a:xfrm>
                <a:off x="862697" y="3105150"/>
                <a:ext cx="598711" cy="49149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0" name="Freeform 79"/>
            <p:cNvSpPr/>
            <p:nvPr/>
          </p:nvSpPr>
          <p:spPr>
            <a:xfrm flipH="1">
              <a:off x="5703637" y="1845892"/>
              <a:ext cx="2770687" cy="582118"/>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1600200 w 2811962"/>
                <a:gd name="connsiteY0" fmla="*/ 0 h 975360"/>
                <a:gd name="connsiteX1" fmla="*/ 2811962 w 2811962"/>
                <a:gd name="connsiteY1" fmla="*/ 0 h 975360"/>
                <a:gd name="connsiteX2" fmla="*/ 1402260 w 2811962"/>
                <a:gd name="connsiteY2" fmla="*/ 975360 h 975360"/>
                <a:gd name="connsiteX3" fmla="*/ 0 w 2811962"/>
                <a:gd name="connsiteY3" fmla="*/ 975360 h 975360"/>
                <a:gd name="connsiteX4" fmla="*/ 1600200 w 2811962"/>
                <a:gd name="connsiteY4" fmla="*/ 0 h 975360"/>
                <a:gd name="connsiteX0" fmla="*/ 1600200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1600200 w 2770687"/>
                <a:gd name="connsiteY4" fmla="*/ 4753 h 980113"/>
                <a:gd name="connsiteX0" fmla="*/ 2362200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2362200 w 2770687"/>
                <a:gd name="connsiteY4" fmla="*/ 4753 h 980113"/>
                <a:gd name="connsiteX0" fmla="*/ 2319337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2319337 w 2770687"/>
                <a:gd name="connsiteY4" fmla="*/ 4753 h 980113"/>
                <a:gd name="connsiteX0" fmla="*/ 2319337 w 2770687"/>
                <a:gd name="connsiteY0" fmla="*/ 0 h 982490"/>
                <a:gd name="connsiteX1" fmla="*/ 2770687 w 2770687"/>
                <a:gd name="connsiteY1" fmla="*/ 2377 h 982490"/>
                <a:gd name="connsiteX2" fmla="*/ 1402260 w 2770687"/>
                <a:gd name="connsiteY2" fmla="*/ 982490 h 982490"/>
                <a:gd name="connsiteX3" fmla="*/ 0 w 2770687"/>
                <a:gd name="connsiteY3" fmla="*/ 982490 h 982490"/>
                <a:gd name="connsiteX4" fmla="*/ 2319337 w 2770687"/>
                <a:gd name="connsiteY4" fmla="*/ 0 h 982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0687" h="982490">
                  <a:moveTo>
                    <a:pt x="2319337" y="0"/>
                  </a:moveTo>
                  <a:lnTo>
                    <a:pt x="2770687" y="2377"/>
                  </a:lnTo>
                  <a:lnTo>
                    <a:pt x="1402260" y="982490"/>
                  </a:lnTo>
                  <a:lnTo>
                    <a:pt x="0" y="982490"/>
                  </a:lnTo>
                  <a:lnTo>
                    <a:pt x="2319337"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Rectangle 80"/>
            <p:cNvSpPr/>
            <p:nvPr/>
          </p:nvSpPr>
          <p:spPr>
            <a:xfrm flipH="1">
              <a:off x="5705998" y="1282362"/>
              <a:ext cx="450577" cy="5677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15" dirty="0">
                  <a:latin typeface="Arial" panose="020B0604020202020204" pitchFamily="34" charset="0"/>
                  <a:ea typeface="微软雅黑" panose="020B0503020204020204" pitchFamily="34" charset="-122"/>
                  <a:cs typeface="+mn-ea"/>
                  <a:sym typeface="Arial" panose="020B0604020202020204" pitchFamily="34" charset="0"/>
                </a:rPr>
                <a:t>05</a:t>
              </a:r>
            </a:p>
          </p:txBody>
        </p:sp>
      </p:grpSp>
      <p:grpSp>
        <p:nvGrpSpPr>
          <p:cNvPr id="101" name="Group 100"/>
          <p:cNvGrpSpPr/>
          <p:nvPr/>
        </p:nvGrpSpPr>
        <p:grpSpPr>
          <a:xfrm>
            <a:off x="7018820" y="2353190"/>
            <a:ext cx="2266393" cy="2921863"/>
            <a:chOff x="5013960" y="1282362"/>
            <a:chExt cx="1855924" cy="2392681"/>
          </a:xfrm>
        </p:grpSpPr>
        <p:grpSp>
          <p:nvGrpSpPr>
            <p:cNvPr id="78" name="Group 63"/>
            <p:cNvGrpSpPr/>
            <p:nvPr/>
          </p:nvGrpSpPr>
          <p:grpSpPr>
            <a:xfrm flipH="1">
              <a:off x="5467623" y="2428011"/>
              <a:ext cx="1402260" cy="1247032"/>
              <a:chOff x="647704" y="2190750"/>
              <a:chExt cx="1028697" cy="1405890"/>
            </a:xfrm>
            <a:solidFill>
              <a:schemeClr val="accent4"/>
            </a:solidFill>
          </p:grpSpPr>
          <p:sp>
            <p:nvSpPr>
              <p:cNvPr id="82" name="Rectangle 81"/>
              <p:cNvSpPr/>
              <p:nvPr/>
            </p:nvSpPr>
            <p:spPr>
              <a:xfrm>
                <a:off x="647704" y="2190750"/>
                <a:ext cx="1028697"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Down Arrow 82"/>
              <p:cNvSpPr/>
              <p:nvPr/>
            </p:nvSpPr>
            <p:spPr>
              <a:xfrm>
                <a:off x="862697" y="3105150"/>
                <a:ext cx="598711" cy="49149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5" name="Freeform 74"/>
            <p:cNvSpPr/>
            <p:nvPr/>
          </p:nvSpPr>
          <p:spPr>
            <a:xfrm flipH="1">
              <a:off x="5017293" y="1846597"/>
              <a:ext cx="1852591" cy="581414"/>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6096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609600 w 2049962"/>
                <a:gd name="connsiteY4" fmla="*/ 0 h 975360"/>
                <a:gd name="connsiteX0" fmla="*/ 609600 w 1402260"/>
                <a:gd name="connsiteY0" fmla="*/ 0 h 975360"/>
                <a:gd name="connsiteX1" fmla="*/ 12117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862116"/>
                <a:gd name="connsiteY0" fmla="*/ 15447 h 990807"/>
                <a:gd name="connsiteX1" fmla="*/ 1862116 w 1862116"/>
                <a:gd name="connsiteY1" fmla="*/ 0 h 990807"/>
                <a:gd name="connsiteX2" fmla="*/ 1402260 w 1862116"/>
                <a:gd name="connsiteY2" fmla="*/ 990807 h 990807"/>
                <a:gd name="connsiteX3" fmla="*/ 0 w 1862116"/>
                <a:gd name="connsiteY3" fmla="*/ 990807 h 990807"/>
                <a:gd name="connsiteX4" fmla="*/ 609600 w 1862116"/>
                <a:gd name="connsiteY4" fmla="*/ 15447 h 990807"/>
                <a:gd name="connsiteX0" fmla="*/ 1425575 w 1862116"/>
                <a:gd name="connsiteY0" fmla="*/ 5940 h 990807"/>
                <a:gd name="connsiteX1" fmla="*/ 1862116 w 1862116"/>
                <a:gd name="connsiteY1" fmla="*/ 0 h 990807"/>
                <a:gd name="connsiteX2" fmla="*/ 1402260 w 1862116"/>
                <a:gd name="connsiteY2" fmla="*/ 990807 h 990807"/>
                <a:gd name="connsiteX3" fmla="*/ 0 w 1862116"/>
                <a:gd name="connsiteY3" fmla="*/ 990807 h 990807"/>
                <a:gd name="connsiteX4" fmla="*/ 1425575 w 1862116"/>
                <a:gd name="connsiteY4" fmla="*/ 5940 h 990807"/>
                <a:gd name="connsiteX0" fmla="*/ 1408906 w 1862116"/>
                <a:gd name="connsiteY0" fmla="*/ 5940 h 990807"/>
                <a:gd name="connsiteX1" fmla="*/ 1862116 w 1862116"/>
                <a:gd name="connsiteY1" fmla="*/ 0 h 990807"/>
                <a:gd name="connsiteX2" fmla="*/ 1402260 w 1862116"/>
                <a:gd name="connsiteY2" fmla="*/ 990807 h 990807"/>
                <a:gd name="connsiteX3" fmla="*/ 0 w 1862116"/>
                <a:gd name="connsiteY3" fmla="*/ 990807 h 990807"/>
                <a:gd name="connsiteX4" fmla="*/ 1408906 w 1862116"/>
                <a:gd name="connsiteY4" fmla="*/ 5940 h 990807"/>
                <a:gd name="connsiteX0" fmla="*/ 1411287 w 1862116"/>
                <a:gd name="connsiteY0" fmla="*/ 16636 h 990807"/>
                <a:gd name="connsiteX1" fmla="*/ 1862116 w 1862116"/>
                <a:gd name="connsiteY1" fmla="*/ 0 h 990807"/>
                <a:gd name="connsiteX2" fmla="*/ 1402260 w 1862116"/>
                <a:gd name="connsiteY2" fmla="*/ 990807 h 990807"/>
                <a:gd name="connsiteX3" fmla="*/ 0 w 1862116"/>
                <a:gd name="connsiteY3" fmla="*/ 990807 h 990807"/>
                <a:gd name="connsiteX4" fmla="*/ 1411287 w 1862116"/>
                <a:gd name="connsiteY4" fmla="*/ 16636 h 990807"/>
                <a:gd name="connsiteX0" fmla="*/ 1411287 w 1852591"/>
                <a:gd name="connsiteY0" fmla="*/ 2376 h 976547"/>
                <a:gd name="connsiteX1" fmla="*/ 1852591 w 1852591"/>
                <a:gd name="connsiteY1" fmla="*/ 0 h 976547"/>
                <a:gd name="connsiteX2" fmla="*/ 1402260 w 1852591"/>
                <a:gd name="connsiteY2" fmla="*/ 976547 h 976547"/>
                <a:gd name="connsiteX3" fmla="*/ 0 w 1852591"/>
                <a:gd name="connsiteY3" fmla="*/ 976547 h 976547"/>
                <a:gd name="connsiteX4" fmla="*/ 1411287 w 1852591"/>
                <a:gd name="connsiteY4" fmla="*/ 2376 h 976547"/>
                <a:gd name="connsiteX0" fmla="*/ 1282699 w 1852591"/>
                <a:gd name="connsiteY0" fmla="*/ 0 h 1073989"/>
                <a:gd name="connsiteX1" fmla="*/ 1852591 w 1852591"/>
                <a:gd name="connsiteY1" fmla="*/ 97442 h 1073989"/>
                <a:gd name="connsiteX2" fmla="*/ 1402260 w 1852591"/>
                <a:gd name="connsiteY2" fmla="*/ 1073989 h 1073989"/>
                <a:gd name="connsiteX3" fmla="*/ 0 w 1852591"/>
                <a:gd name="connsiteY3" fmla="*/ 1073989 h 1073989"/>
                <a:gd name="connsiteX4" fmla="*/ 1282699 w 1852591"/>
                <a:gd name="connsiteY4" fmla="*/ 0 h 1073989"/>
                <a:gd name="connsiteX0" fmla="*/ 1411286 w 1852591"/>
                <a:gd name="connsiteY0" fmla="*/ 0 h 981302"/>
                <a:gd name="connsiteX1" fmla="*/ 1852591 w 1852591"/>
                <a:gd name="connsiteY1" fmla="*/ 4755 h 981302"/>
                <a:gd name="connsiteX2" fmla="*/ 1402260 w 1852591"/>
                <a:gd name="connsiteY2" fmla="*/ 981302 h 981302"/>
                <a:gd name="connsiteX3" fmla="*/ 0 w 1852591"/>
                <a:gd name="connsiteY3" fmla="*/ 981302 h 981302"/>
                <a:gd name="connsiteX4" fmla="*/ 1411286 w 1852591"/>
                <a:gd name="connsiteY4" fmla="*/ 0 h 981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2591" h="981302">
                  <a:moveTo>
                    <a:pt x="1411286" y="0"/>
                  </a:moveTo>
                  <a:lnTo>
                    <a:pt x="1852591" y="4755"/>
                  </a:lnTo>
                  <a:lnTo>
                    <a:pt x="1402260" y="981302"/>
                  </a:lnTo>
                  <a:lnTo>
                    <a:pt x="0" y="981302"/>
                  </a:lnTo>
                  <a:lnTo>
                    <a:pt x="1411286"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Rectangle 75"/>
            <p:cNvSpPr/>
            <p:nvPr/>
          </p:nvSpPr>
          <p:spPr>
            <a:xfrm flipH="1">
              <a:off x="5013960" y="1282362"/>
              <a:ext cx="450577" cy="5677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15" dirty="0">
                  <a:latin typeface="Arial" panose="020B0604020202020204" pitchFamily="34" charset="0"/>
                  <a:ea typeface="微软雅黑" panose="020B0503020204020204" pitchFamily="34" charset="-122"/>
                  <a:cs typeface="+mn-ea"/>
                  <a:sym typeface="Arial" panose="020B0604020202020204" pitchFamily="34" charset="0"/>
                </a:rPr>
                <a:t>04</a:t>
              </a:r>
            </a:p>
          </p:txBody>
        </p:sp>
      </p:grpSp>
      <p:sp>
        <p:nvSpPr>
          <p:cNvPr id="87" name="Freeform 144"/>
          <p:cNvSpPr>
            <a:spLocks noEditPoints="1"/>
          </p:cNvSpPr>
          <p:nvPr/>
        </p:nvSpPr>
        <p:spPr bwMode="auto">
          <a:xfrm>
            <a:off x="2276963" y="4022405"/>
            <a:ext cx="532245" cy="461560"/>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145"/>
          <p:cNvSpPr>
            <a:spLocks/>
          </p:cNvSpPr>
          <p:nvPr/>
        </p:nvSpPr>
        <p:spPr bwMode="auto">
          <a:xfrm>
            <a:off x="4215462" y="4005773"/>
            <a:ext cx="573829" cy="494824"/>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Freeform 113"/>
          <p:cNvSpPr>
            <a:spLocks noEditPoints="1"/>
          </p:cNvSpPr>
          <p:nvPr/>
        </p:nvSpPr>
        <p:spPr bwMode="auto">
          <a:xfrm>
            <a:off x="6172673" y="4026565"/>
            <a:ext cx="577988" cy="453241"/>
          </a:xfrm>
          <a:custGeom>
            <a:avLst/>
            <a:gdLst/>
            <a:ahLst/>
            <a:cxnLst>
              <a:cxn ang="0">
                <a:pos x="63" y="20"/>
              </a:cxn>
              <a:cxn ang="0">
                <a:pos x="44" y="43"/>
              </a:cxn>
              <a:cxn ang="0">
                <a:pos x="28" y="47"/>
              </a:cxn>
              <a:cxn ang="0">
                <a:pos x="18" y="46"/>
              </a:cxn>
              <a:cxn ang="0">
                <a:pos x="11" y="43"/>
              </a:cxn>
              <a:cxn ang="0">
                <a:pos x="4" y="50"/>
              </a:cxn>
              <a:cxn ang="0">
                <a:pos x="0" y="47"/>
              </a:cxn>
              <a:cxn ang="0">
                <a:pos x="0" y="46"/>
              </a:cxn>
              <a:cxn ang="0">
                <a:pos x="7" y="37"/>
              </a:cxn>
              <a:cxn ang="0">
                <a:pos x="6" y="34"/>
              </a:cxn>
              <a:cxn ang="0">
                <a:pos x="5" y="30"/>
              </a:cxn>
              <a:cxn ang="0">
                <a:pos x="25" y="8"/>
              </a:cxn>
              <a:cxn ang="0">
                <a:pos x="52" y="3"/>
              </a:cxn>
              <a:cxn ang="0">
                <a:pos x="58" y="0"/>
              </a:cxn>
              <a:cxn ang="0">
                <a:pos x="64" y="13"/>
              </a:cxn>
              <a:cxn ang="0">
                <a:pos x="63" y="20"/>
              </a:cxn>
              <a:cxn ang="0">
                <a:pos x="43" y="18"/>
              </a:cxn>
              <a:cxn ang="0">
                <a:pos x="14" y="32"/>
              </a:cxn>
              <a:cxn ang="0">
                <a:pos x="13" y="34"/>
              </a:cxn>
              <a:cxn ang="0">
                <a:pos x="16" y="36"/>
              </a:cxn>
              <a:cxn ang="0">
                <a:pos x="17" y="36"/>
              </a:cxn>
              <a:cxn ang="0">
                <a:pos x="22" y="31"/>
              </a:cxn>
              <a:cxn ang="0">
                <a:pos x="43" y="23"/>
              </a:cxn>
              <a:cxn ang="0">
                <a:pos x="45" y="20"/>
              </a:cxn>
              <a:cxn ang="0">
                <a:pos x="43" y="18"/>
              </a:cxn>
            </a:cxnLst>
            <a:rect l="0" t="0" r="r" b="b"/>
            <a:pathLst>
              <a:path w="64" h="50">
                <a:moveTo>
                  <a:pt x="63" y="20"/>
                </a:moveTo>
                <a:cubicBezTo>
                  <a:pt x="61" y="31"/>
                  <a:pt x="54" y="38"/>
                  <a:pt x="44" y="43"/>
                </a:cubicBezTo>
                <a:cubicBezTo>
                  <a:pt x="39" y="46"/>
                  <a:pt x="33" y="47"/>
                  <a:pt x="28" y="47"/>
                </a:cubicBezTo>
                <a:cubicBezTo>
                  <a:pt x="25" y="47"/>
                  <a:pt x="21" y="47"/>
                  <a:pt x="18" y="46"/>
                </a:cubicBezTo>
                <a:cubicBezTo>
                  <a:pt x="16" y="45"/>
                  <a:pt x="13" y="43"/>
                  <a:pt x="11" y="43"/>
                </a:cubicBezTo>
                <a:cubicBezTo>
                  <a:pt x="9" y="43"/>
                  <a:pt x="7" y="50"/>
                  <a:pt x="4" y="50"/>
                </a:cubicBezTo>
                <a:cubicBezTo>
                  <a:pt x="2" y="50"/>
                  <a:pt x="1" y="49"/>
                  <a:pt x="0" y="47"/>
                </a:cubicBezTo>
                <a:cubicBezTo>
                  <a:pt x="0" y="47"/>
                  <a:pt x="0" y="46"/>
                  <a:pt x="0" y="46"/>
                </a:cubicBezTo>
                <a:cubicBezTo>
                  <a:pt x="0" y="42"/>
                  <a:pt x="7" y="39"/>
                  <a:pt x="7" y="37"/>
                </a:cubicBezTo>
                <a:cubicBezTo>
                  <a:pt x="7" y="37"/>
                  <a:pt x="6" y="35"/>
                  <a:pt x="6" y="34"/>
                </a:cubicBezTo>
                <a:cubicBezTo>
                  <a:pt x="6" y="33"/>
                  <a:pt x="5" y="32"/>
                  <a:pt x="5" y="30"/>
                </a:cubicBezTo>
                <a:cubicBezTo>
                  <a:pt x="5" y="19"/>
                  <a:pt x="14" y="11"/>
                  <a:pt x="25" y="8"/>
                </a:cubicBezTo>
                <a:cubicBezTo>
                  <a:pt x="32" y="5"/>
                  <a:pt x="47" y="8"/>
                  <a:pt x="52" y="3"/>
                </a:cubicBezTo>
                <a:cubicBezTo>
                  <a:pt x="54" y="1"/>
                  <a:pt x="55" y="0"/>
                  <a:pt x="58" y="0"/>
                </a:cubicBezTo>
                <a:cubicBezTo>
                  <a:pt x="62" y="0"/>
                  <a:pt x="64" y="10"/>
                  <a:pt x="64" y="13"/>
                </a:cubicBezTo>
                <a:cubicBezTo>
                  <a:pt x="64" y="16"/>
                  <a:pt x="63" y="18"/>
                  <a:pt x="63" y="20"/>
                </a:cubicBezTo>
                <a:close/>
                <a:moveTo>
                  <a:pt x="43" y="18"/>
                </a:moveTo>
                <a:cubicBezTo>
                  <a:pt x="31" y="18"/>
                  <a:pt x="22" y="23"/>
                  <a:pt x="14" y="32"/>
                </a:cubicBezTo>
                <a:cubicBezTo>
                  <a:pt x="14" y="33"/>
                  <a:pt x="13" y="33"/>
                  <a:pt x="13" y="34"/>
                </a:cubicBezTo>
                <a:cubicBezTo>
                  <a:pt x="13" y="35"/>
                  <a:pt x="15" y="36"/>
                  <a:pt x="16" y="36"/>
                </a:cubicBezTo>
                <a:cubicBezTo>
                  <a:pt x="16" y="36"/>
                  <a:pt x="17" y="36"/>
                  <a:pt x="17" y="36"/>
                </a:cubicBezTo>
                <a:cubicBezTo>
                  <a:pt x="19" y="34"/>
                  <a:pt x="21" y="32"/>
                  <a:pt x="22" y="31"/>
                </a:cubicBezTo>
                <a:cubicBezTo>
                  <a:pt x="29" y="25"/>
                  <a:pt x="34" y="23"/>
                  <a:pt x="43" y="23"/>
                </a:cubicBezTo>
                <a:cubicBezTo>
                  <a:pt x="44" y="23"/>
                  <a:pt x="45" y="22"/>
                  <a:pt x="45" y="20"/>
                </a:cubicBezTo>
                <a:cubicBezTo>
                  <a:pt x="45" y="19"/>
                  <a:pt x="44" y="18"/>
                  <a:pt x="43" y="18"/>
                </a:cubicBezTo>
                <a:close/>
              </a:path>
            </a:pathLst>
          </a:custGeom>
          <a:solidFill>
            <a:schemeClr val="bg1"/>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55"/>
          <p:cNvSpPr>
            <a:spLocks noEditPoints="1"/>
          </p:cNvSpPr>
          <p:nvPr/>
        </p:nvSpPr>
        <p:spPr bwMode="auto">
          <a:xfrm>
            <a:off x="8133785" y="4032801"/>
            <a:ext cx="590461" cy="440768"/>
          </a:xfrm>
          <a:custGeom>
            <a:avLst/>
            <a:gdLst/>
            <a:ahLst/>
            <a:cxnLst>
              <a:cxn ang="0">
                <a:pos x="19" y="42"/>
              </a:cxn>
              <a:cxn ang="0">
                <a:pos x="17" y="42"/>
              </a:cxn>
              <a:cxn ang="0">
                <a:pos x="1" y="25"/>
              </a:cxn>
              <a:cxn ang="0">
                <a:pos x="1" y="24"/>
              </a:cxn>
              <a:cxn ang="0">
                <a:pos x="17" y="7"/>
              </a:cxn>
              <a:cxn ang="0">
                <a:pos x="19" y="7"/>
              </a:cxn>
              <a:cxn ang="0">
                <a:pos x="21" y="9"/>
              </a:cxn>
              <a:cxn ang="0">
                <a:pos x="21" y="11"/>
              </a:cxn>
              <a:cxn ang="0">
                <a:pos x="7" y="25"/>
              </a:cxn>
              <a:cxn ang="0">
                <a:pos x="21" y="39"/>
              </a:cxn>
              <a:cxn ang="0">
                <a:pos x="21" y="40"/>
              </a:cxn>
              <a:cxn ang="0">
                <a:pos x="19" y="42"/>
              </a:cxn>
              <a:cxn ang="0">
                <a:pos x="29" y="48"/>
              </a:cxn>
              <a:cxn ang="0">
                <a:pos x="27" y="49"/>
              </a:cxn>
              <a:cxn ang="0">
                <a:pos x="25" y="48"/>
              </a:cxn>
              <a:cxn ang="0">
                <a:pos x="24" y="47"/>
              </a:cxn>
              <a:cxn ang="0">
                <a:pos x="38" y="1"/>
              </a:cxn>
              <a:cxn ang="0">
                <a:pos x="39" y="0"/>
              </a:cxn>
              <a:cxn ang="0">
                <a:pos x="41" y="1"/>
              </a:cxn>
              <a:cxn ang="0">
                <a:pos x="42" y="2"/>
              </a:cxn>
              <a:cxn ang="0">
                <a:pos x="29" y="48"/>
              </a:cxn>
              <a:cxn ang="0">
                <a:pos x="49" y="42"/>
              </a:cxn>
              <a:cxn ang="0">
                <a:pos x="47" y="42"/>
              </a:cxn>
              <a:cxn ang="0">
                <a:pos x="45" y="40"/>
              </a:cxn>
              <a:cxn ang="0">
                <a:pos x="45" y="39"/>
              </a:cxn>
              <a:cxn ang="0">
                <a:pos x="59" y="25"/>
              </a:cxn>
              <a:cxn ang="0">
                <a:pos x="45" y="11"/>
              </a:cxn>
              <a:cxn ang="0">
                <a:pos x="45" y="9"/>
              </a:cxn>
              <a:cxn ang="0">
                <a:pos x="47" y="7"/>
              </a:cxn>
              <a:cxn ang="0">
                <a:pos x="49" y="7"/>
              </a:cxn>
              <a:cxn ang="0">
                <a:pos x="65" y="24"/>
              </a:cxn>
              <a:cxn ang="0">
                <a:pos x="65" y="25"/>
              </a:cxn>
              <a:cxn ang="0">
                <a:pos x="49" y="42"/>
              </a:cxn>
            </a:cxnLst>
            <a:rect l="0" t="0" r="r" b="b"/>
            <a:pathLst>
              <a:path w="66" h="49">
                <a:moveTo>
                  <a:pt x="19" y="42"/>
                </a:moveTo>
                <a:cubicBezTo>
                  <a:pt x="19" y="43"/>
                  <a:pt x="18" y="43"/>
                  <a:pt x="17" y="42"/>
                </a:cubicBezTo>
                <a:cubicBezTo>
                  <a:pt x="1" y="25"/>
                  <a:pt x="1" y="25"/>
                  <a:pt x="1" y="25"/>
                </a:cubicBezTo>
                <a:cubicBezTo>
                  <a:pt x="0" y="25"/>
                  <a:pt x="0" y="24"/>
                  <a:pt x="1" y="24"/>
                </a:cubicBezTo>
                <a:cubicBezTo>
                  <a:pt x="17" y="7"/>
                  <a:pt x="17" y="7"/>
                  <a:pt x="17" y="7"/>
                </a:cubicBezTo>
                <a:cubicBezTo>
                  <a:pt x="18" y="7"/>
                  <a:pt x="19" y="7"/>
                  <a:pt x="19" y="7"/>
                </a:cubicBezTo>
                <a:cubicBezTo>
                  <a:pt x="21" y="9"/>
                  <a:pt x="21" y="9"/>
                  <a:pt x="21" y="9"/>
                </a:cubicBezTo>
                <a:cubicBezTo>
                  <a:pt x="21" y="9"/>
                  <a:pt x="21" y="10"/>
                  <a:pt x="21" y="11"/>
                </a:cubicBezTo>
                <a:cubicBezTo>
                  <a:pt x="7" y="25"/>
                  <a:pt x="7" y="25"/>
                  <a:pt x="7" y="25"/>
                </a:cubicBezTo>
                <a:cubicBezTo>
                  <a:pt x="21" y="39"/>
                  <a:pt x="21" y="39"/>
                  <a:pt x="21" y="39"/>
                </a:cubicBezTo>
                <a:cubicBezTo>
                  <a:pt x="21" y="39"/>
                  <a:pt x="21" y="40"/>
                  <a:pt x="21" y="40"/>
                </a:cubicBezTo>
                <a:lnTo>
                  <a:pt x="19" y="42"/>
                </a:lnTo>
                <a:close/>
                <a:moveTo>
                  <a:pt x="29" y="48"/>
                </a:moveTo>
                <a:cubicBezTo>
                  <a:pt x="28" y="49"/>
                  <a:pt x="28" y="49"/>
                  <a:pt x="27" y="49"/>
                </a:cubicBezTo>
                <a:cubicBezTo>
                  <a:pt x="25" y="48"/>
                  <a:pt x="25" y="48"/>
                  <a:pt x="25" y="48"/>
                </a:cubicBezTo>
                <a:cubicBezTo>
                  <a:pt x="24" y="48"/>
                  <a:pt x="24" y="48"/>
                  <a:pt x="24" y="47"/>
                </a:cubicBezTo>
                <a:cubicBezTo>
                  <a:pt x="38" y="1"/>
                  <a:pt x="38" y="1"/>
                  <a:pt x="38" y="1"/>
                </a:cubicBezTo>
                <a:cubicBezTo>
                  <a:pt x="38" y="0"/>
                  <a:pt x="38" y="0"/>
                  <a:pt x="39" y="0"/>
                </a:cubicBezTo>
                <a:cubicBezTo>
                  <a:pt x="41" y="1"/>
                  <a:pt x="41" y="1"/>
                  <a:pt x="41" y="1"/>
                </a:cubicBezTo>
                <a:cubicBezTo>
                  <a:pt x="42" y="1"/>
                  <a:pt x="42" y="2"/>
                  <a:pt x="42" y="2"/>
                </a:cubicBezTo>
                <a:lnTo>
                  <a:pt x="29" y="48"/>
                </a:lnTo>
                <a:close/>
                <a:moveTo>
                  <a:pt x="49" y="42"/>
                </a:moveTo>
                <a:cubicBezTo>
                  <a:pt x="48" y="43"/>
                  <a:pt x="48" y="43"/>
                  <a:pt x="47" y="42"/>
                </a:cubicBezTo>
                <a:cubicBezTo>
                  <a:pt x="45" y="40"/>
                  <a:pt x="45" y="40"/>
                  <a:pt x="45" y="40"/>
                </a:cubicBezTo>
                <a:cubicBezTo>
                  <a:pt x="45" y="40"/>
                  <a:pt x="45" y="39"/>
                  <a:pt x="45" y="39"/>
                </a:cubicBezTo>
                <a:cubicBezTo>
                  <a:pt x="59" y="25"/>
                  <a:pt x="59" y="25"/>
                  <a:pt x="59" y="25"/>
                </a:cubicBezTo>
                <a:cubicBezTo>
                  <a:pt x="45" y="11"/>
                  <a:pt x="45" y="11"/>
                  <a:pt x="45" y="11"/>
                </a:cubicBezTo>
                <a:cubicBezTo>
                  <a:pt x="45" y="10"/>
                  <a:pt x="45" y="9"/>
                  <a:pt x="45" y="9"/>
                </a:cubicBezTo>
                <a:cubicBezTo>
                  <a:pt x="47" y="7"/>
                  <a:pt x="47" y="7"/>
                  <a:pt x="47" y="7"/>
                </a:cubicBezTo>
                <a:cubicBezTo>
                  <a:pt x="48" y="7"/>
                  <a:pt x="48" y="7"/>
                  <a:pt x="49" y="7"/>
                </a:cubicBezTo>
                <a:cubicBezTo>
                  <a:pt x="65" y="24"/>
                  <a:pt x="65" y="24"/>
                  <a:pt x="65" y="24"/>
                </a:cubicBezTo>
                <a:cubicBezTo>
                  <a:pt x="66" y="24"/>
                  <a:pt x="66" y="25"/>
                  <a:pt x="65" y="25"/>
                </a:cubicBezTo>
                <a:lnTo>
                  <a:pt x="49" y="42"/>
                </a:lnTo>
                <a:close/>
              </a:path>
            </a:pathLst>
          </a:custGeom>
          <a:solidFill>
            <a:schemeClr val="bg1"/>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Freeform 105"/>
          <p:cNvSpPr>
            <a:spLocks noEditPoints="1"/>
          </p:cNvSpPr>
          <p:nvPr/>
        </p:nvSpPr>
        <p:spPr bwMode="auto">
          <a:xfrm>
            <a:off x="10101391" y="3970430"/>
            <a:ext cx="573829" cy="565511"/>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xt Placeholder 3"/>
          <p:cNvSpPr txBox="1">
            <a:spLocks/>
          </p:cNvSpPr>
          <p:nvPr/>
        </p:nvSpPr>
        <p:spPr>
          <a:xfrm>
            <a:off x="1676577" y="5368106"/>
            <a:ext cx="1761484" cy="57823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Text Placeholder 3"/>
          <p:cNvSpPr txBox="1">
            <a:spLocks/>
          </p:cNvSpPr>
          <p:nvPr/>
        </p:nvSpPr>
        <p:spPr>
          <a:xfrm>
            <a:off x="3632835" y="5368106"/>
            <a:ext cx="1761484" cy="5909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Text Placeholder 3"/>
          <p:cNvSpPr txBox="1">
            <a:spLocks/>
          </p:cNvSpPr>
          <p:nvPr/>
        </p:nvSpPr>
        <p:spPr>
          <a:xfrm>
            <a:off x="5589092" y="5368106"/>
            <a:ext cx="1761484" cy="5909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Text Placeholder 3"/>
          <p:cNvSpPr txBox="1">
            <a:spLocks/>
          </p:cNvSpPr>
          <p:nvPr/>
        </p:nvSpPr>
        <p:spPr>
          <a:xfrm>
            <a:off x="7545348" y="5368106"/>
            <a:ext cx="1761484" cy="57823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Text Placeholder 3"/>
          <p:cNvSpPr txBox="1">
            <a:spLocks/>
          </p:cNvSpPr>
          <p:nvPr/>
        </p:nvSpPr>
        <p:spPr>
          <a:xfrm>
            <a:off x="9501602" y="5368106"/>
            <a:ext cx="1761484" cy="5909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108414115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ipe(up)">
                                      <p:cBhvr>
                                        <p:cTn id="7" dur="500"/>
                                        <p:tgtEl>
                                          <p:spTgt spid="98"/>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 calcmode="lin" valueType="num">
                                      <p:cBhvr>
                                        <p:cTn id="11" dur="500" fill="hold"/>
                                        <p:tgtEl>
                                          <p:spTgt spid="87"/>
                                        </p:tgtEl>
                                        <p:attrNameLst>
                                          <p:attrName>ppt_w</p:attrName>
                                        </p:attrNameLst>
                                      </p:cBhvr>
                                      <p:tavLst>
                                        <p:tav tm="0">
                                          <p:val>
                                            <p:fltVal val="0"/>
                                          </p:val>
                                        </p:tav>
                                        <p:tav tm="100000">
                                          <p:val>
                                            <p:strVal val="#ppt_w"/>
                                          </p:val>
                                        </p:tav>
                                      </p:tavLst>
                                    </p:anim>
                                    <p:anim calcmode="lin" valueType="num">
                                      <p:cBhvr>
                                        <p:cTn id="12" dur="500" fill="hold"/>
                                        <p:tgtEl>
                                          <p:spTgt spid="87"/>
                                        </p:tgtEl>
                                        <p:attrNameLst>
                                          <p:attrName>ppt_h</p:attrName>
                                        </p:attrNameLst>
                                      </p:cBhvr>
                                      <p:tavLst>
                                        <p:tav tm="0">
                                          <p:val>
                                            <p:fltVal val="0"/>
                                          </p:val>
                                        </p:tav>
                                        <p:tav tm="100000">
                                          <p:val>
                                            <p:strVal val="#ppt_h"/>
                                          </p:val>
                                        </p:tav>
                                      </p:tavLst>
                                    </p:anim>
                                    <p:animEffect transition="in" filter="fade">
                                      <p:cBhvr>
                                        <p:cTn id="13" dur="500"/>
                                        <p:tgtEl>
                                          <p:spTgt spid="87"/>
                                        </p:tgtEl>
                                      </p:cBhvr>
                                    </p:animEffect>
                                  </p:childTnLst>
                                </p:cTn>
                              </p:par>
                              <p:par>
                                <p:cTn id="14" presetID="2" presetClass="entr" presetSubtype="4" accel="50000" decel="50000" fill="hold" grpId="0" nodeType="withEffect">
                                  <p:stCondLst>
                                    <p:cond delay="0"/>
                                  </p:stCondLst>
                                  <p:childTnLst>
                                    <p:set>
                                      <p:cBhvr>
                                        <p:cTn id="15" dur="1" fill="hold">
                                          <p:stCondLst>
                                            <p:cond delay="0"/>
                                          </p:stCondLst>
                                        </p:cTn>
                                        <p:tgtEl>
                                          <p:spTgt spid="92"/>
                                        </p:tgtEl>
                                        <p:attrNameLst>
                                          <p:attrName>style.visibility</p:attrName>
                                        </p:attrNameLst>
                                      </p:cBhvr>
                                      <p:to>
                                        <p:strVal val="visible"/>
                                      </p:to>
                                    </p:set>
                                    <p:anim calcmode="lin" valueType="num">
                                      <p:cBhvr additive="base">
                                        <p:cTn id="16" dur="500" fill="hold"/>
                                        <p:tgtEl>
                                          <p:spTgt spid="92"/>
                                        </p:tgtEl>
                                        <p:attrNameLst>
                                          <p:attrName>ppt_x</p:attrName>
                                        </p:attrNameLst>
                                      </p:cBhvr>
                                      <p:tavLst>
                                        <p:tav tm="0">
                                          <p:val>
                                            <p:strVal val="#ppt_x"/>
                                          </p:val>
                                        </p:tav>
                                        <p:tav tm="100000">
                                          <p:val>
                                            <p:strVal val="#ppt_x"/>
                                          </p:val>
                                        </p:tav>
                                      </p:tavLst>
                                    </p:anim>
                                    <p:anim calcmode="lin" valueType="num">
                                      <p:cBhvr additive="base">
                                        <p:cTn id="17" dur="500" fill="hold"/>
                                        <p:tgtEl>
                                          <p:spTgt spid="92"/>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99"/>
                                        </p:tgtEl>
                                        <p:attrNameLst>
                                          <p:attrName>style.visibility</p:attrName>
                                        </p:attrNameLst>
                                      </p:cBhvr>
                                      <p:to>
                                        <p:strVal val="visible"/>
                                      </p:to>
                                    </p:set>
                                    <p:animEffect transition="in" filter="wipe(up)">
                                      <p:cBhvr>
                                        <p:cTn id="21" dur="500"/>
                                        <p:tgtEl>
                                          <p:spTgt spid="99"/>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88"/>
                                        </p:tgtEl>
                                        <p:attrNameLst>
                                          <p:attrName>style.visibility</p:attrName>
                                        </p:attrNameLst>
                                      </p:cBhvr>
                                      <p:to>
                                        <p:strVal val="visible"/>
                                      </p:to>
                                    </p:set>
                                    <p:anim calcmode="lin" valueType="num">
                                      <p:cBhvr>
                                        <p:cTn id="25" dur="500" fill="hold"/>
                                        <p:tgtEl>
                                          <p:spTgt spid="88"/>
                                        </p:tgtEl>
                                        <p:attrNameLst>
                                          <p:attrName>ppt_w</p:attrName>
                                        </p:attrNameLst>
                                      </p:cBhvr>
                                      <p:tavLst>
                                        <p:tav tm="0">
                                          <p:val>
                                            <p:fltVal val="0"/>
                                          </p:val>
                                        </p:tav>
                                        <p:tav tm="100000">
                                          <p:val>
                                            <p:strVal val="#ppt_w"/>
                                          </p:val>
                                        </p:tav>
                                      </p:tavLst>
                                    </p:anim>
                                    <p:anim calcmode="lin" valueType="num">
                                      <p:cBhvr>
                                        <p:cTn id="26" dur="500" fill="hold"/>
                                        <p:tgtEl>
                                          <p:spTgt spid="88"/>
                                        </p:tgtEl>
                                        <p:attrNameLst>
                                          <p:attrName>ppt_h</p:attrName>
                                        </p:attrNameLst>
                                      </p:cBhvr>
                                      <p:tavLst>
                                        <p:tav tm="0">
                                          <p:val>
                                            <p:fltVal val="0"/>
                                          </p:val>
                                        </p:tav>
                                        <p:tav tm="100000">
                                          <p:val>
                                            <p:strVal val="#ppt_h"/>
                                          </p:val>
                                        </p:tav>
                                      </p:tavLst>
                                    </p:anim>
                                    <p:animEffect transition="in" filter="fade">
                                      <p:cBhvr>
                                        <p:cTn id="27" dur="500"/>
                                        <p:tgtEl>
                                          <p:spTgt spid="88"/>
                                        </p:tgtEl>
                                      </p:cBhvr>
                                    </p:animEffect>
                                  </p:childTnLst>
                                </p:cTn>
                              </p:par>
                              <p:par>
                                <p:cTn id="28" presetID="2" presetClass="entr" presetSubtype="4" accel="50000" decel="50000" fill="hold" grpId="0" nodeType="withEffect">
                                  <p:stCondLst>
                                    <p:cond delay="0"/>
                                  </p:stCondLst>
                                  <p:childTnLst>
                                    <p:set>
                                      <p:cBhvr>
                                        <p:cTn id="29" dur="1" fill="hold">
                                          <p:stCondLst>
                                            <p:cond delay="0"/>
                                          </p:stCondLst>
                                        </p:cTn>
                                        <p:tgtEl>
                                          <p:spTgt spid="93"/>
                                        </p:tgtEl>
                                        <p:attrNameLst>
                                          <p:attrName>style.visibility</p:attrName>
                                        </p:attrNameLst>
                                      </p:cBhvr>
                                      <p:to>
                                        <p:strVal val="visible"/>
                                      </p:to>
                                    </p:set>
                                    <p:anim calcmode="lin" valueType="num">
                                      <p:cBhvr additive="base">
                                        <p:cTn id="30" dur="500" fill="hold"/>
                                        <p:tgtEl>
                                          <p:spTgt spid="93"/>
                                        </p:tgtEl>
                                        <p:attrNameLst>
                                          <p:attrName>ppt_x</p:attrName>
                                        </p:attrNameLst>
                                      </p:cBhvr>
                                      <p:tavLst>
                                        <p:tav tm="0">
                                          <p:val>
                                            <p:strVal val="#ppt_x"/>
                                          </p:val>
                                        </p:tav>
                                        <p:tav tm="100000">
                                          <p:val>
                                            <p:strVal val="#ppt_x"/>
                                          </p:val>
                                        </p:tav>
                                      </p:tavLst>
                                    </p:anim>
                                    <p:anim calcmode="lin" valueType="num">
                                      <p:cBhvr additive="base">
                                        <p:cTn id="31" dur="500" fill="hold"/>
                                        <p:tgtEl>
                                          <p:spTgt spid="93"/>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1" fill="hold" nodeType="after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wipe(up)">
                                      <p:cBhvr>
                                        <p:cTn id="35" dur="500"/>
                                        <p:tgtEl>
                                          <p:spTgt spid="100"/>
                                        </p:tgtEl>
                                      </p:cBhvr>
                                    </p:animEffect>
                                  </p:childTnLst>
                                </p:cTn>
                              </p:par>
                            </p:childTnLst>
                          </p:cTn>
                        </p:par>
                        <p:par>
                          <p:cTn id="36" fill="hold">
                            <p:stCondLst>
                              <p:cond delay="2500"/>
                            </p:stCondLst>
                            <p:childTnLst>
                              <p:par>
                                <p:cTn id="37" presetID="53" presetClass="entr" presetSubtype="0" fill="hold" grpId="0" nodeType="afterEffect">
                                  <p:stCondLst>
                                    <p:cond delay="0"/>
                                  </p:stCondLst>
                                  <p:childTnLst>
                                    <p:set>
                                      <p:cBhvr>
                                        <p:cTn id="38" dur="1" fill="hold">
                                          <p:stCondLst>
                                            <p:cond delay="0"/>
                                          </p:stCondLst>
                                        </p:cTn>
                                        <p:tgtEl>
                                          <p:spTgt spid="89"/>
                                        </p:tgtEl>
                                        <p:attrNameLst>
                                          <p:attrName>style.visibility</p:attrName>
                                        </p:attrNameLst>
                                      </p:cBhvr>
                                      <p:to>
                                        <p:strVal val="visible"/>
                                      </p:to>
                                    </p:set>
                                    <p:anim calcmode="lin" valueType="num">
                                      <p:cBhvr>
                                        <p:cTn id="39" dur="500" fill="hold"/>
                                        <p:tgtEl>
                                          <p:spTgt spid="89"/>
                                        </p:tgtEl>
                                        <p:attrNameLst>
                                          <p:attrName>ppt_w</p:attrName>
                                        </p:attrNameLst>
                                      </p:cBhvr>
                                      <p:tavLst>
                                        <p:tav tm="0">
                                          <p:val>
                                            <p:fltVal val="0"/>
                                          </p:val>
                                        </p:tav>
                                        <p:tav tm="100000">
                                          <p:val>
                                            <p:strVal val="#ppt_w"/>
                                          </p:val>
                                        </p:tav>
                                      </p:tavLst>
                                    </p:anim>
                                    <p:anim calcmode="lin" valueType="num">
                                      <p:cBhvr>
                                        <p:cTn id="40" dur="500" fill="hold"/>
                                        <p:tgtEl>
                                          <p:spTgt spid="89"/>
                                        </p:tgtEl>
                                        <p:attrNameLst>
                                          <p:attrName>ppt_h</p:attrName>
                                        </p:attrNameLst>
                                      </p:cBhvr>
                                      <p:tavLst>
                                        <p:tav tm="0">
                                          <p:val>
                                            <p:fltVal val="0"/>
                                          </p:val>
                                        </p:tav>
                                        <p:tav tm="100000">
                                          <p:val>
                                            <p:strVal val="#ppt_h"/>
                                          </p:val>
                                        </p:tav>
                                      </p:tavLst>
                                    </p:anim>
                                    <p:animEffect transition="in" filter="fade">
                                      <p:cBhvr>
                                        <p:cTn id="41" dur="500"/>
                                        <p:tgtEl>
                                          <p:spTgt spid="89"/>
                                        </p:tgtEl>
                                      </p:cBhvr>
                                    </p:animEffect>
                                  </p:childTnLst>
                                </p:cTn>
                              </p:par>
                              <p:par>
                                <p:cTn id="42" presetID="2" presetClass="entr" presetSubtype="4" accel="50000" decel="50000" fill="hold" grpId="0" nodeType="withEffect">
                                  <p:stCondLst>
                                    <p:cond delay="0"/>
                                  </p:stCondLst>
                                  <p:childTnLst>
                                    <p:set>
                                      <p:cBhvr>
                                        <p:cTn id="43" dur="1" fill="hold">
                                          <p:stCondLst>
                                            <p:cond delay="0"/>
                                          </p:stCondLst>
                                        </p:cTn>
                                        <p:tgtEl>
                                          <p:spTgt spid="94"/>
                                        </p:tgtEl>
                                        <p:attrNameLst>
                                          <p:attrName>style.visibility</p:attrName>
                                        </p:attrNameLst>
                                      </p:cBhvr>
                                      <p:to>
                                        <p:strVal val="visible"/>
                                      </p:to>
                                    </p:set>
                                    <p:anim calcmode="lin" valueType="num">
                                      <p:cBhvr additive="base">
                                        <p:cTn id="44" dur="500" fill="hold"/>
                                        <p:tgtEl>
                                          <p:spTgt spid="94"/>
                                        </p:tgtEl>
                                        <p:attrNameLst>
                                          <p:attrName>ppt_x</p:attrName>
                                        </p:attrNameLst>
                                      </p:cBhvr>
                                      <p:tavLst>
                                        <p:tav tm="0">
                                          <p:val>
                                            <p:strVal val="#ppt_x"/>
                                          </p:val>
                                        </p:tav>
                                        <p:tav tm="100000">
                                          <p:val>
                                            <p:strVal val="#ppt_x"/>
                                          </p:val>
                                        </p:tav>
                                      </p:tavLst>
                                    </p:anim>
                                    <p:anim calcmode="lin" valueType="num">
                                      <p:cBhvr additive="base">
                                        <p:cTn id="45" dur="500" fill="hold"/>
                                        <p:tgtEl>
                                          <p:spTgt spid="94"/>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22" presetClass="entr" presetSubtype="1" fill="hold" nodeType="afterEffect">
                                  <p:stCondLst>
                                    <p:cond delay="0"/>
                                  </p:stCondLst>
                                  <p:childTnLst>
                                    <p:set>
                                      <p:cBhvr>
                                        <p:cTn id="48" dur="1" fill="hold">
                                          <p:stCondLst>
                                            <p:cond delay="0"/>
                                          </p:stCondLst>
                                        </p:cTn>
                                        <p:tgtEl>
                                          <p:spTgt spid="101"/>
                                        </p:tgtEl>
                                        <p:attrNameLst>
                                          <p:attrName>style.visibility</p:attrName>
                                        </p:attrNameLst>
                                      </p:cBhvr>
                                      <p:to>
                                        <p:strVal val="visible"/>
                                      </p:to>
                                    </p:set>
                                    <p:animEffect transition="in" filter="wipe(up)">
                                      <p:cBhvr>
                                        <p:cTn id="49" dur="500"/>
                                        <p:tgtEl>
                                          <p:spTgt spid="101"/>
                                        </p:tgtEl>
                                      </p:cBhvr>
                                    </p:animEffect>
                                  </p:childTnLst>
                                </p:cTn>
                              </p:par>
                            </p:childTnLst>
                          </p:cTn>
                        </p:par>
                        <p:par>
                          <p:cTn id="50" fill="hold">
                            <p:stCondLst>
                              <p:cond delay="3500"/>
                            </p:stCondLst>
                            <p:childTnLst>
                              <p:par>
                                <p:cTn id="51" presetID="53" presetClass="entr" presetSubtype="0" fill="hold" grpId="0" nodeType="afterEffect">
                                  <p:stCondLst>
                                    <p:cond delay="0"/>
                                  </p:stCondLst>
                                  <p:childTnLst>
                                    <p:set>
                                      <p:cBhvr>
                                        <p:cTn id="52" dur="1" fill="hold">
                                          <p:stCondLst>
                                            <p:cond delay="0"/>
                                          </p:stCondLst>
                                        </p:cTn>
                                        <p:tgtEl>
                                          <p:spTgt spid="90"/>
                                        </p:tgtEl>
                                        <p:attrNameLst>
                                          <p:attrName>style.visibility</p:attrName>
                                        </p:attrNameLst>
                                      </p:cBhvr>
                                      <p:to>
                                        <p:strVal val="visible"/>
                                      </p:to>
                                    </p:set>
                                    <p:anim calcmode="lin" valueType="num">
                                      <p:cBhvr>
                                        <p:cTn id="53" dur="500" fill="hold"/>
                                        <p:tgtEl>
                                          <p:spTgt spid="90"/>
                                        </p:tgtEl>
                                        <p:attrNameLst>
                                          <p:attrName>ppt_w</p:attrName>
                                        </p:attrNameLst>
                                      </p:cBhvr>
                                      <p:tavLst>
                                        <p:tav tm="0">
                                          <p:val>
                                            <p:fltVal val="0"/>
                                          </p:val>
                                        </p:tav>
                                        <p:tav tm="100000">
                                          <p:val>
                                            <p:strVal val="#ppt_w"/>
                                          </p:val>
                                        </p:tav>
                                      </p:tavLst>
                                    </p:anim>
                                    <p:anim calcmode="lin" valueType="num">
                                      <p:cBhvr>
                                        <p:cTn id="54" dur="500" fill="hold"/>
                                        <p:tgtEl>
                                          <p:spTgt spid="90"/>
                                        </p:tgtEl>
                                        <p:attrNameLst>
                                          <p:attrName>ppt_h</p:attrName>
                                        </p:attrNameLst>
                                      </p:cBhvr>
                                      <p:tavLst>
                                        <p:tav tm="0">
                                          <p:val>
                                            <p:fltVal val="0"/>
                                          </p:val>
                                        </p:tav>
                                        <p:tav tm="100000">
                                          <p:val>
                                            <p:strVal val="#ppt_h"/>
                                          </p:val>
                                        </p:tav>
                                      </p:tavLst>
                                    </p:anim>
                                    <p:animEffect transition="in" filter="fade">
                                      <p:cBhvr>
                                        <p:cTn id="55" dur="500"/>
                                        <p:tgtEl>
                                          <p:spTgt spid="90"/>
                                        </p:tgtEl>
                                      </p:cBhvr>
                                    </p:animEffect>
                                  </p:childTnLst>
                                </p:cTn>
                              </p:par>
                              <p:par>
                                <p:cTn id="56" presetID="2" presetClass="entr" presetSubtype="4" accel="50000" decel="50000" fill="hold" grpId="0" nodeType="withEffect">
                                  <p:stCondLst>
                                    <p:cond delay="0"/>
                                  </p:stCondLst>
                                  <p:childTnLst>
                                    <p:set>
                                      <p:cBhvr>
                                        <p:cTn id="57" dur="1" fill="hold">
                                          <p:stCondLst>
                                            <p:cond delay="0"/>
                                          </p:stCondLst>
                                        </p:cTn>
                                        <p:tgtEl>
                                          <p:spTgt spid="95"/>
                                        </p:tgtEl>
                                        <p:attrNameLst>
                                          <p:attrName>style.visibility</p:attrName>
                                        </p:attrNameLst>
                                      </p:cBhvr>
                                      <p:to>
                                        <p:strVal val="visible"/>
                                      </p:to>
                                    </p:set>
                                    <p:anim calcmode="lin" valueType="num">
                                      <p:cBhvr additive="base">
                                        <p:cTn id="58" dur="500" fill="hold"/>
                                        <p:tgtEl>
                                          <p:spTgt spid="95"/>
                                        </p:tgtEl>
                                        <p:attrNameLst>
                                          <p:attrName>ppt_x</p:attrName>
                                        </p:attrNameLst>
                                      </p:cBhvr>
                                      <p:tavLst>
                                        <p:tav tm="0">
                                          <p:val>
                                            <p:strVal val="#ppt_x"/>
                                          </p:val>
                                        </p:tav>
                                        <p:tav tm="100000">
                                          <p:val>
                                            <p:strVal val="#ppt_x"/>
                                          </p:val>
                                        </p:tav>
                                      </p:tavLst>
                                    </p:anim>
                                    <p:anim calcmode="lin" valueType="num">
                                      <p:cBhvr additive="base">
                                        <p:cTn id="59" dur="500" fill="hold"/>
                                        <p:tgtEl>
                                          <p:spTgt spid="95"/>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22" presetClass="entr" presetSubtype="1" fill="hold" nodeType="afterEffect">
                                  <p:stCondLst>
                                    <p:cond delay="0"/>
                                  </p:stCondLst>
                                  <p:childTnLst>
                                    <p:set>
                                      <p:cBhvr>
                                        <p:cTn id="62" dur="1" fill="hold">
                                          <p:stCondLst>
                                            <p:cond delay="0"/>
                                          </p:stCondLst>
                                        </p:cTn>
                                        <p:tgtEl>
                                          <p:spTgt spid="102"/>
                                        </p:tgtEl>
                                        <p:attrNameLst>
                                          <p:attrName>style.visibility</p:attrName>
                                        </p:attrNameLst>
                                      </p:cBhvr>
                                      <p:to>
                                        <p:strVal val="visible"/>
                                      </p:to>
                                    </p:set>
                                    <p:animEffect transition="in" filter="wipe(up)">
                                      <p:cBhvr>
                                        <p:cTn id="63" dur="500"/>
                                        <p:tgtEl>
                                          <p:spTgt spid="102"/>
                                        </p:tgtEl>
                                      </p:cBhvr>
                                    </p:animEffect>
                                  </p:childTnLst>
                                </p:cTn>
                              </p:par>
                            </p:childTnLst>
                          </p:cTn>
                        </p:par>
                        <p:par>
                          <p:cTn id="64" fill="hold">
                            <p:stCondLst>
                              <p:cond delay="4500"/>
                            </p:stCondLst>
                            <p:childTnLst>
                              <p:par>
                                <p:cTn id="65" presetID="53" presetClass="entr" presetSubtype="0" fill="hold" grpId="0" nodeType="afterEffect">
                                  <p:stCondLst>
                                    <p:cond delay="0"/>
                                  </p:stCondLst>
                                  <p:childTnLst>
                                    <p:set>
                                      <p:cBhvr>
                                        <p:cTn id="66" dur="1" fill="hold">
                                          <p:stCondLst>
                                            <p:cond delay="0"/>
                                          </p:stCondLst>
                                        </p:cTn>
                                        <p:tgtEl>
                                          <p:spTgt spid="91"/>
                                        </p:tgtEl>
                                        <p:attrNameLst>
                                          <p:attrName>style.visibility</p:attrName>
                                        </p:attrNameLst>
                                      </p:cBhvr>
                                      <p:to>
                                        <p:strVal val="visible"/>
                                      </p:to>
                                    </p:set>
                                    <p:anim calcmode="lin" valueType="num">
                                      <p:cBhvr>
                                        <p:cTn id="67" dur="500" fill="hold"/>
                                        <p:tgtEl>
                                          <p:spTgt spid="91"/>
                                        </p:tgtEl>
                                        <p:attrNameLst>
                                          <p:attrName>ppt_w</p:attrName>
                                        </p:attrNameLst>
                                      </p:cBhvr>
                                      <p:tavLst>
                                        <p:tav tm="0">
                                          <p:val>
                                            <p:fltVal val="0"/>
                                          </p:val>
                                        </p:tav>
                                        <p:tav tm="100000">
                                          <p:val>
                                            <p:strVal val="#ppt_w"/>
                                          </p:val>
                                        </p:tav>
                                      </p:tavLst>
                                    </p:anim>
                                    <p:anim calcmode="lin" valueType="num">
                                      <p:cBhvr>
                                        <p:cTn id="68" dur="500" fill="hold"/>
                                        <p:tgtEl>
                                          <p:spTgt spid="91"/>
                                        </p:tgtEl>
                                        <p:attrNameLst>
                                          <p:attrName>ppt_h</p:attrName>
                                        </p:attrNameLst>
                                      </p:cBhvr>
                                      <p:tavLst>
                                        <p:tav tm="0">
                                          <p:val>
                                            <p:fltVal val="0"/>
                                          </p:val>
                                        </p:tav>
                                        <p:tav tm="100000">
                                          <p:val>
                                            <p:strVal val="#ppt_h"/>
                                          </p:val>
                                        </p:tav>
                                      </p:tavLst>
                                    </p:anim>
                                    <p:animEffect transition="in" filter="fade">
                                      <p:cBhvr>
                                        <p:cTn id="69" dur="500"/>
                                        <p:tgtEl>
                                          <p:spTgt spid="91"/>
                                        </p:tgtEl>
                                      </p:cBhvr>
                                    </p:animEffect>
                                  </p:childTnLst>
                                </p:cTn>
                              </p:par>
                              <p:par>
                                <p:cTn id="70" presetID="2" presetClass="entr" presetSubtype="4" accel="50000" decel="50000" fill="hold" grpId="0" nodeType="withEffect">
                                  <p:stCondLst>
                                    <p:cond delay="0"/>
                                  </p:stCondLst>
                                  <p:childTnLst>
                                    <p:set>
                                      <p:cBhvr>
                                        <p:cTn id="71" dur="1" fill="hold">
                                          <p:stCondLst>
                                            <p:cond delay="0"/>
                                          </p:stCondLst>
                                        </p:cTn>
                                        <p:tgtEl>
                                          <p:spTgt spid="96"/>
                                        </p:tgtEl>
                                        <p:attrNameLst>
                                          <p:attrName>style.visibility</p:attrName>
                                        </p:attrNameLst>
                                      </p:cBhvr>
                                      <p:to>
                                        <p:strVal val="visible"/>
                                      </p:to>
                                    </p:set>
                                    <p:anim calcmode="lin" valueType="num">
                                      <p:cBhvr additive="base">
                                        <p:cTn id="72" dur="500" fill="hold"/>
                                        <p:tgtEl>
                                          <p:spTgt spid="96"/>
                                        </p:tgtEl>
                                        <p:attrNameLst>
                                          <p:attrName>ppt_x</p:attrName>
                                        </p:attrNameLst>
                                      </p:cBhvr>
                                      <p:tavLst>
                                        <p:tav tm="0">
                                          <p:val>
                                            <p:strVal val="#ppt_x"/>
                                          </p:val>
                                        </p:tav>
                                        <p:tav tm="100000">
                                          <p:val>
                                            <p:strVal val="#ppt_x"/>
                                          </p:val>
                                        </p:tav>
                                      </p:tavLst>
                                    </p:anim>
                                    <p:anim calcmode="lin" valueType="num">
                                      <p:cBhvr additive="base">
                                        <p:cTn id="73"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animBg="1"/>
      <p:bldP spid="90" grpId="0" animBg="1"/>
      <p:bldP spid="91" grpId="0" animBg="1"/>
      <p:bldP spid="92" grpId="0"/>
      <p:bldP spid="93" grpId="0"/>
      <p:bldP spid="94" grpId="0"/>
      <p:bldP spid="95" grpId="0"/>
      <p:bldP spid="9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a:spLocks/>
          </p:cNvSpPr>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a:spLocks/>
          </p:cNvSpPr>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a:spLocks/>
            </p:cNvSpPr>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a:spLocks/>
            </p:cNvSpPr>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a:spLocks/>
            </p:cNvSpPr>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393820819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531433" y="2335700"/>
            <a:ext cx="5326612" cy="36339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Content Placeholder 2"/>
          <p:cNvSpPr txBox="1">
            <a:spLocks/>
          </p:cNvSpPr>
          <p:nvPr/>
        </p:nvSpPr>
        <p:spPr>
          <a:xfrm>
            <a:off x="8112510" y="3229409"/>
            <a:ext cx="4050148" cy="184473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pPr>
            <a:r>
              <a:rPr lang="zh-CN" altLang="en-US" sz="799"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799"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8" name="Rectangle 27"/>
          <p:cNvSpPr/>
          <p:nvPr/>
        </p:nvSpPr>
        <p:spPr>
          <a:xfrm>
            <a:off x="707" y="2335700"/>
            <a:ext cx="7530727" cy="363397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294910054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14:presetBounceEnd="60000">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14:bounceEnd="60000">
                                          <p:cBhvr additive="base">
                                            <p:cTn id="18" dur="175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1750" fill="hold"/>
                                            <p:tgtEl>
                                              <p:spTgt spid="28"/>
                                            </p:tgtEl>
                                            <p:attrNameLst>
                                              <p:attrName>ppt_x</p:attrName>
                                            </p:attrNameLst>
                                          </p:cBhvr>
                                          <p:tavLst>
                                            <p:tav tm="0">
                                              <p:val>
                                                <p:strVal val="1+#ppt_w/2"/>
                                              </p:val>
                                            </p:tav>
                                            <p:tav tm="100000">
                                              <p:val>
                                                <p:strVal val="#ppt_x"/>
                                              </p:val>
                                            </p:tav>
                                          </p:tavLst>
                                        </p:anim>
                                        <p:anim calcmode="lin" valueType="num">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AutoShape 1"/>
          <p:cNvSpPr>
            <a:spLocks/>
          </p:cNvSpPr>
          <p:nvPr/>
        </p:nvSpPr>
        <p:spPr bwMode="auto">
          <a:xfrm>
            <a:off x="0" y="1604565"/>
            <a:ext cx="6489648" cy="28752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2290" name="AutoShape 2"/>
          <p:cNvSpPr>
            <a:spLocks/>
          </p:cNvSpPr>
          <p:nvPr/>
        </p:nvSpPr>
        <p:spPr bwMode="auto">
          <a:xfrm>
            <a:off x="6462861" y="1600101"/>
            <a:ext cx="6395889" cy="28729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2293" name="AutoShape 5" descr="image4.png"/>
          <p:cNvSpPr>
            <a:spLocks/>
          </p:cNvSpPr>
          <p:nvPr/>
        </p:nvSpPr>
        <p:spPr bwMode="auto">
          <a:xfrm>
            <a:off x="5176928" y="1226284"/>
            <a:ext cx="2634994" cy="55754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0">
            <a:blip r:embed="rId3"/>
            <a:srcRect/>
            <a:stretch>
              <a:fillRect/>
            </a:stretch>
          </a:blip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 name="矩形 2"/>
          <p:cNvSpPr/>
          <p:nvPr/>
        </p:nvSpPr>
        <p:spPr>
          <a:xfrm>
            <a:off x="5493271" y="2306404"/>
            <a:ext cx="1944216" cy="345638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299" name="AutoShape 11"/>
          <p:cNvSpPr>
            <a:spLocks/>
          </p:cNvSpPr>
          <p:nvPr/>
        </p:nvSpPr>
        <p:spPr bwMode="auto">
          <a:xfrm>
            <a:off x="7835724" y="5212545"/>
            <a:ext cx="375026" cy="3772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6" y="18801"/>
                </a:moveTo>
                <a:cubicBezTo>
                  <a:pt x="21517" y="18964"/>
                  <a:pt x="21599" y="19177"/>
                  <a:pt x="21599" y="19437"/>
                </a:cubicBezTo>
                <a:cubicBezTo>
                  <a:pt x="21599" y="19581"/>
                  <a:pt x="21517" y="19776"/>
                  <a:pt x="21356" y="20019"/>
                </a:cubicBezTo>
                <a:cubicBezTo>
                  <a:pt x="21192" y="20261"/>
                  <a:pt x="20989" y="20504"/>
                  <a:pt x="20746" y="20741"/>
                </a:cubicBezTo>
                <a:cubicBezTo>
                  <a:pt x="20503" y="20979"/>
                  <a:pt x="20260" y="21184"/>
                  <a:pt x="20022" y="21348"/>
                </a:cubicBezTo>
                <a:cubicBezTo>
                  <a:pt x="19782" y="21517"/>
                  <a:pt x="19593" y="21599"/>
                  <a:pt x="19446" y="21599"/>
                </a:cubicBezTo>
                <a:cubicBezTo>
                  <a:pt x="19189" y="21599"/>
                  <a:pt x="18974" y="21514"/>
                  <a:pt x="18810" y="21342"/>
                </a:cubicBezTo>
                <a:lnTo>
                  <a:pt x="13956" y="16503"/>
                </a:lnTo>
                <a:cubicBezTo>
                  <a:pt x="13216" y="16979"/>
                  <a:pt x="12429" y="17349"/>
                  <a:pt x="11589" y="17603"/>
                </a:cubicBezTo>
                <a:cubicBezTo>
                  <a:pt x="10750" y="17863"/>
                  <a:pt x="9891" y="17990"/>
                  <a:pt x="9007" y="17990"/>
                </a:cubicBezTo>
                <a:cubicBezTo>
                  <a:pt x="7770" y="17990"/>
                  <a:pt x="6608" y="17759"/>
                  <a:pt x="5518" y="17290"/>
                </a:cubicBezTo>
                <a:cubicBezTo>
                  <a:pt x="4427" y="16822"/>
                  <a:pt x="3470" y="16175"/>
                  <a:pt x="2645" y="15353"/>
                </a:cubicBezTo>
                <a:cubicBezTo>
                  <a:pt x="1817" y="14535"/>
                  <a:pt x="1173" y="13579"/>
                  <a:pt x="701" y="12487"/>
                </a:cubicBezTo>
                <a:cubicBezTo>
                  <a:pt x="232" y="11399"/>
                  <a:pt x="0" y="10237"/>
                  <a:pt x="0" y="8999"/>
                </a:cubicBezTo>
                <a:cubicBezTo>
                  <a:pt x="0" y="7768"/>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2" y="237"/>
                  <a:pt x="12487" y="709"/>
                </a:cubicBezTo>
                <a:cubicBezTo>
                  <a:pt x="13572" y="1180"/>
                  <a:pt x="14530" y="1827"/>
                  <a:pt x="15358" y="2646"/>
                </a:cubicBezTo>
                <a:cubicBezTo>
                  <a:pt x="16183" y="3468"/>
                  <a:pt x="16830" y="4422"/>
                  <a:pt x="17299" y="5515"/>
                </a:cubicBezTo>
                <a:cubicBezTo>
                  <a:pt x="17768" y="6602"/>
                  <a:pt x="18002" y="7768"/>
                  <a:pt x="18002" y="8999"/>
                </a:cubicBezTo>
                <a:cubicBezTo>
                  <a:pt x="18002" y="9887"/>
                  <a:pt x="17872" y="10748"/>
                  <a:pt x="17615" y="11588"/>
                </a:cubicBezTo>
                <a:cubicBezTo>
                  <a:pt x="17358" y="12434"/>
                  <a:pt x="16991" y="13218"/>
                  <a:pt x="16513" y="13947"/>
                </a:cubicBezTo>
                <a:lnTo>
                  <a:pt x="21356" y="18801"/>
                </a:lnTo>
                <a:close/>
                <a:moveTo>
                  <a:pt x="3597" y="8999"/>
                </a:moveTo>
                <a:cubicBezTo>
                  <a:pt x="3597" y="9759"/>
                  <a:pt x="3741" y="10465"/>
                  <a:pt x="4029" y="11117"/>
                </a:cubicBezTo>
                <a:cubicBezTo>
                  <a:pt x="4317" y="11770"/>
                  <a:pt x="4707" y="12338"/>
                  <a:pt x="5193" y="12821"/>
                </a:cubicBezTo>
                <a:cubicBezTo>
                  <a:pt x="5679" y="13300"/>
                  <a:pt x="6253" y="13684"/>
                  <a:pt x="6908" y="13970"/>
                </a:cubicBezTo>
                <a:cubicBezTo>
                  <a:pt x="7566" y="14252"/>
                  <a:pt x="8264" y="14394"/>
                  <a:pt x="9004" y="14394"/>
                </a:cubicBezTo>
                <a:cubicBezTo>
                  <a:pt x="9745" y="14394"/>
                  <a:pt x="10439" y="14252"/>
                  <a:pt x="11091" y="13970"/>
                </a:cubicBezTo>
                <a:cubicBezTo>
                  <a:pt x="11744" y="13684"/>
                  <a:pt x="12318" y="13300"/>
                  <a:pt x="12801" y="12821"/>
                </a:cubicBezTo>
                <a:cubicBezTo>
                  <a:pt x="13290" y="12338"/>
                  <a:pt x="13677" y="11770"/>
                  <a:pt x="13965" y="11117"/>
                </a:cubicBezTo>
                <a:cubicBezTo>
                  <a:pt x="14253" y="10465"/>
                  <a:pt x="14397" y="9759"/>
                  <a:pt x="14397" y="8999"/>
                </a:cubicBezTo>
                <a:cubicBezTo>
                  <a:pt x="14397" y="8260"/>
                  <a:pt x="14253" y="7565"/>
                  <a:pt x="13965" y="6913"/>
                </a:cubicBezTo>
                <a:cubicBezTo>
                  <a:pt x="13674" y="6258"/>
                  <a:pt x="13290" y="5683"/>
                  <a:pt x="12801" y="5193"/>
                </a:cubicBezTo>
                <a:cubicBezTo>
                  <a:pt x="12316" y="4703"/>
                  <a:pt x="11744" y="4317"/>
                  <a:pt x="11091" y="4032"/>
                </a:cubicBezTo>
                <a:cubicBezTo>
                  <a:pt x="10439" y="3750"/>
                  <a:pt x="9741" y="3606"/>
                  <a:pt x="9004" y="3606"/>
                </a:cubicBezTo>
                <a:cubicBezTo>
                  <a:pt x="8267" y="3606"/>
                  <a:pt x="7566" y="3750"/>
                  <a:pt x="6908" y="4032"/>
                </a:cubicBezTo>
                <a:cubicBezTo>
                  <a:pt x="6253" y="4317"/>
                  <a:pt x="5676" y="4703"/>
                  <a:pt x="5193" y="5193"/>
                </a:cubicBezTo>
                <a:cubicBezTo>
                  <a:pt x="4707" y="5683"/>
                  <a:pt x="4317" y="6258"/>
                  <a:pt x="4029" y="6913"/>
                </a:cubicBezTo>
                <a:cubicBezTo>
                  <a:pt x="3741" y="7565"/>
                  <a:pt x="3597" y="8257"/>
                  <a:pt x="3597" y="8999"/>
                </a:cubicBezTo>
                <a:moveTo>
                  <a:pt x="9007" y="5591"/>
                </a:moveTo>
                <a:cubicBezTo>
                  <a:pt x="9184" y="5591"/>
                  <a:pt x="9344" y="5656"/>
                  <a:pt x="9472" y="5785"/>
                </a:cubicBezTo>
                <a:cubicBezTo>
                  <a:pt x="9602" y="5919"/>
                  <a:pt x="9668" y="6082"/>
                  <a:pt x="9668" y="6280"/>
                </a:cubicBezTo>
                <a:cubicBezTo>
                  <a:pt x="9668" y="6461"/>
                  <a:pt x="9602" y="6616"/>
                  <a:pt x="9472" y="6745"/>
                </a:cubicBezTo>
                <a:cubicBezTo>
                  <a:pt x="9344" y="6878"/>
                  <a:pt x="9184" y="6944"/>
                  <a:pt x="9007" y="6944"/>
                </a:cubicBezTo>
                <a:cubicBezTo>
                  <a:pt x="8439" y="6944"/>
                  <a:pt x="7953" y="7144"/>
                  <a:pt x="7552" y="7537"/>
                </a:cubicBezTo>
                <a:cubicBezTo>
                  <a:pt x="7151" y="7934"/>
                  <a:pt x="6950" y="8423"/>
                  <a:pt x="6950" y="8996"/>
                </a:cubicBezTo>
                <a:cubicBezTo>
                  <a:pt x="6950" y="9179"/>
                  <a:pt x="6884" y="9332"/>
                  <a:pt x="6755" y="9465"/>
                </a:cubicBezTo>
                <a:cubicBezTo>
                  <a:pt x="6623" y="9596"/>
                  <a:pt x="6467" y="9658"/>
                  <a:pt x="6288" y="9658"/>
                </a:cubicBezTo>
                <a:cubicBezTo>
                  <a:pt x="6080" y="9658"/>
                  <a:pt x="5914" y="9596"/>
                  <a:pt x="5786" y="9465"/>
                </a:cubicBezTo>
                <a:cubicBezTo>
                  <a:pt x="5659" y="9332"/>
                  <a:pt x="5600" y="9179"/>
                  <a:pt x="5600" y="8996"/>
                </a:cubicBezTo>
                <a:cubicBezTo>
                  <a:pt x="5600" y="8539"/>
                  <a:pt x="5685" y="8104"/>
                  <a:pt x="5863" y="7686"/>
                </a:cubicBezTo>
                <a:cubicBezTo>
                  <a:pt x="6037" y="7271"/>
                  <a:pt x="6281" y="6907"/>
                  <a:pt x="6597" y="6591"/>
                </a:cubicBezTo>
                <a:cubicBezTo>
                  <a:pt x="6905" y="6277"/>
                  <a:pt x="7264" y="6029"/>
                  <a:pt x="7677" y="5857"/>
                </a:cubicBezTo>
                <a:cubicBezTo>
                  <a:pt x="8086" y="5680"/>
                  <a:pt x="8530" y="5591"/>
                  <a:pt x="9007" y="5591"/>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2301" name="AutoShape 13"/>
          <p:cNvSpPr>
            <a:spLocks/>
          </p:cNvSpPr>
          <p:nvPr/>
        </p:nvSpPr>
        <p:spPr bwMode="auto">
          <a:xfrm>
            <a:off x="4842211" y="5259425"/>
            <a:ext cx="377258" cy="3147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3"/>
                </a:moveTo>
                <a:cubicBezTo>
                  <a:pt x="20632" y="3223"/>
                  <a:pt x="20946" y="3384"/>
                  <a:pt x="21208" y="3713"/>
                </a:cubicBezTo>
                <a:cubicBezTo>
                  <a:pt x="21469" y="4043"/>
                  <a:pt x="21599" y="4427"/>
                  <a:pt x="21599" y="4864"/>
                </a:cubicBezTo>
                <a:lnTo>
                  <a:pt x="21599" y="19984"/>
                </a:lnTo>
                <a:cubicBezTo>
                  <a:pt x="21599" y="20421"/>
                  <a:pt x="21469" y="20804"/>
                  <a:pt x="21208" y="21120"/>
                </a:cubicBezTo>
                <a:cubicBezTo>
                  <a:pt x="20946" y="21441"/>
                  <a:pt x="20632" y="21599"/>
                  <a:pt x="20263" y="21599"/>
                </a:cubicBezTo>
                <a:lnTo>
                  <a:pt x="1348" y="21599"/>
                </a:lnTo>
                <a:cubicBezTo>
                  <a:pt x="982" y="21599"/>
                  <a:pt x="662" y="21441"/>
                  <a:pt x="399" y="21120"/>
                </a:cubicBezTo>
                <a:cubicBezTo>
                  <a:pt x="135" y="20804"/>
                  <a:pt x="0" y="20421"/>
                  <a:pt x="0" y="19984"/>
                </a:cubicBezTo>
                <a:lnTo>
                  <a:pt x="0" y="4864"/>
                </a:lnTo>
                <a:cubicBezTo>
                  <a:pt x="0" y="4427"/>
                  <a:pt x="135" y="4043"/>
                  <a:pt x="399" y="3713"/>
                </a:cubicBezTo>
                <a:cubicBezTo>
                  <a:pt x="662" y="3384"/>
                  <a:pt x="982" y="3223"/>
                  <a:pt x="1348" y="3223"/>
                </a:cubicBezTo>
                <a:lnTo>
                  <a:pt x="5637" y="3223"/>
                </a:lnTo>
                <a:lnTo>
                  <a:pt x="6318" y="1459"/>
                </a:lnTo>
                <a:cubicBezTo>
                  <a:pt x="6457" y="1058"/>
                  <a:pt x="6718" y="713"/>
                  <a:pt x="7090" y="426"/>
                </a:cubicBezTo>
                <a:cubicBezTo>
                  <a:pt x="7467" y="143"/>
                  <a:pt x="7839" y="0"/>
                  <a:pt x="8203" y="0"/>
                </a:cubicBezTo>
                <a:lnTo>
                  <a:pt x="13396" y="0"/>
                </a:lnTo>
                <a:cubicBezTo>
                  <a:pt x="13763" y="0"/>
                  <a:pt x="14135" y="143"/>
                  <a:pt x="14509" y="426"/>
                </a:cubicBezTo>
                <a:cubicBezTo>
                  <a:pt x="14885" y="713"/>
                  <a:pt x="15146" y="1058"/>
                  <a:pt x="15293" y="1459"/>
                </a:cubicBezTo>
                <a:lnTo>
                  <a:pt x="15962" y="3223"/>
                </a:lnTo>
                <a:lnTo>
                  <a:pt x="20263" y="3223"/>
                </a:lnTo>
                <a:close/>
                <a:moveTo>
                  <a:pt x="10805" y="19185"/>
                </a:moveTo>
                <a:cubicBezTo>
                  <a:pt x="11572" y="19185"/>
                  <a:pt x="12299" y="19002"/>
                  <a:pt x="12987" y="18650"/>
                </a:cubicBezTo>
                <a:cubicBezTo>
                  <a:pt x="13673" y="18294"/>
                  <a:pt x="14270" y="17810"/>
                  <a:pt x="14775" y="17196"/>
                </a:cubicBezTo>
                <a:cubicBezTo>
                  <a:pt x="15279" y="16582"/>
                  <a:pt x="15678" y="15862"/>
                  <a:pt x="15973" y="15047"/>
                </a:cubicBezTo>
                <a:cubicBezTo>
                  <a:pt x="16270" y="14234"/>
                  <a:pt x="16419" y="13355"/>
                  <a:pt x="16419" y="12422"/>
                </a:cubicBezTo>
                <a:cubicBezTo>
                  <a:pt x="16419" y="11498"/>
                  <a:pt x="16270" y="10623"/>
                  <a:pt x="15973" y="9794"/>
                </a:cubicBezTo>
                <a:cubicBezTo>
                  <a:pt x="15678" y="8966"/>
                  <a:pt x="15279" y="8250"/>
                  <a:pt x="14775" y="7645"/>
                </a:cubicBezTo>
                <a:cubicBezTo>
                  <a:pt x="14270" y="7035"/>
                  <a:pt x="13673" y="6557"/>
                  <a:pt x="12987" y="6199"/>
                </a:cubicBezTo>
                <a:cubicBezTo>
                  <a:pt x="12299" y="5843"/>
                  <a:pt x="11572" y="5666"/>
                  <a:pt x="10805" y="5666"/>
                </a:cubicBezTo>
                <a:cubicBezTo>
                  <a:pt x="10040" y="5666"/>
                  <a:pt x="9313" y="5846"/>
                  <a:pt x="8619" y="6199"/>
                </a:cubicBezTo>
                <a:cubicBezTo>
                  <a:pt x="7930" y="6557"/>
                  <a:pt x="7332" y="7035"/>
                  <a:pt x="6828" y="7645"/>
                </a:cubicBezTo>
                <a:cubicBezTo>
                  <a:pt x="6324" y="8250"/>
                  <a:pt x="5922" y="8963"/>
                  <a:pt x="5626" y="9788"/>
                </a:cubicBezTo>
                <a:cubicBezTo>
                  <a:pt x="5330" y="10611"/>
                  <a:pt x="5180" y="11491"/>
                  <a:pt x="5180" y="12422"/>
                </a:cubicBezTo>
                <a:cubicBezTo>
                  <a:pt x="5180" y="13355"/>
                  <a:pt x="5330" y="14234"/>
                  <a:pt x="5626" y="15047"/>
                </a:cubicBezTo>
                <a:cubicBezTo>
                  <a:pt x="5922" y="15862"/>
                  <a:pt x="6324" y="16582"/>
                  <a:pt x="6828" y="17196"/>
                </a:cubicBezTo>
                <a:cubicBezTo>
                  <a:pt x="7332" y="17810"/>
                  <a:pt x="7930" y="18294"/>
                  <a:pt x="8619" y="18650"/>
                </a:cubicBezTo>
                <a:cubicBezTo>
                  <a:pt x="9313" y="19005"/>
                  <a:pt x="10040" y="19185"/>
                  <a:pt x="10805" y="19185"/>
                </a:cubicBezTo>
                <a:moveTo>
                  <a:pt x="10805" y="7833"/>
                </a:moveTo>
                <a:cubicBezTo>
                  <a:pt x="11337" y="7833"/>
                  <a:pt x="11833" y="7952"/>
                  <a:pt x="12295" y="8190"/>
                </a:cubicBezTo>
                <a:cubicBezTo>
                  <a:pt x="12755" y="8432"/>
                  <a:pt x="13158" y="8754"/>
                  <a:pt x="13501" y="9168"/>
                </a:cubicBezTo>
                <a:cubicBezTo>
                  <a:pt x="13846" y="9583"/>
                  <a:pt x="14118" y="10068"/>
                  <a:pt x="14316" y="10623"/>
                </a:cubicBezTo>
                <a:cubicBezTo>
                  <a:pt x="14515" y="11185"/>
                  <a:pt x="14615" y="11781"/>
                  <a:pt x="14615" y="12422"/>
                </a:cubicBezTo>
                <a:cubicBezTo>
                  <a:pt x="14615" y="13055"/>
                  <a:pt x="14515" y="13650"/>
                  <a:pt x="14316" y="14204"/>
                </a:cubicBezTo>
                <a:cubicBezTo>
                  <a:pt x="14118" y="14757"/>
                  <a:pt x="13846" y="15245"/>
                  <a:pt x="13501" y="15667"/>
                </a:cubicBezTo>
                <a:cubicBezTo>
                  <a:pt x="13158" y="16091"/>
                  <a:pt x="12752" y="16419"/>
                  <a:pt x="12289" y="16660"/>
                </a:cubicBezTo>
                <a:cubicBezTo>
                  <a:pt x="11825" y="16898"/>
                  <a:pt x="11329" y="17016"/>
                  <a:pt x="10805" y="17016"/>
                </a:cubicBezTo>
                <a:cubicBezTo>
                  <a:pt x="10275" y="17016"/>
                  <a:pt x="9777" y="16898"/>
                  <a:pt x="9313" y="16660"/>
                </a:cubicBezTo>
                <a:cubicBezTo>
                  <a:pt x="8848" y="16419"/>
                  <a:pt x="8444" y="16091"/>
                  <a:pt x="8101" y="15667"/>
                </a:cubicBezTo>
                <a:cubicBezTo>
                  <a:pt x="7755" y="15245"/>
                  <a:pt x="7484" y="14755"/>
                  <a:pt x="7285" y="14198"/>
                </a:cubicBezTo>
                <a:cubicBezTo>
                  <a:pt x="7084" y="13641"/>
                  <a:pt x="6985" y="13045"/>
                  <a:pt x="6985" y="12422"/>
                </a:cubicBezTo>
                <a:cubicBezTo>
                  <a:pt x="6985" y="11781"/>
                  <a:pt x="7084" y="11185"/>
                  <a:pt x="7285" y="10623"/>
                </a:cubicBezTo>
                <a:cubicBezTo>
                  <a:pt x="7484" y="10068"/>
                  <a:pt x="7755" y="9583"/>
                  <a:pt x="8101" y="9168"/>
                </a:cubicBezTo>
                <a:cubicBezTo>
                  <a:pt x="8444" y="8754"/>
                  <a:pt x="8848" y="8432"/>
                  <a:pt x="9313" y="8190"/>
                </a:cubicBezTo>
                <a:cubicBezTo>
                  <a:pt x="9777" y="7952"/>
                  <a:pt x="10275" y="7833"/>
                  <a:pt x="10805" y="7833"/>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1" name="TextBox 15"/>
          <p:cNvSpPr txBox="1"/>
          <p:nvPr/>
        </p:nvSpPr>
        <p:spPr>
          <a:xfrm>
            <a:off x="1340360" y="5390000"/>
            <a:ext cx="3252592" cy="553998"/>
          </a:xfrm>
          <a:prstGeom prst="rect">
            <a:avLst/>
          </a:prstGeom>
          <a:noFill/>
        </p:spPr>
        <p:txBody>
          <a:bodyPr wrap="square" lIns="0" tIns="0" rIns="0" bIns="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2" name="TextBox 16"/>
          <p:cNvSpPr txBox="1"/>
          <p:nvPr/>
        </p:nvSpPr>
        <p:spPr>
          <a:xfrm>
            <a:off x="2836133" y="5069269"/>
            <a:ext cx="1756819" cy="215444"/>
          </a:xfrm>
          <a:prstGeom prst="rect">
            <a:avLst/>
          </a:prstGeom>
          <a:noFill/>
        </p:spPr>
        <p:txBody>
          <a:bodyPr wrap="square" lIns="0" tIns="0" rIns="0" bIns="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5"/>
          <p:cNvSpPr txBox="1"/>
          <p:nvPr/>
        </p:nvSpPr>
        <p:spPr>
          <a:xfrm>
            <a:off x="8347443" y="5390000"/>
            <a:ext cx="3410523" cy="553998"/>
          </a:xfrm>
          <a:prstGeom prst="rect">
            <a:avLst/>
          </a:prstGeom>
          <a:noFill/>
        </p:spPr>
        <p:txBody>
          <a:bodyPr wrap="square" lIns="0" tIns="0" rIns="0" bIns="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4" name="TextBox 16"/>
          <p:cNvSpPr txBox="1"/>
          <p:nvPr/>
        </p:nvSpPr>
        <p:spPr>
          <a:xfrm>
            <a:off x="8347443" y="5069269"/>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5"/>
          <p:cNvSpPr txBox="1"/>
          <p:nvPr/>
        </p:nvSpPr>
        <p:spPr>
          <a:xfrm>
            <a:off x="1172791" y="2737720"/>
            <a:ext cx="3420161" cy="1292662"/>
          </a:xfrm>
          <a:prstGeom prst="rect">
            <a:avLst/>
          </a:prstGeom>
          <a:noFill/>
        </p:spPr>
        <p:txBody>
          <a:bodyPr wrap="square" lIns="0" tIns="0" rIns="0" bIns="0" rtlCol="0">
            <a:spAutoFit/>
          </a:bodyPr>
          <a:lstStyle/>
          <a:p>
            <a:pPr algn="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6"/>
          <p:cNvSpPr txBox="1"/>
          <p:nvPr/>
        </p:nvSpPr>
        <p:spPr>
          <a:xfrm>
            <a:off x="2977126" y="2416989"/>
            <a:ext cx="1615827" cy="215444"/>
          </a:xfrm>
          <a:prstGeom prst="rect">
            <a:avLst/>
          </a:prstGeom>
          <a:noFill/>
        </p:spPr>
        <p:txBody>
          <a:bodyPr wrap="none" lIns="0" tIns="0" rIns="0" bIns="0" rtlCol="0">
            <a:spAutoFit/>
          </a:bodyPr>
          <a:lstStyle/>
          <a:p>
            <a:pPr algn="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5"/>
          <p:cNvSpPr txBox="1"/>
          <p:nvPr/>
        </p:nvSpPr>
        <p:spPr>
          <a:xfrm>
            <a:off x="8347443" y="2737720"/>
            <a:ext cx="3410523" cy="1292662"/>
          </a:xfrm>
          <a:prstGeom prst="rect">
            <a:avLst/>
          </a:prstGeom>
          <a:noFill/>
        </p:spPr>
        <p:txBody>
          <a:bodyPr wrap="square" lIns="0" tIns="0" rIns="0" bIns="0" rtlCol="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8" name="TextBox 16"/>
          <p:cNvSpPr txBox="1"/>
          <p:nvPr/>
        </p:nvSpPr>
        <p:spPr>
          <a:xfrm>
            <a:off x="8347443" y="2416989"/>
            <a:ext cx="1615827" cy="215444"/>
          </a:xfrm>
          <a:prstGeom prst="rect">
            <a:avLst/>
          </a:prstGeom>
          <a:noFill/>
        </p:spPr>
        <p:txBody>
          <a:bodyPr wrap="non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271905823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1+#ppt_w/2"/>
                                          </p:val>
                                        </p:tav>
                                        <p:tav tm="100000">
                                          <p:val>
                                            <p:strVal val="#ppt_x"/>
                                          </p:val>
                                        </p:tav>
                                      </p:tavLst>
                                    </p:anim>
                                    <p:anim calcmode="lin" valueType="num">
                                      <p:cBhvr additive="base">
                                        <p:cTn id="8" dur="500" fill="hold"/>
                                        <p:tgtEl>
                                          <p:spTgt spid="1229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12289"/>
                                        </p:tgtEl>
                                        <p:attrNameLst>
                                          <p:attrName>style.visibility</p:attrName>
                                        </p:attrNameLst>
                                      </p:cBhvr>
                                      <p:to>
                                        <p:strVal val="visible"/>
                                      </p:to>
                                    </p:set>
                                    <p:anim calcmode="lin" valueType="num">
                                      <p:cBhvr additive="base">
                                        <p:cTn id="12" dur="500" fill="hold"/>
                                        <p:tgtEl>
                                          <p:spTgt spid="12289"/>
                                        </p:tgtEl>
                                        <p:attrNameLst>
                                          <p:attrName>ppt_x</p:attrName>
                                        </p:attrNameLst>
                                      </p:cBhvr>
                                      <p:tavLst>
                                        <p:tav tm="0">
                                          <p:val>
                                            <p:strVal val="0-#ppt_w/2"/>
                                          </p:val>
                                        </p:tav>
                                        <p:tav tm="100000">
                                          <p:val>
                                            <p:strVal val="#ppt_x"/>
                                          </p:val>
                                        </p:tav>
                                      </p:tavLst>
                                    </p:anim>
                                    <p:anim calcmode="lin" valueType="num">
                                      <p:cBhvr additive="base">
                                        <p:cTn id="13" dur="500" fill="hold"/>
                                        <p:tgtEl>
                                          <p:spTgt spid="12289"/>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12293"/>
                                        </p:tgtEl>
                                        <p:attrNameLst>
                                          <p:attrName>style.visibility</p:attrName>
                                        </p:attrNameLst>
                                      </p:cBhvr>
                                      <p:to>
                                        <p:strVal val="visible"/>
                                      </p:to>
                                    </p:set>
                                    <p:anim calcmode="lin" valueType="num">
                                      <p:cBhvr additive="base">
                                        <p:cTn id="17" dur="500" fill="hold"/>
                                        <p:tgtEl>
                                          <p:spTgt spid="12293"/>
                                        </p:tgtEl>
                                        <p:attrNameLst>
                                          <p:attrName>ppt_x</p:attrName>
                                        </p:attrNameLst>
                                      </p:cBhvr>
                                      <p:tavLst>
                                        <p:tav tm="0">
                                          <p:val>
                                            <p:strVal val="0-#ppt_w/2"/>
                                          </p:val>
                                        </p:tav>
                                        <p:tav tm="100000">
                                          <p:val>
                                            <p:strVal val="#ppt_x"/>
                                          </p:val>
                                        </p:tav>
                                      </p:tavLst>
                                    </p:anim>
                                    <p:anim calcmode="lin" valueType="num">
                                      <p:cBhvr additive="base">
                                        <p:cTn id="18" dur="500" fill="hold"/>
                                        <p:tgtEl>
                                          <p:spTgt spid="1229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12301"/>
                                        </p:tgtEl>
                                        <p:attrNameLst>
                                          <p:attrName>style.visibility</p:attrName>
                                        </p:attrNameLst>
                                      </p:cBhvr>
                                      <p:to>
                                        <p:strVal val="visible"/>
                                      </p:to>
                                    </p:set>
                                    <p:anim calcmode="lin" valueType="num">
                                      <p:cBhvr>
                                        <p:cTn id="26" dur="500" fill="hold"/>
                                        <p:tgtEl>
                                          <p:spTgt spid="12301"/>
                                        </p:tgtEl>
                                        <p:attrNameLst>
                                          <p:attrName>ppt_w</p:attrName>
                                        </p:attrNameLst>
                                      </p:cBhvr>
                                      <p:tavLst>
                                        <p:tav tm="0">
                                          <p:val>
                                            <p:fltVal val="0"/>
                                          </p:val>
                                        </p:tav>
                                        <p:tav tm="100000">
                                          <p:val>
                                            <p:strVal val="#ppt_w"/>
                                          </p:val>
                                        </p:tav>
                                      </p:tavLst>
                                    </p:anim>
                                    <p:anim calcmode="lin" valueType="num">
                                      <p:cBhvr>
                                        <p:cTn id="27" dur="500" fill="hold"/>
                                        <p:tgtEl>
                                          <p:spTgt spid="12301"/>
                                        </p:tgtEl>
                                        <p:attrNameLst>
                                          <p:attrName>ppt_h</p:attrName>
                                        </p:attrNameLst>
                                      </p:cBhvr>
                                      <p:tavLst>
                                        <p:tav tm="0">
                                          <p:val>
                                            <p:fltVal val="0"/>
                                          </p:val>
                                        </p:tav>
                                        <p:tav tm="100000">
                                          <p:val>
                                            <p:strVal val="#ppt_h"/>
                                          </p:val>
                                        </p:tav>
                                      </p:tavLst>
                                    </p:anim>
                                    <p:animEffect transition="in" filter="fade">
                                      <p:cBhvr>
                                        <p:cTn id="28" dur="500"/>
                                        <p:tgtEl>
                                          <p:spTgt spid="12301"/>
                                        </p:tgtEl>
                                      </p:cBhvr>
                                    </p:animEffect>
                                  </p:childTnLst>
                                </p:cTn>
                              </p:par>
                            </p:childTnLst>
                          </p:cTn>
                        </p:par>
                        <p:par>
                          <p:cTn id="29" fill="hold">
                            <p:stCondLst>
                              <p:cond delay="2500"/>
                            </p:stCondLst>
                            <p:childTnLst>
                              <p:par>
                                <p:cTn id="30" presetID="17" presetClass="entr" presetSubtype="1" fill="hold" grpId="0" nodeType="afterEffect">
                                  <p:stCondLst>
                                    <p:cond delay="0"/>
                                  </p:stCondLst>
                                  <p:iterate type="lt">
                                    <p:tmPct val="40000"/>
                                  </p:iterate>
                                  <p:childTnLst>
                                    <p:set>
                                      <p:cBhvr>
                                        <p:cTn id="31" dur="1" fill="hold">
                                          <p:stCondLst>
                                            <p:cond delay="0"/>
                                          </p:stCondLst>
                                        </p:cTn>
                                        <p:tgtEl>
                                          <p:spTgt spid="32"/>
                                        </p:tgtEl>
                                        <p:attrNameLst>
                                          <p:attrName>style.visibility</p:attrName>
                                        </p:attrNameLst>
                                      </p:cBhvr>
                                      <p:to>
                                        <p:strVal val="visible"/>
                                      </p:to>
                                    </p:set>
                                    <p:anim calcmode="lin" valueType="num">
                                      <p:cBhvr>
                                        <p:cTn id="32" dur="250" fill="hold"/>
                                        <p:tgtEl>
                                          <p:spTgt spid="32"/>
                                        </p:tgtEl>
                                        <p:attrNameLst>
                                          <p:attrName>ppt_x</p:attrName>
                                        </p:attrNameLst>
                                      </p:cBhvr>
                                      <p:tavLst>
                                        <p:tav tm="0">
                                          <p:val>
                                            <p:strVal val="#ppt_x"/>
                                          </p:val>
                                        </p:tav>
                                        <p:tav tm="100000">
                                          <p:val>
                                            <p:strVal val="#ppt_x"/>
                                          </p:val>
                                        </p:tav>
                                      </p:tavLst>
                                    </p:anim>
                                    <p:anim calcmode="lin" valueType="num">
                                      <p:cBhvr>
                                        <p:cTn id="33" dur="250" fill="hold"/>
                                        <p:tgtEl>
                                          <p:spTgt spid="32"/>
                                        </p:tgtEl>
                                        <p:attrNameLst>
                                          <p:attrName>ppt_y</p:attrName>
                                        </p:attrNameLst>
                                      </p:cBhvr>
                                      <p:tavLst>
                                        <p:tav tm="0">
                                          <p:val>
                                            <p:strVal val="#ppt_y-#ppt_h/2"/>
                                          </p:val>
                                        </p:tav>
                                        <p:tav tm="100000">
                                          <p:val>
                                            <p:strVal val="#ppt_y"/>
                                          </p:val>
                                        </p:tav>
                                      </p:tavLst>
                                    </p:anim>
                                    <p:anim calcmode="lin" valueType="num">
                                      <p:cBhvr>
                                        <p:cTn id="34" dur="250" fill="hold"/>
                                        <p:tgtEl>
                                          <p:spTgt spid="32"/>
                                        </p:tgtEl>
                                        <p:attrNameLst>
                                          <p:attrName>ppt_w</p:attrName>
                                        </p:attrNameLst>
                                      </p:cBhvr>
                                      <p:tavLst>
                                        <p:tav tm="0">
                                          <p:val>
                                            <p:strVal val="#ppt_w"/>
                                          </p:val>
                                        </p:tav>
                                        <p:tav tm="100000">
                                          <p:val>
                                            <p:strVal val="#ppt_w"/>
                                          </p:val>
                                        </p:tav>
                                      </p:tavLst>
                                    </p:anim>
                                    <p:anim calcmode="lin" valueType="num">
                                      <p:cBhvr>
                                        <p:cTn id="35" dur="250" fill="hold"/>
                                        <p:tgtEl>
                                          <p:spTgt spid="32"/>
                                        </p:tgtEl>
                                        <p:attrNameLst>
                                          <p:attrName>ppt_h</p:attrName>
                                        </p:attrNameLst>
                                      </p:cBhvr>
                                      <p:tavLst>
                                        <p:tav tm="0">
                                          <p:val>
                                            <p:fltVal val="0"/>
                                          </p:val>
                                        </p:tav>
                                        <p:tav tm="100000">
                                          <p:val>
                                            <p:strVal val="#ppt_h"/>
                                          </p:val>
                                        </p:tav>
                                      </p:tavLst>
                                    </p:anim>
                                  </p:childTnLst>
                                </p:cTn>
                              </p:par>
                            </p:childTnLst>
                          </p:cTn>
                        </p:par>
                        <p:par>
                          <p:cTn id="36" fill="hold">
                            <p:stCondLst>
                              <p:cond delay="3550"/>
                            </p:stCondLst>
                            <p:childTnLst>
                              <p:par>
                                <p:cTn id="37" presetID="22" presetClass="entr" presetSubtype="8"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500"/>
                                        <p:tgtEl>
                                          <p:spTgt spid="31"/>
                                        </p:tgtEl>
                                      </p:cBhvr>
                                    </p:animEffect>
                                  </p:childTnLst>
                                </p:cTn>
                              </p:par>
                            </p:childTnLst>
                          </p:cTn>
                        </p:par>
                        <p:par>
                          <p:cTn id="40" fill="hold">
                            <p:stCondLst>
                              <p:cond delay="4050"/>
                            </p:stCondLst>
                            <p:childTnLst>
                              <p:par>
                                <p:cTn id="41" presetID="53" presetClass="entr" presetSubtype="16" fill="hold" grpId="0" nodeType="afterEffect">
                                  <p:stCondLst>
                                    <p:cond delay="0"/>
                                  </p:stCondLst>
                                  <p:childTnLst>
                                    <p:set>
                                      <p:cBhvr>
                                        <p:cTn id="42" dur="1" fill="hold">
                                          <p:stCondLst>
                                            <p:cond delay="0"/>
                                          </p:stCondLst>
                                        </p:cTn>
                                        <p:tgtEl>
                                          <p:spTgt spid="12299"/>
                                        </p:tgtEl>
                                        <p:attrNameLst>
                                          <p:attrName>style.visibility</p:attrName>
                                        </p:attrNameLst>
                                      </p:cBhvr>
                                      <p:to>
                                        <p:strVal val="visible"/>
                                      </p:to>
                                    </p:set>
                                    <p:anim calcmode="lin" valueType="num">
                                      <p:cBhvr>
                                        <p:cTn id="43" dur="500" fill="hold"/>
                                        <p:tgtEl>
                                          <p:spTgt spid="12299"/>
                                        </p:tgtEl>
                                        <p:attrNameLst>
                                          <p:attrName>ppt_w</p:attrName>
                                        </p:attrNameLst>
                                      </p:cBhvr>
                                      <p:tavLst>
                                        <p:tav tm="0">
                                          <p:val>
                                            <p:fltVal val="0"/>
                                          </p:val>
                                        </p:tav>
                                        <p:tav tm="100000">
                                          <p:val>
                                            <p:strVal val="#ppt_w"/>
                                          </p:val>
                                        </p:tav>
                                      </p:tavLst>
                                    </p:anim>
                                    <p:anim calcmode="lin" valueType="num">
                                      <p:cBhvr>
                                        <p:cTn id="44" dur="500" fill="hold"/>
                                        <p:tgtEl>
                                          <p:spTgt spid="12299"/>
                                        </p:tgtEl>
                                        <p:attrNameLst>
                                          <p:attrName>ppt_h</p:attrName>
                                        </p:attrNameLst>
                                      </p:cBhvr>
                                      <p:tavLst>
                                        <p:tav tm="0">
                                          <p:val>
                                            <p:fltVal val="0"/>
                                          </p:val>
                                        </p:tav>
                                        <p:tav tm="100000">
                                          <p:val>
                                            <p:strVal val="#ppt_h"/>
                                          </p:val>
                                        </p:tav>
                                      </p:tavLst>
                                    </p:anim>
                                    <p:animEffect transition="in" filter="fade">
                                      <p:cBhvr>
                                        <p:cTn id="45" dur="500"/>
                                        <p:tgtEl>
                                          <p:spTgt spid="12299"/>
                                        </p:tgtEl>
                                      </p:cBhvr>
                                    </p:animEffect>
                                  </p:childTnLst>
                                </p:cTn>
                              </p:par>
                            </p:childTnLst>
                          </p:cTn>
                        </p:par>
                        <p:par>
                          <p:cTn id="46" fill="hold">
                            <p:stCondLst>
                              <p:cond delay="4550"/>
                            </p:stCondLst>
                            <p:childTnLst>
                              <p:par>
                                <p:cTn id="47" presetID="17" presetClass="entr" presetSubtype="1" fill="hold" grpId="0" nodeType="afterEffect">
                                  <p:stCondLst>
                                    <p:cond delay="0"/>
                                  </p:stCondLst>
                                  <p:iterate type="lt">
                                    <p:tmPct val="40000"/>
                                  </p:iterate>
                                  <p:childTnLst>
                                    <p:set>
                                      <p:cBhvr>
                                        <p:cTn id="48" dur="1" fill="hold">
                                          <p:stCondLst>
                                            <p:cond delay="0"/>
                                          </p:stCondLst>
                                        </p:cTn>
                                        <p:tgtEl>
                                          <p:spTgt spid="34"/>
                                        </p:tgtEl>
                                        <p:attrNameLst>
                                          <p:attrName>style.visibility</p:attrName>
                                        </p:attrNameLst>
                                      </p:cBhvr>
                                      <p:to>
                                        <p:strVal val="visible"/>
                                      </p:to>
                                    </p:set>
                                    <p:anim calcmode="lin" valueType="num">
                                      <p:cBhvr>
                                        <p:cTn id="49" dur="250" fill="hold"/>
                                        <p:tgtEl>
                                          <p:spTgt spid="34"/>
                                        </p:tgtEl>
                                        <p:attrNameLst>
                                          <p:attrName>ppt_x</p:attrName>
                                        </p:attrNameLst>
                                      </p:cBhvr>
                                      <p:tavLst>
                                        <p:tav tm="0">
                                          <p:val>
                                            <p:strVal val="#ppt_x"/>
                                          </p:val>
                                        </p:tav>
                                        <p:tav tm="100000">
                                          <p:val>
                                            <p:strVal val="#ppt_x"/>
                                          </p:val>
                                        </p:tav>
                                      </p:tavLst>
                                    </p:anim>
                                    <p:anim calcmode="lin" valueType="num">
                                      <p:cBhvr>
                                        <p:cTn id="50" dur="250" fill="hold"/>
                                        <p:tgtEl>
                                          <p:spTgt spid="34"/>
                                        </p:tgtEl>
                                        <p:attrNameLst>
                                          <p:attrName>ppt_y</p:attrName>
                                        </p:attrNameLst>
                                      </p:cBhvr>
                                      <p:tavLst>
                                        <p:tav tm="0">
                                          <p:val>
                                            <p:strVal val="#ppt_y-#ppt_h/2"/>
                                          </p:val>
                                        </p:tav>
                                        <p:tav tm="100000">
                                          <p:val>
                                            <p:strVal val="#ppt_y"/>
                                          </p:val>
                                        </p:tav>
                                      </p:tavLst>
                                    </p:anim>
                                    <p:anim calcmode="lin" valueType="num">
                                      <p:cBhvr>
                                        <p:cTn id="51" dur="250" fill="hold"/>
                                        <p:tgtEl>
                                          <p:spTgt spid="34"/>
                                        </p:tgtEl>
                                        <p:attrNameLst>
                                          <p:attrName>ppt_w</p:attrName>
                                        </p:attrNameLst>
                                      </p:cBhvr>
                                      <p:tavLst>
                                        <p:tav tm="0">
                                          <p:val>
                                            <p:strVal val="#ppt_w"/>
                                          </p:val>
                                        </p:tav>
                                        <p:tav tm="100000">
                                          <p:val>
                                            <p:strVal val="#ppt_w"/>
                                          </p:val>
                                        </p:tav>
                                      </p:tavLst>
                                    </p:anim>
                                    <p:anim calcmode="lin" valueType="num">
                                      <p:cBhvr>
                                        <p:cTn id="52" dur="250" fill="hold"/>
                                        <p:tgtEl>
                                          <p:spTgt spid="34"/>
                                        </p:tgtEl>
                                        <p:attrNameLst>
                                          <p:attrName>ppt_h</p:attrName>
                                        </p:attrNameLst>
                                      </p:cBhvr>
                                      <p:tavLst>
                                        <p:tav tm="0">
                                          <p:val>
                                            <p:fltVal val="0"/>
                                          </p:val>
                                        </p:tav>
                                        <p:tav tm="100000">
                                          <p:val>
                                            <p:strVal val="#ppt_h"/>
                                          </p:val>
                                        </p:tav>
                                      </p:tavLst>
                                    </p:anim>
                                  </p:childTnLst>
                                </p:cTn>
                              </p:par>
                            </p:childTnLst>
                          </p:cTn>
                        </p:par>
                        <p:par>
                          <p:cTn id="53" fill="hold">
                            <p:stCondLst>
                              <p:cond delay="5600"/>
                            </p:stCondLst>
                            <p:childTnLst>
                              <p:par>
                                <p:cTn id="54" presetID="22" presetClass="entr" presetSubtype="8"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par>
                          <p:cTn id="57" fill="hold">
                            <p:stCondLst>
                              <p:cond delay="6100"/>
                            </p:stCondLst>
                            <p:childTnLst>
                              <p:par>
                                <p:cTn id="58" presetID="17" presetClass="entr" presetSubtype="1" fill="hold" grpId="0" nodeType="afterEffect">
                                  <p:stCondLst>
                                    <p:cond delay="0"/>
                                  </p:stCondLst>
                                  <p:iterate type="lt">
                                    <p:tmPct val="40000"/>
                                  </p:iterate>
                                  <p:childTnLst>
                                    <p:set>
                                      <p:cBhvr>
                                        <p:cTn id="59" dur="1" fill="hold">
                                          <p:stCondLst>
                                            <p:cond delay="0"/>
                                          </p:stCondLst>
                                        </p:cTn>
                                        <p:tgtEl>
                                          <p:spTgt spid="36"/>
                                        </p:tgtEl>
                                        <p:attrNameLst>
                                          <p:attrName>style.visibility</p:attrName>
                                        </p:attrNameLst>
                                      </p:cBhvr>
                                      <p:to>
                                        <p:strVal val="visible"/>
                                      </p:to>
                                    </p:set>
                                    <p:anim calcmode="lin" valueType="num">
                                      <p:cBhvr>
                                        <p:cTn id="60" dur="250" fill="hold"/>
                                        <p:tgtEl>
                                          <p:spTgt spid="36"/>
                                        </p:tgtEl>
                                        <p:attrNameLst>
                                          <p:attrName>ppt_x</p:attrName>
                                        </p:attrNameLst>
                                      </p:cBhvr>
                                      <p:tavLst>
                                        <p:tav tm="0">
                                          <p:val>
                                            <p:strVal val="#ppt_x"/>
                                          </p:val>
                                        </p:tav>
                                        <p:tav tm="100000">
                                          <p:val>
                                            <p:strVal val="#ppt_x"/>
                                          </p:val>
                                        </p:tav>
                                      </p:tavLst>
                                    </p:anim>
                                    <p:anim calcmode="lin" valueType="num">
                                      <p:cBhvr>
                                        <p:cTn id="61" dur="250" fill="hold"/>
                                        <p:tgtEl>
                                          <p:spTgt spid="36"/>
                                        </p:tgtEl>
                                        <p:attrNameLst>
                                          <p:attrName>ppt_y</p:attrName>
                                        </p:attrNameLst>
                                      </p:cBhvr>
                                      <p:tavLst>
                                        <p:tav tm="0">
                                          <p:val>
                                            <p:strVal val="#ppt_y-#ppt_h/2"/>
                                          </p:val>
                                        </p:tav>
                                        <p:tav tm="100000">
                                          <p:val>
                                            <p:strVal val="#ppt_y"/>
                                          </p:val>
                                        </p:tav>
                                      </p:tavLst>
                                    </p:anim>
                                    <p:anim calcmode="lin" valueType="num">
                                      <p:cBhvr>
                                        <p:cTn id="62" dur="250" fill="hold"/>
                                        <p:tgtEl>
                                          <p:spTgt spid="36"/>
                                        </p:tgtEl>
                                        <p:attrNameLst>
                                          <p:attrName>ppt_w</p:attrName>
                                        </p:attrNameLst>
                                      </p:cBhvr>
                                      <p:tavLst>
                                        <p:tav tm="0">
                                          <p:val>
                                            <p:strVal val="#ppt_w"/>
                                          </p:val>
                                        </p:tav>
                                        <p:tav tm="100000">
                                          <p:val>
                                            <p:strVal val="#ppt_w"/>
                                          </p:val>
                                        </p:tav>
                                      </p:tavLst>
                                    </p:anim>
                                    <p:anim calcmode="lin" valueType="num">
                                      <p:cBhvr>
                                        <p:cTn id="63" dur="250" fill="hold"/>
                                        <p:tgtEl>
                                          <p:spTgt spid="36"/>
                                        </p:tgtEl>
                                        <p:attrNameLst>
                                          <p:attrName>ppt_h</p:attrName>
                                        </p:attrNameLst>
                                      </p:cBhvr>
                                      <p:tavLst>
                                        <p:tav tm="0">
                                          <p:val>
                                            <p:fltVal val="0"/>
                                          </p:val>
                                        </p:tav>
                                        <p:tav tm="100000">
                                          <p:val>
                                            <p:strVal val="#ppt_h"/>
                                          </p:val>
                                        </p:tav>
                                      </p:tavLst>
                                    </p:anim>
                                  </p:childTnLst>
                                </p:cTn>
                              </p:par>
                            </p:childTnLst>
                          </p:cTn>
                        </p:par>
                        <p:par>
                          <p:cTn id="64" fill="hold">
                            <p:stCondLst>
                              <p:cond delay="7150"/>
                            </p:stCondLst>
                            <p:childTnLst>
                              <p:par>
                                <p:cTn id="65" presetID="22" presetClass="entr" presetSubtype="8"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500"/>
                                        <p:tgtEl>
                                          <p:spTgt spid="35"/>
                                        </p:tgtEl>
                                      </p:cBhvr>
                                    </p:animEffect>
                                  </p:childTnLst>
                                </p:cTn>
                              </p:par>
                            </p:childTnLst>
                          </p:cTn>
                        </p:par>
                        <p:par>
                          <p:cTn id="68" fill="hold">
                            <p:stCondLst>
                              <p:cond delay="7650"/>
                            </p:stCondLst>
                            <p:childTnLst>
                              <p:par>
                                <p:cTn id="69" presetID="17" presetClass="entr" presetSubtype="1" fill="hold" grpId="0" nodeType="afterEffect">
                                  <p:stCondLst>
                                    <p:cond delay="0"/>
                                  </p:stCondLst>
                                  <p:iterate type="lt">
                                    <p:tmPct val="40000"/>
                                  </p:iterate>
                                  <p:childTnLst>
                                    <p:set>
                                      <p:cBhvr>
                                        <p:cTn id="70" dur="1" fill="hold">
                                          <p:stCondLst>
                                            <p:cond delay="0"/>
                                          </p:stCondLst>
                                        </p:cTn>
                                        <p:tgtEl>
                                          <p:spTgt spid="38"/>
                                        </p:tgtEl>
                                        <p:attrNameLst>
                                          <p:attrName>style.visibility</p:attrName>
                                        </p:attrNameLst>
                                      </p:cBhvr>
                                      <p:to>
                                        <p:strVal val="visible"/>
                                      </p:to>
                                    </p:set>
                                    <p:anim calcmode="lin" valueType="num">
                                      <p:cBhvr>
                                        <p:cTn id="71" dur="250" fill="hold"/>
                                        <p:tgtEl>
                                          <p:spTgt spid="38"/>
                                        </p:tgtEl>
                                        <p:attrNameLst>
                                          <p:attrName>ppt_x</p:attrName>
                                        </p:attrNameLst>
                                      </p:cBhvr>
                                      <p:tavLst>
                                        <p:tav tm="0">
                                          <p:val>
                                            <p:strVal val="#ppt_x"/>
                                          </p:val>
                                        </p:tav>
                                        <p:tav tm="100000">
                                          <p:val>
                                            <p:strVal val="#ppt_x"/>
                                          </p:val>
                                        </p:tav>
                                      </p:tavLst>
                                    </p:anim>
                                    <p:anim calcmode="lin" valueType="num">
                                      <p:cBhvr>
                                        <p:cTn id="72" dur="250" fill="hold"/>
                                        <p:tgtEl>
                                          <p:spTgt spid="38"/>
                                        </p:tgtEl>
                                        <p:attrNameLst>
                                          <p:attrName>ppt_y</p:attrName>
                                        </p:attrNameLst>
                                      </p:cBhvr>
                                      <p:tavLst>
                                        <p:tav tm="0">
                                          <p:val>
                                            <p:strVal val="#ppt_y-#ppt_h/2"/>
                                          </p:val>
                                        </p:tav>
                                        <p:tav tm="100000">
                                          <p:val>
                                            <p:strVal val="#ppt_y"/>
                                          </p:val>
                                        </p:tav>
                                      </p:tavLst>
                                    </p:anim>
                                    <p:anim calcmode="lin" valueType="num">
                                      <p:cBhvr>
                                        <p:cTn id="73" dur="250" fill="hold"/>
                                        <p:tgtEl>
                                          <p:spTgt spid="38"/>
                                        </p:tgtEl>
                                        <p:attrNameLst>
                                          <p:attrName>ppt_w</p:attrName>
                                        </p:attrNameLst>
                                      </p:cBhvr>
                                      <p:tavLst>
                                        <p:tav tm="0">
                                          <p:val>
                                            <p:strVal val="#ppt_w"/>
                                          </p:val>
                                        </p:tav>
                                        <p:tav tm="100000">
                                          <p:val>
                                            <p:strVal val="#ppt_w"/>
                                          </p:val>
                                        </p:tav>
                                      </p:tavLst>
                                    </p:anim>
                                    <p:anim calcmode="lin" valueType="num">
                                      <p:cBhvr>
                                        <p:cTn id="74" dur="250" fill="hold"/>
                                        <p:tgtEl>
                                          <p:spTgt spid="38"/>
                                        </p:tgtEl>
                                        <p:attrNameLst>
                                          <p:attrName>ppt_h</p:attrName>
                                        </p:attrNameLst>
                                      </p:cBhvr>
                                      <p:tavLst>
                                        <p:tav tm="0">
                                          <p:val>
                                            <p:fltVal val="0"/>
                                          </p:val>
                                        </p:tav>
                                        <p:tav tm="100000">
                                          <p:val>
                                            <p:strVal val="#ppt_h"/>
                                          </p:val>
                                        </p:tav>
                                      </p:tavLst>
                                    </p:anim>
                                  </p:childTnLst>
                                </p:cTn>
                              </p:par>
                            </p:childTnLst>
                          </p:cTn>
                        </p:par>
                        <p:par>
                          <p:cTn id="75" fill="hold">
                            <p:stCondLst>
                              <p:cond delay="8700"/>
                            </p:stCondLst>
                            <p:childTnLst>
                              <p:par>
                                <p:cTn id="76" presetID="22" presetClass="entr" presetSubtype="8" fill="hold" grpId="0" nodeType="after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left)">
                                      <p:cBhvr>
                                        <p:cTn id="7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299" grpId="0" animBg="1"/>
      <p:bldP spid="12301" grpId="0" animBg="1"/>
      <p:bldP spid="31" grpId="0"/>
      <p:bldP spid="32" grpId="0"/>
      <p:bldP spid="33" grpId="0"/>
      <p:bldP spid="34" grpId="0"/>
      <p:bldP spid="35" grpId="0"/>
      <p:bldP spid="36" grpId="0"/>
      <p:bldP spid="37"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descr="E:\amy项目\模板\60周年\1\png\3.png"/>
          <p:cNvPicPr>
            <a:picLocks noChangeAspect="1" noChangeArrowheads="1"/>
          </p:cNvPicPr>
          <p:nvPr/>
        </p:nvPicPr>
        <p:blipFill>
          <a:blip r:embed="rId3"/>
          <a:srcRect/>
          <a:stretch>
            <a:fillRect/>
          </a:stretch>
        </p:blipFill>
        <p:spPr bwMode="auto">
          <a:xfrm>
            <a:off x="-6893" y="4264398"/>
            <a:ext cx="11300278" cy="2987456"/>
          </a:xfrm>
          <a:prstGeom prst="rect">
            <a:avLst/>
          </a:prstGeom>
          <a:noFill/>
          <a:ln w="9525">
            <a:noFill/>
            <a:miter lim="800000"/>
            <a:headEnd/>
            <a:tailEnd/>
          </a:ln>
        </p:spPr>
      </p:pic>
      <p:sp>
        <p:nvSpPr>
          <p:cNvPr id="35" name="任意多边形 34"/>
          <p:cNvSpPr/>
          <p:nvPr/>
        </p:nvSpPr>
        <p:spPr>
          <a:xfrm>
            <a:off x="5646035" y="2248173"/>
            <a:ext cx="1635553" cy="1669986"/>
          </a:xfrm>
          <a:custGeom>
            <a:avLst/>
            <a:gdLst>
              <a:gd name="connsiteX0" fmla="*/ 0 w 1551215"/>
              <a:gd name="connsiteY0" fmla="*/ 0 h 1583872"/>
              <a:gd name="connsiteX1" fmla="*/ 449036 w 1551215"/>
              <a:gd name="connsiteY1" fmla="*/ 0 h 1583872"/>
              <a:gd name="connsiteX2" fmla="*/ 449036 w 1551215"/>
              <a:gd name="connsiteY2" fmla="*/ 71936 h 1583872"/>
              <a:gd name="connsiteX3" fmla="*/ 73607 w 1551215"/>
              <a:gd name="connsiteY3" fmla="*/ 71936 h 1583872"/>
              <a:gd name="connsiteX4" fmla="*/ 73607 w 1551215"/>
              <a:gd name="connsiteY4" fmla="*/ 1511936 h 1583872"/>
              <a:gd name="connsiteX5" fmla="*/ 1477607 w 1551215"/>
              <a:gd name="connsiteY5" fmla="*/ 1511936 h 1583872"/>
              <a:gd name="connsiteX6" fmla="*/ 1477607 w 1551215"/>
              <a:gd name="connsiteY6" fmla="*/ 71936 h 1583872"/>
              <a:gd name="connsiteX7" fmla="*/ 1102179 w 1551215"/>
              <a:gd name="connsiteY7" fmla="*/ 71936 h 1583872"/>
              <a:gd name="connsiteX8" fmla="*/ 1102179 w 1551215"/>
              <a:gd name="connsiteY8" fmla="*/ 0 h 1583872"/>
              <a:gd name="connsiteX9" fmla="*/ 1551215 w 1551215"/>
              <a:gd name="connsiteY9" fmla="*/ 0 h 1583872"/>
              <a:gd name="connsiteX10" fmla="*/ 1551215 w 1551215"/>
              <a:gd name="connsiteY10" fmla="*/ 1583872 h 1583872"/>
              <a:gd name="connsiteX11" fmla="*/ 0 w 1551215"/>
              <a:gd name="connsiteY11" fmla="*/ 1583872 h 158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51215" h="1583872">
                <a:moveTo>
                  <a:pt x="0" y="0"/>
                </a:moveTo>
                <a:lnTo>
                  <a:pt x="449036" y="0"/>
                </a:lnTo>
                <a:lnTo>
                  <a:pt x="449036" y="71936"/>
                </a:lnTo>
                <a:lnTo>
                  <a:pt x="73607" y="71936"/>
                </a:lnTo>
                <a:lnTo>
                  <a:pt x="73607" y="1511936"/>
                </a:lnTo>
                <a:lnTo>
                  <a:pt x="1477607" y="1511936"/>
                </a:lnTo>
                <a:lnTo>
                  <a:pt x="1477607" y="71936"/>
                </a:lnTo>
                <a:lnTo>
                  <a:pt x="1102179" y="71936"/>
                </a:lnTo>
                <a:lnTo>
                  <a:pt x="1102179" y="0"/>
                </a:lnTo>
                <a:lnTo>
                  <a:pt x="1551215" y="0"/>
                </a:lnTo>
                <a:lnTo>
                  <a:pt x="1551215" y="1583872"/>
                </a:lnTo>
                <a:lnTo>
                  <a:pt x="0" y="15838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等腰三角形 55"/>
          <p:cNvSpPr/>
          <p:nvPr/>
        </p:nvSpPr>
        <p:spPr>
          <a:xfrm rot="10800000">
            <a:off x="6303125" y="3332802"/>
            <a:ext cx="321371" cy="2926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7" name="文本框 56"/>
          <p:cNvSpPr txBox="1"/>
          <p:nvPr/>
        </p:nvSpPr>
        <p:spPr>
          <a:xfrm>
            <a:off x="6096032" y="1684245"/>
            <a:ext cx="689150" cy="1390358"/>
          </a:xfrm>
          <a:prstGeom prst="rect">
            <a:avLst/>
          </a:prstGeom>
          <a:noFill/>
        </p:spPr>
        <p:txBody>
          <a:bodyPr wrap="square" rtlCol="0">
            <a:spAutoFit/>
          </a:bodyPr>
          <a:lstStyle/>
          <a:p>
            <a:pPr algn="ctr"/>
            <a:r>
              <a:rPr lang="en-US" altLang="zh-CN" sz="8435" dirty="0" smtClean="0">
                <a:solidFill>
                  <a:srgbClr val="C00000"/>
                </a:solidFill>
                <a:latin typeface="+mn-ea"/>
              </a:rPr>
              <a:t>4</a:t>
            </a:r>
            <a:endParaRPr lang="zh-CN" altLang="en-US" sz="8435" dirty="0">
              <a:solidFill>
                <a:srgbClr val="C00000"/>
              </a:solidFill>
              <a:latin typeface="+mn-ea"/>
            </a:endParaRPr>
          </a:p>
        </p:txBody>
      </p:sp>
      <p:sp>
        <p:nvSpPr>
          <p:cNvPr id="58" name="矩形 57"/>
          <p:cNvSpPr/>
          <p:nvPr/>
        </p:nvSpPr>
        <p:spPr>
          <a:xfrm>
            <a:off x="3772242" y="3811424"/>
            <a:ext cx="5314275" cy="906915"/>
          </a:xfrm>
          <a:prstGeom prst="rect">
            <a:avLst/>
          </a:prstGeom>
        </p:spPr>
        <p:txBody>
          <a:bodyPr wrap="none">
            <a:spAutoFit/>
          </a:bodyPr>
          <a:lstStyle/>
          <a:p>
            <a:pPr algn="ctr">
              <a:lnSpc>
                <a:spcPct val="150000"/>
              </a:lnSpc>
            </a:pPr>
            <a:r>
              <a:rPr lang="zh-CN" altLang="en-US" sz="4000" dirty="0">
                <a:solidFill>
                  <a:srgbClr val="C00000"/>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sz="4000" dirty="0">
              <a:solidFill>
                <a:srgbClr val="C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94646232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14:presetBounceEnd="30667">
                                      <p:stCondLst>
                                        <p:cond delay="1500"/>
                                      </p:stCondLst>
                                      <p:childTnLst>
                                        <p:animMotion origin="layout" path="M -2.59259E-6 -4.30202E-6 L -2.59259E-6 -0.25 " pathEditMode="relative" rAng="0" ptsTypes="AA" p14:bounceEnd="30667">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stCondLst>
                                        <p:cond delay="1500"/>
                                      </p:stCondLst>
                                      <p:childTnLst>
                                        <p:animMotion origin="layout" path="M -2.59259E-6 -4.30202E-6 L -2.59259E-6 -0.25 " pathEditMode="relative" rAng="0" ptsTypes="AA">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502228" y="230373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2035839" y="230373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569451" y="230373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3103063" y="2303735"/>
            <a:ext cx="301358" cy="2317121"/>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636674" y="2303735"/>
            <a:ext cx="301358" cy="2317121"/>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4170289" y="230373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389434" y="2305418"/>
            <a:ext cx="2090836" cy="701095"/>
            <a:chOff x="4597686" y="3155872"/>
            <a:chExt cx="1583966" cy="498584"/>
          </a:xfrm>
        </p:grpSpPr>
        <p:sp>
          <p:nvSpPr>
            <p:cNvPr id="151"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9386634" y="2305418"/>
            <a:ext cx="2036110" cy="701095"/>
            <a:chOff x="6978976" y="3155872"/>
            <a:chExt cx="1542507" cy="498584"/>
          </a:xfrm>
        </p:grpSpPr>
        <p:sp>
          <p:nvSpPr>
            <p:cNvPr id="154"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389434" y="3213449"/>
            <a:ext cx="2036110" cy="701095"/>
            <a:chOff x="4597685" y="3914331"/>
            <a:chExt cx="1542507" cy="498583"/>
          </a:xfrm>
        </p:grpSpPr>
        <p:sp>
          <p:nvSpPr>
            <p:cNvPr id="157"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9386634" y="3213449"/>
            <a:ext cx="2036110" cy="701095"/>
            <a:chOff x="6978976" y="3914331"/>
            <a:chExt cx="1542507" cy="498583"/>
          </a:xfrm>
        </p:grpSpPr>
        <p:sp>
          <p:nvSpPr>
            <p:cNvPr id="160"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61"/>
          <p:cNvGrpSpPr/>
          <p:nvPr/>
        </p:nvGrpSpPr>
        <p:grpSpPr>
          <a:xfrm>
            <a:off x="6389434" y="4239172"/>
            <a:ext cx="2036110" cy="701095"/>
            <a:chOff x="4597685" y="3914331"/>
            <a:chExt cx="1542507" cy="498583"/>
          </a:xfrm>
        </p:grpSpPr>
        <p:sp>
          <p:nvSpPr>
            <p:cNvPr id="163"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9386634" y="4239172"/>
            <a:ext cx="2036110" cy="701095"/>
            <a:chOff x="6978976" y="3914331"/>
            <a:chExt cx="1542507" cy="498583"/>
          </a:xfrm>
        </p:grpSpPr>
        <p:sp>
          <p:nvSpPr>
            <p:cNvPr id="166"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67"/>
          <p:cNvGrpSpPr/>
          <p:nvPr/>
        </p:nvGrpSpPr>
        <p:grpSpPr>
          <a:xfrm>
            <a:off x="8674821" y="421570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648471" y="227730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648471" y="421570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648471" y="322935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674821" y="322935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674821" y="227730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85168882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411087" y="1541333"/>
            <a:ext cx="0" cy="4954609"/>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308677" y="1878528"/>
            <a:ext cx="980210" cy="204820"/>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308676" y="4863192"/>
            <a:ext cx="981941" cy="204820"/>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308676" y="3253894"/>
            <a:ext cx="981941" cy="204820"/>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387993" y="1817792"/>
            <a:ext cx="639919" cy="387798"/>
          </a:xfrm>
          <a:prstGeom prst="rect">
            <a:avLst/>
          </a:prstGeom>
          <a:noFill/>
        </p:spPr>
        <p:txBody>
          <a:bodyPr wrap="none" rtlCol="0">
            <a:spAutoFit/>
          </a:bodyPr>
          <a:lstStyle/>
          <a:p>
            <a:pPr algn="just">
              <a:lnSpc>
                <a:spcPct val="120000"/>
              </a:lnSpc>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387992" y="3192811"/>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387992" y="4812879"/>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2364657" y="2138535"/>
            <a:ext cx="2561167" cy="831542"/>
            <a:chOff x="-158386" y="2124222"/>
            <a:chExt cx="4463257" cy="907922"/>
          </a:xfrm>
        </p:grpSpPr>
        <p:sp>
          <p:nvSpPr>
            <p:cNvPr id="33" name="TextBox 32"/>
            <p:cNvSpPr txBox="1"/>
            <p:nvPr/>
          </p:nvSpPr>
          <p:spPr>
            <a:xfrm>
              <a:off x="1792958" y="2124222"/>
              <a:ext cx="2511913"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8"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2364657" y="5210834"/>
            <a:ext cx="2562925" cy="831542"/>
            <a:chOff x="-159167" y="2124222"/>
            <a:chExt cx="4466319" cy="907922"/>
          </a:xfrm>
        </p:grpSpPr>
        <p:sp>
          <p:nvSpPr>
            <p:cNvPr id="37" name="TextBox 36"/>
            <p:cNvSpPr txBox="1"/>
            <p:nvPr/>
          </p:nvSpPr>
          <p:spPr>
            <a:xfrm>
              <a:off x="1795240" y="2124222"/>
              <a:ext cx="2511912"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6"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7393769" y="3636455"/>
            <a:ext cx="2725120" cy="831540"/>
            <a:chOff x="257395" y="2124222"/>
            <a:chExt cx="4036076" cy="907921"/>
          </a:xfrm>
        </p:grpSpPr>
        <p:sp>
          <p:nvSpPr>
            <p:cNvPr id="40" name="TextBox 39"/>
            <p:cNvSpPr txBox="1"/>
            <p:nvPr/>
          </p:nvSpPr>
          <p:spPr>
            <a:xfrm>
              <a:off x="257395" y="2124222"/>
              <a:ext cx="2134835" cy="383094"/>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1"/>
              <a:ext cx="4016733" cy="584722"/>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745423" y="2317574"/>
            <a:ext cx="3913520" cy="614460"/>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86016" y="216257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199806" y="3815499"/>
            <a:ext cx="3913520" cy="614460"/>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206579" y="3795078"/>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745423" y="5389872"/>
            <a:ext cx="3913520" cy="614460"/>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91099" y="551623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84526793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923273" y="4927190"/>
            <a:ext cx="724534" cy="724534"/>
            <a:chOff x="875113" y="4924847"/>
            <a:chExt cx="687003" cy="687003"/>
          </a:xfrm>
        </p:grpSpPr>
        <p:sp>
          <p:nvSpPr>
            <p:cNvPr id="10" name="Rectangle 9"/>
            <p:cNvSpPr/>
            <p:nvPr/>
          </p:nvSpPr>
          <p:spPr>
            <a:xfrm>
              <a:off x="875113" y="4924847"/>
              <a:ext cx="687003" cy="6870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noEditPoints="1"/>
            </p:cNvSpPr>
            <p:nvPr/>
          </p:nvSpPr>
          <p:spPr bwMode="auto">
            <a:xfrm>
              <a:off x="1019196" y="5093738"/>
              <a:ext cx="389292" cy="349219"/>
            </a:xfrm>
            <a:custGeom>
              <a:avLst/>
              <a:gdLst>
                <a:gd name="T0" fmla="*/ 10 w 95"/>
                <a:gd name="T1" fmla="*/ 0 h 85"/>
                <a:gd name="T2" fmla="*/ 85 w 95"/>
                <a:gd name="T3" fmla="*/ 0 h 85"/>
                <a:gd name="T4" fmla="*/ 95 w 95"/>
                <a:gd name="T5" fmla="*/ 10 h 85"/>
                <a:gd name="T6" fmla="*/ 95 w 95"/>
                <a:gd name="T7" fmla="*/ 76 h 85"/>
                <a:gd name="T8" fmla="*/ 85 w 95"/>
                <a:gd name="T9" fmla="*/ 85 h 85"/>
                <a:gd name="T10" fmla="*/ 10 w 95"/>
                <a:gd name="T11" fmla="*/ 85 h 85"/>
                <a:gd name="T12" fmla="*/ 0 w 95"/>
                <a:gd name="T13" fmla="*/ 76 h 85"/>
                <a:gd name="T14" fmla="*/ 0 w 95"/>
                <a:gd name="T15" fmla="*/ 10 h 85"/>
                <a:gd name="T16" fmla="*/ 10 w 95"/>
                <a:gd name="T17" fmla="*/ 0 h 85"/>
                <a:gd name="T18" fmla="*/ 48 w 95"/>
                <a:gd name="T19" fmla="*/ 38 h 85"/>
                <a:gd name="T20" fmla="*/ 43 w 95"/>
                <a:gd name="T21" fmla="*/ 44 h 85"/>
                <a:gd name="T22" fmla="*/ 48 w 95"/>
                <a:gd name="T23" fmla="*/ 50 h 85"/>
                <a:gd name="T24" fmla="*/ 54 w 95"/>
                <a:gd name="T25" fmla="*/ 44 h 85"/>
                <a:gd name="T26" fmla="*/ 48 w 95"/>
                <a:gd name="T27" fmla="*/ 38 h 85"/>
                <a:gd name="T28" fmla="*/ 42 w 95"/>
                <a:gd name="T29" fmla="*/ 36 h 85"/>
                <a:gd name="T30" fmla="*/ 48 w 95"/>
                <a:gd name="T31" fmla="*/ 34 h 85"/>
                <a:gd name="T32" fmla="*/ 54 w 95"/>
                <a:gd name="T33" fmla="*/ 36 h 85"/>
                <a:gd name="T34" fmla="*/ 57 w 95"/>
                <a:gd name="T35" fmla="*/ 30 h 85"/>
                <a:gd name="T36" fmla="*/ 64 w 95"/>
                <a:gd name="T37" fmla="*/ 19 h 85"/>
                <a:gd name="T38" fmla="*/ 48 w 95"/>
                <a:gd name="T39" fmla="*/ 14 h 85"/>
                <a:gd name="T40" fmla="*/ 33 w 95"/>
                <a:gd name="T41" fmla="*/ 19 h 85"/>
                <a:gd name="T42" fmla="*/ 39 w 95"/>
                <a:gd name="T43" fmla="*/ 30 h 85"/>
                <a:gd name="T44" fmla="*/ 42 w 95"/>
                <a:gd name="T45" fmla="*/ 36 h 85"/>
                <a:gd name="T46" fmla="*/ 58 w 95"/>
                <a:gd name="T47" fmla="*/ 43 h 85"/>
                <a:gd name="T48" fmla="*/ 57 w 95"/>
                <a:gd name="T49" fmla="*/ 49 h 85"/>
                <a:gd name="T50" fmla="*/ 53 w 95"/>
                <a:gd name="T51" fmla="*/ 53 h 85"/>
                <a:gd name="T52" fmla="*/ 56 w 95"/>
                <a:gd name="T53" fmla="*/ 59 h 85"/>
                <a:gd name="T54" fmla="*/ 62 w 95"/>
                <a:gd name="T55" fmla="*/ 70 h 85"/>
                <a:gd name="T56" fmla="*/ 74 w 95"/>
                <a:gd name="T57" fmla="*/ 59 h 85"/>
                <a:gd name="T58" fmla="*/ 78 w 95"/>
                <a:gd name="T59" fmla="*/ 43 h 85"/>
                <a:gd name="T60" fmla="*/ 65 w 95"/>
                <a:gd name="T61" fmla="*/ 43 h 85"/>
                <a:gd name="T62" fmla="*/ 58 w 95"/>
                <a:gd name="T63" fmla="*/ 43 h 85"/>
                <a:gd name="T64" fmla="*/ 44 w 95"/>
                <a:gd name="T65" fmla="*/ 53 h 85"/>
                <a:gd name="T66" fmla="*/ 40 w 95"/>
                <a:gd name="T67" fmla="*/ 49 h 85"/>
                <a:gd name="T68" fmla="*/ 38 w 95"/>
                <a:gd name="T69" fmla="*/ 43 h 85"/>
                <a:gd name="T70" fmla="*/ 31 w 95"/>
                <a:gd name="T71" fmla="*/ 43 h 85"/>
                <a:gd name="T72" fmla="*/ 19 w 95"/>
                <a:gd name="T73" fmla="*/ 43 h 85"/>
                <a:gd name="T74" fmla="*/ 23 w 95"/>
                <a:gd name="T75" fmla="*/ 59 h 85"/>
                <a:gd name="T76" fmla="*/ 34 w 95"/>
                <a:gd name="T77" fmla="*/ 70 h 85"/>
                <a:gd name="T78" fmla="*/ 41 w 95"/>
                <a:gd name="T79" fmla="*/ 59 h 85"/>
                <a:gd name="T80" fmla="*/ 44 w 95"/>
                <a:gd name="T81"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85">
                  <a:moveTo>
                    <a:pt x="10" y="0"/>
                  </a:moveTo>
                  <a:cubicBezTo>
                    <a:pt x="85" y="0"/>
                    <a:pt x="85" y="0"/>
                    <a:pt x="85" y="0"/>
                  </a:cubicBezTo>
                  <a:cubicBezTo>
                    <a:pt x="90" y="0"/>
                    <a:pt x="95" y="4"/>
                    <a:pt x="95" y="10"/>
                  </a:cubicBezTo>
                  <a:cubicBezTo>
                    <a:pt x="95" y="76"/>
                    <a:pt x="95" y="76"/>
                    <a:pt x="95" y="76"/>
                  </a:cubicBezTo>
                  <a:cubicBezTo>
                    <a:pt x="95" y="81"/>
                    <a:pt x="90" y="85"/>
                    <a:pt x="85" y="85"/>
                  </a:cubicBezTo>
                  <a:cubicBezTo>
                    <a:pt x="10" y="85"/>
                    <a:pt x="10" y="85"/>
                    <a:pt x="10" y="85"/>
                  </a:cubicBezTo>
                  <a:cubicBezTo>
                    <a:pt x="5" y="85"/>
                    <a:pt x="0" y="81"/>
                    <a:pt x="0" y="76"/>
                  </a:cubicBezTo>
                  <a:cubicBezTo>
                    <a:pt x="0" y="10"/>
                    <a:pt x="0" y="10"/>
                    <a:pt x="0" y="10"/>
                  </a:cubicBezTo>
                  <a:cubicBezTo>
                    <a:pt x="0" y="4"/>
                    <a:pt x="5" y="0"/>
                    <a:pt x="10" y="0"/>
                  </a:cubicBezTo>
                  <a:close/>
                  <a:moveTo>
                    <a:pt x="48" y="38"/>
                  </a:moveTo>
                  <a:cubicBezTo>
                    <a:pt x="45" y="38"/>
                    <a:pt x="43" y="41"/>
                    <a:pt x="43" y="44"/>
                  </a:cubicBezTo>
                  <a:cubicBezTo>
                    <a:pt x="43" y="47"/>
                    <a:pt x="45" y="50"/>
                    <a:pt x="48" y="50"/>
                  </a:cubicBezTo>
                  <a:cubicBezTo>
                    <a:pt x="51" y="50"/>
                    <a:pt x="54" y="47"/>
                    <a:pt x="54" y="44"/>
                  </a:cubicBezTo>
                  <a:cubicBezTo>
                    <a:pt x="54" y="41"/>
                    <a:pt x="51" y="38"/>
                    <a:pt x="48" y="38"/>
                  </a:cubicBezTo>
                  <a:close/>
                  <a:moveTo>
                    <a:pt x="42" y="36"/>
                  </a:moveTo>
                  <a:cubicBezTo>
                    <a:pt x="44" y="35"/>
                    <a:pt x="46" y="34"/>
                    <a:pt x="48" y="34"/>
                  </a:cubicBezTo>
                  <a:cubicBezTo>
                    <a:pt x="50" y="34"/>
                    <a:pt x="52" y="35"/>
                    <a:pt x="54" y="36"/>
                  </a:cubicBezTo>
                  <a:cubicBezTo>
                    <a:pt x="57" y="30"/>
                    <a:pt x="57" y="30"/>
                    <a:pt x="57" y="30"/>
                  </a:cubicBezTo>
                  <a:cubicBezTo>
                    <a:pt x="64" y="19"/>
                    <a:pt x="64" y="19"/>
                    <a:pt x="64" y="19"/>
                  </a:cubicBezTo>
                  <a:cubicBezTo>
                    <a:pt x="59" y="16"/>
                    <a:pt x="54" y="14"/>
                    <a:pt x="48" y="14"/>
                  </a:cubicBezTo>
                  <a:cubicBezTo>
                    <a:pt x="43" y="14"/>
                    <a:pt x="37" y="16"/>
                    <a:pt x="33" y="19"/>
                  </a:cubicBezTo>
                  <a:cubicBezTo>
                    <a:pt x="39" y="30"/>
                    <a:pt x="39" y="30"/>
                    <a:pt x="39" y="30"/>
                  </a:cubicBezTo>
                  <a:cubicBezTo>
                    <a:pt x="42" y="36"/>
                    <a:pt x="42" y="36"/>
                    <a:pt x="42" y="36"/>
                  </a:cubicBezTo>
                  <a:close/>
                  <a:moveTo>
                    <a:pt x="58" y="43"/>
                  </a:moveTo>
                  <a:cubicBezTo>
                    <a:pt x="58" y="45"/>
                    <a:pt x="58" y="47"/>
                    <a:pt x="57" y="49"/>
                  </a:cubicBezTo>
                  <a:cubicBezTo>
                    <a:pt x="56" y="51"/>
                    <a:pt x="54" y="52"/>
                    <a:pt x="53" y="53"/>
                  </a:cubicBezTo>
                  <a:cubicBezTo>
                    <a:pt x="56" y="59"/>
                    <a:pt x="56" y="59"/>
                    <a:pt x="56" y="59"/>
                  </a:cubicBezTo>
                  <a:cubicBezTo>
                    <a:pt x="62" y="70"/>
                    <a:pt x="62" y="70"/>
                    <a:pt x="62" y="70"/>
                  </a:cubicBezTo>
                  <a:cubicBezTo>
                    <a:pt x="67" y="67"/>
                    <a:pt x="71" y="64"/>
                    <a:pt x="74" y="59"/>
                  </a:cubicBezTo>
                  <a:cubicBezTo>
                    <a:pt x="77" y="54"/>
                    <a:pt x="78" y="48"/>
                    <a:pt x="78" y="43"/>
                  </a:cubicBezTo>
                  <a:cubicBezTo>
                    <a:pt x="65" y="43"/>
                    <a:pt x="65" y="43"/>
                    <a:pt x="65" y="43"/>
                  </a:cubicBezTo>
                  <a:cubicBezTo>
                    <a:pt x="58" y="43"/>
                    <a:pt x="58" y="43"/>
                    <a:pt x="58" y="43"/>
                  </a:cubicBezTo>
                  <a:close/>
                  <a:moveTo>
                    <a:pt x="44" y="53"/>
                  </a:moveTo>
                  <a:cubicBezTo>
                    <a:pt x="42" y="52"/>
                    <a:pt x="41" y="51"/>
                    <a:pt x="40" y="49"/>
                  </a:cubicBezTo>
                  <a:cubicBezTo>
                    <a:pt x="39" y="47"/>
                    <a:pt x="38" y="45"/>
                    <a:pt x="38" y="43"/>
                  </a:cubicBezTo>
                  <a:cubicBezTo>
                    <a:pt x="31" y="43"/>
                    <a:pt x="31" y="43"/>
                    <a:pt x="31" y="43"/>
                  </a:cubicBezTo>
                  <a:cubicBezTo>
                    <a:pt x="19" y="43"/>
                    <a:pt x="19" y="43"/>
                    <a:pt x="19" y="43"/>
                  </a:cubicBezTo>
                  <a:cubicBezTo>
                    <a:pt x="19" y="49"/>
                    <a:pt x="20" y="54"/>
                    <a:pt x="23" y="59"/>
                  </a:cubicBezTo>
                  <a:cubicBezTo>
                    <a:pt x="26" y="64"/>
                    <a:pt x="30" y="68"/>
                    <a:pt x="34" y="70"/>
                  </a:cubicBezTo>
                  <a:cubicBezTo>
                    <a:pt x="41" y="59"/>
                    <a:pt x="41" y="59"/>
                    <a:pt x="41" y="59"/>
                  </a:cubicBezTo>
                  <a:lnTo>
                    <a:pt x="44" y="53"/>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
          <p:cNvGrpSpPr/>
          <p:nvPr/>
        </p:nvGrpSpPr>
        <p:grpSpPr>
          <a:xfrm>
            <a:off x="923273" y="1828206"/>
            <a:ext cx="724534" cy="724534"/>
            <a:chOff x="875113" y="2012837"/>
            <a:chExt cx="687003" cy="687003"/>
          </a:xfrm>
        </p:grpSpPr>
        <p:sp>
          <p:nvSpPr>
            <p:cNvPr id="7" name="Rectangle 6"/>
            <p:cNvSpPr/>
            <p:nvPr/>
          </p:nvSpPr>
          <p:spPr>
            <a:xfrm>
              <a:off x="875113" y="2012837"/>
              <a:ext cx="687003" cy="687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a:spLocks noEditPoints="1"/>
            </p:cNvSpPr>
            <p:nvPr/>
          </p:nvSpPr>
          <p:spPr bwMode="auto">
            <a:xfrm>
              <a:off x="1045913" y="2205582"/>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
          <p:cNvGrpSpPr/>
          <p:nvPr/>
        </p:nvGrpSpPr>
        <p:grpSpPr>
          <a:xfrm>
            <a:off x="923273" y="2861201"/>
            <a:ext cx="724534" cy="724534"/>
            <a:chOff x="875113" y="2983507"/>
            <a:chExt cx="687003" cy="687003"/>
          </a:xfrm>
        </p:grpSpPr>
        <p:sp>
          <p:nvSpPr>
            <p:cNvPr id="8" name="Rectangle 7"/>
            <p:cNvSpPr/>
            <p:nvPr/>
          </p:nvSpPr>
          <p:spPr>
            <a:xfrm>
              <a:off x="875113" y="2983507"/>
              <a:ext cx="687003" cy="6870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a:spLocks noEditPoints="1"/>
            </p:cNvSpPr>
            <p:nvPr/>
          </p:nvSpPr>
          <p:spPr bwMode="auto">
            <a:xfrm>
              <a:off x="1045913" y="3129499"/>
              <a:ext cx="337768" cy="395018"/>
            </a:xfrm>
            <a:custGeom>
              <a:avLst/>
              <a:gdLst>
                <a:gd name="T0" fmla="*/ 42 w 82"/>
                <a:gd name="T1" fmla="*/ 0 h 96"/>
                <a:gd name="T2" fmla="*/ 62 w 82"/>
                <a:gd name="T3" fmla="*/ 20 h 96"/>
                <a:gd name="T4" fmla="*/ 67 w 82"/>
                <a:gd name="T5" fmla="*/ 28 h 96"/>
                <a:gd name="T6" fmla="*/ 77 w 82"/>
                <a:gd name="T7" fmla="*/ 20 h 96"/>
                <a:gd name="T8" fmla="*/ 82 w 82"/>
                <a:gd name="T9" fmla="*/ 28 h 96"/>
                <a:gd name="T10" fmla="*/ 77 w 82"/>
                <a:gd name="T11" fmla="*/ 35 h 96"/>
                <a:gd name="T12" fmla="*/ 67 w 82"/>
                <a:gd name="T13" fmla="*/ 67 h 96"/>
                <a:gd name="T14" fmla="*/ 47 w 82"/>
                <a:gd name="T15" fmla="*/ 85 h 96"/>
                <a:gd name="T16" fmla="*/ 67 w 82"/>
                <a:gd name="T17" fmla="*/ 96 h 96"/>
                <a:gd name="T18" fmla="*/ 17 w 82"/>
                <a:gd name="T19" fmla="*/ 85 h 96"/>
                <a:gd name="T20" fmla="*/ 35 w 82"/>
                <a:gd name="T21" fmla="*/ 77 h 96"/>
                <a:gd name="T22" fmla="*/ 6 w 82"/>
                <a:gd name="T23" fmla="*/ 42 h 96"/>
                <a:gd name="T24" fmla="*/ 0 w 82"/>
                <a:gd name="T25" fmla="*/ 35 h 96"/>
                <a:gd name="T26" fmla="*/ 6 w 82"/>
                <a:gd name="T27" fmla="*/ 28 h 96"/>
                <a:gd name="T28" fmla="*/ 16 w 82"/>
                <a:gd name="T29" fmla="*/ 20 h 96"/>
                <a:gd name="T30" fmla="*/ 21 w 82"/>
                <a:gd name="T31" fmla="*/ 28 h 96"/>
                <a:gd name="T32" fmla="*/ 27 w 82"/>
                <a:gd name="T33" fmla="*/ 6 h 96"/>
                <a:gd name="T34" fmla="*/ 50 w 82"/>
                <a:gd name="T35" fmla="*/ 12 h 96"/>
                <a:gd name="T36" fmla="*/ 45 w 82"/>
                <a:gd name="T37" fmla="*/ 12 h 96"/>
                <a:gd name="T38" fmla="*/ 42 w 82"/>
                <a:gd name="T39" fmla="*/ 9 h 96"/>
                <a:gd name="T40" fmla="*/ 36 w 82"/>
                <a:gd name="T41" fmla="*/ 10 h 96"/>
                <a:gd name="T42" fmla="*/ 34 w 82"/>
                <a:gd name="T43" fmla="*/ 15 h 96"/>
                <a:gd name="T44" fmla="*/ 31 w 82"/>
                <a:gd name="T45" fmla="*/ 16 h 96"/>
                <a:gd name="T46" fmla="*/ 34 w 82"/>
                <a:gd name="T47" fmla="*/ 18 h 96"/>
                <a:gd name="T48" fmla="*/ 30 w 82"/>
                <a:gd name="T49" fmla="*/ 21 h 96"/>
                <a:gd name="T50" fmla="*/ 53 w 82"/>
                <a:gd name="T51" fmla="*/ 28 h 96"/>
                <a:gd name="T52" fmla="*/ 51 w 82"/>
                <a:gd name="T53" fmla="*/ 21 h 96"/>
                <a:gd name="T54" fmla="*/ 51 w 82"/>
                <a:gd name="T55" fmla="*/ 16 h 96"/>
                <a:gd name="T56" fmla="*/ 50 w 82"/>
                <a:gd name="T57" fmla="*/ 12 h 96"/>
                <a:gd name="T58" fmla="*/ 38 w 82"/>
                <a:gd name="T59" fmla="*/ 12 h 96"/>
                <a:gd name="T60" fmla="*/ 43 w 82"/>
                <a:gd name="T61" fmla="*/ 12 h 96"/>
                <a:gd name="T62" fmla="*/ 44 w 82"/>
                <a:gd name="T63" fmla="*/ 16 h 96"/>
                <a:gd name="T64" fmla="*/ 44 w 82"/>
                <a:gd name="T65" fmla="*/ 21 h 96"/>
                <a:gd name="T66" fmla="*/ 44 w 82"/>
                <a:gd name="T67" fmla="*/ 16 h 96"/>
                <a:gd name="T68" fmla="*/ 35 w 82"/>
                <a:gd name="T69" fmla="*/ 18 h 96"/>
                <a:gd name="T70" fmla="*/ 40 w 82"/>
                <a:gd name="T71" fmla="*/ 18 h 96"/>
                <a:gd name="T72" fmla="*/ 48 w 82"/>
                <a:gd name="T73" fmla="*/ 22 h 96"/>
                <a:gd name="T74" fmla="*/ 48 w 82"/>
                <a:gd name="T75" fmla="*/ 27 h 96"/>
                <a:gd name="T76" fmla="*/ 48 w 82"/>
                <a:gd name="T77" fmla="*/ 22 h 96"/>
                <a:gd name="T78" fmla="*/ 39 w 82"/>
                <a:gd name="T79" fmla="*/ 24 h 96"/>
                <a:gd name="T80" fmla="*/ 44 w 82"/>
                <a:gd name="T81" fmla="*/ 24 h 96"/>
                <a:gd name="T82" fmla="*/ 34 w 82"/>
                <a:gd name="T83" fmla="*/ 22 h 96"/>
                <a:gd name="T84" fmla="*/ 34 w 82"/>
                <a:gd name="T85" fmla="*/ 27 h 96"/>
                <a:gd name="T86" fmla="*/ 34 w 82"/>
                <a:gd name="T87" fmla="*/ 22 h 96"/>
                <a:gd name="T88" fmla="*/ 62 w 82"/>
                <a:gd name="T89" fmla="*/ 40 h 96"/>
                <a:gd name="T90" fmla="*/ 42 w 82"/>
                <a:gd name="T91" fmla="*/ 61 h 96"/>
                <a:gd name="T92" fmla="*/ 27 w 82"/>
                <a:gd name="T93" fmla="*/ 55 h 96"/>
                <a:gd name="T94" fmla="*/ 21 w 82"/>
                <a:gd name="T95" fmla="*/ 35 h 96"/>
                <a:gd name="T96" fmla="*/ 16 w 82"/>
                <a:gd name="T97" fmla="*/ 42 h 96"/>
                <a:gd name="T98" fmla="*/ 42 w 82"/>
                <a:gd name="T99" fmla="*/ 68 h 96"/>
                <a:gd name="T100" fmla="*/ 60 w 82"/>
                <a:gd name="T101" fmla="*/ 60 h 96"/>
                <a:gd name="T102" fmla="*/ 67 w 82"/>
                <a:gd name="T103"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6">
                  <a:moveTo>
                    <a:pt x="42" y="0"/>
                  </a:moveTo>
                  <a:cubicBezTo>
                    <a:pt x="42" y="0"/>
                    <a:pt x="42" y="0"/>
                    <a:pt x="42" y="0"/>
                  </a:cubicBezTo>
                  <a:cubicBezTo>
                    <a:pt x="47" y="0"/>
                    <a:pt x="52" y="2"/>
                    <a:pt x="56" y="6"/>
                  </a:cubicBezTo>
                  <a:cubicBezTo>
                    <a:pt x="59" y="9"/>
                    <a:pt x="62" y="14"/>
                    <a:pt x="62" y="20"/>
                  </a:cubicBezTo>
                  <a:cubicBezTo>
                    <a:pt x="62" y="28"/>
                    <a:pt x="62" y="28"/>
                    <a:pt x="62" y="28"/>
                  </a:cubicBezTo>
                  <a:cubicBezTo>
                    <a:pt x="67" y="28"/>
                    <a:pt x="67" y="28"/>
                    <a:pt x="67" y="28"/>
                  </a:cubicBezTo>
                  <a:cubicBezTo>
                    <a:pt x="67" y="20"/>
                    <a:pt x="67" y="20"/>
                    <a:pt x="67" y="20"/>
                  </a:cubicBezTo>
                  <a:cubicBezTo>
                    <a:pt x="77" y="20"/>
                    <a:pt x="77" y="20"/>
                    <a:pt x="77" y="20"/>
                  </a:cubicBezTo>
                  <a:cubicBezTo>
                    <a:pt x="77" y="28"/>
                    <a:pt x="77" y="28"/>
                    <a:pt x="77" y="28"/>
                  </a:cubicBezTo>
                  <a:cubicBezTo>
                    <a:pt x="82" y="28"/>
                    <a:pt x="82" y="28"/>
                    <a:pt x="82" y="28"/>
                  </a:cubicBezTo>
                  <a:cubicBezTo>
                    <a:pt x="82" y="35"/>
                    <a:pt x="82" y="35"/>
                    <a:pt x="82" y="35"/>
                  </a:cubicBezTo>
                  <a:cubicBezTo>
                    <a:pt x="77" y="35"/>
                    <a:pt x="77" y="35"/>
                    <a:pt x="77" y="35"/>
                  </a:cubicBezTo>
                  <a:cubicBezTo>
                    <a:pt x="77" y="42"/>
                    <a:pt x="77" y="42"/>
                    <a:pt x="77" y="42"/>
                  </a:cubicBezTo>
                  <a:cubicBezTo>
                    <a:pt x="77" y="52"/>
                    <a:pt x="73" y="61"/>
                    <a:pt x="67" y="67"/>
                  </a:cubicBezTo>
                  <a:cubicBezTo>
                    <a:pt x="61" y="72"/>
                    <a:pt x="54" y="76"/>
                    <a:pt x="47" y="77"/>
                  </a:cubicBezTo>
                  <a:cubicBezTo>
                    <a:pt x="47" y="85"/>
                    <a:pt x="47" y="85"/>
                    <a:pt x="47" y="85"/>
                  </a:cubicBezTo>
                  <a:cubicBezTo>
                    <a:pt x="67" y="85"/>
                    <a:pt x="67" y="85"/>
                    <a:pt x="67" y="85"/>
                  </a:cubicBezTo>
                  <a:cubicBezTo>
                    <a:pt x="67" y="96"/>
                    <a:pt x="67" y="96"/>
                    <a:pt x="67" y="96"/>
                  </a:cubicBezTo>
                  <a:cubicBezTo>
                    <a:pt x="17" y="96"/>
                    <a:pt x="17" y="96"/>
                    <a:pt x="17" y="96"/>
                  </a:cubicBezTo>
                  <a:cubicBezTo>
                    <a:pt x="17" y="85"/>
                    <a:pt x="17" y="85"/>
                    <a:pt x="17" y="85"/>
                  </a:cubicBezTo>
                  <a:cubicBezTo>
                    <a:pt x="35" y="85"/>
                    <a:pt x="35" y="85"/>
                    <a:pt x="35" y="85"/>
                  </a:cubicBezTo>
                  <a:cubicBezTo>
                    <a:pt x="35" y="77"/>
                    <a:pt x="35" y="77"/>
                    <a:pt x="35" y="77"/>
                  </a:cubicBezTo>
                  <a:cubicBezTo>
                    <a:pt x="28" y="76"/>
                    <a:pt x="21" y="72"/>
                    <a:pt x="16" y="67"/>
                  </a:cubicBezTo>
                  <a:cubicBezTo>
                    <a:pt x="10" y="61"/>
                    <a:pt x="6" y="52"/>
                    <a:pt x="6" y="42"/>
                  </a:cubicBezTo>
                  <a:cubicBezTo>
                    <a:pt x="6" y="35"/>
                    <a:pt x="6" y="35"/>
                    <a:pt x="6" y="35"/>
                  </a:cubicBezTo>
                  <a:cubicBezTo>
                    <a:pt x="0" y="35"/>
                    <a:pt x="0" y="35"/>
                    <a:pt x="0" y="35"/>
                  </a:cubicBezTo>
                  <a:cubicBezTo>
                    <a:pt x="0" y="28"/>
                    <a:pt x="0" y="28"/>
                    <a:pt x="0" y="28"/>
                  </a:cubicBezTo>
                  <a:cubicBezTo>
                    <a:pt x="6" y="28"/>
                    <a:pt x="6" y="28"/>
                    <a:pt x="6" y="28"/>
                  </a:cubicBezTo>
                  <a:cubicBezTo>
                    <a:pt x="6" y="20"/>
                    <a:pt x="6" y="20"/>
                    <a:pt x="6" y="20"/>
                  </a:cubicBezTo>
                  <a:cubicBezTo>
                    <a:pt x="16" y="20"/>
                    <a:pt x="16" y="20"/>
                    <a:pt x="16" y="20"/>
                  </a:cubicBezTo>
                  <a:cubicBezTo>
                    <a:pt x="16" y="28"/>
                    <a:pt x="16" y="28"/>
                    <a:pt x="16" y="28"/>
                  </a:cubicBezTo>
                  <a:cubicBezTo>
                    <a:pt x="21" y="28"/>
                    <a:pt x="21" y="28"/>
                    <a:pt x="21" y="28"/>
                  </a:cubicBezTo>
                  <a:cubicBezTo>
                    <a:pt x="21" y="20"/>
                    <a:pt x="21" y="20"/>
                    <a:pt x="21" y="20"/>
                  </a:cubicBezTo>
                  <a:cubicBezTo>
                    <a:pt x="21" y="14"/>
                    <a:pt x="24" y="9"/>
                    <a:pt x="27" y="6"/>
                  </a:cubicBezTo>
                  <a:cubicBezTo>
                    <a:pt x="31" y="2"/>
                    <a:pt x="36" y="0"/>
                    <a:pt x="42" y="0"/>
                  </a:cubicBezTo>
                  <a:close/>
                  <a:moveTo>
                    <a:pt x="50" y="12"/>
                  </a:moveTo>
                  <a:cubicBezTo>
                    <a:pt x="50" y="14"/>
                    <a:pt x="49" y="15"/>
                    <a:pt x="47" y="15"/>
                  </a:cubicBezTo>
                  <a:cubicBezTo>
                    <a:pt x="46" y="15"/>
                    <a:pt x="45" y="14"/>
                    <a:pt x="45" y="12"/>
                  </a:cubicBezTo>
                  <a:cubicBezTo>
                    <a:pt x="45" y="11"/>
                    <a:pt x="46" y="10"/>
                    <a:pt x="46" y="10"/>
                  </a:cubicBezTo>
                  <a:cubicBezTo>
                    <a:pt x="45" y="9"/>
                    <a:pt x="43" y="9"/>
                    <a:pt x="42" y="9"/>
                  </a:cubicBezTo>
                  <a:cubicBezTo>
                    <a:pt x="42" y="9"/>
                    <a:pt x="42" y="9"/>
                    <a:pt x="42" y="9"/>
                  </a:cubicBezTo>
                  <a:cubicBezTo>
                    <a:pt x="39" y="9"/>
                    <a:pt x="37" y="9"/>
                    <a:pt x="36" y="10"/>
                  </a:cubicBezTo>
                  <a:cubicBezTo>
                    <a:pt x="36" y="11"/>
                    <a:pt x="36" y="11"/>
                    <a:pt x="36" y="12"/>
                  </a:cubicBezTo>
                  <a:cubicBezTo>
                    <a:pt x="36" y="14"/>
                    <a:pt x="35" y="15"/>
                    <a:pt x="34" y="15"/>
                  </a:cubicBezTo>
                  <a:cubicBezTo>
                    <a:pt x="33" y="15"/>
                    <a:pt x="32" y="14"/>
                    <a:pt x="32" y="14"/>
                  </a:cubicBezTo>
                  <a:cubicBezTo>
                    <a:pt x="32" y="15"/>
                    <a:pt x="31" y="15"/>
                    <a:pt x="31" y="16"/>
                  </a:cubicBezTo>
                  <a:cubicBezTo>
                    <a:pt x="31" y="16"/>
                    <a:pt x="31" y="16"/>
                    <a:pt x="31" y="16"/>
                  </a:cubicBezTo>
                  <a:cubicBezTo>
                    <a:pt x="33" y="16"/>
                    <a:pt x="34" y="17"/>
                    <a:pt x="34" y="18"/>
                  </a:cubicBezTo>
                  <a:cubicBezTo>
                    <a:pt x="34" y="20"/>
                    <a:pt x="33" y="21"/>
                    <a:pt x="31" y="21"/>
                  </a:cubicBezTo>
                  <a:cubicBezTo>
                    <a:pt x="31" y="21"/>
                    <a:pt x="31" y="21"/>
                    <a:pt x="30" y="21"/>
                  </a:cubicBezTo>
                  <a:cubicBezTo>
                    <a:pt x="30" y="28"/>
                    <a:pt x="30" y="28"/>
                    <a:pt x="30" y="28"/>
                  </a:cubicBezTo>
                  <a:cubicBezTo>
                    <a:pt x="53" y="28"/>
                    <a:pt x="53" y="28"/>
                    <a:pt x="53" y="28"/>
                  </a:cubicBezTo>
                  <a:cubicBezTo>
                    <a:pt x="53" y="20"/>
                    <a:pt x="53" y="20"/>
                    <a:pt x="53" y="20"/>
                  </a:cubicBezTo>
                  <a:cubicBezTo>
                    <a:pt x="52" y="21"/>
                    <a:pt x="52" y="21"/>
                    <a:pt x="51" y="21"/>
                  </a:cubicBezTo>
                  <a:cubicBezTo>
                    <a:pt x="50" y="21"/>
                    <a:pt x="49" y="20"/>
                    <a:pt x="49" y="18"/>
                  </a:cubicBezTo>
                  <a:cubicBezTo>
                    <a:pt x="49" y="17"/>
                    <a:pt x="50" y="16"/>
                    <a:pt x="51" y="16"/>
                  </a:cubicBezTo>
                  <a:cubicBezTo>
                    <a:pt x="51" y="16"/>
                    <a:pt x="52" y="16"/>
                    <a:pt x="52" y="16"/>
                  </a:cubicBezTo>
                  <a:cubicBezTo>
                    <a:pt x="52" y="15"/>
                    <a:pt x="51" y="13"/>
                    <a:pt x="50" y="12"/>
                  </a:cubicBezTo>
                  <a:close/>
                  <a:moveTo>
                    <a:pt x="41" y="10"/>
                  </a:moveTo>
                  <a:cubicBezTo>
                    <a:pt x="39" y="10"/>
                    <a:pt x="38" y="11"/>
                    <a:pt x="38" y="12"/>
                  </a:cubicBezTo>
                  <a:cubicBezTo>
                    <a:pt x="38" y="14"/>
                    <a:pt x="39" y="15"/>
                    <a:pt x="41" y="15"/>
                  </a:cubicBezTo>
                  <a:cubicBezTo>
                    <a:pt x="42" y="15"/>
                    <a:pt x="43" y="14"/>
                    <a:pt x="43" y="12"/>
                  </a:cubicBezTo>
                  <a:cubicBezTo>
                    <a:pt x="43" y="11"/>
                    <a:pt x="42" y="10"/>
                    <a:pt x="41" y="10"/>
                  </a:cubicBezTo>
                  <a:close/>
                  <a:moveTo>
                    <a:pt x="44" y="16"/>
                  </a:moveTo>
                  <a:cubicBezTo>
                    <a:pt x="43" y="16"/>
                    <a:pt x="42" y="17"/>
                    <a:pt x="42" y="18"/>
                  </a:cubicBezTo>
                  <a:cubicBezTo>
                    <a:pt x="42" y="20"/>
                    <a:pt x="43" y="21"/>
                    <a:pt x="44" y="21"/>
                  </a:cubicBezTo>
                  <a:cubicBezTo>
                    <a:pt x="46" y="21"/>
                    <a:pt x="47" y="20"/>
                    <a:pt x="47" y="18"/>
                  </a:cubicBezTo>
                  <a:cubicBezTo>
                    <a:pt x="47" y="17"/>
                    <a:pt x="46" y="16"/>
                    <a:pt x="44" y="16"/>
                  </a:cubicBezTo>
                  <a:close/>
                  <a:moveTo>
                    <a:pt x="37" y="16"/>
                  </a:moveTo>
                  <a:cubicBezTo>
                    <a:pt x="36" y="16"/>
                    <a:pt x="35" y="17"/>
                    <a:pt x="35" y="18"/>
                  </a:cubicBezTo>
                  <a:cubicBezTo>
                    <a:pt x="35" y="20"/>
                    <a:pt x="36" y="21"/>
                    <a:pt x="37" y="21"/>
                  </a:cubicBezTo>
                  <a:cubicBezTo>
                    <a:pt x="39" y="21"/>
                    <a:pt x="40" y="20"/>
                    <a:pt x="40" y="18"/>
                  </a:cubicBezTo>
                  <a:cubicBezTo>
                    <a:pt x="40" y="17"/>
                    <a:pt x="39" y="16"/>
                    <a:pt x="37" y="16"/>
                  </a:cubicBezTo>
                  <a:close/>
                  <a:moveTo>
                    <a:pt x="48" y="22"/>
                  </a:moveTo>
                  <a:cubicBezTo>
                    <a:pt x="47" y="22"/>
                    <a:pt x="46" y="23"/>
                    <a:pt x="46" y="24"/>
                  </a:cubicBezTo>
                  <a:cubicBezTo>
                    <a:pt x="46" y="26"/>
                    <a:pt x="47" y="27"/>
                    <a:pt x="48" y="27"/>
                  </a:cubicBezTo>
                  <a:cubicBezTo>
                    <a:pt x="50" y="27"/>
                    <a:pt x="51" y="26"/>
                    <a:pt x="51" y="24"/>
                  </a:cubicBezTo>
                  <a:cubicBezTo>
                    <a:pt x="51" y="23"/>
                    <a:pt x="50" y="22"/>
                    <a:pt x="48" y="22"/>
                  </a:cubicBezTo>
                  <a:close/>
                  <a:moveTo>
                    <a:pt x="41" y="22"/>
                  </a:moveTo>
                  <a:cubicBezTo>
                    <a:pt x="40" y="22"/>
                    <a:pt x="39" y="23"/>
                    <a:pt x="39" y="24"/>
                  </a:cubicBezTo>
                  <a:cubicBezTo>
                    <a:pt x="39" y="26"/>
                    <a:pt x="40" y="27"/>
                    <a:pt x="41" y="27"/>
                  </a:cubicBezTo>
                  <a:cubicBezTo>
                    <a:pt x="43" y="27"/>
                    <a:pt x="44" y="26"/>
                    <a:pt x="44" y="24"/>
                  </a:cubicBezTo>
                  <a:cubicBezTo>
                    <a:pt x="44" y="23"/>
                    <a:pt x="43" y="22"/>
                    <a:pt x="41" y="22"/>
                  </a:cubicBezTo>
                  <a:close/>
                  <a:moveTo>
                    <a:pt x="34" y="22"/>
                  </a:moveTo>
                  <a:cubicBezTo>
                    <a:pt x="33" y="22"/>
                    <a:pt x="32" y="23"/>
                    <a:pt x="32" y="24"/>
                  </a:cubicBezTo>
                  <a:cubicBezTo>
                    <a:pt x="32" y="26"/>
                    <a:pt x="33" y="27"/>
                    <a:pt x="34" y="27"/>
                  </a:cubicBezTo>
                  <a:cubicBezTo>
                    <a:pt x="36" y="27"/>
                    <a:pt x="37" y="26"/>
                    <a:pt x="37" y="24"/>
                  </a:cubicBezTo>
                  <a:cubicBezTo>
                    <a:pt x="37" y="23"/>
                    <a:pt x="36" y="22"/>
                    <a:pt x="34" y="22"/>
                  </a:cubicBezTo>
                  <a:close/>
                  <a:moveTo>
                    <a:pt x="62" y="35"/>
                  </a:moveTo>
                  <a:cubicBezTo>
                    <a:pt x="62" y="40"/>
                    <a:pt x="62" y="40"/>
                    <a:pt x="62" y="40"/>
                  </a:cubicBezTo>
                  <a:cubicBezTo>
                    <a:pt x="62" y="46"/>
                    <a:pt x="59" y="51"/>
                    <a:pt x="56" y="55"/>
                  </a:cubicBezTo>
                  <a:cubicBezTo>
                    <a:pt x="52" y="58"/>
                    <a:pt x="47" y="61"/>
                    <a:pt x="42" y="61"/>
                  </a:cubicBezTo>
                  <a:cubicBezTo>
                    <a:pt x="42" y="61"/>
                    <a:pt x="42" y="61"/>
                    <a:pt x="42" y="61"/>
                  </a:cubicBezTo>
                  <a:cubicBezTo>
                    <a:pt x="36" y="61"/>
                    <a:pt x="31" y="58"/>
                    <a:pt x="27" y="55"/>
                  </a:cubicBezTo>
                  <a:cubicBezTo>
                    <a:pt x="24" y="51"/>
                    <a:pt x="21" y="46"/>
                    <a:pt x="21" y="40"/>
                  </a:cubicBezTo>
                  <a:cubicBezTo>
                    <a:pt x="21" y="35"/>
                    <a:pt x="21" y="35"/>
                    <a:pt x="21" y="35"/>
                  </a:cubicBezTo>
                  <a:cubicBezTo>
                    <a:pt x="16" y="35"/>
                    <a:pt x="16" y="35"/>
                    <a:pt x="16" y="35"/>
                  </a:cubicBezTo>
                  <a:cubicBezTo>
                    <a:pt x="16" y="42"/>
                    <a:pt x="16" y="42"/>
                    <a:pt x="16" y="42"/>
                  </a:cubicBezTo>
                  <a:cubicBezTo>
                    <a:pt x="16" y="49"/>
                    <a:pt x="18" y="56"/>
                    <a:pt x="23" y="60"/>
                  </a:cubicBezTo>
                  <a:cubicBezTo>
                    <a:pt x="28" y="65"/>
                    <a:pt x="34" y="68"/>
                    <a:pt x="42" y="68"/>
                  </a:cubicBezTo>
                  <a:cubicBezTo>
                    <a:pt x="42" y="68"/>
                    <a:pt x="42" y="68"/>
                    <a:pt x="42" y="68"/>
                  </a:cubicBezTo>
                  <a:cubicBezTo>
                    <a:pt x="49" y="68"/>
                    <a:pt x="55" y="65"/>
                    <a:pt x="60" y="60"/>
                  </a:cubicBezTo>
                  <a:cubicBezTo>
                    <a:pt x="65" y="56"/>
                    <a:pt x="67" y="49"/>
                    <a:pt x="67" y="42"/>
                  </a:cubicBezTo>
                  <a:cubicBezTo>
                    <a:pt x="67" y="35"/>
                    <a:pt x="67" y="35"/>
                    <a:pt x="67" y="35"/>
                  </a:cubicBezTo>
                  <a:lnTo>
                    <a:pt x="62" y="35"/>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0"/>
          <p:cNvGrpSpPr/>
          <p:nvPr/>
        </p:nvGrpSpPr>
        <p:grpSpPr>
          <a:xfrm>
            <a:off x="923273" y="3894196"/>
            <a:ext cx="724534" cy="724534"/>
            <a:chOff x="875113" y="3954177"/>
            <a:chExt cx="687003" cy="687003"/>
          </a:xfrm>
        </p:grpSpPr>
        <p:sp>
          <p:nvSpPr>
            <p:cNvPr id="9" name="Rectangle 8"/>
            <p:cNvSpPr/>
            <p:nvPr/>
          </p:nvSpPr>
          <p:spPr>
            <a:xfrm>
              <a:off x="875113" y="3954177"/>
              <a:ext cx="687003" cy="6870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1021105" y="4104940"/>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15"/>
          <p:cNvGrpSpPr/>
          <p:nvPr/>
        </p:nvGrpSpPr>
        <p:grpSpPr>
          <a:xfrm>
            <a:off x="1827937" y="1786815"/>
            <a:ext cx="4411347" cy="865305"/>
            <a:chOff x="7855640" y="3619632"/>
            <a:chExt cx="4182840" cy="820481"/>
          </a:xfrm>
        </p:grpSpPr>
        <p:sp>
          <p:nvSpPr>
            <p:cNvPr id="17" name="TextBox 16"/>
            <p:cNvSpPr txBox="1"/>
            <p:nvPr/>
          </p:nvSpPr>
          <p:spPr>
            <a:xfrm>
              <a:off x="7855640" y="3619632"/>
              <a:ext cx="1191654" cy="20428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7"/>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18"/>
          <p:cNvGrpSpPr/>
          <p:nvPr/>
        </p:nvGrpSpPr>
        <p:grpSpPr>
          <a:xfrm>
            <a:off x="1827937" y="2810513"/>
            <a:ext cx="4411347" cy="843376"/>
            <a:chOff x="7855640" y="3619632"/>
            <a:chExt cx="4182840" cy="799688"/>
          </a:xfrm>
        </p:grpSpPr>
        <p:sp>
          <p:nvSpPr>
            <p:cNvPr id="20" name="TextBox 19"/>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21"/>
          <p:cNvGrpSpPr/>
          <p:nvPr/>
        </p:nvGrpSpPr>
        <p:grpSpPr>
          <a:xfrm>
            <a:off x="1827937" y="3834210"/>
            <a:ext cx="4411347" cy="843376"/>
            <a:chOff x="7855640" y="3619632"/>
            <a:chExt cx="4182840" cy="799688"/>
          </a:xfrm>
        </p:grpSpPr>
        <p:sp>
          <p:nvSpPr>
            <p:cNvPr id="23" name="TextBox 22"/>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24"/>
          <p:cNvGrpSpPr/>
          <p:nvPr/>
        </p:nvGrpSpPr>
        <p:grpSpPr>
          <a:xfrm>
            <a:off x="1827937" y="4857906"/>
            <a:ext cx="4411347" cy="843376"/>
            <a:chOff x="7855640" y="3619632"/>
            <a:chExt cx="4182840" cy="799688"/>
          </a:xfrm>
        </p:grpSpPr>
        <p:sp>
          <p:nvSpPr>
            <p:cNvPr id="26" name="TextBox 25"/>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6"/>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Rectangle 33"/>
          <p:cNvSpPr/>
          <p:nvPr/>
        </p:nvSpPr>
        <p:spPr>
          <a:xfrm>
            <a:off x="6751179" y="1828206"/>
            <a:ext cx="6107571" cy="387307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96022868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par>
                          <p:cTn id="13" fill="hold">
                            <p:stCondLst>
                              <p:cond delay="2500"/>
                            </p:stCondLst>
                            <p:childTnLst>
                              <p:par>
                                <p:cTn id="14" presetID="3" presetClass="entr" presetSubtype="1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linds(horizontal)">
                                      <p:cBhvr>
                                        <p:cTn id="16" dur="500"/>
                                        <p:tgtEl>
                                          <p:spTgt spid="16"/>
                                        </p:tgtEl>
                                      </p:cBhvr>
                                    </p:animEffect>
                                  </p:childTnLst>
                                </p:cTn>
                              </p:par>
                            </p:childTnLst>
                          </p:cTn>
                        </p:par>
                        <p:par>
                          <p:cTn id="17" fill="hold">
                            <p:stCondLst>
                              <p:cond delay="3000"/>
                            </p:stCondLst>
                            <p:childTnLst>
                              <p:par>
                                <p:cTn id="18" presetID="21" presetClass="entr" presetSubtype="1"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childTnLst>
                          </p:cTn>
                        </p:par>
                        <p:par>
                          <p:cTn id="21" fill="hold">
                            <p:stCondLst>
                              <p:cond delay="5000"/>
                            </p:stCondLst>
                            <p:childTnLst>
                              <p:par>
                                <p:cTn id="22" presetID="3" presetClass="entr" presetSubtype="1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linds(horizontal)">
                                      <p:cBhvr>
                                        <p:cTn id="24" dur="500"/>
                                        <p:tgtEl>
                                          <p:spTgt spid="19"/>
                                        </p:tgtEl>
                                      </p:cBhvr>
                                    </p:animEffect>
                                  </p:childTnLst>
                                </p:cTn>
                              </p:par>
                            </p:childTnLst>
                          </p:cTn>
                        </p:par>
                        <p:par>
                          <p:cTn id="25" fill="hold">
                            <p:stCondLst>
                              <p:cond delay="5500"/>
                            </p:stCondLst>
                            <p:childTnLst>
                              <p:par>
                                <p:cTn id="26" presetID="21" presetClass="entr" presetSubtype="1"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2000"/>
                                        <p:tgtEl>
                                          <p:spTgt spid="11"/>
                                        </p:tgtEl>
                                      </p:cBhvr>
                                    </p:animEffect>
                                  </p:childTnLst>
                                </p:cTn>
                              </p:par>
                            </p:childTnLst>
                          </p:cTn>
                        </p:par>
                        <p:par>
                          <p:cTn id="29" fill="hold">
                            <p:stCondLst>
                              <p:cond delay="7500"/>
                            </p:stCondLst>
                            <p:childTnLst>
                              <p:par>
                                <p:cTn id="30" presetID="3" presetClass="entr" presetSubtype="1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linds(horizontal)">
                                      <p:cBhvr>
                                        <p:cTn id="32" dur="500"/>
                                        <p:tgtEl>
                                          <p:spTgt spid="22"/>
                                        </p:tgtEl>
                                      </p:cBhvr>
                                    </p:animEffect>
                                  </p:childTnLst>
                                </p:cTn>
                              </p:par>
                            </p:childTnLst>
                          </p:cTn>
                        </p:par>
                        <p:par>
                          <p:cTn id="33" fill="hold">
                            <p:stCondLst>
                              <p:cond delay="8000"/>
                            </p:stCondLst>
                            <p:childTnLst>
                              <p:par>
                                <p:cTn id="34" presetID="21" presetClass="entr" presetSubtype="1"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heel(1)">
                                      <p:cBhvr>
                                        <p:cTn id="36" dur="2000"/>
                                        <p:tgtEl>
                                          <p:spTgt spid="28"/>
                                        </p:tgtEl>
                                      </p:cBhvr>
                                    </p:animEffect>
                                  </p:childTnLst>
                                </p:cTn>
                              </p:par>
                            </p:childTnLst>
                          </p:cTn>
                        </p:par>
                        <p:par>
                          <p:cTn id="37" fill="hold">
                            <p:stCondLst>
                              <p:cond delay="10000"/>
                            </p:stCondLst>
                            <p:childTnLst>
                              <p:par>
                                <p:cTn id="38" presetID="3" presetClass="entr" presetSubtype="1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blinds(horizontal)">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a:grpSpLocks/>
          </p:cNvGrpSpPr>
          <p:nvPr/>
        </p:nvGrpSpPr>
        <p:grpSpPr bwMode="auto">
          <a:xfrm>
            <a:off x="4559121" y="2793857"/>
            <a:ext cx="5645383" cy="2212249"/>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 Box 13"/>
          <p:cNvSpPr txBox="1">
            <a:spLocks noChangeArrowheads="1"/>
          </p:cNvSpPr>
          <p:nvPr/>
        </p:nvSpPr>
        <p:spPr bwMode="auto">
          <a:xfrm>
            <a:off x="6986463" y="3217331"/>
            <a:ext cx="3218044"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Box 11"/>
          <p:cNvSpPr txBox="1">
            <a:spLocks noChangeArrowheads="1"/>
          </p:cNvSpPr>
          <p:nvPr/>
        </p:nvSpPr>
        <p:spPr bwMode="auto">
          <a:xfrm>
            <a:off x="6986463" y="4311353"/>
            <a:ext cx="3270252"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Box 10"/>
          <p:cNvSpPr txBox="1">
            <a:spLocks noChangeArrowheads="1"/>
          </p:cNvSpPr>
          <p:nvPr/>
        </p:nvSpPr>
        <p:spPr bwMode="auto">
          <a:xfrm>
            <a:off x="6986463" y="5405375"/>
            <a:ext cx="3218044"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Box 35"/>
          <p:cNvSpPr txBox="1">
            <a:spLocks noChangeArrowheads="1"/>
          </p:cNvSpPr>
          <p:nvPr/>
        </p:nvSpPr>
        <p:spPr bwMode="auto">
          <a:xfrm>
            <a:off x="6986463" y="2939770"/>
            <a:ext cx="1916711" cy="258532"/>
          </a:xfrm>
          <a:prstGeom prst="rect">
            <a:avLst/>
          </a:prstGeom>
          <a:noFill/>
          <a:ln w="9525" algn="ctr">
            <a:noFill/>
            <a:miter lim="800000"/>
            <a:headEnd/>
            <a:tailEnd/>
          </a:ln>
          <a:effectLst/>
        </p:spPr>
        <p:txBody>
          <a:bodyPr wrap="square" lIns="0" tIns="0" rIns="0" bIns="0">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6986463" y="5157993"/>
            <a:ext cx="1256754" cy="2585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7"/>
          <p:cNvSpPr>
            <a:spLocks noChangeArrowheads="1"/>
          </p:cNvSpPr>
          <p:nvPr/>
        </p:nvSpPr>
        <p:spPr bwMode="auto">
          <a:xfrm>
            <a:off x="6986463" y="4048882"/>
            <a:ext cx="1256754" cy="2585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2719080" y="3999336"/>
            <a:ext cx="3680083" cy="1884573"/>
            <a:chOff x="1047907" y="3811318"/>
            <a:chExt cx="3673475" cy="1881188"/>
          </a:xfrm>
        </p:grpSpPr>
        <p:grpSp>
          <p:nvGrpSpPr>
            <p:cNvPr id="6" name="Group 5"/>
            <p:cNvGrpSpPr>
              <a:grpSpLocks/>
            </p:cNvGrpSpPr>
            <p:nvPr/>
          </p:nvGrpSpPr>
          <p:grpSpPr bwMode="auto">
            <a:xfrm>
              <a:off x="1047907" y="3965306"/>
              <a:ext cx="3673475" cy="1727200"/>
              <a:chOff x="1728" y="3024"/>
              <a:chExt cx="2304" cy="1080"/>
            </a:xfrm>
          </p:grpSpPr>
          <p:sp>
            <p:nvSpPr>
              <p:cNvPr id="8" name="Freeform 5"/>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6"/>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84"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3331371" y="2975152"/>
            <a:ext cx="2488907" cy="1544235"/>
            <a:chOff x="1659095" y="2788969"/>
            <a:chExt cx="2484437" cy="1541462"/>
          </a:xfrm>
        </p:grpSpPr>
        <p:grpSp>
          <p:nvGrpSpPr>
            <p:cNvPr id="11" name="Group 8"/>
            <p:cNvGrpSpPr>
              <a:grpSpLocks/>
            </p:cNvGrpSpPr>
            <p:nvPr/>
          </p:nvGrpSpPr>
          <p:grpSpPr bwMode="auto">
            <a:xfrm>
              <a:off x="1659095" y="2957244"/>
              <a:ext cx="2484437" cy="1373187"/>
              <a:chOff x="2016" y="1944"/>
              <a:chExt cx="1728" cy="936"/>
            </a:xfrm>
          </p:grpSpPr>
          <p:sp>
            <p:nvSpPr>
              <p:cNvPr id="13" name="Freeform 9"/>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84"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sp>
        <p:nvSpPr>
          <p:cNvPr id="15" name="Freeform 12"/>
          <p:cNvSpPr>
            <a:spLocks/>
          </p:cNvSpPr>
          <p:nvPr/>
        </p:nvSpPr>
        <p:spPr bwMode="auto">
          <a:xfrm>
            <a:off x="3859363" y="1820546"/>
            <a:ext cx="1432911" cy="1469491"/>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a:extLst/>
        </p:spPr>
        <p:txBody>
          <a:bodyPr wrap="none" anchor="ctr"/>
          <a:lstStyle/>
          <a:p>
            <a:pPr algn="just" defTabSz="916084">
              <a:lnSpc>
                <a:spcPct val="120000"/>
              </a:lnSpc>
              <a:defRPr/>
            </a:pPr>
            <a:endParaRPr lang="zh-CN" altLang="en-US" sz="781"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4390043" y="3813718"/>
            <a:ext cx="459466" cy="44367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
          <p:cNvSpPr>
            <a:spLocks noChangeAspect="1" noEditPoints="1"/>
          </p:cNvSpPr>
          <p:nvPr/>
        </p:nvSpPr>
        <p:spPr bwMode="auto">
          <a:xfrm>
            <a:off x="4337420" y="2553902"/>
            <a:ext cx="480416" cy="480926"/>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en-US" sz="78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a:off x="4360470" y="5174136"/>
            <a:ext cx="452288" cy="443672"/>
            <a:chOff x="6786562" y="796925"/>
            <a:chExt cx="500063" cy="490538"/>
          </a:xfrm>
          <a:solidFill>
            <a:schemeClr val="bg1"/>
          </a:solidFill>
        </p:grpSpPr>
        <p:sp>
          <p:nvSpPr>
            <p:cNvPr id="23"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21207648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15" grpId="0" animBg="1"/>
      <p:bldP spid="20" grpId="0" animBg="1"/>
      <p:bldP spid="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descr="E:\amy项目\模板\60周年\1\png\3.png"/>
          <p:cNvPicPr>
            <a:picLocks noChangeAspect="1" noChangeArrowheads="1"/>
          </p:cNvPicPr>
          <p:nvPr/>
        </p:nvPicPr>
        <p:blipFill>
          <a:blip r:embed="rId3"/>
          <a:srcRect/>
          <a:stretch>
            <a:fillRect/>
          </a:stretch>
        </p:blipFill>
        <p:spPr bwMode="auto">
          <a:xfrm>
            <a:off x="-6893" y="4264398"/>
            <a:ext cx="11300278" cy="2987456"/>
          </a:xfrm>
          <a:prstGeom prst="rect">
            <a:avLst/>
          </a:prstGeom>
          <a:noFill/>
          <a:ln w="9525">
            <a:noFill/>
            <a:miter lim="800000"/>
            <a:headEnd/>
            <a:tailEnd/>
          </a:ln>
        </p:spPr>
      </p:pic>
      <p:sp>
        <p:nvSpPr>
          <p:cNvPr id="35" name="任意多边形 34"/>
          <p:cNvSpPr/>
          <p:nvPr/>
        </p:nvSpPr>
        <p:spPr>
          <a:xfrm>
            <a:off x="5646035" y="2248173"/>
            <a:ext cx="1635553" cy="1669986"/>
          </a:xfrm>
          <a:custGeom>
            <a:avLst/>
            <a:gdLst>
              <a:gd name="connsiteX0" fmla="*/ 0 w 1551215"/>
              <a:gd name="connsiteY0" fmla="*/ 0 h 1583872"/>
              <a:gd name="connsiteX1" fmla="*/ 449036 w 1551215"/>
              <a:gd name="connsiteY1" fmla="*/ 0 h 1583872"/>
              <a:gd name="connsiteX2" fmla="*/ 449036 w 1551215"/>
              <a:gd name="connsiteY2" fmla="*/ 71936 h 1583872"/>
              <a:gd name="connsiteX3" fmla="*/ 73607 w 1551215"/>
              <a:gd name="connsiteY3" fmla="*/ 71936 h 1583872"/>
              <a:gd name="connsiteX4" fmla="*/ 73607 w 1551215"/>
              <a:gd name="connsiteY4" fmla="*/ 1511936 h 1583872"/>
              <a:gd name="connsiteX5" fmla="*/ 1477607 w 1551215"/>
              <a:gd name="connsiteY5" fmla="*/ 1511936 h 1583872"/>
              <a:gd name="connsiteX6" fmla="*/ 1477607 w 1551215"/>
              <a:gd name="connsiteY6" fmla="*/ 71936 h 1583872"/>
              <a:gd name="connsiteX7" fmla="*/ 1102179 w 1551215"/>
              <a:gd name="connsiteY7" fmla="*/ 71936 h 1583872"/>
              <a:gd name="connsiteX8" fmla="*/ 1102179 w 1551215"/>
              <a:gd name="connsiteY8" fmla="*/ 0 h 1583872"/>
              <a:gd name="connsiteX9" fmla="*/ 1551215 w 1551215"/>
              <a:gd name="connsiteY9" fmla="*/ 0 h 1583872"/>
              <a:gd name="connsiteX10" fmla="*/ 1551215 w 1551215"/>
              <a:gd name="connsiteY10" fmla="*/ 1583872 h 1583872"/>
              <a:gd name="connsiteX11" fmla="*/ 0 w 1551215"/>
              <a:gd name="connsiteY11" fmla="*/ 1583872 h 158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51215" h="1583872">
                <a:moveTo>
                  <a:pt x="0" y="0"/>
                </a:moveTo>
                <a:lnTo>
                  <a:pt x="449036" y="0"/>
                </a:lnTo>
                <a:lnTo>
                  <a:pt x="449036" y="71936"/>
                </a:lnTo>
                <a:lnTo>
                  <a:pt x="73607" y="71936"/>
                </a:lnTo>
                <a:lnTo>
                  <a:pt x="73607" y="1511936"/>
                </a:lnTo>
                <a:lnTo>
                  <a:pt x="1477607" y="1511936"/>
                </a:lnTo>
                <a:lnTo>
                  <a:pt x="1477607" y="71936"/>
                </a:lnTo>
                <a:lnTo>
                  <a:pt x="1102179" y="71936"/>
                </a:lnTo>
                <a:lnTo>
                  <a:pt x="1102179" y="0"/>
                </a:lnTo>
                <a:lnTo>
                  <a:pt x="1551215" y="0"/>
                </a:lnTo>
                <a:lnTo>
                  <a:pt x="1551215" y="1583872"/>
                </a:lnTo>
                <a:lnTo>
                  <a:pt x="0" y="15838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等腰三角形 55"/>
          <p:cNvSpPr/>
          <p:nvPr/>
        </p:nvSpPr>
        <p:spPr>
          <a:xfrm rot="10800000">
            <a:off x="6303125" y="3332802"/>
            <a:ext cx="321371" cy="2926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7" name="文本框 56"/>
          <p:cNvSpPr txBox="1"/>
          <p:nvPr/>
        </p:nvSpPr>
        <p:spPr>
          <a:xfrm>
            <a:off x="6096032" y="1684245"/>
            <a:ext cx="689150" cy="1390358"/>
          </a:xfrm>
          <a:prstGeom prst="rect">
            <a:avLst/>
          </a:prstGeom>
          <a:noFill/>
        </p:spPr>
        <p:txBody>
          <a:bodyPr wrap="square" rtlCol="0">
            <a:spAutoFit/>
          </a:bodyPr>
          <a:lstStyle/>
          <a:p>
            <a:pPr algn="ctr"/>
            <a:r>
              <a:rPr lang="en-US" altLang="zh-CN" sz="8435" dirty="0" smtClean="0">
                <a:solidFill>
                  <a:srgbClr val="C00000"/>
                </a:solidFill>
                <a:latin typeface="+mn-ea"/>
              </a:rPr>
              <a:t>3</a:t>
            </a:r>
            <a:endParaRPr lang="zh-CN" altLang="en-US" sz="8435" dirty="0">
              <a:solidFill>
                <a:srgbClr val="C00000"/>
              </a:solidFill>
              <a:latin typeface="+mn-ea"/>
            </a:endParaRPr>
          </a:p>
        </p:txBody>
      </p:sp>
      <p:sp>
        <p:nvSpPr>
          <p:cNvPr id="58" name="矩形 57"/>
          <p:cNvSpPr/>
          <p:nvPr/>
        </p:nvSpPr>
        <p:spPr>
          <a:xfrm>
            <a:off x="3772242" y="3811424"/>
            <a:ext cx="5314275" cy="906915"/>
          </a:xfrm>
          <a:prstGeom prst="rect">
            <a:avLst/>
          </a:prstGeom>
        </p:spPr>
        <p:txBody>
          <a:bodyPr wrap="none">
            <a:spAutoFit/>
          </a:bodyPr>
          <a:lstStyle/>
          <a:p>
            <a:pPr algn="ctr">
              <a:lnSpc>
                <a:spcPct val="150000"/>
              </a:lnSpc>
            </a:pPr>
            <a:r>
              <a:rPr lang="zh-CN" altLang="en-US" sz="4000" dirty="0">
                <a:solidFill>
                  <a:srgbClr val="C00000"/>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sz="4000" dirty="0">
              <a:solidFill>
                <a:srgbClr val="C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49706849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14:presetBounceEnd="30667">
                                      <p:stCondLst>
                                        <p:cond delay="1500"/>
                                      </p:stCondLst>
                                      <p:childTnLst>
                                        <p:animMotion origin="layout" path="M -2.59259E-6 -4.30202E-6 L -2.59259E-6 -0.25 " pathEditMode="relative" rAng="0" ptsTypes="AA" p14:bounceEnd="30667">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stCondLst>
                                        <p:cond delay="1500"/>
                                      </p:stCondLst>
                                      <p:childTnLst>
                                        <p:animMotion origin="layout" path="M -2.59259E-6 -4.30202E-6 L -2.59259E-6 -0.25 " pathEditMode="relative" rAng="0" ptsTypes="AA">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4330592" y="5609377"/>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962062" y="4491890"/>
            <a:ext cx="216388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430334" y="3394026"/>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807225" y="2196210"/>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627275" y="5153230"/>
            <a:ext cx="1194815" cy="1124575"/>
            <a:chOff x="6139503" y="4871969"/>
            <a:chExt cx="1192668" cy="1122553"/>
          </a:xfrm>
          <a:effectLst/>
        </p:grpSpPr>
        <p:sp>
          <p:nvSpPr>
            <p:cNvPr id="6"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1"/>
            <p:cNvSpPr txBox="1">
              <a:spLocks noChangeArrowheads="1"/>
            </p:cNvSpPr>
            <p:nvPr/>
          </p:nvSpPr>
          <p:spPr bwMode="auto">
            <a:xfrm>
              <a:off x="6356737" y="5179787"/>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8" name="Group 7"/>
          <p:cNvGrpSpPr/>
          <p:nvPr/>
        </p:nvGrpSpPr>
        <p:grpSpPr>
          <a:xfrm>
            <a:off x="3908406" y="4028662"/>
            <a:ext cx="1194815" cy="1124576"/>
            <a:chOff x="6420131" y="3749417"/>
            <a:chExt cx="1192668" cy="1122553"/>
          </a:xfrm>
          <a:effectLst/>
        </p:grpSpPr>
        <p:sp>
          <p:nvSpPr>
            <p:cNvPr id="9"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2"/>
            <p:cNvSpPr txBox="1">
              <a:spLocks noChangeArrowheads="1"/>
            </p:cNvSpPr>
            <p:nvPr/>
          </p:nvSpPr>
          <p:spPr bwMode="auto">
            <a:xfrm>
              <a:off x="6672041" y="4034885"/>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1" name="Group 10"/>
          <p:cNvGrpSpPr/>
          <p:nvPr/>
        </p:nvGrpSpPr>
        <p:grpSpPr>
          <a:xfrm>
            <a:off x="3486708" y="2904099"/>
            <a:ext cx="1194815" cy="1124573"/>
            <a:chOff x="5999190" y="2626865"/>
            <a:chExt cx="1192668" cy="1122553"/>
          </a:xfrm>
          <a:effectLst/>
        </p:grpSpPr>
        <p:sp>
          <p:nvSpPr>
            <p:cNvPr id="12"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a:spLocks noChangeArrowheads="1"/>
            </p:cNvSpPr>
            <p:nvPr/>
          </p:nvSpPr>
          <p:spPr bwMode="auto">
            <a:xfrm>
              <a:off x="6231728" y="2895663"/>
              <a:ext cx="771727" cy="60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4" name="Group 13"/>
          <p:cNvGrpSpPr/>
          <p:nvPr/>
        </p:nvGrpSpPr>
        <p:grpSpPr>
          <a:xfrm>
            <a:off x="2889307" y="1842193"/>
            <a:ext cx="1194815" cy="1124575"/>
            <a:chOff x="5402860" y="1566869"/>
            <a:chExt cx="1192668" cy="1122553"/>
          </a:xfrm>
          <a:effectLst/>
        </p:grpSpPr>
        <p:sp>
          <p:nvSpPr>
            <p:cNvPr id="15"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a:spLocks noChangeArrowheads="1"/>
            </p:cNvSpPr>
            <p:nvPr/>
          </p:nvSpPr>
          <p:spPr bwMode="auto">
            <a:xfrm rot="20681241">
              <a:off x="5613324" y="1778750"/>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7" name="Group 26"/>
          <p:cNvGrpSpPr>
            <a:grpSpLocks noChangeAspect="1"/>
          </p:cNvGrpSpPr>
          <p:nvPr/>
        </p:nvGrpSpPr>
        <p:grpSpPr>
          <a:xfrm>
            <a:off x="5030321" y="1802601"/>
            <a:ext cx="901620" cy="901620"/>
            <a:chOff x="5385173" y="1917525"/>
            <a:chExt cx="1440000" cy="1440000"/>
          </a:xfrm>
        </p:grpSpPr>
        <p:sp>
          <p:nvSpPr>
            <p:cNvPr id="2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a:grpSpLocks noChangeAspect="1"/>
          </p:cNvGrpSpPr>
          <p:nvPr/>
        </p:nvGrpSpPr>
        <p:grpSpPr>
          <a:xfrm>
            <a:off x="6011260" y="5140260"/>
            <a:ext cx="901619" cy="901620"/>
            <a:chOff x="5385173" y="1917525"/>
            <a:chExt cx="1440000" cy="1440000"/>
          </a:xfrm>
        </p:grpSpPr>
        <p:sp>
          <p:nvSpPr>
            <p:cNvPr id="3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a:grpSpLocks noChangeAspect="1"/>
          </p:cNvGrpSpPr>
          <p:nvPr/>
        </p:nvGrpSpPr>
        <p:grpSpPr>
          <a:xfrm>
            <a:off x="6912184" y="4039223"/>
            <a:ext cx="901620" cy="901620"/>
            <a:chOff x="5385173" y="1917525"/>
            <a:chExt cx="1440000" cy="1440000"/>
          </a:xfrm>
        </p:grpSpPr>
        <p:sp>
          <p:nvSpPr>
            <p:cNvPr id="34"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a:grpSpLocks noChangeAspect="1"/>
          </p:cNvGrpSpPr>
          <p:nvPr/>
        </p:nvGrpSpPr>
        <p:grpSpPr>
          <a:xfrm>
            <a:off x="5826516" y="2873633"/>
            <a:ext cx="901620" cy="901620"/>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a:grpSpLocks noChangeAspect="1"/>
          </p:cNvGrpSpPr>
          <p:nvPr/>
        </p:nvGrpSpPr>
        <p:grpSpPr>
          <a:xfrm>
            <a:off x="5232576" y="1999830"/>
            <a:ext cx="488379" cy="488379"/>
            <a:chOff x="-2771775" y="66675"/>
            <a:chExt cx="827087" cy="827088"/>
          </a:xfrm>
          <a:solidFill>
            <a:schemeClr val="bg1"/>
          </a:solidFill>
        </p:grpSpPr>
        <p:sp>
          <p:nvSpPr>
            <p:cNvPr id="4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242020" y="5422854"/>
            <a:ext cx="433144" cy="331053"/>
            <a:chOff x="5516563" y="84138"/>
            <a:chExt cx="1414463" cy="1081087"/>
          </a:xfrm>
          <a:solidFill>
            <a:schemeClr val="bg1"/>
          </a:solidFill>
        </p:grpSpPr>
        <p:sp>
          <p:nvSpPr>
            <p:cNvPr id="4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8"/>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9"/>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129720" y="4293656"/>
            <a:ext cx="448210" cy="385986"/>
            <a:chOff x="2727325" y="-39687"/>
            <a:chExt cx="1463675" cy="1260475"/>
          </a:xfrm>
          <a:solidFill>
            <a:schemeClr val="bg1"/>
          </a:solidFill>
        </p:grpSpPr>
        <p:sp>
          <p:nvSpPr>
            <p:cNvPr id="5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1"/>
            <p:cNvSpPr>
              <a:spLocks/>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Freeform 13"/>
          <p:cNvSpPr>
            <a:spLocks noChangeAspect="1" noEditPoints="1"/>
          </p:cNvSpPr>
          <p:nvPr/>
        </p:nvSpPr>
        <p:spPr bwMode="auto">
          <a:xfrm>
            <a:off x="6079787" y="3099178"/>
            <a:ext cx="424142" cy="413042"/>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7029621" y="5070355"/>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5"/>
          <p:cNvSpPr txBox="1"/>
          <p:nvPr/>
        </p:nvSpPr>
        <p:spPr>
          <a:xfrm>
            <a:off x="7916974" y="4029336"/>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846002" y="2816461"/>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57"/>
          <p:cNvSpPr txBox="1"/>
          <p:nvPr/>
        </p:nvSpPr>
        <p:spPr>
          <a:xfrm>
            <a:off x="6084450" y="1699230"/>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6090222" y="1937276"/>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6869251" y="3035584"/>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7916992" y="4254369"/>
            <a:ext cx="26441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61"/>
          <p:cNvSpPr txBox="1"/>
          <p:nvPr/>
        </p:nvSpPr>
        <p:spPr>
          <a:xfrm>
            <a:off x="7026722" y="5304510"/>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57248140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outVertical)">
                                      <p:cBhvr>
                                        <p:cTn id="27" dur="1000"/>
                                        <p:tgtEl>
                                          <p:spTgt spid="27"/>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1000"/>
                                        <p:tgtEl>
                                          <p:spTgt spid="30"/>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outVertical)">
                                      <p:cBhvr>
                                        <p:cTn id="35" dur="1000"/>
                                        <p:tgtEl>
                                          <p:spTgt spid="33"/>
                                        </p:tgtEl>
                                      </p:cBhvr>
                                    </p:animEffect>
                                  </p:childTnLst>
                                </p:cTn>
                              </p:par>
                            </p:childTnLst>
                          </p:cTn>
                        </p:par>
                        <p:par>
                          <p:cTn id="36" fill="hold">
                            <p:stCondLst>
                              <p:cond delay="5000"/>
                            </p:stCondLst>
                            <p:childTnLst>
                              <p:par>
                                <p:cTn id="37" presetID="16" presetClass="entr" presetSubtype="37"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1000"/>
                                        <p:tgtEl>
                                          <p:spTgt spid="36"/>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par>
                          <p:cTn id="80" fill="hold">
                            <p:stCondLst>
                              <p:cond delay="10000"/>
                            </p:stCondLst>
                            <p:childTnLst>
                              <p:par>
                                <p:cTn id="81" presetID="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1+#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childTnLst>
                          </p:cTn>
                        </p:par>
                        <p:par>
                          <p:cTn id="85" fill="hold">
                            <p:stCondLst>
                              <p:cond delay="10500"/>
                            </p:stCondLst>
                            <p:childTnLst>
                              <p:par>
                                <p:cTn id="86" presetID="2" presetClass="entr" presetSubtype="2"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fill="hold"/>
                                        <p:tgtEl>
                                          <p:spTgt spid="60"/>
                                        </p:tgtEl>
                                        <p:attrNameLst>
                                          <p:attrName>ppt_x</p:attrName>
                                        </p:attrNameLst>
                                      </p:cBhvr>
                                      <p:tavLst>
                                        <p:tav tm="0">
                                          <p:val>
                                            <p:strVal val="1+#ppt_w/2"/>
                                          </p:val>
                                        </p:tav>
                                        <p:tav tm="100000">
                                          <p:val>
                                            <p:strVal val="#ppt_x"/>
                                          </p:val>
                                        </p:tav>
                                      </p:tavLst>
                                    </p:anim>
                                    <p:anim calcmode="lin" valueType="num">
                                      <p:cBhvr additive="base">
                                        <p:cTn id="89" dur="500" fill="hold"/>
                                        <p:tgtEl>
                                          <p:spTgt spid="60"/>
                                        </p:tgtEl>
                                        <p:attrNameLst>
                                          <p:attrName>ppt_y</p:attrName>
                                        </p:attrNameLst>
                                      </p:cBhvr>
                                      <p:tavLst>
                                        <p:tav tm="0">
                                          <p:val>
                                            <p:strVal val="#ppt_y"/>
                                          </p:val>
                                        </p:tav>
                                        <p:tav tm="100000">
                                          <p:val>
                                            <p:strVal val="#ppt_y"/>
                                          </p:val>
                                        </p:tav>
                                      </p:tavLst>
                                    </p:anim>
                                  </p:childTnLst>
                                </p:cTn>
                              </p:par>
                            </p:childTnLst>
                          </p:cTn>
                        </p:par>
                        <p:par>
                          <p:cTn id="90" fill="hold">
                            <p:stCondLst>
                              <p:cond delay="11000"/>
                            </p:stCondLst>
                            <p:childTnLst>
                              <p:par>
                                <p:cTn id="91" presetID="2" presetClass="entr" presetSubtype="2" fill="hold" grpId="0" nodeType="after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additive="base">
                                        <p:cTn id="93" dur="500" fill="hold"/>
                                        <p:tgtEl>
                                          <p:spTgt spid="61"/>
                                        </p:tgtEl>
                                        <p:attrNameLst>
                                          <p:attrName>ppt_x</p:attrName>
                                        </p:attrNameLst>
                                      </p:cBhvr>
                                      <p:tavLst>
                                        <p:tav tm="0">
                                          <p:val>
                                            <p:strVal val="1+#ppt_w/2"/>
                                          </p:val>
                                        </p:tav>
                                        <p:tav tm="100000">
                                          <p:val>
                                            <p:strVal val="#ppt_x"/>
                                          </p:val>
                                        </p:tav>
                                      </p:tavLst>
                                    </p:anim>
                                    <p:anim calcmode="lin" valueType="num">
                                      <p:cBhvr additive="base">
                                        <p:cTn id="94" dur="500" fill="hold"/>
                                        <p:tgtEl>
                                          <p:spTgt spid="61"/>
                                        </p:tgtEl>
                                        <p:attrNameLst>
                                          <p:attrName>ppt_y</p:attrName>
                                        </p:attrNameLst>
                                      </p:cBhvr>
                                      <p:tavLst>
                                        <p:tav tm="0">
                                          <p:val>
                                            <p:strVal val="#ppt_y"/>
                                          </p:val>
                                        </p:tav>
                                        <p:tav tm="100000">
                                          <p:val>
                                            <p:strVal val="#ppt_y"/>
                                          </p:val>
                                        </p:tav>
                                      </p:tavLst>
                                    </p:anim>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1+#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1000" fill="hold"/>
                                        <p:tgtEl>
                                          <p:spTgt spid="63"/>
                                        </p:tgtEl>
                                        <p:attrNameLst>
                                          <p:attrName>ppt_w</p:attrName>
                                        </p:attrNameLst>
                                      </p:cBhvr>
                                      <p:tavLst>
                                        <p:tav tm="0">
                                          <p:val>
                                            <p:fltVal val="0"/>
                                          </p:val>
                                        </p:tav>
                                        <p:tav tm="100000">
                                          <p:val>
                                            <p:strVal val="#ppt_w"/>
                                          </p:val>
                                        </p:tav>
                                      </p:tavLst>
                                    </p:anim>
                                    <p:anim calcmode="lin" valueType="num">
                                      <p:cBhvr>
                                        <p:cTn id="103" dur="1000" fill="hold"/>
                                        <p:tgtEl>
                                          <p:spTgt spid="63"/>
                                        </p:tgtEl>
                                        <p:attrNameLst>
                                          <p:attrName>ppt_h</p:attrName>
                                        </p:attrNameLst>
                                      </p:cBhvr>
                                      <p:tavLst>
                                        <p:tav tm="0">
                                          <p:val>
                                            <p:fltVal val="0"/>
                                          </p:val>
                                        </p:tav>
                                        <p:tav tm="100000">
                                          <p:val>
                                            <p:strVal val="#ppt_h"/>
                                          </p:val>
                                        </p:tav>
                                      </p:tavLst>
                                    </p:anim>
                                    <p:anim calcmode="lin" valueType="num">
                                      <p:cBhvr>
                                        <p:cTn id="104" dur="1000" fill="hold"/>
                                        <p:tgtEl>
                                          <p:spTgt spid="63"/>
                                        </p:tgtEl>
                                        <p:attrNameLst>
                                          <p:attrName>style.rotation</p:attrName>
                                        </p:attrNameLst>
                                      </p:cBhvr>
                                      <p:tavLst>
                                        <p:tav tm="0">
                                          <p:val>
                                            <p:fltVal val="90"/>
                                          </p:val>
                                        </p:tav>
                                        <p:tav tm="100000">
                                          <p:val>
                                            <p:fltVal val="0"/>
                                          </p:val>
                                        </p:tav>
                                      </p:tavLst>
                                    </p:anim>
                                    <p:animEffect transition="in" filter="fade">
                                      <p:cBhvr>
                                        <p:cTn id="105" dur="1000"/>
                                        <p:tgtEl>
                                          <p:spTgt spid="63"/>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1000" fill="hold"/>
                                        <p:tgtEl>
                                          <p:spTgt spid="64"/>
                                        </p:tgtEl>
                                        <p:attrNameLst>
                                          <p:attrName>ppt_w</p:attrName>
                                        </p:attrNameLst>
                                      </p:cBhvr>
                                      <p:tavLst>
                                        <p:tav tm="0">
                                          <p:val>
                                            <p:fltVal val="0"/>
                                          </p:val>
                                        </p:tav>
                                        <p:tav tm="100000">
                                          <p:val>
                                            <p:strVal val="#ppt_w"/>
                                          </p:val>
                                        </p:tav>
                                      </p:tavLst>
                                    </p:anim>
                                    <p:anim calcmode="lin" valueType="num">
                                      <p:cBhvr>
                                        <p:cTn id="109" dur="1000" fill="hold"/>
                                        <p:tgtEl>
                                          <p:spTgt spid="64"/>
                                        </p:tgtEl>
                                        <p:attrNameLst>
                                          <p:attrName>ppt_h</p:attrName>
                                        </p:attrNameLst>
                                      </p:cBhvr>
                                      <p:tavLst>
                                        <p:tav tm="0">
                                          <p:val>
                                            <p:fltVal val="0"/>
                                          </p:val>
                                        </p:tav>
                                        <p:tav tm="100000">
                                          <p:val>
                                            <p:strVal val="#ppt_h"/>
                                          </p:val>
                                        </p:tav>
                                      </p:tavLst>
                                    </p:anim>
                                    <p:anim calcmode="lin" valueType="num">
                                      <p:cBhvr>
                                        <p:cTn id="110" dur="1000" fill="hold"/>
                                        <p:tgtEl>
                                          <p:spTgt spid="64"/>
                                        </p:tgtEl>
                                        <p:attrNameLst>
                                          <p:attrName>style.rotation</p:attrName>
                                        </p:attrNameLst>
                                      </p:cBhvr>
                                      <p:tavLst>
                                        <p:tav tm="0">
                                          <p:val>
                                            <p:fltVal val="90"/>
                                          </p:val>
                                        </p:tav>
                                        <p:tav tm="100000">
                                          <p:val>
                                            <p:fltVal val="0"/>
                                          </p:val>
                                        </p:tav>
                                      </p:tavLst>
                                    </p:anim>
                                    <p:animEffect transition="in" filter="fade">
                                      <p:cBhvr>
                                        <p:cTn id="111" dur="1000"/>
                                        <p:tgtEl>
                                          <p:spTgt spid="6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65"/>
                                        </p:tgtEl>
                                        <p:attrNameLst>
                                          <p:attrName>style.visibility</p:attrName>
                                        </p:attrNameLst>
                                      </p:cBhvr>
                                      <p:to>
                                        <p:strVal val="visible"/>
                                      </p:to>
                                    </p:set>
                                    <p:anim calcmode="lin" valueType="num">
                                      <p:cBhvr>
                                        <p:cTn id="114" dur="1000" fill="hold"/>
                                        <p:tgtEl>
                                          <p:spTgt spid="65"/>
                                        </p:tgtEl>
                                        <p:attrNameLst>
                                          <p:attrName>ppt_w</p:attrName>
                                        </p:attrNameLst>
                                      </p:cBhvr>
                                      <p:tavLst>
                                        <p:tav tm="0">
                                          <p:val>
                                            <p:fltVal val="0"/>
                                          </p:val>
                                        </p:tav>
                                        <p:tav tm="100000">
                                          <p:val>
                                            <p:strVal val="#ppt_w"/>
                                          </p:val>
                                        </p:tav>
                                      </p:tavLst>
                                    </p:anim>
                                    <p:anim calcmode="lin" valueType="num">
                                      <p:cBhvr>
                                        <p:cTn id="115" dur="1000" fill="hold"/>
                                        <p:tgtEl>
                                          <p:spTgt spid="65"/>
                                        </p:tgtEl>
                                        <p:attrNameLst>
                                          <p:attrName>ppt_h</p:attrName>
                                        </p:attrNameLst>
                                      </p:cBhvr>
                                      <p:tavLst>
                                        <p:tav tm="0">
                                          <p:val>
                                            <p:fltVal val="0"/>
                                          </p:val>
                                        </p:tav>
                                        <p:tav tm="100000">
                                          <p:val>
                                            <p:strVal val="#ppt_h"/>
                                          </p:val>
                                        </p:tav>
                                      </p:tavLst>
                                    </p:anim>
                                    <p:anim calcmode="lin" valueType="num">
                                      <p:cBhvr>
                                        <p:cTn id="116" dur="1000" fill="hold"/>
                                        <p:tgtEl>
                                          <p:spTgt spid="65"/>
                                        </p:tgtEl>
                                        <p:attrNameLst>
                                          <p:attrName>style.rotation</p:attrName>
                                        </p:attrNameLst>
                                      </p:cBhvr>
                                      <p:tavLst>
                                        <p:tav tm="0">
                                          <p:val>
                                            <p:fltVal val="90"/>
                                          </p:val>
                                        </p:tav>
                                        <p:tav tm="100000">
                                          <p:val>
                                            <p:fltVal val="0"/>
                                          </p:val>
                                        </p:tav>
                                      </p:tavLst>
                                    </p:anim>
                                    <p:animEffect transition="in" filter="fade">
                                      <p:cBhvr>
                                        <p:cTn id="117" dur="1000"/>
                                        <p:tgtEl>
                                          <p:spTgt spid="65"/>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1000" fill="hold"/>
                                        <p:tgtEl>
                                          <p:spTgt spid="66"/>
                                        </p:tgtEl>
                                        <p:attrNameLst>
                                          <p:attrName>ppt_w</p:attrName>
                                        </p:attrNameLst>
                                      </p:cBhvr>
                                      <p:tavLst>
                                        <p:tav tm="0">
                                          <p:val>
                                            <p:fltVal val="0"/>
                                          </p:val>
                                        </p:tav>
                                        <p:tav tm="100000">
                                          <p:val>
                                            <p:strVal val="#ppt_w"/>
                                          </p:val>
                                        </p:tav>
                                      </p:tavLst>
                                    </p:anim>
                                    <p:anim calcmode="lin" valueType="num">
                                      <p:cBhvr>
                                        <p:cTn id="121" dur="1000" fill="hold"/>
                                        <p:tgtEl>
                                          <p:spTgt spid="66"/>
                                        </p:tgtEl>
                                        <p:attrNameLst>
                                          <p:attrName>ppt_h</p:attrName>
                                        </p:attrNameLst>
                                      </p:cBhvr>
                                      <p:tavLst>
                                        <p:tav tm="0">
                                          <p:val>
                                            <p:fltVal val="0"/>
                                          </p:val>
                                        </p:tav>
                                        <p:tav tm="100000">
                                          <p:val>
                                            <p:strVal val="#ppt_h"/>
                                          </p:val>
                                        </p:tav>
                                      </p:tavLst>
                                    </p:anim>
                                    <p:anim calcmode="lin" valueType="num">
                                      <p:cBhvr>
                                        <p:cTn id="122" dur="1000" fill="hold"/>
                                        <p:tgtEl>
                                          <p:spTgt spid="66"/>
                                        </p:tgtEl>
                                        <p:attrNameLst>
                                          <p:attrName>style.rotation</p:attrName>
                                        </p:attrNameLst>
                                      </p:cBhvr>
                                      <p:tavLst>
                                        <p:tav tm="0">
                                          <p:val>
                                            <p:fltVal val="90"/>
                                          </p:val>
                                        </p:tav>
                                        <p:tav tm="100000">
                                          <p:val>
                                            <p:fltVal val="0"/>
                                          </p:val>
                                        </p:tav>
                                      </p:tavLst>
                                    </p:anim>
                                    <p:animEffect transition="in" filter="fade">
                                      <p:cBhvr>
                                        <p:cTn id="123"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P spid="57" grpId="0"/>
      <p:bldP spid="58" grpId="0"/>
      <p:bldP spid="59" grpId="0"/>
      <p:bldP spid="60" grpId="0"/>
      <p:bldP spid="61" grpId="0"/>
      <p:bldP spid="6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Elbow Connector 6"/>
          <p:cNvCxnSpPr/>
          <p:nvPr/>
        </p:nvCxnSpPr>
        <p:spPr>
          <a:xfrm>
            <a:off x="6981688" y="3866462"/>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Elbow Connector 7"/>
          <p:cNvCxnSpPr/>
          <p:nvPr/>
        </p:nvCxnSpPr>
        <p:spPr>
          <a:xfrm flipV="1">
            <a:off x="6967730" y="3130574"/>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Elbow Connector 8"/>
          <p:cNvCxnSpPr/>
          <p:nvPr/>
        </p:nvCxnSpPr>
        <p:spPr>
          <a:xfrm flipH="1">
            <a:off x="5028980" y="3884838"/>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892181" y="2782822"/>
            <a:ext cx="3007062" cy="700922"/>
            <a:chOff x="7699508" y="2223969"/>
            <a:chExt cx="3283266" cy="765303"/>
          </a:xfrm>
        </p:grpSpPr>
        <p:sp>
          <p:nvSpPr>
            <p:cNvPr id="11" name="Round Same Side Corner Rectangle 10"/>
            <p:cNvSpPr/>
            <p:nvPr/>
          </p:nvSpPr>
          <p:spPr>
            <a:xfrm rot="5400000">
              <a:off x="9371697" y="1378195"/>
              <a:ext cx="765300" cy="2456854"/>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 Same Side Corner Rectangle 13"/>
            <p:cNvSpPr/>
            <p:nvPr/>
          </p:nvSpPr>
          <p:spPr>
            <a:xfrm rot="16200000">
              <a:off x="7730064" y="21934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7892181" y="3761547"/>
            <a:ext cx="3007062" cy="700921"/>
            <a:chOff x="7699508" y="3292593"/>
            <a:chExt cx="3283266" cy="765302"/>
          </a:xfrm>
        </p:grpSpPr>
        <p:sp>
          <p:nvSpPr>
            <p:cNvPr id="17" name="Round Same Side Corner Rectangle 16"/>
            <p:cNvSpPr/>
            <p:nvPr/>
          </p:nvSpPr>
          <p:spPr>
            <a:xfrm rot="5400000">
              <a:off x="9371697" y="2446818"/>
              <a:ext cx="765300" cy="2456854"/>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 Same Side Corner Rectangle 19"/>
            <p:cNvSpPr/>
            <p:nvPr/>
          </p:nvSpPr>
          <p:spPr>
            <a:xfrm rot="16200000">
              <a:off x="7730064" y="32620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1982037" y="2794451"/>
            <a:ext cx="3007062" cy="700921"/>
            <a:chOff x="1246506" y="2236667"/>
            <a:chExt cx="3283266" cy="765302"/>
          </a:xfrm>
        </p:grpSpPr>
        <p:sp>
          <p:nvSpPr>
            <p:cNvPr id="23" name="Round Same Side Corner Rectangle 22"/>
            <p:cNvSpPr/>
            <p:nvPr/>
          </p:nvSpPr>
          <p:spPr>
            <a:xfrm rot="5400000" flipH="1" flipV="1">
              <a:off x="2092283" y="1390890"/>
              <a:ext cx="765300" cy="2456854"/>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 Same Side Corner Rectangle 25"/>
            <p:cNvSpPr/>
            <p:nvPr/>
          </p:nvSpPr>
          <p:spPr>
            <a:xfrm rot="16200000" flipH="1" flipV="1">
              <a:off x="3733916" y="22061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1982037" y="3773177"/>
            <a:ext cx="3007062" cy="700922"/>
            <a:chOff x="1246506" y="3305290"/>
            <a:chExt cx="3283266" cy="765303"/>
          </a:xfrm>
        </p:grpSpPr>
        <p:sp>
          <p:nvSpPr>
            <p:cNvPr id="29" name="Round Same Side Corner Rectangle 28"/>
            <p:cNvSpPr/>
            <p:nvPr/>
          </p:nvSpPr>
          <p:spPr>
            <a:xfrm rot="5400000" flipH="1" flipV="1">
              <a:off x="2092283" y="2459513"/>
              <a:ext cx="765300" cy="245685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 Same Side Corner Rectangle 31"/>
            <p:cNvSpPr/>
            <p:nvPr/>
          </p:nvSpPr>
          <p:spPr>
            <a:xfrm rot="16200000" flipH="1" flipV="1">
              <a:off x="3733916" y="32747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4" name="Elbow Connector 33"/>
          <p:cNvCxnSpPr/>
          <p:nvPr/>
        </p:nvCxnSpPr>
        <p:spPr>
          <a:xfrm flipH="1" flipV="1">
            <a:off x="5028980" y="3148949"/>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6" name="Freeform 12"/>
          <p:cNvSpPr>
            <a:spLocks/>
          </p:cNvSpPr>
          <p:nvPr/>
        </p:nvSpPr>
        <p:spPr bwMode="auto">
          <a:xfrm>
            <a:off x="5441922" y="2618087"/>
            <a:ext cx="987454" cy="985216"/>
          </a:xfrm>
          <a:custGeom>
            <a:avLst/>
            <a:gdLst>
              <a:gd name="T0" fmla="*/ 372 w 372"/>
              <a:gd name="T1" fmla="*/ 0 h 371"/>
              <a:gd name="T2" fmla="*/ 325 w 372"/>
              <a:gd name="T3" fmla="*/ 0 h 371"/>
              <a:gd name="T4" fmla="*/ 325 w 372"/>
              <a:gd name="T5" fmla="*/ 73 h 371"/>
              <a:gd name="T6" fmla="*/ 263 w 372"/>
              <a:gd name="T7" fmla="*/ 90 h 371"/>
              <a:gd name="T8" fmla="*/ 226 w 372"/>
              <a:gd name="T9" fmla="*/ 26 h 371"/>
              <a:gd name="T10" fmla="*/ 145 w 372"/>
              <a:gd name="T11" fmla="*/ 73 h 371"/>
              <a:gd name="T12" fmla="*/ 182 w 372"/>
              <a:gd name="T13" fmla="*/ 136 h 371"/>
              <a:gd name="T14" fmla="*/ 137 w 372"/>
              <a:gd name="T15" fmla="*/ 183 h 371"/>
              <a:gd name="T16" fmla="*/ 73 w 372"/>
              <a:gd name="T17" fmla="*/ 146 h 371"/>
              <a:gd name="T18" fmla="*/ 28 w 372"/>
              <a:gd name="T19" fmla="*/ 225 h 371"/>
              <a:gd name="T20" fmla="*/ 91 w 372"/>
              <a:gd name="T21" fmla="*/ 262 h 371"/>
              <a:gd name="T22" fmla="*/ 74 w 372"/>
              <a:gd name="T23" fmla="*/ 325 h 371"/>
              <a:gd name="T24" fmla="*/ 0 w 372"/>
              <a:gd name="T25" fmla="*/ 325 h 371"/>
              <a:gd name="T26" fmla="*/ 0 w 372"/>
              <a:gd name="T27" fmla="*/ 371 h 371"/>
              <a:gd name="T28" fmla="*/ 372 w 372"/>
              <a:gd name="T29" fmla="*/ 371 h 371"/>
              <a:gd name="T30" fmla="*/ 372 w 372"/>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0"/>
                </a:moveTo>
                <a:cubicBezTo>
                  <a:pt x="325" y="0"/>
                  <a:pt x="325" y="0"/>
                  <a:pt x="325" y="0"/>
                </a:cubicBezTo>
                <a:cubicBezTo>
                  <a:pt x="325" y="73"/>
                  <a:pt x="325" y="73"/>
                  <a:pt x="325" y="73"/>
                </a:cubicBezTo>
                <a:cubicBezTo>
                  <a:pt x="304" y="77"/>
                  <a:pt x="282" y="83"/>
                  <a:pt x="263" y="90"/>
                </a:cubicBezTo>
                <a:cubicBezTo>
                  <a:pt x="226" y="26"/>
                  <a:pt x="226" y="26"/>
                  <a:pt x="226" y="26"/>
                </a:cubicBezTo>
                <a:cubicBezTo>
                  <a:pt x="145" y="73"/>
                  <a:pt x="145" y="73"/>
                  <a:pt x="145" y="73"/>
                </a:cubicBezTo>
                <a:cubicBezTo>
                  <a:pt x="182" y="136"/>
                  <a:pt x="182" y="136"/>
                  <a:pt x="182" y="136"/>
                </a:cubicBezTo>
                <a:cubicBezTo>
                  <a:pt x="166" y="150"/>
                  <a:pt x="150" y="166"/>
                  <a:pt x="137" y="183"/>
                </a:cubicBezTo>
                <a:cubicBezTo>
                  <a:pt x="73" y="146"/>
                  <a:pt x="73" y="146"/>
                  <a:pt x="73" y="146"/>
                </a:cubicBezTo>
                <a:cubicBezTo>
                  <a:pt x="28" y="225"/>
                  <a:pt x="28" y="225"/>
                  <a:pt x="28" y="225"/>
                </a:cubicBezTo>
                <a:cubicBezTo>
                  <a:pt x="91" y="262"/>
                  <a:pt x="91" y="262"/>
                  <a:pt x="91" y="262"/>
                </a:cubicBezTo>
                <a:cubicBezTo>
                  <a:pt x="82" y="283"/>
                  <a:pt x="78" y="303"/>
                  <a:pt x="74" y="325"/>
                </a:cubicBezTo>
                <a:cubicBezTo>
                  <a:pt x="0" y="325"/>
                  <a:pt x="0" y="325"/>
                  <a:pt x="0" y="325"/>
                </a:cubicBezTo>
                <a:cubicBezTo>
                  <a:pt x="0" y="371"/>
                  <a:pt x="0" y="371"/>
                  <a:pt x="0" y="371"/>
                </a:cubicBezTo>
                <a:cubicBezTo>
                  <a:pt x="372" y="371"/>
                  <a:pt x="372" y="371"/>
                  <a:pt x="372" y="371"/>
                </a:cubicBezTo>
                <a:lnTo>
                  <a:pt x="372" y="0"/>
                </a:ln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3"/>
          <p:cNvSpPr>
            <a:spLocks/>
          </p:cNvSpPr>
          <p:nvPr/>
        </p:nvSpPr>
        <p:spPr bwMode="auto">
          <a:xfrm>
            <a:off x="6429375" y="2618087"/>
            <a:ext cx="986335" cy="985216"/>
          </a:xfrm>
          <a:custGeom>
            <a:avLst/>
            <a:gdLst>
              <a:gd name="T0" fmla="*/ 0 w 371"/>
              <a:gd name="T1" fmla="*/ 0 h 371"/>
              <a:gd name="T2" fmla="*/ 46 w 371"/>
              <a:gd name="T3" fmla="*/ 0 h 371"/>
              <a:gd name="T4" fmla="*/ 46 w 371"/>
              <a:gd name="T5" fmla="*/ 73 h 371"/>
              <a:gd name="T6" fmla="*/ 108 w 371"/>
              <a:gd name="T7" fmla="*/ 90 h 371"/>
              <a:gd name="T8" fmla="*/ 145 w 371"/>
              <a:gd name="T9" fmla="*/ 26 h 371"/>
              <a:gd name="T10" fmla="*/ 226 w 371"/>
              <a:gd name="T11" fmla="*/ 73 h 371"/>
              <a:gd name="T12" fmla="*/ 189 w 371"/>
              <a:gd name="T13" fmla="*/ 136 h 371"/>
              <a:gd name="T14" fmla="*/ 234 w 371"/>
              <a:gd name="T15" fmla="*/ 183 h 371"/>
              <a:gd name="T16" fmla="*/ 298 w 371"/>
              <a:gd name="T17" fmla="*/ 146 h 371"/>
              <a:gd name="T18" fmla="*/ 344 w 371"/>
              <a:gd name="T19" fmla="*/ 225 h 371"/>
              <a:gd name="T20" fmla="*/ 281 w 371"/>
              <a:gd name="T21" fmla="*/ 262 h 371"/>
              <a:gd name="T22" fmla="*/ 297 w 371"/>
              <a:gd name="T23" fmla="*/ 325 h 371"/>
              <a:gd name="T24" fmla="*/ 371 w 371"/>
              <a:gd name="T25" fmla="*/ 325 h 371"/>
              <a:gd name="T26" fmla="*/ 371 w 371"/>
              <a:gd name="T27" fmla="*/ 371 h 371"/>
              <a:gd name="T28" fmla="*/ 0 w 371"/>
              <a:gd name="T29" fmla="*/ 371 h 371"/>
              <a:gd name="T30" fmla="*/ 0 w 371"/>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0"/>
                </a:moveTo>
                <a:cubicBezTo>
                  <a:pt x="46" y="0"/>
                  <a:pt x="46" y="0"/>
                  <a:pt x="46" y="0"/>
                </a:cubicBezTo>
                <a:cubicBezTo>
                  <a:pt x="46" y="73"/>
                  <a:pt x="46" y="73"/>
                  <a:pt x="46" y="73"/>
                </a:cubicBezTo>
                <a:cubicBezTo>
                  <a:pt x="67" y="77"/>
                  <a:pt x="89" y="83"/>
                  <a:pt x="108" y="90"/>
                </a:cubicBezTo>
                <a:cubicBezTo>
                  <a:pt x="145" y="26"/>
                  <a:pt x="145" y="26"/>
                  <a:pt x="145" y="26"/>
                </a:cubicBezTo>
                <a:cubicBezTo>
                  <a:pt x="226" y="73"/>
                  <a:pt x="226" y="73"/>
                  <a:pt x="226" y="73"/>
                </a:cubicBezTo>
                <a:cubicBezTo>
                  <a:pt x="189" y="136"/>
                  <a:pt x="189" y="136"/>
                  <a:pt x="189" y="136"/>
                </a:cubicBezTo>
                <a:cubicBezTo>
                  <a:pt x="206" y="150"/>
                  <a:pt x="221" y="166"/>
                  <a:pt x="234" y="183"/>
                </a:cubicBezTo>
                <a:cubicBezTo>
                  <a:pt x="298" y="146"/>
                  <a:pt x="298" y="146"/>
                  <a:pt x="298" y="146"/>
                </a:cubicBezTo>
                <a:cubicBezTo>
                  <a:pt x="344" y="225"/>
                  <a:pt x="344" y="225"/>
                  <a:pt x="344" y="225"/>
                </a:cubicBezTo>
                <a:cubicBezTo>
                  <a:pt x="281" y="262"/>
                  <a:pt x="281" y="262"/>
                  <a:pt x="281" y="262"/>
                </a:cubicBezTo>
                <a:cubicBezTo>
                  <a:pt x="289" y="283"/>
                  <a:pt x="294" y="303"/>
                  <a:pt x="297" y="325"/>
                </a:cubicBezTo>
                <a:cubicBezTo>
                  <a:pt x="371" y="325"/>
                  <a:pt x="371" y="325"/>
                  <a:pt x="371" y="325"/>
                </a:cubicBezTo>
                <a:cubicBezTo>
                  <a:pt x="371" y="371"/>
                  <a:pt x="371" y="371"/>
                  <a:pt x="371" y="371"/>
                </a:cubicBezTo>
                <a:cubicBezTo>
                  <a:pt x="0" y="371"/>
                  <a:pt x="0" y="371"/>
                  <a:pt x="0" y="371"/>
                </a:cubicBezTo>
                <a:lnTo>
                  <a:pt x="0" y="0"/>
                </a:ln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5"/>
          <p:cNvSpPr>
            <a:spLocks/>
          </p:cNvSpPr>
          <p:nvPr/>
        </p:nvSpPr>
        <p:spPr bwMode="auto">
          <a:xfrm>
            <a:off x="6429375" y="3603304"/>
            <a:ext cx="986335" cy="984096"/>
          </a:xfrm>
          <a:custGeom>
            <a:avLst/>
            <a:gdLst>
              <a:gd name="T0" fmla="*/ 0 w 371"/>
              <a:gd name="T1" fmla="*/ 371 h 371"/>
              <a:gd name="T2" fmla="*/ 46 w 371"/>
              <a:gd name="T3" fmla="*/ 371 h 371"/>
              <a:gd name="T4" fmla="*/ 46 w 371"/>
              <a:gd name="T5" fmla="*/ 299 h 371"/>
              <a:gd name="T6" fmla="*/ 108 w 371"/>
              <a:gd name="T7" fmla="*/ 282 h 371"/>
              <a:gd name="T8" fmla="*/ 145 w 371"/>
              <a:gd name="T9" fmla="*/ 345 h 371"/>
              <a:gd name="T10" fmla="*/ 226 w 371"/>
              <a:gd name="T11" fmla="*/ 299 h 371"/>
              <a:gd name="T12" fmla="*/ 189 w 371"/>
              <a:gd name="T13" fmla="*/ 236 h 371"/>
              <a:gd name="T14" fmla="*/ 234 w 371"/>
              <a:gd name="T15" fmla="*/ 189 h 371"/>
              <a:gd name="T16" fmla="*/ 298 w 371"/>
              <a:gd name="T17" fmla="*/ 226 h 371"/>
              <a:gd name="T18" fmla="*/ 344 w 371"/>
              <a:gd name="T19" fmla="*/ 146 h 371"/>
              <a:gd name="T20" fmla="*/ 281 w 371"/>
              <a:gd name="T21" fmla="*/ 109 h 371"/>
              <a:gd name="T22" fmla="*/ 297 w 371"/>
              <a:gd name="T23" fmla="*/ 46 h 371"/>
              <a:gd name="T24" fmla="*/ 371 w 371"/>
              <a:gd name="T25" fmla="*/ 46 h 371"/>
              <a:gd name="T26" fmla="*/ 371 w 371"/>
              <a:gd name="T27" fmla="*/ 0 h 371"/>
              <a:gd name="T28" fmla="*/ 0 w 371"/>
              <a:gd name="T29" fmla="*/ 0 h 371"/>
              <a:gd name="T30" fmla="*/ 0 w 371"/>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371"/>
                </a:moveTo>
                <a:cubicBezTo>
                  <a:pt x="46" y="371"/>
                  <a:pt x="46" y="371"/>
                  <a:pt x="46" y="371"/>
                </a:cubicBezTo>
                <a:cubicBezTo>
                  <a:pt x="46" y="299"/>
                  <a:pt x="46" y="299"/>
                  <a:pt x="46" y="299"/>
                </a:cubicBezTo>
                <a:cubicBezTo>
                  <a:pt x="67" y="295"/>
                  <a:pt x="89" y="289"/>
                  <a:pt x="108" y="282"/>
                </a:cubicBezTo>
                <a:cubicBezTo>
                  <a:pt x="145" y="345"/>
                  <a:pt x="145" y="345"/>
                  <a:pt x="145" y="345"/>
                </a:cubicBezTo>
                <a:cubicBezTo>
                  <a:pt x="226" y="299"/>
                  <a:pt x="226" y="299"/>
                  <a:pt x="226" y="299"/>
                </a:cubicBezTo>
                <a:cubicBezTo>
                  <a:pt x="189" y="236"/>
                  <a:pt x="189" y="236"/>
                  <a:pt x="189" y="236"/>
                </a:cubicBezTo>
                <a:cubicBezTo>
                  <a:pt x="206" y="221"/>
                  <a:pt x="221" y="206"/>
                  <a:pt x="234" y="189"/>
                </a:cubicBezTo>
                <a:cubicBezTo>
                  <a:pt x="298" y="226"/>
                  <a:pt x="298" y="226"/>
                  <a:pt x="298" y="226"/>
                </a:cubicBezTo>
                <a:cubicBezTo>
                  <a:pt x="344" y="146"/>
                  <a:pt x="344" y="146"/>
                  <a:pt x="344" y="146"/>
                </a:cubicBezTo>
                <a:cubicBezTo>
                  <a:pt x="281" y="109"/>
                  <a:pt x="281" y="109"/>
                  <a:pt x="281" y="109"/>
                </a:cubicBezTo>
                <a:cubicBezTo>
                  <a:pt x="289" y="89"/>
                  <a:pt x="294" y="69"/>
                  <a:pt x="297" y="46"/>
                </a:cubicBezTo>
                <a:cubicBezTo>
                  <a:pt x="371" y="46"/>
                  <a:pt x="371" y="46"/>
                  <a:pt x="371" y="46"/>
                </a:cubicBezTo>
                <a:cubicBezTo>
                  <a:pt x="371" y="0"/>
                  <a:pt x="371" y="0"/>
                  <a:pt x="371" y="0"/>
                </a:cubicBezTo>
                <a:cubicBezTo>
                  <a:pt x="0" y="0"/>
                  <a:pt x="0" y="0"/>
                  <a:pt x="0" y="0"/>
                </a:cubicBezTo>
                <a:lnTo>
                  <a:pt x="0" y="371"/>
                </a:ln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p:cNvSpPr>
          <p:nvPr/>
        </p:nvSpPr>
        <p:spPr bwMode="auto">
          <a:xfrm>
            <a:off x="5441922" y="3603304"/>
            <a:ext cx="987454" cy="984096"/>
          </a:xfrm>
          <a:custGeom>
            <a:avLst/>
            <a:gdLst>
              <a:gd name="T0" fmla="*/ 372 w 372"/>
              <a:gd name="T1" fmla="*/ 371 h 371"/>
              <a:gd name="T2" fmla="*/ 325 w 372"/>
              <a:gd name="T3" fmla="*/ 371 h 371"/>
              <a:gd name="T4" fmla="*/ 325 w 372"/>
              <a:gd name="T5" fmla="*/ 299 h 371"/>
              <a:gd name="T6" fmla="*/ 263 w 372"/>
              <a:gd name="T7" fmla="*/ 282 h 371"/>
              <a:gd name="T8" fmla="*/ 226 w 372"/>
              <a:gd name="T9" fmla="*/ 345 h 371"/>
              <a:gd name="T10" fmla="*/ 145 w 372"/>
              <a:gd name="T11" fmla="*/ 299 h 371"/>
              <a:gd name="T12" fmla="*/ 182 w 372"/>
              <a:gd name="T13" fmla="*/ 236 h 371"/>
              <a:gd name="T14" fmla="*/ 137 w 372"/>
              <a:gd name="T15" fmla="*/ 189 h 371"/>
              <a:gd name="T16" fmla="*/ 73 w 372"/>
              <a:gd name="T17" fmla="*/ 226 h 371"/>
              <a:gd name="T18" fmla="*/ 28 w 372"/>
              <a:gd name="T19" fmla="*/ 146 h 371"/>
              <a:gd name="T20" fmla="*/ 91 w 372"/>
              <a:gd name="T21" fmla="*/ 109 h 371"/>
              <a:gd name="T22" fmla="*/ 74 w 372"/>
              <a:gd name="T23" fmla="*/ 46 h 371"/>
              <a:gd name="T24" fmla="*/ 0 w 372"/>
              <a:gd name="T25" fmla="*/ 46 h 371"/>
              <a:gd name="T26" fmla="*/ 0 w 372"/>
              <a:gd name="T27" fmla="*/ 0 h 371"/>
              <a:gd name="T28" fmla="*/ 372 w 372"/>
              <a:gd name="T29" fmla="*/ 0 h 371"/>
              <a:gd name="T30" fmla="*/ 372 w 372"/>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371"/>
                </a:moveTo>
                <a:cubicBezTo>
                  <a:pt x="325" y="371"/>
                  <a:pt x="325" y="371"/>
                  <a:pt x="325" y="371"/>
                </a:cubicBezTo>
                <a:cubicBezTo>
                  <a:pt x="325" y="299"/>
                  <a:pt x="325" y="299"/>
                  <a:pt x="325" y="299"/>
                </a:cubicBezTo>
                <a:cubicBezTo>
                  <a:pt x="304" y="295"/>
                  <a:pt x="282" y="289"/>
                  <a:pt x="263" y="282"/>
                </a:cubicBezTo>
                <a:cubicBezTo>
                  <a:pt x="226" y="345"/>
                  <a:pt x="226" y="345"/>
                  <a:pt x="226" y="345"/>
                </a:cubicBezTo>
                <a:cubicBezTo>
                  <a:pt x="145" y="299"/>
                  <a:pt x="145" y="299"/>
                  <a:pt x="145" y="299"/>
                </a:cubicBezTo>
                <a:cubicBezTo>
                  <a:pt x="182" y="236"/>
                  <a:pt x="182" y="236"/>
                  <a:pt x="182" y="236"/>
                </a:cubicBezTo>
                <a:cubicBezTo>
                  <a:pt x="166" y="221"/>
                  <a:pt x="150" y="206"/>
                  <a:pt x="137" y="189"/>
                </a:cubicBezTo>
                <a:cubicBezTo>
                  <a:pt x="73" y="226"/>
                  <a:pt x="73" y="226"/>
                  <a:pt x="73" y="226"/>
                </a:cubicBezTo>
                <a:cubicBezTo>
                  <a:pt x="28" y="146"/>
                  <a:pt x="28" y="146"/>
                  <a:pt x="28" y="146"/>
                </a:cubicBezTo>
                <a:cubicBezTo>
                  <a:pt x="91" y="109"/>
                  <a:pt x="91" y="109"/>
                  <a:pt x="91" y="109"/>
                </a:cubicBezTo>
                <a:cubicBezTo>
                  <a:pt x="82" y="89"/>
                  <a:pt x="78" y="69"/>
                  <a:pt x="74" y="46"/>
                </a:cubicBezTo>
                <a:cubicBezTo>
                  <a:pt x="0" y="46"/>
                  <a:pt x="0" y="46"/>
                  <a:pt x="0" y="46"/>
                </a:cubicBezTo>
                <a:cubicBezTo>
                  <a:pt x="0" y="0"/>
                  <a:pt x="0" y="0"/>
                  <a:pt x="0" y="0"/>
                </a:cubicBezTo>
                <a:cubicBezTo>
                  <a:pt x="372" y="0"/>
                  <a:pt x="372" y="0"/>
                  <a:pt x="372" y="0"/>
                </a:cubicBezTo>
                <a:lnTo>
                  <a:pt x="372" y="371"/>
                </a:ln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6"/>
          <p:cNvSpPr>
            <a:spLocks noGrp="1"/>
          </p:cNvSpPr>
          <p:nvPr>
            <p:ph type="body" sz="quarter" idx="4294967295"/>
          </p:nvPr>
        </p:nvSpPr>
        <p:spPr>
          <a:xfrm>
            <a:off x="2445728" y="3040055"/>
            <a:ext cx="1479279" cy="307777"/>
          </a:xfrm>
          <a:prstGeom prst="rect">
            <a:avLst/>
          </a:prstGeom>
        </p:spPr>
        <p:txBody>
          <a:bodyPr>
            <a:spAutoFit/>
          </a:bodyPr>
          <a:lstStyle/>
          <a:p>
            <a:pPr marL="0" indent="0" algn="ctr">
              <a:lnSpc>
                <a:spcPct val="100000"/>
              </a:lnSpc>
              <a:spcBef>
                <a:spcPts val="0"/>
              </a:spcBef>
              <a:buNone/>
            </a:pPr>
            <a:r>
              <a:rPr lang="zh-CN" altLang="en-US" sz="140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Text Placeholder 7"/>
          <p:cNvSpPr>
            <a:spLocks noGrp="1"/>
          </p:cNvSpPr>
          <p:nvPr>
            <p:ph type="body" sz="quarter" idx="4294967295"/>
          </p:nvPr>
        </p:nvSpPr>
        <p:spPr>
          <a:xfrm>
            <a:off x="2445728" y="3988558"/>
            <a:ext cx="1479279" cy="307777"/>
          </a:xfrm>
          <a:prstGeom prst="rect">
            <a:avLst/>
          </a:prstGeom>
        </p:spPr>
        <p:txBody>
          <a:bodyPr>
            <a:spAutoFit/>
          </a:bodyPr>
          <a:lstStyle/>
          <a:p>
            <a:pPr marL="0" indent="0" algn="ctr">
              <a:lnSpc>
                <a:spcPct val="100000"/>
              </a:lnSpc>
              <a:spcBef>
                <a:spcPts val="0"/>
              </a:spcBef>
              <a:buNone/>
            </a:pPr>
            <a:r>
              <a:rPr lang="zh-CN" altLang="en-US" sz="140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11"/>
          <p:cNvSpPr>
            <a:spLocks noEditPoints="1"/>
          </p:cNvSpPr>
          <p:nvPr/>
        </p:nvSpPr>
        <p:spPr bwMode="auto">
          <a:xfrm>
            <a:off x="4330055" y="2937571"/>
            <a:ext cx="452658" cy="402183"/>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
          <p:cNvGrpSpPr/>
          <p:nvPr/>
        </p:nvGrpSpPr>
        <p:grpSpPr>
          <a:xfrm>
            <a:off x="4343649" y="3896730"/>
            <a:ext cx="440108" cy="437306"/>
            <a:chOff x="7392564" y="5336936"/>
            <a:chExt cx="556472" cy="552928"/>
          </a:xfrm>
          <a:solidFill>
            <a:schemeClr val="bg1"/>
          </a:solidFill>
        </p:grpSpPr>
        <p:sp>
          <p:nvSpPr>
            <p:cNvPr id="35" name="Freeform 8"/>
            <p:cNvSpPr>
              <a:spLocks/>
            </p:cNvSpPr>
            <p:nvPr/>
          </p:nvSpPr>
          <p:spPr bwMode="auto">
            <a:xfrm>
              <a:off x="7392564" y="5740999"/>
              <a:ext cx="148865" cy="14886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9"/>
            <p:cNvSpPr>
              <a:spLocks/>
            </p:cNvSpPr>
            <p:nvPr/>
          </p:nvSpPr>
          <p:spPr bwMode="auto">
            <a:xfrm>
              <a:off x="7477630" y="5383014"/>
              <a:ext cx="368619" cy="375707"/>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0"/>
            <p:cNvSpPr>
              <a:spLocks/>
            </p:cNvSpPr>
            <p:nvPr/>
          </p:nvSpPr>
          <p:spPr bwMode="auto">
            <a:xfrm>
              <a:off x="7527252" y="5439725"/>
              <a:ext cx="368619" cy="368619"/>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1"/>
            <p:cNvSpPr>
              <a:spLocks/>
            </p:cNvSpPr>
            <p:nvPr/>
          </p:nvSpPr>
          <p:spPr bwMode="auto">
            <a:xfrm>
              <a:off x="7835615" y="5336936"/>
              <a:ext cx="113421" cy="109878"/>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8196141" y="2926799"/>
            <a:ext cx="282678" cy="378967"/>
            <a:chOff x="8025047" y="2676140"/>
            <a:chExt cx="308642" cy="413776"/>
          </a:xfrm>
        </p:grpSpPr>
        <p:sp>
          <p:nvSpPr>
            <p:cNvPr id="41" name="Freeform 62"/>
            <p:cNvSpPr>
              <a:spLocks noEditPoints="1"/>
            </p:cNvSpPr>
            <p:nvPr/>
          </p:nvSpPr>
          <p:spPr bwMode="auto">
            <a:xfrm>
              <a:off x="8025047" y="2676140"/>
              <a:ext cx="233759" cy="413776"/>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solidFill>
              <a:schemeClr val="bg1"/>
            </a:solidFill>
            <a:ln>
              <a:noFill/>
            </a:ln>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63"/>
            <p:cNvSpPr>
              <a:spLocks/>
            </p:cNvSpPr>
            <p:nvPr/>
          </p:nvSpPr>
          <p:spPr bwMode="auto">
            <a:xfrm>
              <a:off x="8159041" y="2753123"/>
              <a:ext cx="174648" cy="16658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solidFill>
              <a:schemeClr val="bg1"/>
            </a:solidFill>
            <a:ln>
              <a:noFill/>
            </a:ln>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Freeform 58"/>
          <p:cNvSpPr>
            <a:spLocks/>
          </p:cNvSpPr>
          <p:nvPr/>
        </p:nvSpPr>
        <p:spPr bwMode="auto">
          <a:xfrm>
            <a:off x="8089457" y="3890934"/>
            <a:ext cx="427462" cy="443100"/>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6"/>
          <p:cNvSpPr txBox="1">
            <a:spLocks/>
          </p:cNvSpPr>
          <p:nvPr/>
        </p:nvSpPr>
        <p:spPr>
          <a:xfrm>
            <a:off x="8971013" y="3040530"/>
            <a:ext cx="1479186" cy="307777"/>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Text Placeholder 7"/>
          <p:cNvSpPr txBox="1">
            <a:spLocks/>
          </p:cNvSpPr>
          <p:nvPr/>
        </p:nvSpPr>
        <p:spPr>
          <a:xfrm>
            <a:off x="8971055" y="3989098"/>
            <a:ext cx="1479610" cy="307777"/>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TextBox 57"/>
          <p:cNvSpPr txBox="1"/>
          <p:nvPr/>
        </p:nvSpPr>
        <p:spPr>
          <a:xfrm>
            <a:off x="2445728" y="4844458"/>
            <a:ext cx="1768573" cy="258532"/>
          </a:xfrm>
          <a:prstGeom prst="rect">
            <a:avLst/>
          </a:prstGeom>
          <a:noFill/>
        </p:spPr>
        <p:txBody>
          <a:bodyPr wrap="square" lIns="0" tIns="0" rIns="0" bIns="0" rtlCol="0">
            <a:spAutoFit/>
          </a:bodyPr>
          <a:lstStyle/>
          <a:p>
            <a:pPr algn="just">
              <a:lnSpc>
                <a:spcPct val="120000"/>
              </a:lnSpc>
            </a:pPr>
            <a:r>
              <a:rPr lang="zh-CN" altLang="en-US" sz="14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8"/>
          <p:cNvSpPr txBox="1"/>
          <p:nvPr/>
        </p:nvSpPr>
        <p:spPr>
          <a:xfrm>
            <a:off x="2451499" y="5082503"/>
            <a:ext cx="2142739" cy="443198"/>
          </a:xfrm>
          <a:prstGeom prst="rect">
            <a:avLst/>
          </a:prstGeom>
          <a:noFill/>
        </p:spPr>
        <p:txBody>
          <a:bodyPr wrap="square" lIns="0" tIns="0" rIns="0" bIns="0" numCol="1" spcCol="360000">
            <a:spAutoFit/>
          </a:body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7"/>
          <p:cNvSpPr txBox="1"/>
          <p:nvPr/>
        </p:nvSpPr>
        <p:spPr>
          <a:xfrm>
            <a:off x="8206069" y="4844458"/>
            <a:ext cx="1768573" cy="258532"/>
          </a:xfrm>
          <a:prstGeom prst="rect">
            <a:avLst/>
          </a:prstGeom>
          <a:noFill/>
        </p:spPr>
        <p:txBody>
          <a:bodyPr wrap="square" lIns="0" tIns="0" rIns="0" bIns="0" rtlCol="0">
            <a:spAutoFit/>
          </a:bodyPr>
          <a:lstStyle/>
          <a:p>
            <a:pPr algn="just">
              <a:lnSpc>
                <a:spcPct val="120000"/>
              </a:lnSpc>
            </a:pPr>
            <a:r>
              <a:rPr lang="zh-CN" altLang="en-US" sz="14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8"/>
          <p:cNvSpPr txBox="1"/>
          <p:nvPr/>
        </p:nvSpPr>
        <p:spPr>
          <a:xfrm>
            <a:off x="8211840" y="5082503"/>
            <a:ext cx="2142739" cy="443198"/>
          </a:xfrm>
          <a:prstGeom prst="rect">
            <a:avLst/>
          </a:prstGeom>
          <a:noFill/>
        </p:spPr>
        <p:txBody>
          <a:bodyPr wrap="square" lIns="0" tIns="0" rIns="0" bIns="0" numCol="1" spcCol="360000">
            <a:spAutoFit/>
          </a:body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16804922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right)">
                                      <p:cBhvr>
                                        <p:cTn id="23" dur="500"/>
                                        <p:tgtEl>
                                          <p:spTgt spid="3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500"/>
                                        <p:tgtEl>
                                          <p:spTgt spid="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500"/>
                                        <p:tgtEl>
                                          <p:spTgt spid="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46">
                                            <p:txEl>
                                              <p:pRg st="0" end="0"/>
                                            </p:txEl>
                                          </p:spTgt>
                                        </p:tgtEl>
                                        <p:attrNameLst>
                                          <p:attrName>style.visibility</p:attrName>
                                        </p:attrNameLst>
                                      </p:cBhvr>
                                      <p:to>
                                        <p:strVal val="visible"/>
                                      </p:to>
                                    </p:set>
                                    <p:animEffect transition="in" filter="wipe(down)">
                                      <p:cBhvr>
                                        <p:cTn id="71" dur="500"/>
                                        <p:tgtEl>
                                          <p:spTgt spid="46">
                                            <p:txEl>
                                              <p:pRg st="0" end="0"/>
                                            </p:txEl>
                                          </p:spTgt>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47">
                                            <p:txEl>
                                              <p:pRg st="0" end="0"/>
                                            </p:txEl>
                                          </p:spTgt>
                                        </p:tgtEl>
                                        <p:attrNameLst>
                                          <p:attrName>style.visibility</p:attrName>
                                        </p:attrNameLst>
                                      </p:cBhvr>
                                      <p:to>
                                        <p:strVal val="visible"/>
                                      </p:to>
                                    </p:set>
                                    <p:animEffect transition="in" filter="wipe(down)">
                                      <p:cBhvr>
                                        <p:cTn id="75" dur="500"/>
                                        <p:tgtEl>
                                          <p:spTgt spid="47">
                                            <p:txEl>
                                              <p:pRg st="0" end="0"/>
                                            </p:txEl>
                                          </p:spTgt>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43">
                                            <p:txEl>
                                              <p:pRg st="0" end="0"/>
                                            </p:txEl>
                                          </p:spTgt>
                                        </p:tgtEl>
                                        <p:attrNameLst>
                                          <p:attrName>style.visibility</p:attrName>
                                        </p:attrNameLst>
                                      </p:cBhvr>
                                      <p:to>
                                        <p:strVal val="visible"/>
                                      </p:to>
                                    </p:set>
                                    <p:animEffect transition="in" filter="wipe(down)">
                                      <p:cBhvr>
                                        <p:cTn id="79" dur="500"/>
                                        <p:tgtEl>
                                          <p:spTgt spid="43">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44">
                                            <p:txEl>
                                              <p:pRg st="0" end="0"/>
                                            </p:txEl>
                                          </p:spTgt>
                                        </p:tgtEl>
                                        <p:attrNameLst>
                                          <p:attrName>style.visibility</p:attrName>
                                        </p:attrNameLst>
                                      </p:cBhvr>
                                      <p:to>
                                        <p:strVal val="visible"/>
                                      </p:to>
                                    </p:set>
                                    <p:animEffect transition="in" filter="wipe(down)">
                                      <p:cBhvr>
                                        <p:cTn id="83" dur="500"/>
                                        <p:tgtEl>
                                          <p:spTgt spid="44">
                                            <p:txEl>
                                              <p:pRg st="0" end="0"/>
                                            </p:txEl>
                                          </p:spTgt>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wipe(left)">
                                      <p:cBhvr>
                                        <p:cTn id="87" dur="500"/>
                                        <p:tgtEl>
                                          <p:spTgt spid="53"/>
                                        </p:tgtEl>
                                      </p:cBhvr>
                                    </p:animEffect>
                                  </p:childTnLst>
                                </p:cTn>
                              </p:par>
                            </p:childTnLst>
                          </p:cTn>
                        </p:par>
                        <p:par>
                          <p:cTn id="88" fill="hold">
                            <p:stCondLst>
                              <p:cond delay="10500"/>
                            </p:stCondLst>
                            <p:childTnLst>
                              <p:par>
                                <p:cTn id="89" presetID="2" presetClass="entr" presetSubtype="2" fill="hold" grpId="0" nodeType="after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1+#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childTnLst>
                          </p:cTn>
                        </p:par>
                        <p:par>
                          <p:cTn id="93" fill="hold">
                            <p:stCondLst>
                              <p:cond delay="11000"/>
                            </p:stCondLst>
                            <p:childTnLst>
                              <p:par>
                                <p:cTn id="94" presetID="22" presetClass="entr" presetSubtype="8"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childTnLst>
                          </p:cTn>
                        </p:par>
                        <p:par>
                          <p:cTn id="97" fill="hold">
                            <p:stCondLst>
                              <p:cond delay="11500"/>
                            </p:stCondLst>
                            <p:childTnLst>
                              <p:par>
                                <p:cTn id="98" presetID="2" presetClass="entr" presetSubtype="2"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 calcmode="lin" valueType="num">
                                      <p:cBhvr additive="base">
                                        <p:cTn id="100" dur="500" fill="hold"/>
                                        <p:tgtEl>
                                          <p:spTgt spid="56"/>
                                        </p:tgtEl>
                                        <p:attrNameLst>
                                          <p:attrName>ppt_x</p:attrName>
                                        </p:attrNameLst>
                                      </p:cBhvr>
                                      <p:tavLst>
                                        <p:tav tm="0">
                                          <p:val>
                                            <p:strVal val="1+#ppt_w/2"/>
                                          </p:val>
                                        </p:tav>
                                        <p:tav tm="100000">
                                          <p:val>
                                            <p:strVal val="#ppt_x"/>
                                          </p:val>
                                        </p:tav>
                                      </p:tavLst>
                                    </p:anim>
                                    <p:anim calcmode="lin" valueType="num">
                                      <p:cBhvr additive="base">
                                        <p:cTn id="101"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9" grpId="0" animBg="1"/>
      <p:bldP spid="42" grpId="0" animBg="1"/>
      <p:bldP spid="45" grpId="0" animBg="1"/>
      <p:bldP spid="46" grpId="0" build="p"/>
      <p:bldP spid="47" grpId="0" build="p"/>
      <p:bldP spid="33" grpId="0" animBg="1"/>
      <p:bldP spid="52" grpId="0" animBg="1"/>
      <p:bldP spid="43" grpId="0" build="p"/>
      <p:bldP spid="44" grpId="0" build="p"/>
      <p:bldP spid="53" grpId="0"/>
      <p:bldP spid="54" grpId="0"/>
      <p:bldP spid="55" grpId="0"/>
      <p:bldP spid="5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p:cNvGrpSpPr/>
          <p:nvPr/>
        </p:nvGrpSpPr>
        <p:grpSpPr>
          <a:xfrm>
            <a:off x="4920966" y="5286062"/>
            <a:ext cx="559550" cy="558194"/>
            <a:chOff x="4448949" y="5252205"/>
            <a:chExt cx="610979" cy="609498"/>
          </a:xfrm>
          <a:solidFill>
            <a:schemeClr val="accent3"/>
          </a:solidFill>
        </p:grpSpPr>
        <p:sp>
          <p:nvSpPr>
            <p:cNvPr id="20" name="Freeform 505"/>
            <p:cNvSpPr>
              <a:spLocks noEditPoints="1"/>
            </p:cNvSpPr>
            <p:nvPr/>
          </p:nvSpPr>
          <p:spPr bwMode="auto">
            <a:xfrm>
              <a:off x="4625207" y="5403284"/>
              <a:ext cx="259203" cy="404357"/>
            </a:xfrm>
            <a:custGeom>
              <a:avLst/>
              <a:gdLst>
                <a:gd name="T0" fmla="*/ 72 w 148"/>
                <a:gd name="T1" fmla="*/ 231 h 231"/>
                <a:gd name="T2" fmla="*/ 43 w 148"/>
                <a:gd name="T3" fmla="*/ 226 h 231"/>
                <a:gd name="T4" fmla="*/ 36 w 148"/>
                <a:gd name="T5" fmla="*/ 207 h 231"/>
                <a:gd name="T6" fmla="*/ 31 w 148"/>
                <a:gd name="T7" fmla="*/ 158 h 231"/>
                <a:gd name="T8" fmla="*/ 23 w 148"/>
                <a:gd name="T9" fmla="*/ 135 h 231"/>
                <a:gd name="T10" fmla="*/ 10 w 148"/>
                <a:gd name="T11" fmla="*/ 112 h 231"/>
                <a:gd name="T12" fmla="*/ 2 w 148"/>
                <a:gd name="T13" fmla="*/ 63 h 231"/>
                <a:gd name="T14" fmla="*/ 73 w 148"/>
                <a:gd name="T15" fmla="*/ 0 h 231"/>
                <a:gd name="T16" fmla="*/ 74 w 148"/>
                <a:gd name="T17" fmla="*/ 0 h 231"/>
                <a:gd name="T18" fmla="*/ 146 w 148"/>
                <a:gd name="T19" fmla="*/ 63 h 231"/>
                <a:gd name="T20" fmla="*/ 138 w 148"/>
                <a:gd name="T21" fmla="*/ 112 h 231"/>
                <a:gd name="T22" fmla="*/ 125 w 148"/>
                <a:gd name="T23" fmla="*/ 135 h 231"/>
                <a:gd name="T24" fmla="*/ 116 w 148"/>
                <a:gd name="T25" fmla="*/ 158 h 231"/>
                <a:gd name="T26" fmla="*/ 111 w 148"/>
                <a:gd name="T27" fmla="*/ 207 h 231"/>
                <a:gd name="T28" fmla="*/ 104 w 148"/>
                <a:gd name="T29" fmla="*/ 226 h 231"/>
                <a:gd name="T30" fmla="*/ 72 w 148"/>
                <a:gd name="T31" fmla="*/ 231 h 231"/>
                <a:gd name="T32" fmla="*/ 72 w 148"/>
                <a:gd name="T33" fmla="*/ 214 h 231"/>
                <a:gd name="T34" fmla="*/ 96 w 148"/>
                <a:gd name="T35" fmla="*/ 170 h 231"/>
                <a:gd name="T36" fmla="*/ 98 w 148"/>
                <a:gd name="T37" fmla="*/ 165 h 231"/>
                <a:gd name="T38" fmla="*/ 99 w 148"/>
                <a:gd name="T39" fmla="*/ 157 h 231"/>
                <a:gd name="T40" fmla="*/ 102 w 148"/>
                <a:gd name="T41" fmla="*/ 146 h 231"/>
                <a:gd name="T42" fmla="*/ 130 w 148"/>
                <a:gd name="T43" fmla="*/ 66 h 231"/>
                <a:gd name="T44" fmla="*/ 119 w 148"/>
                <a:gd name="T45" fmla="*/ 41 h 231"/>
                <a:gd name="T46" fmla="*/ 74 w 148"/>
                <a:gd name="T47" fmla="*/ 17 h 231"/>
                <a:gd name="T48" fmla="*/ 74 w 148"/>
                <a:gd name="T49" fmla="*/ 17 h 231"/>
                <a:gd name="T50" fmla="*/ 29 w 148"/>
                <a:gd name="T51" fmla="*/ 41 h 231"/>
                <a:gd name="T52" fmla="*/ 18 w 148"/>
                <a:gd name="T53" fmla="*/ 66 h 231"/>
                <a:gd name="T54" fmla="*/ 25 w 148"/>
                <a:gd name="T55" fmla="*/ 105 h 231"/>
                <a:gd name="T56" fmla="*/ 46 w 148"/>
                <a:gd name="T57" fmla="*/ 146 h 231"/>
                <a:gd name="T58" fmla="*/ 48 w 148"/>
                <a:gd name="T59" fmla="*/ 157 h 231"/>
                <a:gd name="T60" fmla="*/ 50 w 148"/>
                <a:gd name="T61" fmla="*/ 165 h 231"/>
                <a:gd name="T62" fmla="*/ 52 w 148"/>
                <a:gd name="T63" fmla="*/ 17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31">
                  <a:moveTo>
                    <a:pt x="72" y="231"/>
                  </a:moveTo>
                  <a:cubicBezTo>
                    <a:pt x="72" y="231"/>
                    <a:pt x="72" y="231"/>
                    <a:pt x="72" y="231"/>
                  </a:cubicBezTo>
                  <a:cubicBezTo>
                    <a:pt x="59" y="231"/>
                    <a:pt x="50" y="228"/>
                    <a:pt x="46" y="226"/>
                  </a:cubicBezTo>
                  <a:cubicBezTo>
                    <a:pt x="43" y="226"/>
                    <a:pt x="43" y="226"/>
                    <a:pt x="43" y="226"/>
                  </a:cubicBezTo>
                  <a:cubicBezTo>
                    <a:pt x="42" y="224"/>
                    <a:pt x="42" y="224"/>
                    <a:pt x="42" y="224"/>
                  </a:cubicBezTo>
                  <a:cubicBezTo>
                    <a:pt x="39" y="220"/>
                    <a:pt x="37" y="214"/>
                    <a:pt x="36" y="207"/>
                  </a:cubicBezTo>
                  <a:cubicBezTo>
                    <a:pt x="35" y="198"/>
                    <a:pt x="34" y="186"/>
                    <a:pt x="35" y="172"/>
                  </a:cubicBezTo>
                  <a:cubicBezTo>
                    <a:pt x="33" y="169"/>
                    <a:pt x="31" y="164"/>
                    <a:pt x="31" y="158"/>
                  </a:cubicBezTo>
                  <a:cubicBezTo>
                    <a:pt x="31" y="153"/>
                    <a:pt x="29" y="142"/>
                    <a:pt x="23" y="135"/>
                  </a:cubicBezTo>
                  <a:cubicBezTo>
                    <a:pt x="23" y="135"/>
                    <a:pt x="23" y="135"/>
                    <a:pt x="23" y="135"/>
                  </a:cubicBezTo>
                  <a:cubicBezTo>
                    <a:pt x="23" y="135"/>
                    <a:pt x="23" y="135"/>
                    <a:pt x="23" y="135"/>
                  </a:cubicBezTo>
                  <a:cubicBezTo>
                    <a:pt x="22" y="134"/>
                    <a:pt x="16" y="125"/>
                    <a:pt x="10" y="112"/>
                  </a:cubicBezTo>
                  <a:cubicBezTo>
                    <a:pt x="6" y="104"/>
                    <a:pt x="4" y="96"/>
                    <a:pt x="2" y="89"/>
                  </a:cubicBezTo>
                  <a:cubicBezTo>
                    <a:pt x="0" y="79"/>
                    <a:pt x="0" y="71"/>
                    <a:pt x="2" y="63"/>
                  </a:cubicBezTo>
                  <a:cubicBezTo>
                    <a:pt x="2" y="61"/>
                    <a:pt x="5" y="47"/>
                    <a:pt x="14" y="32"/>
                  </a:cubicBezTo>
                  <a:cubicBezTo>
                    <a:pt x="24" y="17"/>
                    <a:pt x="41" y="0"/>
                    <a:pt x="73" y="0"/>
                  </a:cubicBezTo>
                  <a:cubicBezTo>
                    <a:pt x="74" y="0"/>
                    <a:pt x="74" y="0"/>
                    <a:pt x="74" y="0"/>
                  </a:cubicBezTo>
                  <a:cubicBezTo>
                    <a:pt x="74" y="0"/>
                    <a:pt x="74" y="0"/>
                    <a:pt x="74" y="0"/>
                  </a:cubicBezTo>
                  <a:cubicBezTo>
                    <a:pt x="107" y="0"/>
                    <a:pt x="124" y="18"/>
                    <a:pt x="134" y="32"/>
                  </a:cubicBezTo>
                  <a:cubicBezTo>
                    <a:pt x="143" y="47"/>
                    <a:pt x="146" y="61"/>
                    <a:pt x="146" y="63"/>
                  </a:cubicBezTo>
                  <a:cubicBezTo>
                    <a:pt x="148" y="71"/>
                    <a:pt x="147" y="80"/>
                    <a:pt x="145" y="89"/>
                  </a:cubicBezTo>
                  <a:cubicBezTo>
                    <a:pt x="144" y="96"/>
                    <a:pt x="141" y="104"/>
                    <a:pt x="138" y="112"/>
                  </a:cubicBezTo>
                  <a:cubicBezTo>
                    <a:pt x="132" y="125"/>
                    <a:pt x="125" y="135"/>
                    <a:pt x="125" y="135"/>
                  </a:cubicBezTo>
                  <a:cubicBezTo>
                    <a:pt x="125" y="135"/>
                    <a:pt x="125" y="135"/>
                    <a:pt x="125" y="135"/>
                  </a:cubicBezTo>
                  <a:cubicBezTo>
                    <a:pt x="125" y="135"/>
                    <a:pt x="125" y="135"/>
                    <a:pt x="125" y="135"/>
                  </a:cubicBezTo>
                  <a:cubicBezTo>
                    <a:pt x="119" y="142"/>
                    <a:pt x="117" y="153"/>
                    <a:pt x="116" y="158"/>
                  </a:cubicBezTo>
                  <a:cubicBezTo>
                    <a:pt x="117" y="164"/>
                    <a:pt x="114" y="169"/>
                    <a:pt x="113" y="172"/>
                  </a:cubicBezTo>
                  <a:cubicBezTo>
                    <a:pt x="113" y="186"/>
                    <a:pt x="113" y="198"/>
                    <a:pt x="111" y="207"/>
                  </a:cubicBezTo>
                  <a:cubicBezTo>
                    <a:pt x="110" y="214"/>
                    <a:pt x="108" y="220"/>
                    <a:pt x="106" y="223"/>
                  </a:cubicBezTo>
                  <a:cubicBezTo>
                    <a:pt x="104" y="226"/>
                    <a:pt x="104" y="226"/>
                    <a:pt x="104" y="226"/>
                  </a:cubicBezTo>
                  <a:cubicBezTo>
                    <a:pt x="101" y="227"/>
                    <a:pt x="101" y="227"/>
                    <a:pt x="101" y="227"/>
                  </a:cubicBezTo>
                  <a:cubicBezTo>
                    <a:pt x="91" y="230"/>
                    <a:pt x="81" y="231"/>
                    <a:pt x="72" y="231"/>
                  </a:cubicBezTo>
                  <a:close/>
                  <a:moveTo>
                    <a:pt x="55" y="212"/>
                  </a:moveTo>
                  <a:cubicBezTo>
                    <a:pt x="58" y="213"/>
                    <a:pt x="64" y="214"/>
                    <a:pt x="72" y="214"/>
                  </a:cubicBezTo>
                  <a:cubicBezTo>
                    <a:pt x="79" y="214"/>
                    <a:pt x="86" y="213"/>
                    <a:pt x="93" y="211"/>
                  </a:cubicBezTo>
                  <a:cubicBezTo>
                    <a:pt x="95" y="207"/>
                    <a:pt x="97" y="196"/>
                    <a:pt x="96" y="170"/>
                  </a:cubicBezTo>
                  <a:cubicBezTo>
                    <a:pt x="95" y="167"/>
                    <a:pt x="95" y="167"/>
                    <a:pt x="95" y="167"/>
                  </a:cubicBezTo>
                  <a:cubicBezTo>
                    <a:pt x="98" y="165"/>
                    <a:pt x="98" y="165"/>
                    <a:pt x="98" y="165"/>
                  </a:cubicBezTo>
                  <a:cubicBezTo>
                    <a:pt x="98" y="164"/>
                    <a:pt x="100" y="161"/>
                    <a:pt x="100" y="158"/>
                  </a:cubicBezTo>
                  <a:cubicBezTo>
                    <a:pt x="99" y="157"/>
                    <a:pt x="99" y="157"/>
                    <a:pt x="99" y="157"/>
                  </a:cubicBezTo>
                  <a:cubicBezTo>
                    <a:pt x="100" y="157"/>
                    <a:pt x="100" y="157"/>
                    <a:pt x="100" y="157"/>
                  </a:cubicBezTo>
                  <a:cubicBezTo>
                    <a:pt x="100" y="156"/>
                    <a:pt x="100" y="152"/>
                    <a:pt x="102" y="146"/>
                  </a:cubicBezTo>
                  <a:cubicBezTo>
                    <a:pt x="104" y="137"/>
                    <a:pt x="107" y="130"/>
                    <a:pt x="111" y="125"/>
                  </a:cubicBezTo>
                  <a:cubicBezTo>
                    <a:pt x="113" y="122"/>
                    <a:pt x="134" y="91"/>
                    <a:pt x="130" y="66"/>
                  </a:cubicBezTo>
                  <a:cubicBezTo>
                    <a:pt x="130" y="66"/>
                    <a:pt x="130" y="66"/>
                    <a:pt x="130" y="66"/>
                  </a:cubicBezTo>
                  <a:cubicBezTo>
                    <a:pt x="129" y="65"/>
                    <a:pt x="127" y="53"/>
                    <a:pt x="119" y="41"/>
                  </a:cubicBezTo>
                  <a:cubicBezTo>
                    <a:pt x="109" y="25"/>
                    <a:pt x="94" y="17"/>
                    <a:pt x="74" y="17"/>
                  </a:cubicBezTo>
                  <a:cubicBezTo>
                    <a:pt x="74" y="17"/>
                    <a:pt x="74" y="17"/>
                    <a:pt x="74" y="17"/>
                  </a:cubicBezTo>
                  <a:cubicBezTo>
                    <a:pt x="74" y="17"/>
                    <a:pt x="74" y="17"/>
                    <a:pt x="74" y="17"/>
                  </a:cubicBezTo>
                  <a:cubicBezTo>
                    <a:pt x="74" y="17"/>
                    <a:pt x="74" y="17"/>
                    <a:pt x="74" y="17"/>
                  </a:cubicBezTo>
                  <a:cubicBezTo>
                    <a:pt x="74" y="17"/>
                    <a:pt x="74" y="17"/>
                    <a:pt x="73" y="17"/>
                  </a:cubicBezTo>
                  <a:cubicBezTo>
                    <a:pt x="54" y="17"/>
                    <a:pt x="39" y="25"/>
                    <a:pt x="29" y="41"/>
                  </a:cubicBezTo>
                  <a:cubicBezTo>
                    <a:pt x="21" y="53"/>
                    <a:pt x="18" y="65"/>
                    <a:pt x="18" y="66"/>
                  </a:cubicBezTo>
                  <a:cubicBezTo>
                    <a:pt x="18" y="66"/>
                    <a:pt x="18" y="66"/>
                    <a:pt x="18" y="66"/>
                  </a:cubicBezTo>
                  <a:cubicBezTo>
                    <a:pt x="18" y="66"/>
                    <a:pt x="18" y="66"/>
                    <a:pt x="18" y="66"/>
                  </a:cubicBezTo>
                  <a:cubicBezTo>
                    <a:pt x="16" y="79"/>
                    <a:pt x="21" y="94"/>
                    <a:pt x="25" y="105"/>
                  </a:cubicBezTo>
                  <a:cubicBezTo>
                    <a:pt x="30" y="116"/>
                    <a:pt x="35" y="124"/>
                    <a:pt x="36" y="125"/>
                  </a:cubicBezTo>
                  <a:cubicBezTo>
                    <a:pt x="41" y="130"/>
                    <a:pt x="44" y="137"/>
                    <a:pt x="46" y="146"/>
                  </a:cubicBezTo>
                  <a:cubicBezTo>
                    <a:pt x="48" y="152"/>
                    <a:pt x="48" y="156"/>
                    <a:pt x="48" y="157"/>
                  </a:cubicBezTo>
                  <a:cubicBezTo>
                    <a:pt x="48" y="157"/>
                    <a:pt x="48" y="157"/>
                    <a:pt x="48" y="157"/>
                  </a:cubicBezTo>
                  <a:cubicBezTo>
                    <a:pt x="48" y="158"/>
                    <a:pt x="48" y="158"/>
                    <a:pt x="48" y="158"/>
                  </a:cubicBezTo>
                  <a:cubicBezTo>
                    <a:pt x="48" y="162"/>
                    <a:pt x="50" y="165"/>
                    <a:pt x="50" y="165"/>
                  </a:cubicBezTo>
                  <a:cubicBezTo>
                    <a:pt x="52" y="167"/>
                    <a:pt x="52" y="167"/>
                    <a:pt x="52" y="167"/>
                  </a:cubicBezTo>
                  <a:cubicBezTo>
                    <a:pt x="52" y="170"/>
                    <a:pt x="52" y="170"/>
                    <a:pt x="52" y="170"/>
                  </a:cubicBezTo>
                  <a:cubicBezTo>
                    <a:pt x="51" y="197"/>
                    <a:pt x="53" y="208"/>
                    <a:pt x="55" y="212"/>
                  </a:cubicBez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506"/>
            <p:cNvSpPr>
              <a:spLocks/>
            </p:cNvSpPr>
            <p:nvPr/>
          </p:nvSpPr>
          <p:spPr bwMode="auto">
            <a:xfrm>
              <a:off x="4704449" y="5692110"/>
              <a:ext cx="99978" cy="101460"/>
            </a:xfrm>
            <a:custGeom>
              <a:avLst/>
              <a:gdLst>
                <a:gd name="T0" fmla="*/ 1 w 57"/>
                <a:gd name="T1" fmla="*/ 1 h 58"/>
                <a:gd name="T2" fmla="*/ 57 w 57"/>
                <a:gd name="T3" fmla="*/ 0 h 58"/>
                <a:gd name="T4" fmla="*/ 52 w 57"/>
                <a:gd name="T5" fmla="*/ 48 h 58"/>
                <a:gd name="T6" fmla="*/ 26 w 57"/>
                <a:gd name="T7" fmla="*/ 58 h 58"/>
                <a:gd name="T8" fmla="*/ 0 w 57"/>
                <a:gd name="T9" fmla="*/ 45 h 58"/>
                <a:gd name="T10" fmla="*/ 1 w 57"/>
                <a:gd name="T11" fmla="*/ 1 h 58"/>
              </a:gdLst>
              <a:ahLst/>
              <a:cxnLst>
                <a:cxn ang="0">
                  <a:pos x="T0" y="T1"/>
                </a:cxn>
                <a:cxn ang="0">
                  <a:pos x="T2" y="T3"/>
                </a:cxn>
                <a:cxn ang="0">
                  <a:pos x="T4" y="T5"/>
                </a:cxn>
                <a:cxn ang="0">
                  <a:pos x="T6" y="T7"/>
                </a:cxn>
                <a:cxn ang="0">
                  <a:pos x="T8" y="T9"/>
                </a:cxn>
                <a:cxn ang="0">
                  <a:pos x="T10" y="T11"/>
                </a:cxn>
              </a:cxnLst>
              <a:rect l="0" t="0" r="r" b="b"/>
              <a:pathLst>
                <a:path w="57" h="58">
                  <a:moveTo>
                    <a:pt x="1" y="1"/>
                  </a:moveTo>
                  <a:cubicBezTo>
                    <a:pt x="1" y="1"/>
                    <a:pt x="22" y="12"/>
                    <a:pt x="57" y="0"/>
                  </a:cubicBezTo>
                  <a:cubicBezTo>
                    <a:pt x="52" y="48"/>
                    <a:pt x="52" y="48"/>
                    <a:pt x="52" y="48"/>
                  </a:cubicBezTo>
                  <a:cubicBezTo>
                    <a:pt x="26" y="58"/>
                    <a:pt x="26" y="58"/>
                    <a:pt x="26" y="58"/>
                  </a:cubicBezTo>
                  <a:cubicBezTo>
                    <a:pt x="0" y="45"/>
                    <a:pt x="0" y="45"/>
                    <a:pt x="0" y="45"/>
                  </a:cubicBezTo>
                  <a:lnTo>
                    <a:pt x="1" y="1"/>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507"/>
            <p:cNvSpPr>
              <a:spLocks/>
            </p:cNvSpPr>
            <p:nvPr/>
          </p:nvSpPr>
          <p:spPr bwMode="auto">
            <a:xfrm>
              <a:off x="4740737" y="5620274"/>
              <a:ext cx="28142" cy="128120"/>
            </a:xfrm>
            <a:custGeom>
              <a:avLst/>
              <a:gdLst>
                <a:gd name="T0" fmla="*/ 16 w 16"/>
                <a:gd name="T1" fmla="*/ 65 h 73"/>
                <a:gd name="T2" fmla="*/ 8 w 16"/>
                <a:gd name="T3" fmla="*/ 73 h 73"/>
                <a:gd name="T4" fmla="*/ 8 w 16"/>
                <a:gd name="T5" fmla="*/ 73 h 73"/>
                <a:gd name="T6" fmla="*/ 1 w 16"/>
                <a:gd name="T7" fmla="*/ 65 h 73"/>
                <a:gd name="T8" fmla="*/ 0 w 16"/>
                <a:gd name="T9" fmla="*/ 8 h 73"/>
                <a:gd name="T10" fmla="*/ 7 w 16"/>
                <a:gd name="T11" fmla="*/ 0 h 73"/>
                <a:gd name="T12" fmla="*/ 7 w 16"/>
                <a:gd name="T13" fmla="*/ 0 h 73"/>
                <a:gd name="T14" fmla="*/ 15 w 16"/>
                <a:gd name="T15" fmla="*/ 8 h 73"/>
                <a:gd name="T16" fmla="*/ 16 w 16"/>
                <a:gd name="T17"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73">
                  <a:moveTo>
                    <a:pt x="16" y="65"/>
                  </a:moveTo>
                  <a:cubicBezTo>
                    <a:pt x="16" y="69"/>
                    <a:pt x="12" y="73"/>
                    <a:pt x="8" y="73"/>
                  </a:cubicBezTo>
                  <a:cubicBezTo>
                    <a:pt x="8" y="73"/>
                    <a:pt x="8" y="73"/>
                    <a:pt x="8" y="73"/>
                  </a:cubicBezTo>
                  <a:cubicBezTo>
                    <a:pt x="4" y="73"/>
                    <a:pt x="1" y="69"/>
                    <a:pt x="1" y="65"/>
                  </a:cubicBezTo>
                  <a:cubicBezTo>
                    <a:pt x="0" y="8"/>
                    <a:pt x="0" y="8"/>
                    <a:pt x="0" y="8"/>
                  </a:cubicBezTo>
                  <a:cubicBezTo>
                    <a:pt x="0" y="4"/>
                    <a:pt x="3" y="1"/>
                    <a:pt x="7" y="0"/>
                  </a:cubicBezTo>
                  <a:cubicBezTo>
                    <a:pt x="7" y="0"/>
                    <a:pt x="7" y="0"/>
                    <a:pt x="7" y="0"/>
                  </a:cubicBezTo>
                  <a:cubicBezTo>
                    <a:pt x="11" y="0"/>
                    <a:pt x="15" y="4"/>
                    <a:pt x="15" y="8"/>
                  </a:cubicBezTo>
                  <a:lnTo>
                    <a:pt x="16" y="65"/>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508"/>
            <p:cNvSpPr>
              <a:spLocks/>
            </p:cNvSpPr>
            <p:nvPr/>
          </p:nvSpPr>
          <p:spPr bwMode="auto">
            <a:xfrm>
              <a:off x="4699265" y="5511408"/>
              <a:ext cx="102941" cy="143673"/>
            </a:xfrm>
            <a:custGeom>
              <a:avLst/>
              <a:gdLst>
                <a:gd name="T0" fmla="*/ 75 w 139"/>
                <a:gd name="T1" fmla="*/ 194 h 194"/>
                <a:gd name="T2" fmla="*/ 0 w 139"/>
                <a:gd name="T3" fmla="*/ 12 h 194"/>
                <a:gd name="T4" fmla="*/ 14 w 139"/>
                <a:gd name="T5" fmla="*/ 7 h 194"/>
                <a:gd name="T6" fmla="*/ 73 w 139"/>
                <a:gd name="T7" fmla="*/ 147 h 194"/>
                <a:gd name="T8" fmla="*/ 123 w 139"/>
                <a:gd name="T9" fmla="*/ 0 h 194"/>
                <a:gd name="T10" fmla="*/ 139 w 139"/>
                <a:gd name="T11" fmla="*/ 5 h 194"/>
                <a:gd name="T12" fmla="*/ 75 w 139"/>
                <a:gd name="T13" fmla="*/ 194 h 194"/>
              </a:gdLst>
              <a:ahLst/>
              <a:cxnLst>
                <a:cxn ang="0">
                  <a:pos x="T0" y="T1"/>
                </a:cxn>
                <a:cxn ang="0">
                  <a:pos x="T2" y="T3"/>
                </a:cxn>
                <a:cxn ang="0">
                  <a:pos x="T4" y="T5"/>
                </a:cxn>
                <a:cxn ang="0">
                  <a:pos x="T6" y="T7"/>
                </a:cxn>
                <a:cxn ang="0">
                  <a:pos x="T8" y="T9"/>
                </a:cxn>
                <a:cxn ang="0">
                  <a:pos x="T10" y="T11"/>
                </a:cxn>
                <a:cxn ang="0">
                  <a:pos x="T12" y="T13"/>
                </a:cxn>
              </a:cxnLst>
              <a:rect l="0" t="0" r="r" b="b"/>
              <a:pathLst>
                <a:path w="139" h="194">
                  <a:moveTo>
                    <a:pt x="75" y="194"/>
                  </a:moveTo>
                  <a:lnTo>
                    <a:pt x="0" y="12"/>
                  </a:lnTo>
                  <a:lnTo>
                    <a:pt x="14" y="7"/>
                  </a:lnTo>
                  <a:lnTo>
                    <a:pt x="73" y="147"/>
                  </a:lnTo>
                  <a:lnTo>
                    <a:pt x="123" y="0"/>
                  </a:lnTo>
                  <a:lnTo>
                    <a:pt x="139" y="5"/>
                  </a:lnTo>
                  <a:lnTo>
                    <a:pt x="75" y="194"/>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509"/>
            <p:cNvSpPr>
              <a:spLocks/>
            </p:cNvSpPr>
            <p:nvPr/>
          </p:nvSpPr>
          <p:spPr bwMode="auto">
            <a:xfrm>
              <a:off x="4704449" y="5494375"/>
              <a:ext cx="92573" cy="31104"/>
            </a:xfrm>
            <a:custGeom>
              <a:avLst/>
              <a:gdLst>
                <a:gd name="T0" fmla="*/ 0 w 53"/>
                <a:gd name="T1" fmla="*/ 15 h 18"/>
                <a:gd name="T2" fmla="*/ 6 w 53"/>
                <a:gd name="T3" fmla="*/ 9 h 18"/>
                <a:gd name="T4" fmla="*/ 7 w 53"/>
                <a:gd name="T5" fmla="*/ 17 h 18"/>
                <a:gd name="T6" fmla="*/ 9 w 53"/>
                <a:gd name="T7" fmla="*/ 9 h 18"/>
                <a:gd name="T8" fmla="*/ 17 w 53"/>
                <a:gd name="T9" fmla="*/ 14 h 18"/>
                <a:gd name="T10" fmla="*/ 13 w 53"/>
                <a:gd name="T11" fmla="*/ 15 h 18"/>
                <a:gd name="T12" fmla="*/ 16 w 53"/>
                <a:gd name="T13" fmla="*/ 9 h 18"/>
                <a:gd name="T14" fmla="*/ 24 w 53"/>
                <a:gd name="T15" fmla="*/ 7 h 18"/>
                <a:gd name="T16" fmla="*/ 24 w 53"/>
                <a:gd name="T17" fmla="*/ 15 h 18"/>
                <a:gd name="T18" fmla="*/ 21 w 53"/>
                <a:gd name="T19" fmla="*/ 11 h 18"/>
                <a:gd name="T20" fmla="*/ 36 w 53"/>
                <a:gd name="T21" fmla="*/ 12 h 18"/>
                <a:gd name="T22" fmla="*/ 30 w 53"/>
                <a:gd name="T23" fmla="*/ 14 h 18"/>
                <a:gd name="T24" fmla="*/ 36 w 53"/>
                <a:gd name="T25" fmla="*/ 6 h 18"/>
                <a:gd name="T26" fmla="*/ 40 w 53"/>
                <a:gd name="T27" fmla="*/ 16 h 18"/>
                <a:gd name="T28" fmla="*/ 41 w 53"/>
                <a:gd name="T29" fmla="*/ 9 h 18"/>
                <a:gd name="T30" fmla="*/ 51 w 53"/>
                <a:gd name="T31" fmla="*/ 8 h 18"/>
                <a:gd name="T32" fmla="*/ 50 w 53"/>
                <a:gd name="T33" fmla="*/ 16 h 18"/>
                <a:gd name="T34" fmla="*/ 48 w 53"/>
                <a:gd name="T35"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18">
                  <a:moveTo>
                    <a:pt x="0" y="15"/>
                  </a:moveTo>
                  <a:cubicBezTo>
                    <a:pt x="0" y="12"/>
                    <a:pt x="2" y="7"/>
                    <a:pt x="6" y="9"/>
                  </a:cubicBezTo>
                  <a:cubicBezTo>
                    <a:pt x="8" y="10"/>
                    <a:pt x="11" y="16"/>
                    <a:pt x="7" y="17"/>
                  </a:cubicBezTo>
                  <a:cubicBezTo>
                    <a:pt x="4" y="17"/>
                    <a:pt x="8" y="9"/>
                    <a:pt x="9" y="9"/>
                  </a:cubicBezTo>
                  <a:cubicBezTo>
                    <a:pt x="13" y="7"/>
                    <a:pt x="18" y="10"/>
                    <a:pt x="17" y="14"/>
                  </a:cubicBezTo>
                  <a:cubicBezTo>
                    <a:pt x="16" y="16"/>
                    <a:pt x="14" y="17"/>
                    <a:pt x="13" y="15"/>
                  </a:cubicBezTo>
                  <a:cubicBezTo>
                    <a:pt x="12" y="13"/>
                    <a:pt x="15" y="10"/>
                    <a:pt x="16" y="9"/>
                  </a:cubicBezTo>
                  <a:cubicBezTo>
                    <a:pt x="18" y="7"/>
                    <a:pt x="20" y="5"/>
                    <a:pt x="24" y="7"/>
                  </a:cubicBezTo>
                  <a:cubicBezTo>
                    <a:pt x="26" y="9"/>
                    <a:pt x="27" y="14"/>
                    <a:pt x="24" y="15"/>
                  </a:cubicBezTo>
                  <a:cubicBezTo>
                    <a:pt x="22" y="16"/>
                    <a:pt x="19" y="13"/>
                    <a:pt x="21" y="11"/>
                  </a:cubicBezTo>
                  <a:cubicBezTo>
                    <a:pt x="23" y="6"/>
                    <a:pt x="37" y="5"/>
                    <a:pt x="36" y="12"/>
                  </a:cubicBezTo>
                  <a:cubicBezTo>
                    <a:pt x="36" y="16"/>
                    <a:pt x="32" y="18"/>
                    <a:pt x="30" y="14"/>
                  </a:cubicBezTo>
                  <a:cubicBezTo>
                    <a:pt x="29" y="11"/>
                    <a:pt x="34" y="7"/>
                    <a:pt x="36" y="6"/>
                  </a:cubicBezTo>
                  <a:cubicBezTo>
                    <a:pt x="46" y="0"/>
                    <a:pt x="45" y="18"/>
                    <a:pt x="40" y="16"/>
                  </a:cubicBezTo>
                  <a:cubicBezTo>
                    <a:pt x="35" y="15"/>
                    <a:pt x="38" y="10"/>
                    <a:pt x="41" y="9"/>
                  </a:cubicBezTo>
                  <a:cubicBezTo>
                    <a:pt x="43" y="8"/>
                    <a:pt x="49" y="7"/>
                    <a:pt x="51" y="8"/>
                  </a:cubicBezTo>
                  <a:cubicBezTo>
                    <a:pt x="53" y="9"/>
                    <a:pt x="53" y="15"/>
                    <a:pt x="50" y="16"/>
                  </a:cubicBezTo>
                  <a:cubicBezTo>
                    <a:pt x="46" y="18"/>
                    <a:pt x="44" y="13"/>
                    <a:pt x="48" y="10"/>
                  </a:cubicBezTo>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510"/>
            <p:cNvSpPr>
              <a:spLocks/>
            </p:cNvSpPr>
            <p:nvPr/>
          </p:nvSpPr>
          <p:spPr bwMode="auto">
            <a:xfrm>
              <a:off x="4564479" y="5643232"/>
              <a:ext cx="85167" cy="85907"/>
            </a:xfrm>
            <a:custGeom>
              <a:avLst/>
              <a:gdLst>
                <a:gd name="T0" fmla="*/ 40 w 49"/>
                <a:gd name="T1" fmla="*/ 2 h 49"/>
                <a:gd name="T2" fmla="*/ 47 w 49"/>
                <a:gd name="T3" fmla="*/ 2 h 49"/>
                <a:gd name="T4" fmla="*/ 47 w 49"/>
                <a:gd name="T5" fmla="*/ 2 h 49"/>
                <a:gd name="T6" fmla="*/ 47 w 49"/>
                <a:gd name="T7" fmla="*/ 8 h 49"/>
                <a:gd name="T8" fmla="*/ 9 w 49"/>
                <a:gd name="T9" fmla="*/ 47 h 49"/>
                <a:gd name="T10" fmla="*/ 2 w 49"/>
                <a:gd name="T11" fmla="*/ 47 h 49"/>
                <a:gd name="T12" fmla="*/ 2 w 49"/>
                <a:gd name="T13" fmla="*/ 47 h 49"/>
                <a:gd name="T14" fmla="*/ 2 w 49"/>
                <a:gd name="T15" fmla="*/ 40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3"/>
                    <a:pt x="49" y="6"/>
                    <a:pt x="47" y="8"/>
                  </a:cubicBezTo>
                  <a:cubicBezTo>
                    <a:pt x="9" y="47"/>
                    <a:pt x="9" y="47"/>
                    <a:pt x="9" y="47"/>
                  </a:cubicBezTo>
                  <a:cubicBezTo>
                    <a:pt x="7" y="49"/>
                    <a:pt x="4" y="49"/>
                    <a:pt x="2" y="47"/>
                  </a:cubicBezTo>
                  <a:cubicBezTo>
                    <a:pt x="2" y="47"/>
                    <a:pt x="2" y="47"/>
                    <a:pt x="2" y="47"/>
                  </a:cubicBezTo>
                  <a:cubicBezTo>
                    <a:pt x="0" y="45"/>
                    <a:pt x="0" y="42"/>
                    <a:pt x="2" y="40"/>
                  </a:cubicBezTo>
                  <a:lnTo>
                    <a:pt x="40" y="2"/>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511"/>
            <p:cNvSpPr>
              <a:spLocks/>
            </p:cNvSpPr>
            <p:nvPr/>
          </p:nvSpPr>
          <p:spPr bwMode="auto">
            <a:xfrm>
              <a:off x="4862193" y="5340334"/>
              <a:ext cx="85907" cy="85907"/>
            </a:xfrm>
            <a:custGeom>
              <a:avLst/>
              <a:gdLst>
                <a:gd name="T0" fmla="*/ 40 w 49"/>
                <a:gd name="T1" fmla="*/ 2 h 49"/>
                <a:gd name="T2" fmla="*/ 47 w 49"/>
                <a:gd name="T3" fmla="*/ 2 h 49"/>
                <a:gd name="T4" fmla="*/ 47 w 49"/>
                <a:gd name="T5" fmla="*/ 2 h 49"/>
                <a:gd name="T6" fmla="*/ 47 w 49"/>
                <a:gd name="T7" fmla="*/ 9 h 49"/>
                <a:gd name="T8" fmla="*/ 9 w 49"/>
                <a:gd name="T9" fmla="*/ 47 h 49"/>
                <a:gd name="T10" fmla="*/ 2 w 49"/>
                <a:gd name="T11" fmla="*/ 47 h 49"/>
                <a:gd name="T12" fmla="*/ 2 w 49"/>
                <a:gd name="T13" fmla="*/ 47 h 49"/>
                <a:gd name="T14" fmla="*/ 2 w 49"/>
                <a:gd name="T15" fmla="*/ 41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4"/>
                    <a:pt x="49" y="7"/>
                    <a:pt x="47" y="9"/>
                  </a:cubicBezTo>
                  <a:cubicBezTo>
                    <a:pt x="9" y="47"/>
                    <a:pt x="9" y="47"/>
                    <a:pt x="9" y="47"/>
                  </a:cubicBezTo>
                  <a:cubicBezTo>
                    <a:pt x="7" y="49"/>
                    <a:pt x="4" y="49"/>
                    <a:pt x="2" y="47"/>
                  </a:cubicBezTo>
                  <a:cubicBezTo>
                    <a:pt x="2" y="47"/>
                    <a:pt x="2" y="47"/>
                    <a:pt x="2" y="47"/>
                  </a:cubicBezTo>
                  <a:cubicBezTo>
                    <a:pt x="0" y="45"/>
                    <a:pt x="0" y="42"/>
                    <a:pt x="2" y="41"/>
                  </a:cubicBezTo>
                  <a:lnTo>
                    <a:pt x="40" y="2"/>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512"/>
            <p:cNvSpPr>
              <a:spLocks/>
            </p:cNvSpPr>
            <p:nvPr/>
          </p:nvSpPr>
          <p:spPr bwMode="auto">
            <a:xfrm>
              <a:off x="4555592" y="5350702"/>
              <a:ext cx="87388" cy="82204"/>
            </a:xfrm>
            <a:custGeom>
              <a:avLst/>
              <a:gdLst>
                <a:gd name="T0" fmla="*/ 48 w 50"/>
                <a:gd name="T1" fmla="*/ 38 h 47"/>
                <a:gd name="T2" fmla="*/ 49 w 50"/>
                <a:gd name="T3" fmla="*/ 45 h 47"/>
                <a:gd name="T4" fmla="*/ 49 w 50"/>
                <a:gd name="T5" fmla="*/ 45 h 47"/>
                <a:gd name="T6" fmla="*/ 42 w 50"/>
                <a:gd name="T7" fmla="*/ 45 h 47"/>
                <a:gd name="T8" fmla="*/ 2 w 50"/>
                <a:gd name="T9" fmla="*/ 9 h 47"/>
                <a:gd name="T10" fmla="*/ 2 w 50"/>
                <a:gd name="T11" fmla="*/ 2 h 47"/>
                <a:gd name="T12" fmla="*/ 2 w 50"/>
                <a:gd name="T13" fmla="*/ 2 h 47"/>
                <a:gd name="T14" fmla="*/ 8 w 50"/>
                <a:gd name="T15" fmla="*/ 1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9" y="45"/>
                  </a:cubicBezTo>
                  <a:cubicBezTo>
                    <a:pt x="49" y="45"/>
                    <a:pt x="49" y="45"/>
                    <a:pt x="49" y="45"/>
                  </a:cubicBezTo>
                  <a:cubicBezTo>
                    <a:pt x="47" y="47"/>
                    <a:pt x="44" y="47"/>
                    <a:pt x="42" y="45"/>
                  </a:cubicBezTo>
                  <a:cubicBezTo>
                    <a:pt x="2" y="9"/>
                    <a:pt x="2" y="9"/>
                    <a:pt x="2" y="9"/>
                  </a:cubicBezTo>
                  <a:cubicBezTo>
                    <a:pt x="0" y="7"/>
                    <a:pt x="0" y="4"/>
                    <a:pt x="2" y="2"/>
                  </a:cubicBezTo>
                  <a:cubicBezTo>
                    <a:pt x="2" y="2"/>
                    <a:pt x="2" y="2"/>
                    <a:pt x="2" y="2"/>
                  </a:cubicBezTo>
                  <a:cubicBezTo>
                    <a:pt x="3" y="0"/>
                    <a:pt x="6" y="0"/>
                    <a:pt x="8" y="1"/>
                  </a:cubicBezTo>
                  <a:lnTo>
                    <a:pt x="48" y="38"/>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513"/>
            <p:cNvSpPr>
              <a:spLocks/>
            </p:cNvSpPr>
            <p:nvPr/>
          </p:nvSpPr>
          <p:spPr bwMode="auto">
            <a:xfrm>
              <a:off x="4868858" y="5635826"/>
              <a:ext cx="87388" cy="82204"/>
            </a:xfrm>
            <a:custGeom>
              <a:avLst/>
              <a:gdLst>
                <a:gd name="T0" fmla="*/ 48 w 50"/>
                <a:gd name="T1" fmla="*/ 38 h 47"/>
                <a:gd name="T2" fmla="*/ 48 w 50"/>
                <a:gd name="T3" fmla="*/ 45 h 47"/>
                <a:gd name="T4" fmla="*/ 48 w 50"/>
                <a:gd name="T5" fmla="*/ 45 h 47"/>
                <a:gd name="T6" fmla="*/ 42 w 50"/>
                <a:gd name="T7" fmla="*/ 45 h 47"/>
                <a:gd name="T8" fmla="*/ 2 w 50"/>
                <a:gd name="T9" fmla="*/ 9 h 47"/>
                <a:gd name="T10" fmla="*/ 2 w 50"/>
                <a:gd name="T11" fmla="*/ 2 h 47"/>
                <a:gd name="T12" fmla="*/ 2 w 50"/>
                <a:gd name="T13" fmla="*/ 2 h 47"/>
                <a:gd name="T14" fmla="*/ 8 w 50"/>
                <a:gd name="T15" fmla="*/ 2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8" y="45"/>
                  </a:cubicBezTo>
                  <a:cubicBezTo>
                    <a:pt x="48" y="45"/>
                    <a:pt x="48" y="45"/>
                    <a:pt x="48" y="45"/>
                  </a:cubicBezTo>
                  <a:cubicBezTo>
                    <a:pt x="47" y="47"/>
                    <a:pt x="44" y="47"/>
                    <a:pt x="42" y="45"/>
                  </a:cubicBezTo>
                  <a:cubicBezTo>
                    <a:pt x="2" y="9"/>
                    <a:pt x="2" y="9"/>
                    <a:pt x="2" y="9"/>
                  </a:cubicBezTo>
                  <a:cubicBezTo>
                    <a:pt x="0" y="7"/>
                    <a:pt x="0" y="4"/>
                    <a:pt x="2" y="2"/>
                  </a:cubicBezTo>
                  <a:cubicBezTo>
                    <a:pt x="2" y="2"/>
                    <a:pt x="2" y="2"/>
                    <a:pt x="2" y="2"/>
                  </a:cubicBezTo>
                  <a:cubicBezTo>
                    <a:pt x="3" y="0"/>
                    <a:pt x="6" y="0"/>
                    <a:pt x="8" y="2"/>
                  </a:cubicBezTo>
                  <a:lnTo>
                    <a:pt x="48" y="38"/>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514"/>
            <p:cNvSpPr>
              <a:spLocks/>
            </p:cNvSpPr>
            <p:nvPr/>
          </p:nvSpPr>
          <p:spPr bwMode="auto">
            <a:xfrm>
              <a:off x="4488940" y="5525479"/>
              <a:ext cx="110346" cy="17774"/>
            </a:xfrm>
            <a:custGeom>
              <a:avLst/>
              <a:gdLst>
                <a:gd name="T0" fmla="*/ 58 w 63"/>
                <a:gd name="T1" fmla="*/ 0 h 10"/>
                <a:gd name="T2" fmla="*/ 63 w 63"/>
                <a:gd name="T3" fmla="*/ 5 h 10"/>
                <a:gd name="T4" fmla="*/ 63 w 63"/>
                <a:gd name="T5" fmla="*/ 5 h 10"/>
                <a:gd name="T6" fmla="*/ 58 w 63"/>
                <a:gd name="T7" fmla="*/ 10 h 10"/>
                <a:gd name="T8" fmla="*/ 4 w 63"/>
                <a:gd name="T9" fmla="*/ 10 h 10"/>
                <a:gd name="T10" fmla="*/ 0 w 63"/>
                <a:gd name="T11" fmla="*/ 5 h 10"/>
                <a:gd name="T12" fmla="*/ 0 w 63"/>
                <a:gd name="T13" fmla="*/ 5 h 10"/>
                <a:gd name="T14" fmla="*/ 4 w 63"/>
                <a:gd name="T15" fmla="*/ 0 h 10"/>
                <a:gd name="T16" fmla="*/ 58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8" y="0"/>
                  </a:moveTo>
                  <a:cubicBezTo>
                    <a:pt x="61" y="0"/>
                    <a:pt x="63" y="2"/>
                    <a:pt x="63" y="5"/>
                  </a:cubicBezTo>
                  <a:cubicBezTo>
                    <a:pt x="63" y="5"/>
                    <a:pt x="63" y="5"/>
                    <a:pt x="63" y="5"/>
                  </a:cubicBezTo>
                  <a:cubicBezTo>
                    <a:pt x="63" y="8"/>
                    <a:pt x="61" y="10"/>
                    <a:pt x="58" y="10"/>
                  </a:cubicBezTo>
                  <a:cubicBezTo>
                    <a:pt x="4" y="10"/>
                    <a:pt x="4" y="10"/>
                    <a:pt x="4" y="10"/>
                  </a:cubicBezTo>
                  <a:cubicBezTo>
                    <a:pt x="2" y="10"/>
                    <a:pt x="0" y="8"/>
                    <a:pt x="0" y="5"/>
                  </a:cubicBezTo>
                  <a:cubicBezTo>
                    <a:pt x="0" y="5"/>
                    <a:pt x="0" y="5"/>
                    <a:pt x="0" y="5"/>
                  </a:cubicBezTo>
                  <a:cubicBezTo>
                    <a:pt x="0" y="2"/>
                    <a:pt x="2" y="0"/>
                    <a:pt x="4" y="0"/>
                  </a:cubicBezTo>
                  <a:lnTo>
                    <a:pt x="58" y="0"/>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515"/>
            <p:cNvSpPr>
              <a:spLocks/>
            </p:cNvSpPr>
            <p:nvPr/>
          </p:nvSpPr>
          <p:spPr bwMode="auto">
            <a:xfrm>
              <a:off x="4912552" y="5525479"/>
              <a:ext cx="110346" cy="17774"/>
            </a:xfrm>
            <a:custGeom>
              <a:avLst/>
              <a:gdLst>
                <a:gd name="T0" fmla="*/ 59 w 63"/>
                <a:gd name="T1" fmla="*/ 0 h 10"/>
                <a:gd name="T2" fmla="*/ 63 w 63"/>
                <a:gd name="T3" fmla="*/ 5 h 10"/>
                <a:gd name="T4" fmla="*/ 63 w 63"/>
                <a:gd name="T5" fmla="*/ 5 h 10"/>
                <a:gd name="T6" fmla="*/ 59 w 63"/>
                <a:gd name="T7" fmla="*/ 10 h 10"/>
                <a:gd name="T8" fmla="*/ 5 w 63"/>
                <a:gd name="T9" fmla="*/ 10 h 10"/>
                <a:gd name="T10" fmla="*/ 0 w 63"/>
                <a:gd name="T11" fmla="*/ 5 h 10"/>
                <a:gd name="T12" fmla="*/ 0 w 63"/>
                <a:gd name="T13" fmla="*/ 5 h 10"/>
                <a:gd name="T14" fmla="*/ 5 w 63"/>
                <a:gd name="T15" fmla="*/ 0 h 10"/>
                <a:gd name="T16" fmla="*/ 59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9" y="0"/>
                  </a:moveTo>
                  <a:cubicBezTo>
                    <a:pt x="61" y="0"/>
                    <a:pt x="63" y="2"/>
                    <a:pt x="63" y="5"/>
                  </a:cubicBezTo>
                  <a:cubicBezTo>
                    <a:pt x="63" y="5"/>
                    <a:pt x="63" y="5"/>
                    <a:pt x="63" y="5"/>
                  </a:cubicBezTo>
                  <a:cubicBezTo>
                    <a:pt x="63" y="8"/>
                    <a:pt x="61" y="10"/>
                    <a:pt x="59" y="10"/>
                  </a:cubicBezTo>
                  <a:cubicBezTo>
                    <a:pt x="5" y="10"/>
                    <a:pt x="5" y="10"/>
                    <a:pt x="5" y="10"/>
                  </a:cubicBezTo>
                  <a:cubicBezTo>
                    <a:pt x="2" y="10"/>
                    <a:pt x="0" y="8"/>
                    <a:pt x="0" y="5"/>
                  </a:cubicBezTo>
                  <a:cubicBezTo>
                    <a:pt x="0" y="5"/>
                    <a:pt x="0" y="5"/>
                    <a:pt x="0" y="5"/>
                  </a:cubicBezTo>
                  <a:cubicBezTo>
                    <a:pt x="0" y="2"/>
                    <a:pt x="2" y="0"/>
                    <a:pt x="5" y="0"/>
                  </a:cubicBezTo>
                  <a:lnTo>
                    <a:pt x="59" y="0"/>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516"/>
            <p:cNvSpPr>
              <a:spLocks/>
            </p:cNvSpPr>
            <p:nvPr/>
          </p:nvSpPr>
          <p:spPr bwMode="auto">
            <a:xfrm>
              <a:off x="4748143" y="5289234"/>
              <a:ext cx="15552" cy="94794"/>
            </a:xfrm>
            <a:custGeom>
              <a:avLst/>
              <a:gdLst>
                <a:gd name="T0" fmla="*/ 9 w 9"/>
                <a:gd name="T1" fmla="*/ 50 h 54"/>
                <a:gd name="T2" fmla="*/ 4 w 9"/>
                <a:gd name="T3" fmla="*/ 54 h 54"/>
                <a:gd name="T4" fmla="*/ 4 w 9"/>
                <a:gd name="T5" fmla="*/ 54 h 54"/>
                <a:gd name="T6" fmla="*/ 0 w 9"/>
                <a:gd name="T7" fmla="*/ 50 h 54"/>
                <a:gd name="T8" fmla="*/ 0 w 9"/>
                <a:gd name="T9" fmla="*/ 4 h 54"/>
                <a:gd name="T10" fmla="*/ 4 w 9"/>
                <a:gd name="T11" fmla="*/ 0 h 54"/>
                <a:gd name="T12" fmla="*/ 4 w 9"/>
                <a:gd name="T13" fmla="*/ 0 h 54"/>
                <a:gd name="T14" fmla="*/ 9 w 9"/>
                <a:gd name="T15" fmla="*/ 4 h 54"/>
                <a:gd name="T16" fmla="*/ 9 w 9"/>
                <a:gd name="T17"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54">
                  <a:moveTo>
                    <a:pt x="9" y="50"/>
                  </a:moveTo>
                  <a:cubicBezTo>
                    <a:pt x="9" y="52"/>
                    <a:pt x="7" y="54"/>
                    <a:pt x="4" y="54"/>
                  </a:cubicBezTo>
                  <a:cubicBezTo>
                    <a:pt x="4" y="54"/>
                    <a:pt x="4" y="54"/>
                    <a:pt x="4" y="54"/>
                  </a:cubicBezTo>
                  <a:cubicBezTo>
                    <a:pt x="2" y="54"/>
                    <a:pt x="0" y="52"/>
                    <a:pt x="0" y="50"/>
                  </a:cubicBezTo>
                  <a:cubicBezTo>
                    <a:pt x="0" y="4"/>
                    <a:pt x="0" y="4"/>
                    <a:pt x="0" y="4"/>
                  </a:cubicBezTo>
                  <a:cubicBezTo>
                    <a:pt x="0" y="1"/>
                    <a:pt x="2" y="0"/>
                    <a:pt x="4" y="0"/>
                  </a:cubicBezTo>
                  <a:cubicBezTo>
                    <a:pt x="4" y="0"/>
                    <a:pt x="4" y="0"/>
                    <a:pt x="4" y="0"/>
                  </a:cubicBezTo>
                  <a:cubicBezTo>
                    <a:pt x="7" y="0"/>
                    <a:pt x="9" y="1"/>
                    <a:pt x="9" y="4"/>
                  </a:cubicBezTo>
                  <a:lnTo>
                    <a:pt x="9" y="50"/>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517"/>
            <p:cNvSpPr>
              <a:spLocks/>
            </p:cNvSpPr>
            <p:nvPr/>
          </p:nvSpPr>
          <p:spPr bwMode="auto">
            <a:xfrm>
              <a:off x="4448949" y="5252205"/>
              <a:ext cx="610979" cy="609498"/>
            </a:xfrm>
            <a:custGeom>
              <a:avLst/>
              <a:gdLst>
                <a:gd name="T0" fmla="*/ 349 w 349"/>
                <a:gd name="T1" fmla="*/ 281 h 348"/>
                <a:gd name="T2" fmla="*/ 282 w 349"/>
                <a:gd name="T3" fmla="*/ 348 h 348"/>
                <a:gd name="T4" fmla="*/ 68 w 349"/>
                <a:gd name="T5" fmla="*/ 348 h 348"/>
                <a:gd name="T6" fmla="*/ 0 w 349"/>
                <a:gd name="T7" fmla="*/ 281 h 348"/>
                <a:gd name="T8" fmla="*/ 0 w 349"/>
                <a:gd name="T9" fmla="*/ 67 h 348"/>
                <a:gd name="T10" fmla="*/ 68 w 349"/>
                <a:gd name="T11" fmla="*/ 0 h 348"/>
                <a:gd name="T12" fmla="*/ 282 w 349"/>
                <a:gd name="T13" fmla="*/ 0 h 348"/>
                <a:gd name="T14" fmla="*/ 349 w 349"/>
                <a:gd name="T15" fmla="*/ 67 h 348"/>
                <a:gd name="T16" fmla="*/ 349 w 349"/>
                <a:gd name="T17" fmla="*/ 28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8">
                  <a:moveTo>
                    <a:pt x="349" y="281"/>
                  </a:moveTo>
                  <a:cubicBezTo>
                    <a:pt x="349" y="318"/>
                    <a:pt x="319" y="348"/>
                    <a:pt x="282" y="348"/>
                  </a:cubicBezTo>
                  <a:cubicBezTo>
                    <a:pt x="68" y="348"/>
                    <a:pt x="68" y="348"/>
                    <a:pt x="68" y="348"/>
                  </a:cubicBezTo>
                  <a:cubicBezTo>
                    <a:pt x="31" y="348"/>
                    <a:pt x="0" y="318"/>
                    <a:pt x="0" y="281"/>
                  </a:cubicBezTo>
                  <a:cubicBezTo>
                    <a:pt x="0" y="67"/>
                    <a:pt x="0" y="67"/>
                    <a:pt x="0" y="67"/>
                  </a:cubicBezTo>
                  <a:cubicBezTo>
                    <a:pt x="0" y="30"/>
                    <a:pt x="31" y="0"/>
                    <a:pt x="68" y="0"/>
                  </a:cubicBezTo>
                  <a:cubicBezTo>
                    <a:pt x="282" y="0"/>
                    <a:pt x="282" y="0"/>
                    <a:pt x="282" y="0"/>
                  </a:cubicBezTo>
                  <a:cubicBezTo>
                    <a:pt x="319" y="0"/>
                    <a:pt x="349" y="30"/>
                    <a:pt x="349" y="67"/>
                  </a:cubicBezTo>
                  <a:lnTo>
                    <a:pt x="349" y="281"/>
                  </a:lnTo>
                  <a:close/>
                </a:path>
              </a:pathLst>
            </a:custGeom>
            <a:noFill/>
            <a:ln w="68263" cap="flat">
              <a:solidFill>
                <a:schemeClr val="accent3"/>
              </a:solidFill>
              <a:prstDash val="solid"/>
              <a:miter lim="800000"/>
              <a:headEnd/>
              <a:tailEnd/>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5104769" y="2479768"/>
            <a:ext cx="1515473" cy="1515473"/>
            <a:chOff x="4247511" y="1566336"/>
            <a:chExt cx="2152126" cy="2152127"/>
          </a:xfrm>
        </p:grpSpPr>
        <p:sp>
          <p:nvSpPr>
            <p:cNvPr id="5" name="Freeform 490"/>
            <p:cNvSpPr>
              <a:spLocks noEditPoints="1"/>
            </p:cNvSpPr>
            <p:nvPr/>
          </p:nvSpPr>
          <p:spPr bwMode="auto">
            <a:xfrm>
              <a:off x="4247511" y="1566336"/>
              <a:ext cx="2152126" cy="2152127"/>
            </a:xfrm>
            <a:custGeom>
              <a:avLst/>
              <a:gdLst>
                <a:gd name="T0" fmla="*/ 1225 w 1229"/>
                <a:gd name="T1" fmla="*/ 665 h 1229"/>
                <a:gd name="T2" fmla="*/ 1201 w 1229"/>
                <a:gd name="T3" fmla="*/ 629 h 1229"/>
                <a:gd name="T4" fmla="*/ 1101 w 1229"/>
                <a:gd name="T5" fmla="*/ 598 h 1229"/>
                <a:gd name="T6" fmla="*/ 1039 w 1229"/>
                <a:gd name="T7" fmla="*/ 535 h 1229"/>
                <a:gd name="T8" fmla="*/ 1046 w 1229"/>
                <a:gd name="T9" fmla="*/ 447 h 1229"/>
                <a:gd name="T10" fmla="*/ 1146 w 1229"/>
                <a:gd name="T11" fmla="*/ 354 h 1229"/>
                <a:gd name="T12" fmla="*/ 1152 w 1229"/>
                <a:gd name="T13" fmla="*/ 314 h 1229"/>
                <a:gd name="T14" fmla="*/ 1082 w 1229"/>
                <a:gd name="T15" fmla="*/ 216 h 1229"/>
                <a:gd name="T16" fmla="*/ 1031 w 1229"/>
                <a:gd name="T17" fmla="*/ 209 h 1229"/>
                <a:gd name="T18" fmla="*/ 920 w 1229"/>
                <a:gd name="T19" fmla="*/ 266 h 1229"/>
                <a:gd name="T20" fmla="*/ 848 w 1229"/>
                <a:gd name="T21" fmla="*/ 253 h 1229"/>
                <a:gd name="T22" fmla="*/ 802 w 1229"/>
                <a:gd name="T23" fmla="*/ 206 h 1229"/>
                <a:gd name="T24" fmla="*/ 806 w 1229"/>
                <a:gd name="T25" fmla="*/ 53 h 1229"/>
                <a:gd name="T26" fmla="*/ 782 w 1229"/>
                <a:gd name="T27" fmla="*/ 24 h 1229"/>
                <a:gd name="T28" fmla="*/ 663 w 1229"/>
                <a:gd name="T29" fmla="*/ 4 h 1229"/>
                <a:gd name="T30" fmla="*/ 628 w 1229"/>
                <a:gd name="T31" fmla="*/ 29 h 1229"/>
                <a:gd name="T32" fmla="*/ 586 w 1229"/>
                <a:gd name="T33" fmla="*/ 164 h 1229"/>
                <a:gd name="T34" fmla="*/ 535 w 1229"/>
                <a:gd name="T35" fmla="*/ 192 h 1229"/>
                <a:gd name="T36" fmla="*/ 457 w 1229"/>
                <a:gd name="T37" fmla="*/ 192 h 1229"/>
                <a:gd name="T38" fmla="*/ 363 w 1229"/>
                <a:gd name="T39" fmla="*/ 90 h 1229"/>
                <a:gd name="T40" fmla="*/ 325 w 1229"/>
                <a:gd name="T41" fmla="*/ 79 h 1229"/>
                <a:gd name="T42" fmla="*/ 218 w 1229"/>
                <a:gd name="T43" fmla="*/ 152 h 1229"/>
                <a:gd name="T44" fmla="*/ 210 w 1229"/>
                <a:gd name="T45" fmla="*/ 202 h 1229"/>
                <a:gd name="T46" fmla="*/ 264 w 1229"/>
                <a:gd name="T47" fmla="*/ 309 h 1229"/>
                <a:gd name="T48" fmla="*/ 253 w 1229"/>
                <a:gd name="T49" fmla="*/ 389 h 1229"/>
                <a:gd name="T50" fmla="*/ 195 w 1229"/>
                <a:gd name="T51" fmla="*/ 431 h 1229"/>
                <a:gd name="T52" fmla="*/ 73 w 1229"/>
                <a:gd name="T53" fmla="*/ 421 h 1229"/>
                <a:gd name="T54" fmla="*/ 25 w 1229"/>
                <a:gd name="T55" fmla="*/ 459 h 1229"/>
                <a:gd name="T56" fmla="*/ 6 w 1229"/>
                <a:gd name="T57" fmla="*/ 563 h 1229"/>
                <a:gd name="T58" fmla="*/ 36 w 1229"/>
                <a:gd name="T59" fmla="*/ 607 h 1229"/>
                <a:gd name="T60" fmla="*/ 148 w 1229"/>
                <a:gd name="T61" fmla="*/ 644 h 1229"/>
                <a:gd name="T62" fmla="*/ 195 w 1229"/>
                <a:gd name="T63" fmla="*/ 714 h 1229"/>
                <a:gd name="T64" fmla="*/ 183 w 1229"/>
                <a:gd name="T65" fmla="*/ 783 h 1229"/>
                <a:gd name="T66" fmla="*/ 97 w 1229"/>
                <a:gd name="T67" fmla="*/ 865 h 1229"/>
                <a:gd name="T68" fmla="*/ 87 w 1229"/>
                <a:gd name="T69" fmla="*/ 920 h 1229"/>
                <a:gd name="T70" fmla="*/ 149 w 1229"/>
                <a:gd name="T71" fmla="*/ 1008 h 1229"/>
                <a:gd name="T72" fmla="*/ 201 w 1229"/>
                <a:gd name="T73" fmla="*/ 1021 h 1229"/>
                <a:gd name="T74" fmla="*/ 315 w 1229"/>
                <a:gd name="T75" fmla="*/ 963 h 1229"/>
                <a:gd name="T76" fmla="*/ 400 w 1229"/>
                <a:gd name="T77" fmla="*/ 987 h 1229"/>
                <a:gd name="T78" fmla="*/ 430 w 1229"/>
                <a:gd name="T79" fmla="*/ 1046 h 1229"/>
                <a:gd name="T80" fmla="*/ 425 w 1229"/>
                <a:gd name="T81" fmla="*/ 1163 h 1229"/>
                <a:gd name="T82" fmla="*/ 455 w 1229"/>
                <a:gd name="T83" fmla="*/ 1202 h 1229"/>
                <a:gd name="T84" fmla="*/ 566 w 1229"/>
                <a:gd name="T85" fmla="*/ 1221 h 1229"/>
                <a:gd name="T86" fmla="*/ 610 w 1229"/>
                <a:gd name="T87" fmla="*/ 1199 h 1229"/>
                <a:gd name="T88" fmla="*/ 649 w 1229"/>
                <a:gd name="T89" fmla="*/ 1075 h 1229"/>
                <a:gd name="T90" fmla="*/ 716 w 1229"/>
                <a:gd name="T91" fmla="*/ 1034 h 1229"/>
                <a:gd name="T92" fmla="*/ 794 w 1229"/>
                <a:gd name="T93" fmla="*/ 1054 h 1229"/>
                <a:gd name="T94" fmla="*/ 866 w 1229"/>
                <a:gd name="T95" fmla="*/ 1133 h 1229"/>
                <a:gd name="T96" fmla="*/ 911 w 1229"/>
                <a:gd name="T97" fmla="*/ 1147 h 1229"/>
                <a:gd name="T98" fmla="*/ 1015 w 1229"/>
                <a:gd name="T99" fmla="*/ 1076 h 1229"/>
                <a:gd name="T100" fmla="*/ 1024 w 1229"/>
                <a:gd name="T101" fmla="*/ 1032 h 1229"/>
                <a:gd name="T102" fmla="*/ 961 w 1229"/>
                <a:gd name="T103" fmla="*/ 895 h 1229"/>
                <a:gd name="T104" fmla="*/ 989 w 1229"/>
                <a:gd name="T105" fmla="*/ 831 h 1229"/>
                <a:gd name="T106" fmla="*/ 1045 w 1229"/>
                <a:gd name="T107" fmla="*/ 798 h 1229"/>
                <a:gd name="T108" fmla="*/ 1154 w 1229"/>
                <a:gd name="T109" fmla="*/ 801 h 1229"/>
                <a:gd name="T110" fmla="*/ 1197 w 1229"/>
                <a:gd name="T111" fmla="*/ 785 h 1229"/>
                <a:gd name="T112" fmla="*/ 1225 w 1229"/>
                <a:gd name="T113" fmla="*/ 665 h 1229"/>
                <a:gd name="T114" fmla="*/ 596 w 1229"/>
                <a:gd name="T115" fmla="*/ 729 h 1229"/>
                <a:gd name="T116" fmla="*/ 499 w 1229"/>
                <a:gd name="T117" fmla="*/ 592 h 1229"/>
                <a:gd name="T118" fmla="*/ 636 w 1229"/>
                <a:gd name="T119" fmla="*/ 495 h 1229"/>
                <a:gd name="T120" fmla="*/ 733 w 1229"/>
                <a:gd name="T121" fmla="*/ 632 h 1229"/>
                <a:gd name="T122" fmla="*/ 596 w 1229"/>
                <a:gd name="T123" fmla="*/ 729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9" h="1229">
                  <a:moveTo>
                    <a:pt x="1225" y="665"/>
                  </a:moveTo>
                  <a:cubicBezTo>
                    <a:pt x="1229" y="635"/>
                    <a:pt x="1201" y="629"/>
                    <a:pt x="1201" y="629"/>
                  </a:cubicBezTo>
                  <a:cubicBezTo>
                    <a:pt x="1201" y="629"/>
                    <a:pt x="1154" y="612"/>
                    <a:pt x="1101" y="598"/>
                  </a:cubicBezTo>
                  <a:cubicBezTo>
                    <a:pt x="1048" y="583"/>
                    <a:pt x="1039" y="535"/>
                    <a:pt x="1039" y="535"/>
                  </a:cubicBezTo>
                  <a:cubicBezTo>
                    <a:pt x="1013" y="473"/>
                    <a:pt x="1046" y="447"/>
                    <a:pt x="1046" y="447"/>
                  </a:cubicBezTo>
                  <a:cubicBezTo>
                    <a:pt x="1146" y="354"/>
                    <a:pt x="1146" y="354"/>
                    <a:pt x="1146" y="354"/>
                  </a:cubicBezTo>
                  <a:cubicBezTo>
                    <a:pt x="1166" y="334"/>
                    <a:pt x="1152" y="314"/>
                    <a:pt x="1152" y="314"/>
                  </a:cubicBezTo>
                  <a:cubicBezTo>
                    <a:pt x="1082" y="216"/>
                    <a:pt x="1082" y="216"/>
                    <a:pt x="1082" y="216"/>
                  </a:cubicBezTo>
                  <a:cubicBezTo>
                    <a:pt x="1062" y="189"/>
                    <a:pt x="1031" y="209"/>
                    <a:pt x="1031" y="209"/>
                  </a:cubicBezTo>
                  <a:cubicBezTo>
                    <a:pt x="920" y="266"/>
                    <a:pt x="920" y="266"/>
                    <a:pt x="920" y="266"/>
                  </a:cubicBezTo>
                  <a:cubicBezTo>
                    <a:pt x="899" y="275"/>
                    <a:pt x="848" y="253"/>
                    <a:pt x="848" y="253"/>
                  </a:cubicBezTo>
                  <a:cubicBezTo>
                    <a:pt x="818" y="239"/>
                    <a:pt x="802" y="206"/>
                    <a:pt x="802" y="206"/>
                  </a:cubicBezTo>
                  <a:cubicBezTo>
                    <a:pt x="806" y="53"/>
                    <a:pt x="806" y="53"/>
                    <a:pt x="806" y="53"/>
                  </a:cubicBezTo>
                  <a:cubicBezTo>
                    <a:pt x="807" y="32"/>
                    <a:pt x="782" y="24"/>
                    <a:pt x="782" y="24"/>
                  </a:cubicBezTo>
                  <a:cubicBezTo>
                    <a:pt x="663" y="4"/>
                    <a:pt x="663" y="4"/>
                    <a:pt x="663" y="4"/>
                  </a:cubicBezTo>
                  <a:cubicBezTo>
                    <a:pt x="635" y="0"/>
                    <a:pt x="628" y="29"/>
                    <a:pt x="628" y="29"/>
                  </a:cubicBezTo>
                  <a:cubicBezTo>
                    <a:pt x="626" y="35"/>
                    <a:pt x="586" y="164"/>
                    <a:pt x="586" y="164"/>
                  </a:cubicBezTo>
                  <a:cubicBezTo>
                    <a:pt x="578" y="177"/>
                    <a:pt x="535" y="192"/>
                    <a:pt x="535" y="192"/>
                  </a:cubicBezTo>
                  <a:cubicBezTo>
                    <a:pt x="494" y="211"/>
                    <a:pt x="457" y="192"/>
                    <a:pt x="457" y="192"/>
                  </a:cubicBezTo>
                  <a:cubicBezTo>
                    <a:pt x="363" y="90"/>
                    <a:pt x="363" y="90"/>
                    <a:pt x="363" y="90"/>
                  </a:cubicBezTo>
                  <a:cubicBezTo>
                    <a:pt x="350" y="72"/>
                    <a:pt x="325" y="79"/>
                    <a:pt x="325" y="79"/>
                  </a:cubicBezTo>
                  <a:cubicBezTo>
                    <a:pt x="218" y="152"/>
                    <a:pt x="218" y="152"/>
                    <a:pt x="218" y="152"/>
                  </a:cubicBezTo>
                  <a:cubicBezTo>
                    <a:pt x="196" y="170"/>
                    <a:pt x="210" y="202"/>
                    <a:pt x="210" y="202"/>
                  </a:cubicBezTo>
                  <a:cubicBezTo>
                    <a:pt x="264" y="309"/>
                    <a:pt x="264" y="309"/>
                    <a:pt x="264" y="309"/>
                  </a:cubicBezTo>
                  <a:cubicBezTo>
                    <a:pt x="284" y="340"/>
                    <a:pt x="253" y="389"/>
                    <a:pt x="253" y="389"/>
                  </a:cubicBezTo>
                  <a:cubicBezTo>
                    <a:pt x="235" y="421"/>
                    <a:pt x="195" y="431"/>
                    <a:pt x="195" y="431"/>
                  </a:cubicBezTo>
                  <a:cubicBezTo>
                    <a:pt x="73" y="421"/>
                    <a:pt x="73" y="421"/>
                    <a:pt x="73" y="421"/>
                  </a:cubicBezTo>
                  <a:cubicBezTo>
                    <a:pt x="30" y="419"/>
                    <a:pt x="25" y="459"/>
                    <a:pt x="25" y="459"/>
                  </a:cubicBezTo>
                  <a:cubicBezTo>
                    <a:pt x="6" y="563"/>
                    <a:pt x="6" y="563"/>
                    <a:pt x="6" y="563"/>
                  </a:cubicBezTo>
                  <a:cubicBezTo>
                    <a:pt x="0" y="600"/>
                    <a:pt x="36" y="607"/>
                    <a:pt x="36" y="607"/>
                  </a:cubicBezTo>
                  <a:cubicBezTo>
                    <a:pt x="148" y="644"/>
                    <a:pt x="148" y="644"/>
                    <a:pt x="148" y="644"/>
                  </a:cubicBezTo>
                  <a:cubicBezTo>
                    <a:pt x="189" y="655"/>
                    <a:pt x="195" y="714"/>
                    <a:pt x="195" y="714"/>
                  </a:cubicBezTo>
                  <a:cubicBezTo>
                    <a:pt x="208" y="764"/>
                    <a:pt x="183" y="783"/>
                    <a:pt x="183" y="783"/>
                  </a:cubicBezTo>
                  <a:cubicBezTo>
                    <a:pt x="97" y="865"/>
                    <a:pt x="97" y="865"/>
                    <a:pt x="97" y="865"/>
                  </a:cubicBezTo>
                  <a:cubicBezTo>
                    <a:pt x="67" y="888"/>
                    <a:pt x="87" y="920"/>
                    <a:pt x="87" y="920"/>
                  </a:cubicBezTo>
                  <a:cubicBezTo>
                    <a:pt x="149" y="1008"/>
                    <a:pt x="149" y="1008"/>
                    <a:pt x="149" y="1008"/>
                  </a:cubicBezTo>
                  <a:cubicBezTo>
                    <a:pt x="179" y="1038"/>
                    <a:pt x="201" y="1021"/>
                    <a:pt x="201" y="1021"/>
                  </a:cubicBezTo>
                  <a:cubicBezTo>
                    <a:pt x="315" y="963"/>
                    <a:pt x="315" y="963"/>
                    <a:pt x="315" y="963"/>
                  </a:cubicBezTo>
                  <a:cubicBezTo>
                    <a:pt x="356" y="943"/>
                    <a:pt x="400" y="987"/>
                    <a:pt x="400" y="987"/>
                  </a:cubicBezTo>
                  <a:cubicBezTo>
                    <a:pt x="437" y="1013"/>
                    <a:pt x="430" y="1046"/>
                    <a:pt x="430" y="1046"/>
                  </a:cubicBezTo>
                  <a:cubicBezTo>
                    <a:pt x="425" y="1163"/>
                    <a:pt x="425" y="1163"/>
                    <a:pt x="425" y="1163"/>
                  </a:cubicBezTo>
                  <a:cubicBezTo>
                    <a:pt x="422" y="1190"/>
                    <a:pt x="455" y="1202"/>
                    <a:pt x="455" y="1202"/>
                  </a:cubicBezTo>
                  <a:cubicBezTo>
                    <a:pt x="566" y="1221"/>
                    <a:pt x="566" y="1221"/>
                    <a:pt x="566" y="1221"/>
                  </a:cubicBezTo>
                  <a:cubicBezTo>
                    <a:pt x="605" y="1229"/>
                    <a:pt x="610" y="1199"/>
                    <a:pt x="610" y="1199"/>
                  </a:cubicBezTo>
                  <a:cubicBezTo>
                    <a:pt x="649" y="1075"/>
                    <a:pt x="649" y="1075"/>
                    <a:pt x="649" y="1075"/>
                  </a:cubicBezTo>
                  <a:cubicBezTo>
                    <a:pt x="661" y="1042"/>
                    <a:pt x="716" y="1034"/>
                    <a:pt x="716" y="1034"/>
                  </a:cubicBezTo>
                  <a:cubicBezTo>
                    <a:pt x="769" y="1019"/>
                    <a:pt x="794" y="1054"/>
                    <a:pt x="794" y="1054"/>
                  </a:cubicBezTo>
                  <a:cubicBezTo>
                    <a:pt x="866" y="1133"/>
                    <a:pt x="866" y="1133"/>
                    <a:pt x="866" y="1133"/>
                  </a:cubicBezTo>
                  <a:cubicBezTo>
                    <a:pt x="880" y="1157"/>
                    <a:pt x="911" y="1147"/>
                    <a:pt x="911" y="1147"/>
                  </a:cubicBezTo>
                  <a:cubicBezTo>
                    <a:pt x="1015" y="1076"/>
                    <a:pt x="1015" y="1076"/>
                    <a:pt x="1015" y="1076"/>
                  </a:cubicBezTo>
                  <a:cubicBezTo>
                    <a:pt x="1039" y="1054"/>
                    <a:pt x="1024" y="1032"/>
                    <a:pt x="1024" y="1032"/>
                  </a:cubicBezTo>
                  <a:cubicBezTo>
                    <a:pt x="961" y="895"/>
                    <a:pt x="961" y="895"/>
                    <a:pt x="961" y="895"/>
                  </a:cubicBezTo>
                  <a:cubicBezTo>
                    <a:pt x="952" y="871"/>
                    <a:pt x="989" y="831"/>
                    <a:pt x="989" y="831"/>
                  </a:cubicBezTo>
                  <a:cubicBezTo>
                    <a:pt x="1014" y="796"/>
                    <a:pt x="1045" y="798"/>
                    <a:pt x="1045" y="798"/>
                  </a:cubicBezTo>
                  <a:cubicBezTo>
                    <a:pt x="1154" y="801"/>
                    <a:pt x="1154" y="801"/>
                    <a:pt x="1154" y="801"/>
                  </a:cubicBezTo>
                  <a:cubicBezTo>
                    <a:pt x="1194" y="807"/>
                    <a:pt x="1197" y="785"/>
                    <a:pt x="1197" y="785"/>
                  </a:cubicBezTo>
                  <a:cubicBezTo>
                    <a:pt x="1197" y="785"/>
                    <a:pt x="1220" y="696"/>
                    <a:pt x="1225" y="665"/>
                  </a:cubicBezTo>
                  <a:close/>
                  <a:moveTo>
                    <a:pt x="596" y="729"/>
                  </a:moveTo>
                  <a:cubicBezTo>
                    <a:pt x="531" y="718"/>
                    <a:pt x="488" y="657"/>
                    <a:pt x="499" y="592"/>
                  </a:cubicBezTo>
                  <a:cubicBezTo>
                    <a:pt x="510" y="528"/>
                    <a:pt x="571" y="484"/>
                    <a:pt x="636" y="495"/>
                  </a:cubicBezTo>
                  <a:cubicBezTo>
                    <a:pt x="701" y="507"/>
                    <a:pt x="744" y="568"/>
                    <a:pt x="733" y="632"/>
                  </a:cubicBezTo>
                  <a:cubicBezTo>
                    <a:pt x="722" y="697"/>
                    <a:pt x="660" y="740"/>
                    <a:pt x="596" y="729"/>
                  </a:cubicBezTo>
                  <a:close/>
                </a:path>
              </a:pathLst>
            </a:custGeom>
            <a:solidFill>
              <a:schemeClr val="accent1"/>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492"/>
            <p:cNvSpPr>
              <a:spLocks noEditPoints="1"/>
            </p:cNvSpPr>
            <p:nvPr/>
          </p:nvSpPr>
          <p:spPr bwMode="auto">
            <a:xfrm>
              <a:off x="4893297" y="2041048"/>
              <a:ext cx="288826" cy="294010"/>
            </a:xfrm>
            <a:custGeom>
              <a:avLst/>
              <a:gdLst>
                <a:gd name="T0" fmla="*/ 128 w 165"/>
                <a:gd name="T1" fmla="*/ 26 h 168"/>
                <a:gd name="T2" fmla="*/ 25 w 165"/>
                <a:gd name="T3" fmla="*/ 37 h 168"/>
                <a:gd name="T4" fmla="*/ 36 w 165"/>
                <a:gd name="T5" fmla="*/ 142 h 168"/>
                <a:gd name="T6" fmla="*/ 140 w 165"/>
                <a:gd name="T7" fmla="*/ 130 h 168"/>
                <a:gd name="T8" fmla="*/ 128 w 165"/>
                <a:gd name="T9" fmla="*/ 26 h 168"/>
                <a:gd name="T10" fmla="*/ 50 w 165"/>
                <a:gd name="T11" fmla="*/ 124 h 168"/>
                <a:gd name="T12" fmla="*/ 42 w 165"/>
                <a:gd name="T13" fmla="*/ 51 h 168"/>
                <a:gd name="T14" fmla="*/ 114 w 165"/>
                <a:gd name="T15" fmla="*/ 43 h 168"/>
                <a:gd name="T16" fmla="*/ 122 w 165"/>
                <a:gd name="T17" fmla="*/ 116 h 168"/>
                <a:gd name="T18" fmla="*/ 50 w 165"/>
                <a:gd name="T19"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8">
                  <a:moveTo>
                    <a:pt x="128" y="26"/>
                  </a:moveTo>
                  <a:cubicBezTo>
                    <a:pt x="97" y="0"/>
                    <a:pt x="50" y="5"/>
                    <a:pt x="25" y="37"/>
                  </a:cubicBezTo>
                  <a:cubicBezTo>
                    <a:pt x="0" y="69"/>
                    <a:pt x="5" y="116"/>
                    <a:pt x="36" y="142"/>
                  </a:cubicBezTo>
                  <a:cubicBezTo>
                    <a:pt x="68" y="168"/>
                    <a:pt x="114" y="163"/>
                    <a:pt x="140" y="130"/>
                  </a:cubicBezTo>
                  <a:cubicBezTo>
                    <a:pt x="165" y="98"/>
                    <a:pt x="160" y="51"/>
                    <a:pt x="128" y="26"/>
                  </a:cubicBezTo>
                  <a:close/>
                  <a:moveTo>
                    <a:pt x="50" y="124"/>
                  </a:moveTo>
                  <a:cubicBezTo>
                    <a:pt x="28" y="107"/>
                    <a:pt x="25" y="74"/>
                    <a:pt x="42" y="51"/>
                  </a:cubicBezTo>
                  <a:cubicBezTo>
                    <a:pt x="60" y="29"/>
                    <a:pt x="92" y="25"/>
                    <a:pt x="114" y="43"/>
                  </a:cubicBezTo>
                  <a:cubicBezTo>
                    <a:pt x="136" y="61"/>
                    <a:pt x="140" y="94"/>
                    <a:pt x="122" y="116"/>
                  </a:cubicBezTo>
                  <a:cubicBezTo>
                    <a:pt x="105" y="139"/>
                    <a:pt x="72" y="142"/>
                    <a:pt x="50" y="1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493"/>
            <p:cNvSpPr>
              <a:spLocks/>
            </p:cNvSpPr>
            <p:nvPr/>
          </p:nvSpPr>
          <p:spPr bwMode="auto">
            <a:xfrm>
              <a:off x="4888113" y="2272109"/>
              <a:ext cx="91091" cy="108865"/>
            </a:xfrm>
            <a:custGeom>
              <a:avLst/>
              <a:gdLst>
                <a:gd name="T0" fmla="*/ 20 w 52"/>
                <a:gd name="T1" fmla="*/ 56 h 62"/>
                <a:gd name="T2" fmla="*/ 5 w 52"/>
                <a:gd name="T3" fmla="*/ 58 h 62"/>
                <a:gd name="T4" fmla="*/ 5 w 52"/>
                <a:gd name="T5" fmla="*/ 58 h 62"/>
                <a:gd name="T6" fmla="*/ 3 w 52"/>
                <a:gd name="T7" fmla="*/ 43 h 62"/>
                <a:gd name="T8" fmla="*/ 31 w 52"/>
                <a:gd name="T9" fmla="*/ 6 h 62"/>
                <a:gd name="T10" fmla="*/ 46 w 52"/>
                <a:gd name="T11" fmla="*/ 4 h 62"/>
                <a:gd name="T12" fmla="*/ 46 w 52"/>
                <a:gd name="T13" fmla="*/ 4 h 62"/>
                <a:gd name="T14" fmla="*/ 48 w 52"/>
                <a:gd name="T15" fmla="*/ 20 h 62"/>
                <a:gd name="T16" fmla="*/ 20 w 52"/>
                <a:gd name="T17" fmla="*/ 5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2">
                  <a:moveTo>
                    <a:pt x="20" y="56"/>
                  </a:moveTo>
                  <a:cubicBezTo>
                    <a:pt x="17" y="61"/>
                    <a:pt x="10" y="62"/>
                    <a:pt x="5" y="58"/>
                  </a:cubicBezTo>
                  <a:cubicBezTo>
                    <a:pt x="5" y="58"/>
                    <a:pt x="5" y="58"/>
                    <a:pt x="5" y="58"/>
                  </a:cubicBezTo>
                  <a:cubicBezTo>
                    <a:pt x="0" y="54"/>
                    <a:pt x="0" y="47"/>
                    <a:pt x="3" y="43"/>
                  </a:cubicBezTo>
                  <a:cubicBezTo>
                    <a:pt x="31" y="6"/>
                    <a:pt x="31" y="6"/>
                    <a:pt x="31" y="6"/>
                  </a:cubicBezTo>
                  <a:cubicBezTo>
                    <a:pt x="35" y="1"/>
                    <a:pt x="42" y="0"/>
                    <a:pt x="46" y="4"/>
                  </a:cubicBezTo>
                  <a:cubicBezTo>
                    <a:pt x="46" y="4"/>
                    <a:pt x="46" y="4"/>
                    <a:pt x="46" y="4"/>
                  </a:cubicBezTo>
                  <a:cubicBezTo>
                    <a:pt x="51" y="8"/>
                    <a:pt x="52" y="15"/>
                    <a:pt x="48" y="20"/>
                  </a:cubicBezTo>
                  <a:lnTo>
                    <a:pt x="20"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494"/>
            <p:cNvSpPr>
              <a:spLocks/>
            </p:cNvSpPr>
            <p:nvPr/>
          </p:nvSpPr>
          <p:spPr bwMode="auto">
            <a:xfrm>
              <a:off x="4975501" y="2106219"/>
              <a:ext cx="70355" cy="47397"/>
            </a:xfrm>
            <a:custGeom>
              <a:avLst/>
              <a:gdLst>
                <a:gd name="T0" fmla="*/ 8 w 40"/>
                <a:gd name="T1" fmla="*/ 26 h 27"/>
                <a:gd name="T2" fmla="*/ 9 w 40"/>
                <a:gd name="T3" fmla="*/ 25 h 27"/>
                <a:gd name="T4" fmla="*/ 34 w 40"/>
                <a:gd name="T5" fmla="*/ 10 h 27"/>
                <a:gd name="T6" fmla="*/ 32 w 40"/>
                <a:gd name="T7" fmla="*/ 1 h 27"/>
                <a:gd name="T8" fmla="*/ 32 w 40"/>
                <a:gd name="T9" fmla="*/ 0 h 27"/>
                <a:gd name="T10" fmla="*/ 2 w 40"/>
                <a:gd name="T11" fmla="*/ 19 h 27"/>
                <a:gd name="T12" fmla="*/ 1 w 40"/>
                <a:gd name="T13" fmla="*/ 19 h 27"/>
                <a:gd name="T14" fmla="*/ 8 w 40"/>
                <a:gd name="T15" fmla="*/ 2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27">
                  <a:moveTo>
                    <a:pt x="8" y="26"/>
                  </a:moveTo>
                  <a:cubicBezTo>
                    <a:pt x="9" y="26"/>
                    <a:pt x="9" y="25"/>
                    <a:pt x="9" y="25"/>
                  </a:cubicBezTo>
                  <a:cubicBezTo>
                    <a:pt x="16" y="17"/>
                    <a:pt x="25" y="12"/>
                    <a:pt x="34" y="10"/>
                  </a:cubicBezTo>
                  <a:cubicBezTo>
                    <a:pt x="40" y="4"/>
                    <a:pt x="32" y="1"/>
                    <a:pt x="32" y="1"/>
                  </a:cubicBezTo>
                  <a:cubicBezTo>
                    <a:pt x="32" y="1"/>
                    <a:pt x="32" y="1"/>
                    <a:pt x="32" y="0"/>
                  </a:cubicBezTo>
                  <a:cubicBezTo>
                    <a:pt x="21" y="3"/>
                    <a:pt x="10" y="9"/>
                    <a:pt x="2" y="19"/>
                  </a:cubicBezTo>
                  <a:cubicBezTo>
                    <a:pt x="2" y="19"/>
                    <a:pt x="1" y="19"/>
                    <a:pt x="1" y="19"/>
                  </a:cubicBezTo>
                  <a:cubicBezTo>
                    <a:pt x="0" y="27"/>
                    <a:pt x="8" y="26"/>
                    <a:pt x="8" y="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522"/>
            <p:cNvSpPr>
              <a:spLocks/>
            </p:cNvSpPr>
            <p:nvPr/>
          </p:nvSpPr>
          <p:spPr bwMode="auto">
            <a:xfrm>
              <a:off x="5487242" y="2869758"/>
              <a:ext cx="251797" cy="174777"/>
            </a:xfrm>
            <a:custGeom>
              <a:avLst/>
              <a:gdLst>
                <a:gd name="T0" fmla="*/ 296 w 340"/>
                <a:gd name="T1" fmla="*/ 96 h 236"/>
                <a:gd name="T2" fmla="*/ 319 w 340"/>
                <a:gd name="T3" fmla="*/ 52 h 236"/>
                <a:gd name="T4" fmla="*/ 340 w 340"/>
                <a:gd name="T5" fmla="*/ 4 h 236"/>
                <a:gd name="T6" fmla="*/ 286 w 340"/>
                <a:gd name="T7" fmla="*/ 2 h 236"/>
                <a:gd name="T8" fmla="*/ 232 w 340"/>
                <a:gd name="T9" fmla="*/ 0 h 236"/>
                <a:gd name="T10" fmla="*/ 253 w 340"/>
                <a:gd name="T11" fmla="*/ 26 h 236"/>
                <a:gd name="T12" fmla="*/ 2 w 340"/>
                <a:gd name="T13" fmla="*/ 175 h 236"/>
                <a:gd name="T14" fmla="*/ 0 w 340"/>
                <a:gd name="T15" fmla="*/ 236 h 236"/>
                <a:gd name="T16" fmla="*/ 272 w 340"/>
                <a:gd name="T17" fmla="*/ 66 h 236"/>
                <a:gd name="T18" fmla="*/ 296 w 340"/>
                <a:gd name="T19" fmla="*/ 9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236">
                  <a:moveTo>
                    <a:pt x="296" y="96"/>
                  </a:moveTo>
                  <a:lnTo>
                    <a:pt x="319" y="52"/>
                  </a:lnTo>
                  <a:lnTo>
                    <a:pt x="340" y="4"/>
                  </a:lnTo>
                  <a:lnTo>
                    <a:pt x="286" y="2"/>
                  </a:lnTo>
                  <a:lnTo>
                    <a:pt x="232" y="0"/>
                  </a:lnTo>
                  <a:lnTo>
                    <a:pt x="253" y="26"/>
                  </a:lnTo>
                  <a:lnTo>
                    <a:pt x="2" y="175"/>
                  </a:lnTo>
                  <a:lnTo>
                    <a:pt x="0" y="236"/>
                  </a:lnTo>
                  <a:lnTo>
                    <a:pt x="272" y="66"/>
                  </a:lnTo>
                  <a:lnTo>
                    <a:pt x="296"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523"/>
            <p:cNvSpPr>
              <a:spLocks/>
            </p:cNvSpPr>
            <p:nvPr/>
          </p:nvSpPr>
          <p:spPr bwMode="auto">
            <a:xfrm>
              <a:off x="5669425" y="2953443"/>
              <a:ext cx="68133" cy="239948"/>
            </a:xfrm>
            <a:custGeom>
              <a:avLst/>
              <a:gdLst>
                <a:gd name="T0" fmla="*/ 39 w 39"/>
                <a:gd name="T1" fmla="*/ 125 h 137"/>
                <a:gd name="T2" fmla="*/ 26 w 39"/>
                <a:gd name="T3" fmla="*/ 137 h 137"/>
                <a:gd name="T4" fmla="*/ 13 w 39"/>
                <a:gd name="T5" fmla="*/ 137 h 137"/>
                <a:gd name="T6" fmla="*/ 0 w 39"/>
                <a:gd name="T7" fmla="*/ 125 h 137"/>
                <a:gd name="T8" fmla="*/ 0 w 39"/>
                <a:gd name="T9" fmla="*/ 13 h 137"/>
                <a:gd name="T10" fmla="*/ 13 w 39"/>
                <a:gd name="T11" fmla="*/ 0 h 137"/>
                <a:gd name="T12" fmla="*/ 26 w 39"/>
                <a:gd name="T13" fmla="*/ 0 h 137"/>
                <a:gd name="T14" fmla="*/ 39 w 39"/>
                <a:gd name="T15" fmla="*/ 13 h 137"/>
                <a:gd name="T16" fmla="*/ 39 w 39"/>
                <a:gd name="T17" fmla="*/ 12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37">
                  <a:moveTo>
                    <a:pt x="39" y="125"/>
                  </a:moveTo>
                  <a:cubicBezTo>
                    <a:pt x="39" y="132"/>
                    <a:pt x="33" y="137"/>
                    <a:pt x="26" y="137"/>
                  </a:cubicBezTo>
                  <a:cubicBezTo>
                    <a:pt x="13" y="137"/>
                    <a:pt x="13" y="137"/>
                    <a:pt x="13" y="137"/>
                  </a:cubicBezTo>
                  <a:cubicBezTo>
                    <a:pt x="6" y="137"/>
                    <a:pt x="0" y="132"/>
                    <a:pt x="0" y="125"/>
                  </a:cubicBezTo>
                  <a:cubicBezTo>
                    <a:pt x="0" y="13"/>
                    <a:pt x="0" y="13"/>
                    <a:pt x="0" y="13"/>
                  </a:cubicBezTo>
                  <a:cubicBezTo>
                    <a:pt x="0" y="6"/>
                    <a:pt x="6" y="0"/>
                    <a:pt x="13" y="0"/>
                  </a:cubicBezTo>
                  <a:cubicBezTo>
                    <a:pt x="26" y="0"/>
                    <a:pt x="26" y="0"/>
                    <a:pt x="26" y="0"/>
                  </a:cubicBezTo>
                  <a:cubicBezTo>
                    <a:pt x="33" y="0"/>
                    <a:pt x="39" y="6"/>
                    <a:pt x="39" y="13"/>
                  </a:cubicBezTo>
                  <a:lnTo>
                    <a:pt x="39" y="1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524"/>
            <p:cNvSpPr>
              <a:spLocks/>
            </p:cNvSpPr>
            <p:nvPr/>
          </p:nvSpPr>
          <p:spPr bwMode="auto">
            <a:xfrm>
              <a:off x="5579815" y="3004543"/>
              <a:ext cx="66652" cy="188848"/>
            </a:xfrm>
            <a:custGeom>
              <a:avLst/>
              <a:gdLst>
                <a:gd name="T0" fmla="*/ 38 w 38"/>
                <a:gd name="T1" fmla="*/ 96 h 108"/>
                <a:gd name="T2" fmla="*/ 26 w 38"/>
                <a:gd name="T3" fmla="*/ 108 h 108"/>
                <a:gd name="T4" fmla="*/ 13 w 38"/>
                <a:gd name="T5" fmla="*/ 108 h 108"/>
                <a:gd name="T6" fmla="*/ 0 w 38"/>
                <a:gd name="T7" fmla="*/ 96 h 108"/>
                <a:gd name="T8" fmla="*/ 0 w 38"/>
                <a:gd name="T9" fmla="*/ 12 h 108"/>
                <a:gd name="T10" fmla="*/ 13 w 38"/>
                <a:gd name="T11" fmla="*/ 0 h 108"/>
                <a:gd name="T12" fmla="*/ 26 w 38"/>
                <a:gd name="T13" fmla="*/ 0 h 108"/>
                <a:gd name="T14" fmla="*/ 38 w 38"/>
                <a:gd name="T15" fmla="*/ 12 h 108"/>
                <a:gd name="T16" fmla="*/ 38 w 38"/>
                <a:gd name="T1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108">
                  <a:moveTo>
                    <a:pt x="38" y="96"/>
                  </a:moveTo>
                  <a:cubicBezTo>
                    <a:pt x="38" y="103"/>
                    <a:pt x="33" y="108"/>
                    <a:pt x="26" y="108"/>
                  </a:cubicBezTo>
                  <a:cubicBezTo>
                    <a:pt x="13" y="108"/>
                    <a:pt x="13" y="108"/>
                    <a:pt x="13" y="108"/>
                  </a:cubicBezTo>
                  <a:cubicBezTo>
                    <a:pt x="6" y="108"/>
                    <a:pt x="0" y="103"/>
                    <a:pt x="0" y="96"/>
                  </a:cubicBezTo>
                  <a:cubicBezTo>
                    <a:pt x="0" y="12"/>
                    <a:pt x="0" y="12"/>
                    <a:pt x="0" y="12"/>
                  </a:cubicBezTo>
                  <a:cubicBezTo>
                    <a:pt x="0" y="6"/>
                    <a:pt x="6" y="0"/>
                    <a:pt x="13" y="0"/>
                  </a:cubicBezTo>
                  <a:cubicBezTo>
                    <a:pt x="26" y="0"/>
                    <a:pt x="26" y="0"/>
                    <a:pt x="26" y="0"/>
                  </a:cubicBezTo>
                  <a:cubicBezTo>
                    <a:pt x="33" y="0"/>
                    <a:pt x="38" y="6"/>
                    <a:pt x="38" y="12"/>
                  </a:cubicBezTo>
                  <a:lnTo>
                    <a:pt x="38"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525"/>
            <p:cNvSpPr>
              <a:spLocks/>
            </p:cNvSpPr>
            <p:nvPr/>
          </p:nvSpPr>
          <p:spPr bwMode="auto">
            <a:xfrm>
              <a:off x="5483540" y="3051200"/>
              <a:ext cx="79242" cy="148857"/>
            </a:xfrm>
            <a:custGeom>
              <a:avLst/>
              <a:gdLst>
                <a:gd name="T0" fmla="*/ 29 w 45"/>
                <a:gd name="T1" fmla="*/ 85 h 85"/>
                <a:gd name="T2" fmla="*/ 15 w 45"/>
                <a:gd name="T3" fmla="*/ 85 h 85"/>
                <a:gd name="T4" fmla="*/ 0 w 45"/>
                <a:gd name="T5" fmla="*/ 69 h 85"/>
                <a:gd name="T6" fmla="*/ 0 w 45"/>
                <a:gd name="T7" fmla="*/ 16 h 85"/>
                <a:gd name="T8" fmla="*/ 15 w 45"/>
                <a:gd name="T9" fmla="*/ 0 h 85"/>
                <a:gd name="T10" fmla="*/ 29 w 45"/>
                <a:gd name="T11" fmla="*/ 0 h 85"/>
                <a:gd name="T12" fmla="*/ 45 w 45"/>
                <a:gd name="T13" fmla="*/ 16 h 85"/>
                <a:gd name="T14" fmla="*/ 45 w 45"/>
                <a:gd name="T15" fmla="*/ 69 h 85"/>
                <a:gd name="T16" fmla="*/ 29 w 45"/>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85">
                  <a:moveTo>
                    <a:pt x="29" y="85"/>
                  </a:moveTo>
                  <a:cubicBezTo>
                    <a:pt x="15" y="85"/>
                    <a:pt x="15" y="85"/>
                    <a:pt x="15" y="85"/>
                  </a:cubicBezTo>
                  <a:cubicBezTo>
                    <a:pt x="7" y="85"/>
                    <a:pt x="0" y="78"/>
                    <a:pt x="0" y="69"/>
                  </a:cubicBezTo>
                  <a:cubicBezTo>
                    <a:pt x="0" y="16"/>
                    <a:pt x="0" y="16"/>
                    <a:pt x="0" y="16"/>
                  </a:cubicBezTo>
                  <a:cubicBezTo>
                    <a:pt x="0" y="7"/>
                    <a:pt x="7" y="0"/>
                    <a:pt x="15" y="0"/>
                  </a:cubicBezTo>
                  <a:cubicBezTo>
                    <a:pt x="29" y="0"/>
                    <a:pt x="29" y="0"/>
                    <a:pt x="29" y="0"/>
                  </a:cubicBezTo>
                  <a:cubicBezTo>
                    <a:pt x="37" y="0"/>
                    <a:pt x="45" y="7"/>
                    <a:pt x="45" y="16"/>
                  </a:cubicBezTo>
                  <a:cubicBezTo>
                    <a:pt x="45" y="69"/>
                    <a:pt x="45" y="69"/>
                    <a:pt x="45" y="69"/>
                  </a:cubicBezTo>
                  <a:cubicBezTo>
                    <a:pt x="45" y="78"/>
                    <a:pt x="37" y="85"/>
                    <a:pt x="29" y="8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526"/>
            <p:cNvSpPr>
              <a:spLocks/>
            </p:cNvSpPr>
            <p:nvPr/>
          </p:nvSpPr>
          <p:spPr bwMode="auto">
            <a:xfrm>
              <a:off x="5722006" y="2144729"/>
              <a:ext cx="138489" cy="134786"/>
            </a:xfrm>
            <a:custGeom>
              <a:avLst/>
              <a:gdLst>
                <a:gd name="T0" fmla="*/ 41 w 79"/>
                <a:gd name="T1" fmla="*/ 76 h 77"/>
                <a:gd name="T2" fmla="*/ 78 w 79"/>
                <a:gd name="T3" fmla="*/ 37 h 77"/>
                <a:gd name="T4" fmla="*/ 38 w 79"/>
                <a:gd name="T5" fmla="*/ 0 h 77"/>
                <a:gd name="T6" fmla="*/ 1 w 79"/>
                <a:gd name="T7" fmla="*/ 40 h 77"/>
                <a:gd name="T8" fmla="*/ 41 w 79"/>
                <a:gd name="T9" fmla="*/ 76 h 77"/>
              </a:gdLst>
              <a:ahLst/>
              <a:cxnLst>
                <a:cxn ang="0">
                  <a:pos x="T0" y="T1"/>
                </a:cxn>
                <a:cxn ang="0">
                  <a:pos x="T2" y="T3"/>
                </a:cxn>
                <a:cxn ang="0">
                  <a:pos x="T4" y="T5"/>
                </a:cxn>
                <a:cxn ang="0">
                  <a:pos x="T6" y="T7"/>
                </a:cxn>
                <a:cxn ang="0">
                  <a:pos x="T8" y="T9"/>
                </a:cxn>
              </a:cxnLst>
              <a:rect l="0" t="0" r="r" b="b"/>
              <a:pathLst>
                <a:path w="79" h="77">
                  <a:moveTo>
                    <a:pt x="41" y="76"/>
                  </a:moveTo>
                  <a:cubicBezTo>
                    <a:pt x="62" y="76"/>
                    <a:pt x="79" y="58"/>
                    <a:pt x="78" y="37"/>
                  </a:cubicBezTo>
                  <a:cubicBezTo>
                    <a:pt x="78" y="16"/>
                    <a:pt x="60" y="0"/>
                    <a:pt x="38" y="0"/>
                  </a:cubicBezTo>
                  <a:cubicBezTo>
                    <a:pt x="17" y="1"/>
                    <a:pt x="0" y="19"/>
                    <a:pt x="1" y="40"/>
                  </a:cubicBezTo>
                  <a:cubicBezTo>
                    <a:pt x="2" y="61"/>
                    <a:pt x="20" y="77"/>
                    <a:pt x="41" y="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527"/>
            <p:cNvSpPr>
              <a:spLocks/>
            </p:cNvSpPr>
            <p:nvPr/>
          </p:nvSpPr>
          <p:spPr bwMode="auto">
            <a:xfrm>
              <a:off x="5655354" y="2288402"/>
              <a:ext cx="273274" cy="197735"/>
            </a:xfrm>
            <a:custGeom>
              <a:avLst/>
              <a:gdLst>
                <a:gd name="T0" fmla="*/ 119 w 156"/>
                <a:gd name="T1" fmla="*/ 0 h 113"/>
                <a:gd name="T2" fmla="*/ 80 w 156"/>
                <a:gd name="T3" fmla="*/ 46 h 113"/>
                <a:gd name="T4" fmla="*/ 37 w 156"/>
                <a:gd name="T5" fmla="*/ 1 h 113"/>
                <a:gd name="T6" fmla="*/ 1 w 156"/>
                <a:gd name="T7" fmla="*/ 50 h 113"/>
                <a:gd name="T8" fmla="*/ 3 w 156"/>
                <a:gd name="T9" fmla="*/ 113 h 113"/>
                <a:gd name="T10" fmla="*/ 156 w 156"/>
                <a:gd name="T11" fmla="*/ 113 h 113"/>
                <a:gd name="T12" fmla="*/ 154 w 156"/>
                <a:gd name="T13" fmla="*/ 45 h 113"/>
                <a:gd name="T14" fmla="*/ 119 w 156"/>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13">
                  <a:moveTo>
                    <a:pt x="119" y="0"/>
                  </a:moveTo>
                  <a:cubicBezTo>
                    <a:pt x="80" y="46"/>
                    <a:pt x="80" y="46"/>
                    <a:pt x="80" y="46"/>
                  </a:cubicBezTo>
                  <a:cubicBezTo>
                    <a:pt x="37" y="1"/>
                    <a:pt x="37" y="1"/>
                    <a:pt x="37" y="1"/>
                  </a:cubicBezTo>
                  <a:cubicBezTo>
                    <a:pt x="11" y="11"/>
                    <a:pt x="0" y="26"/>
                    <a:pt x="1" y="50"/>
                  </a:cubicBezTo>
                  <a:cubicBezTo>
                    <a:pt x="3" y="113"/>
                    <a:pt x="3" y="113"/>
                    <a:pt x="3" y="113"/>
                  </a:cubicBezTo>
                  <a:cubicBezTo>
                    <a:pt x="156" y="113"/>
                    <a:pt x="156" y="113"/>
                    <a:pt x="156" y="113"/>
                  </a:cubicBezTo>
                  <a:cubicBezTo>
                    <a:pt x="154" y="45"/>
                    <a:pt x="154" y="45"/>
                    <a:pt x="154" y="45"/>
                  </a:cubicBezTo>
                  <a:cubicBezTo>
                    <a:pt x="153" y="23"/>
                    <a:pt x="144" y="9"/>
                    <a:pt x="11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534"/>
            <p:cNvSpPr>
              <a:spLocks noEditPoints="1"/>
            </p:cNvSpPr>
            <p:nvPr/>
          </p:nvSpPr>
          <p:spPr bwMode="auto">
            <a:xfrm>
              <a:off x="4751846" y="2769779"/>
              <a:ext cx="159225" cy="268090"/>
            </a:xfrm>
            <a:custGeom>
              <a:avLst/>
              <a:gdLst>
                <a:gd name="T0" fmla="*/ 54 w 91"/>
                <a:gd name="T1" fmla="*/ 71 h 153"/>
                <a:gd name="T2" fmla="*/ 91 w 91"/>
                <a:gd name="T3" fmla="*/ 25 h 153"/>
                <a:gd name="T4" fmla="*/ 91 w 91"/>
                <a:gd name="T5" fmla="*/ 25 h 153"/>
                <a:gd name="T6" fmla="*/ 91 w 91"/>
                <a:gd name="T7" fmla="*/ 0 h 153"/>
                <a:gd name="T8" fmla="*/ 46 w 91"/>
                <a:gd name="T9" fmla="*/ 0 h 153"/>
                <a:gd name="T10" fmla="*/ 45 w 91"/>
                <a:gd name="T11" fmla="*/ 0 h 153"/>
                <a:gd name="T12" fmla="*/ 0 w 91"/>
                <a:gd name="T13" fmla="*/ 0 h 153"/>
                <a:gd name="T14" fmla="*/ 0 w 91"/>
                <a:gd name="T15" fmla="*/ 25 h 153"/>
                <a:gd name="T16" fmla="*/ 0 w 91"/>
                <a:gd name="T17" fmla="*/ 25 h 153"/>
                <a:gd name="T18" fmla="*/ 37 w 91"/>
                <a:gd name="T19" fmla="*/ 71 h 153"/>
                <a:gd name="T20" fmla="*/ 42 w 91"/>
                <a:gd name="T21" fmla="*/ 77 h 153"/>
                <a:gd name="T22" fmla="*/ 40 w 91"/>
                <a:gd name="T23" fmla="*/ 82 h 153"/>
                <a:gd name="T24" fmla="*/ 0 w 91"/>
                <a:gd name="T25" fmla="*/ 128 h 153"/>
                <a:gd name="T26" fmla="*/ 0 w 91"/>
                <a:gd name="T27" fmla="*/ 128 h 153"/>
                <a:gd name="T28" fmla="*/ 0 w 91"/>
                <a:gd name="T29" fmla="*/ 153 h 153"/>
                <a:gd name="T30" fmla="*/ 45 w 91"/>
                <a:gd name="T31" fmla="*/ 153 h 153"/>
                <a:gd name="T32" fmla="*/ 46 w 91"/>
                <a:gd name="T33" fmla="*/ 153 h 153"/>
                <a:gd name="T34" fmla="*/ 91 w 91"/>
                <a:gd name="T35" fmla="*/ 153 h 153"/>
                <a:gd name="T36" fmla="*/ 91 w 91"/>
                <a:gd name="T37" fmla="*/ 128 h 153"/>
                <a:gd name="T38" fmla="*/ 91 w 91"/>
                <a:gd name="T39" fmla="*/ 128 h 153"/>
                <a:gd name="T40" fmla="*/ 51 w 91"/>
                <a:gd name="T41" fmla="*/ 82 h 153"/>
                <a:gd name="T42" fmla="*/ 49 w 91"/>
                <a:gd name="T43" fmla="*/ 77 h 153"/>
                <a:gd name="T44" fmla="*/ 54 w 91"/>
                <a:gd name="T45" fmla="*/ 71 h 153"/>
                <a:gd name="T46" fmla="*/ 14 w 91"/>
                <a:gd name="T47" fmla="*/ 127 h 153"/>
                <a:gd name="T48" fmla="*/ 14 w 91"/>
                <a:gd name="T49" fmla="*/ 124 h 153"/>
                <a:gd name="T50" fmla="*/ 14 w 91"/>
                <a:gd name="T51" fmla="*/ 124 h 153"/>
                <a:gd name="T52" fmla="*/ 42 w 91"/>
                <a:gd name="T53" fmla="*/ 92 h 153"/>
                <a:gd name="T54" fmla="*/ 14 w 91"/>
                <a:gd name="T55" fmla="*/ 127 h 153"/>
                <a:gd name="T56" fmla="*/ 80 w 91"/>
                <a:gd name="T57" fmla="*/ 124 h 153"/>
                <a:gd name="T58" fmla="*/ 80 w 91"/>
                <a:gd name="T59" fmla="*/ 126 h 153"/>
                <a:gd name="T60" fmla="*/ 52 w 91"/>
                <a:gd name="T61" fmla="*/ 92 h 153"/>
                <a:gd name="T62" fmla="*/ 80 w 91"/>
                <a:gd name="T63" fmla="*/ 124 h 153"/>
                <a:gd name="T64" fmla="*/ 42 w 91"/>
                <a:gd name="T65" fmla="*/ 41 h 153"/>
                <a:gd name="T66" fmla="*/ 18 w 91"/>
                <a:gd name="T67" fmla="*/ 45 h 153"/>
                <a:gd name="T68" fmla="*/ 14 w 91"/>
                <a:gd name="T69" fmla="*/ 28 h 153"/>
                <a:gd name="T70" fmla="*/ 14 w 91"/>
                <a:gd name="T71" fmla="*/ 28 h 153"/>
                <a:gd name="T72" fmla="*/ 14 w 91"/>
                <a:gd name="T73" fmla="*/ 11 h 153"/>
                <a:gd name="T74" fmla="*/ 19 w 91"/>
                <a:gd name="T75" fmla="*/ 11 h 153"/>
                <a:gd name="T76" fmla="*/ 75 w 91"/>
                <a:gd name="T77" fmla="*/ 11 h 153"/>
                <a:gd name="T78" fmla="*/ 80 w 91"/>
                <a:gd name="T79" fmla="*/ 11 h 153"/>
                <a:gd name="T80" fmla="*/ 80 w 91"/>
                <a:gd name="T81" fmla="*/ 28 h 153"/>
                <a:gd name="T82" fmla="*/ 79 w 91"/>
                <a:gd name="T83" fmla="*/ 37 h 153"/>
                <a:gd name="T84" fmla="*/ 60 w 91"/>
                <a:gd name="T85" fmla="*/ 43 h 153"/>
                <a:gd name="T86" fmla="*/ 42 w 91"/>
                <a:gd name="T87" fmla="*/ 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 h="153">
                  <a:moveTo>
                    <a:pt x="54" y="71"/>
                  </a:moveTo>
                  <a:cubicBezTo>
                    <a:pt x="75" y="66"/>
                    <a:pt x="91" y="48"/>
                    <a:pt x="91" y="25"/>
                  </a:cubicBezTo>
                  <a:cubicBezTo>
                    <a:pt x="91" y="25"/>
                    <a:pt x="91" y="25"/>
                    <a:pt x="91" y="25"/>
                  </a:cubicBezTo>
                  <a:cubicBezTo>
                    <a:pt x="91" y="0"/>
                    <a:pt x="91" y="0"/>
                    <a:pt x="91" y="0"/>
                  </a:cubicBezTo>
                  <a:cubicBezTo>
                    <a:pt x="46" y="0"/>
                    <a:pt x="46" y="0"/>
                    <a:pt x="46" y="0"/>
                  </a:cubicBezTo>
                  <a:cubicBezTo>
                    <a:pt x="45" y="0"/>
                    <a:pt x="45" y="0"/>
                    <a:pt x="45" y="0"/>
                  </a:cubicBezTo>
                  <a:cubicBezTo>
                    <a:pt x="0" y="0"/>
                    <a:pt x="0" y="0"/>
                    <a:pt x="0" y="0"/>
                  </a:cubicBezTo>
                  <a:cubicBezTo>
                    <a:pt x="0" y="25"/>
                    <a:pt x="0" y="25"/>
                    <a:pt x="0" y="25"/>
                  </a:cubicBezTo>
                  <a:cubicBezTo>
                    <a:pt x="0" y="25"/>
                    <a:pt x="0" y="25"/>
                    <a:pt x="0" y="25"/>
                  </a:cubicBezTo>
                  <a:cubicBezTo>
                    <a:pt x="0" y="48"/>
                    <a:pt x="16" y="66"/>
                    <a:pt x="37" y="71"/>
                  </a:cubicBezTo>
                  <a:cubicBezTo>
                    <a:pt x="39" y="72"/>
                    <a:pt x="41" y="75"/>
                    <a:pt x="42" y="77"/>
                  </a:cubicBezTo>
                  <a:cubicBezTo>
                    <a:pt x="42" y="79"/>
                    <a:pt x="41" y="80"/>
                    <a:pt x="40" y="82"/>
                  </a:cubicBezTo>
                  <a:cubicBezTo>
                    <a:pt x="17" y="85"/>
                    <a:pt x="0" y="104"/>
                    <a:pt x="0" y="128"/>
                  </a:cubicBezTo>
                  <a:cubicBezTo>
                    <a:pt x="0" y="128"/>
                    <a:pt x="0" y="128"/>
                    <a:pt x="0" y="128"/>
                  </a:cubicBezTo>
                  <a:cubicBezTo>
                    <a:pt x="0" y="153"/>
                    <a:pt x="0" y="153"/>
                    <a:pt x="0" y="153"/>
                  </a:cubicBezTo>
                  <a:cubicBezTo>
                    <a:pt x="45" y="153"/>
                    <a:pt x="45" y="153"/>
                    <a:pt x="45" y="153"/>
                  </a:cubicBezTo>
                  <a:cubicBezTo>
                    <a:pt x="46" y="153"/>
                    <a:pt x="46" y="153"/>
                    <a:pt x="46" y="153"/>
                  </a:cubicBezTo>
                  <a:cubicBezTo>
                    <a:pt x="91" y="153"/>
                    <a:pt x="91" y="153"/>
                    <a:pt x="91" y="153"/>
                  </a:cubicBezTo>
                  <a:cubicBezTo>
                    <a:pt x="91" y="128"/>
                    <a:pt x="91" y="128"/>
                    <a:pt x="91" y="128"/>
                  </a:cubicBezTo>
                  <a:cubicBezTo>
                    <a:pt x="91" y="128"/>
                    <a:pt x="91" y="128"/>
                    <a:pt x="91" y="128"/>
                  </a:cubicBezTo>
                  <a:cubicBezTo>
                    <a:pt x="91" y="104"/>
                    <a:pt x="74" y="85"/>
                    <a:pt x="51" y="82"/>
                  </a:cubicBezTo>
                  <a:cubicBezTo>
                    <a:pt x="50" y="80"/>
                    <a:pt x="49" y="79"/>
                    <a:pt x="49" y="77"/>
                  </a:cubicBezTo>
                  <a:cubicBezTo>
                    <a:pt x="50" y="75"/>
                    <a:pt x="51" y="72"/>
                    <a:pt x="54" y="71"/>
                  </a:cubicBezTo>
                  <a:close/>
                  <a:moveTo>
                    <a:pt x="14" y="127"/>
                  </a:moveTo>
                  <a:cubicBezTo>
                    <a:pt x="14" y="124"/>
                    <a:pt x="14" y="124"/>
                    <a:pt x="14" y="124"/>
                  </a:cubicBezTo>
                  <a:cubicBezTo>
                    <a:pt x="14" y="124"/>
                    <a:pt x="14" y="124"/>
                    <a:pt x="14" y="124"/>
                  </a:cubicBezTo>
                  <a:cubicBezTo>
                    <a:pt x="14" y="108"/>
                    <a:pt x="26" y="95"/>
                    <a:pt x="42" y="92"/>
                  </a:cubicBezTo>
                  <a:cubicBezTo>
                    <a:pt x="41" y="98"/>
                    <a:pt x="38" y="114"/>
                    <a:pt x="14" y="127"/>
                  </a:cubicBezTo>
                  <a:close/>
                  <a:moveTo>
                    <a:pt x="80" y="124"/>
                  </a:moveTo>
                  <a:cubicBezTo>
                    <a:pt x="80" y="126"/>
                    <a:pt x="80" y="126"/>
                    <a:pt x="80" y="126"/>
                  </a:cubicBezTo>
                  <a:cubicBezTo>
                    <a:pt x="70" y="120"/>
                    <a:pt x="51" y="106"/>
                    <a:pt x="52" y="92"/>
                  </a:cubicBezTo>
                  <a:cubicBezTo>
                    <a:pt x="67" y="94"/>
                    <a:pt x="80" y="108"/>
                    <a:pt x="80" y="124"/>
                  </a:cubicBezTo>
                  <a:close/>
                  <a:moveTo>
                    <a:pt x="42" y="41"/>
                  </a:moveTo>
                  <a:cubicBezTo>
                    <a:pt x="32" y="37"/>
                    <a:pt x="23" y="42"/>
                    <a:pt x="18" y="45"/>
                  </a:cubicBezTo>
                  <a:cubicBezTo>
                    <a:pt x="16" y="40"/>
                    <a:pt x="14" y="34"/>
                    <a:pt x="14" y="28"/>
                  </a:cubicBezTo>
                  <a:cubicBezTo>
                    <a:pt x="14" y="28"/>
                    <a:pt x="14" y="28"/>
                    <a:pt x="14" y="28"/>
                  </a:cubicBezTo>
                  <a:cubicBezTo>
                    <a:pt x="14" y="11"/>
                    <a:pt x="14" y="11"/>
                    <a:pt x="14" y="11"/>
                  </a:cubicBezTo>
                  <a:cubicBezTo>
                    <a:pt x="19" y="11"/>
                    <a:pt x="19" y="11"/>
                    <a:pt x="19" y="11"/>
                  </a:cubicBezTo>
                  <a:cubicBezTo>
                    <a:pt x="75" y="11"/>
                    <a:pt x="75" y="11"/>
                    <a:pt x="75" y="11"/>
                  </a:cubicBezTo>
                  <a:cubicBezTo>
                    <a:pt x="80" y="11"/>
                    <a:pt x="80" y="11"/>
                    <a:pt x="80" y="11"/>
                  </a:cubicBezTo>
                  <a:cubicBezTo>
                    <a:pt x="80" y="28"/>
                    <a:pt x="80" y="28"/>
                    <a:pt x="80" y="28"/>
                  </a:cubicBezTo>
                  <a:cubicBezTo>
                    <a:pt x="80" y="31"/>
                    <a:pt x="79" y="34"/>
                    <a:pt x="79" y="37"/>
                  </a:cubicBezTo>
                  <a:cubicBezTo>
                    <a:pt x="73" y="37"/>
                    <a:pt x="63" y="41"/>
                    <a:pt x="60" y="43"/>
                  </a:cubicBezTo>
                  <a:cubicBezTo>
                    <a:pt x="55" y="45"/>
                    <a:pt x="55" y="47"/>
                    <a:pt x="42"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535"/>
            <p:cNvSpPr>
              <a:spLocks/>
            </p:cNvSpPr>
            <p:nvPr/>
          </p:nvSpPr>
          <p:spPr bwMode="auto">
            <a:xfrm>
              <a:off x="4735553" y="3046016"/>
              <a:ext cx="194773" cy="35548"/>
            </a:xfrm>
            <a:custGeom>
              <a:avLst/>
              <a:gdLst>
                <a:gd name="T0" fmla="*/ 103 w 111"/>
                <a:gd name="T1" fmla="*/ 0 h 20"/>
                <a:gd name="T2" fmla="*/ 7 w 111"/>
                <a:gd name="T3" fmla="*/ 0 h 20"/>
                <a:gd name="T4" fmla="*/ 0 w 111"/>
                <a:gd name="T5" fmla="*/ 10 h 20"/>
                <a:gd name="T6" fmla="*/ 7 w 111"/>
                <a:gd name="T7" fmla="*/ 20 h 20"/>
                <a:gd name="T8" fmla="*/ 103 w 111"/>
                <a:gd name="T9" fmla="*/ 20 h 20"/>
                <a:gd name="T10" fmla="*/ 111 w 111"/>
                <a:gd name="T11" fmla="*/ 10 h 20"/>
                <a:gd name="T12" fmla="*/ 103 w 1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103" y="0"/>
                  </a:moveTo>
                  <a:cubicBezTo>
                    <a:pt x="7" y="0"/>
                    <a:pt x="7" y="0"/>
                    <a:pt x="7" y="0"/>
                  </a:cubicBezTo>
                  <a:cubicBezTo>
                    <a:pt x="3" y="0"/>
                    <a:pt x="0" y="5"/>
                    <a:pt x="0" y="10"/>
                  </a:cubicBezTo>
                  <a:cubicBezTo>
                    <a:pt x="0" y="16"/>
                    <a:pt x="3" y="20"/>
                    <a:pt x="7" y="20"/>
                  </a:cubicBezTo>
                  <a:cubicBezTo>
                    <a:pt x="103" y="20"/>
                    <a:pt x="103" y="20"/>
                    <a:pt x="103" y="20"/>
                  </a:cubicBezTo>
                  <a:cubicBezTo>
                    <a:pt x="107" y="20"/>
                    <a:pt x="111" y="16"/>
                    <a:pt x="111" y="10"/>
                  </a:cubicBezTo>
                  <a:cubicBezTo>
                    <a:pt x="111" y="5"/>
                    <a:pt x="107" y="0"/>
                    <a:pt x="10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536"/>
            <p:cNvSpPr>
              <a:spLocks/>
            </p:cNvSpPr>
            <p:nvPr/>
          </p:nvSpPr>
          <p:spPr bwMode="auto">
            <a:xfrm>
              <a:off x="4735553" y="2723863"/>
              <a:ext cx="194773" cy="35548"/>
            </a:xfrm>
            <a:custGeom>
              <a:avLst/>
              <a:gdLst>
                <a:gd name="T0" fmla="*/ 7 w 111"/>
                <a:gd name="T1" fmla="*/ 20 h 20"/>
                <a:gd name="T2" fmla="*/ 103 w 111"/>
                <a:gd name="T3" fmla="*/ 20 h 20"/>
                <a:gd name="T4" fmla="*/ 111 w 111"/>
                <a:gd name="T5" fmla="*/ 10 h 20"/>
                <a:gd name="T6" fmla="*/ 103 w 111"/>
                <a:gd name="T7" fmla="*/ 0 h 20"/>
                <a:gd name="T8" fmla="*/ 7 w 111"/>
                <a:gd name="T9" fmla="*/ 0 h 20"/>
                <a:gd name="T10" fmla="*/ 0 w 111"/>
                <a:gd name="T11" fmla="*/ 10 h 20"/>
                <a:gd name="T12" fmla="*/ 7 w 111"/>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7" y="20"/>
                  </a:moveTo>
                  <a:cubicBezTo>
                    <a:pt x="103" y="20"/>
                    <a:pt x="103" y="20"/>
                    <a:pt x="103" y="20"/>
                  </a:cubicBezTo>
                  <a:cubicBezTo>
                    <a:pt x="107" y="20"/>
                    <a:pt x="111" y="16"/>
                    <a:pt x="111" y="10"/>
                  </a:cubicBezTo>
                  <a:cubicBezTo>
                    <a:pt x="111" y="5"/>
                    <a:pt x="107" y="0"/>
                    <a:pt x="103" y="0"/>
                  </a:cubicBezTo>
                  <a:cubicBezTo>
                    <a:pt x="7" y="0"/>
                    <a:pt x="7" y="0"/>
                    <a:pt x="7" y="0"/>
                  </a:cubicBezTo>
                  <a:cubicBezTo>
                    <a:pt x="3" y="0"/>
                    <a:pt x="0" y="5"/>
                    <a:pt x="0" y="10"/>
                  </a:cubicBezTo>
                  <a:cubicBezTo>
                    <a:pt x="0" y="16"/>
                    <a:pt x="3" y="20"/>
                    <a:pt x="7"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537"/>
            <p:cNvSpPr>
              <a:spLocks noEditPoints="1"/>
            </p:cNvSpPr>
            <p:nvPr/>
          </p:nvSpPr>
          <p:spPr bwMode="auto">
            <a:xfrm>
              <a:off x="4893297" y="2823842"/>
              <a:ext cx="225877" cy="224396"/>
            </a:xfrm>
            <a:custGeom>
              <a:avLst/>
              <a:gdLst>
                <a:gd name="T0" fmla="*/ 65 w 129"/>
                <a:gd name="T1" fmla="*/ 0 h 128"/>
                <a:gd name="T2" fmla="*/ 0 w 129"/>
                <a:gd name="T3" fmla="*/ 64 h 128"/>
                <a:gd name="T4" fmla="*/ 65 w 129"/>
                <a:gd name="T5" fmla="*/ 128 h 128"/>
                <a:gd name="T6" fmla="*/ 129 w 129"/>
                <a:gd name="T7" fmla="*/ 64 h 128"/>
                <a:gd name="T8" fmla="*/ 65 w 129"/>
                <a:gd name="T9" fmla="*/ 0 h 128"/>
                <a:gd name="T10" fmla="*/ 65 w 129"/>
                <a:gd name="T11" fmla="*/ 114 h 128"/>
                <a:gd name="T12" fmla="*/ 14 w 129"/>
                <a:gd name="T13" fmla="*/ 64 h 128"/>
                <a:gd name="T14" fmla="*/ 65 w 129"/>
                <a:gd name="T15" fmla="*/ 13 h 128"/>
                <a:gd name="T16" fmla="*/ 115 w 129"/>
                <a:gd name="T17" fmla="*/ 64 h 128"/>
                <a:gd name="T18" fmla="*/ 65 w 129"/>
                <a:gd name="T19" fmla="*/ 11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128">
                  <a:moveTo>
                    <a:pt x="65" y="0"/>
                  </a:moveTo>
                  <a:cubicBezTo>
                    <a:pt x="29" y="0"/>
                    <a:pt x="0" y="28"/>
                    <a:pt x="0" y="64"/>
                  </a:cubicBezTo>
                  <a:cubicBezTo>
                    <a:pt x="0" y="99"/>
                    <a:pt x="29" y="128"/>
                    <a:pt x="65" y="128"/>
                  </a:cubicBezTo>
                  <a:cubicBezTo>
                    <a:pt x="100" y="128"/>
                    <a:pt x="129" y="99"/>
                    <a:pt x="129" y="64"/>
                  </a:cubicBezTo>
                  <a:cubicBezTo>
                    <a:pt x="129" y="28"/>
                    <a:pt x="100" y="0"/>
                    <a:pt x="65" y="0"/>
                  </a:cubicBezTo>
                  <a:close/>
                  <a:moveTo>
                    <a:pt x="65" y="114"/>
                  </a:moveTo>
                  <a:cubicBezTo>
                    <a:pt x="37" y="114"/>
                    <a:pt x="14" y="92"/>
                    <a:pt x="14" y="64"/>
                  </a:cubicBezTo>
                  <a:cubicBezTo>
                    <a:pt x="14" y="36"/>
                    <a:pt x="37" y="13"/>
                    <a:pt x="65" y="13"/>
                  </a:cubicBezTo>
                  <a:cubicBezTo>
                    <a:pt x="92" y="13"/>
                    <a:pt x="115" y="36"/>
                    <a:pt x="115" y="64"/>
                  </a:cubicBezTo>
                  <a:cubicBezTo>
                    <a:pt x="115" y="92"/>
                    <a:pt x="92" y="114"/>
                    <a:pt x="65" y="1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538"/>
            <p:cNvSpPr>
              <a:spLocks noEditPoints="1"/>
            </p:cNvSpPr>
            <p:nvPr/>
          </p:nvSpPr>
          <p:spPr bwMode="auto">
            <a:xfrm>
              <a:off x="4972539" y="2869758"/>
              <a:ext cx="69615" cy="132564"/>
            </a:xfrm>
            <a:custGeom>
              <a:avLst/>
              <a:gdLst>
                <a:gd name="T0" fmla="*/ 18 w 40"/>
                <a:gd name="T1" fmla="*/ 76 h 76"/>
                <a:gd name="T2" fmla="*/ 18 w 40"/>
                <a:gd name="T3" fmla="*/ 69 h 76"/>
                <a:gd name="T4" fmla="*/ 9 w 40"/>
                <a:gd name="T5" fmla="*/ 66 h 76"/>
                <a:gd name="T6" fmla="*/ 3 w 40"/>
                <a:gd name="T7" fmla="*/ 60 h 76"/>
                <a:gd name="T8" fmla="*/ 0 w 40"/>
                <a:gd name="T9" fmla="*/ 51 h 76"/>
                <a:gd name="T10" fmla="*/ 7 w 40"/>
                <a:gd name="T11" fmla="*/ 49 h 76"/>
                <a:gd name="T12" fmla="*/ 10 w 40"/>
                <a:gd name="T13" fmla="*/ 58 h 76"/>
                <a:gd name="T14" fmla="*/ 18 w 40"/>
                <a:gd name="T15" fmla="*/ 63 h 76"/>
                <a:gd name="T16" fmla="*/ 18 w 40"/>
                <a:gd name="T17" fmla="*/ 39 h 76"/>
                <a:gd name="T18" fmla="*/ 8 w 40"/>
                <a:gd name="T19" fmla="*/ 35 h 76"/>
                <a:gd name="T20" fmla="*/ 3 w 40"/>
                <a:gd name="T21" fmla="*/ 29 h 76"/>
                <a:gd name="T22" fmla="*/ 1 w 40"/>
                <a:gd name="T23" fmla="*/ 21 h 76"/>
                <a:gd name="T24" fmla="*/ 7 w 40"/>
                <a:gd name="T25" fmla="*/ 8 h 76"/>
                <a:gd name="T26" fmla="*/ 18 w 40"/>
                <a:gd name="T27" fmla="*/ 4 h 76"/>
                <a:gd name="T28" fmla="*/ 18 w 40"/>
                <a:gd name="T29" fmla="*/ 0 h 76"/>
                <a:gd name="T30" fmla="*/ 22 w 40"/>
                <a:gd name="T31" fmla="*/ 0 h 76"/>
                <a:gd name="T32" fmla="*/ 22 w 40"/>
                <a:gd name="T33" fmla="*/ 4 h 76"/>
                <a:gd name="T34" fmla="*/ 33 w 40"/>
                <a:gd name="T35" fmla="*/ 8 h 76"/>
                <a:gd name="T36" fmla="*/ 39 w 40"/>
                <a:gd name="T37" fmla="*/ 19 h 76"/>
                <a:gd name="T38" fmla="*/ 31 w 40"/>
                <a:gd name="T39" fmla="*/ 20 h 76"/>
                <a:gd name="T40" fmla="*/ 28 w 40"/>
                <a:gd name="T41" fmla="*/ 14 h 76"/>
                <a:gd name="T42" fmla="*/ 22 w 40"/>
                <a:gd name="T43" fmla="*/ 10 h 76"/>
                <a:gd name="T44" fmla="*/ 22 w 40"/>
                <a:gd name="T45" fmla="*/ 32 h 76"/>
                <a:gd name="T46" fmla="*/ 30 w 40"/>
                <a:gd name="T47" fmla="*/ 34 h 76"/>
                <a:gd name="T48" fmla="*/ 36 w 40"/>
                <a:gd name="T49" fmla="*/ 38 h 76"/>
                <a:gd name="T50" fmla="*/ 39 w 40"/>
                <a:gd name="T51" fmla="*/ 43 h 76"/>
                <a:gd name="T52" fmla="*/ 40 w 40"/>
                <a:gd name="T53" fmla="*/ 50 h 76"/>
                <a:gd name="T54" fmla="*/ 35 w 40"/>
                <a:gd name="T55" fmla="*/ 63 h 76"/>
                <a:gd name="T56" fmla="*/ 22 w 40"/>
                <a:gd name="T57" fmla="*/ 69 h 76"/>
                <a:gd name="T58" fmla="*/ 22 w 40"/>
                <a:gd name="T59" fmla="*/ 76 h 76"/>
                <a:gd name="T60" fmla="*/ 18 w 40"/>
                <a:gd name="T61" fmla="*/ 76 h 76"/>
                <a:gd name="T62" fmla="*/ 18 w 40"/>
                <a:gd name="T63" fmla="*/ 10 h 76"/>
                <a:gd name="T64" fmla="*/ 11 w 40"/>
                <a:gd name="T65" fmla="*/ 14 h 76"/>
                <a:gd name="T66" fmla="*/ 9 w 40"/>
                <a:gd name="T67" fmla="*/ 21 h 76"/>
                <a:gd name="T68" fmla="*/ 11 w 40"/>
                <a:gd name="T69" fmla="*/ 27 h 76"/>
                <a:gd name="T70" fmla="*/ 18 w 40"/>
                <a:gd name="T71" fmla="*/ 31 h 76"/>
                <a:gd name="T72" fmla="*/ 18 w 40"/>
                <a:gd name="T73" fmla="*/ 10 h 76"/>
                <a:gd name="T74" fmla="*/ 22 w 40"/>
                <a:gd name="T75" fmla="*/ 63 h 76"/>
                <a:gd name="T76" fmla="*/ 30 w 40"/>
                <a:gd name="T77" fmla="*/ 59 h 76"/>
                <a:gd name="T78" fmla="*/ 33 w 40"/>
                <a:gd name="T79" fmla="*/ 51 h 76"/>
                <a:gd name="T80" fmla="*/ 31 w 40"/>
                <a:gd name="T81" fmla="*/ 44 h 76"/>
                <a:gd name="T82" fmla="*/ 22 w 40"/>
                <a:gd name="T83" fmla="*/ 40 h 76"/>
                <a:gd name="T84" fmla="*/ 22 w 40"/>
                <a:gd name="T85"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76">
                  <a:moveTo>
                    <a:pt x="18" y="76"/>
                  </a:moveTo>
                  <a:cubicBezTo>
                    <a:pt x="18" y="69"/>
                    <a:pt x="18" y="69"/>
                    <a:pt x="18" y="69"/>
                  </a:cubicBezTo>
                  <a:cubicBezTo>
                    <a:pt x="14" y="68"/>
                    <a:pt x="11" y="68"/>
                    <a:pt x="9" y="66"/>
                  </a:cubicBezTo>
                  <a:cubicBezTo>
                    <a:pt x="6" y="65"/>
                    <a:pt x="4" y="63"/>
                    <a:pt x="3" y="60"/>
                  </a:cubicBezTo>
                  <a:cubicBezTo>
                    <a:pt x="1" y="58"/>
                    <a:pt x="0" y="54"/>
                    <a:pt x="0" y="51"/>
                  </a:cubicBezTo>
                  <a:cubicBezTo>
                    <a:pt x="7" y="49"/>
                    <a:pt x="7" y="49"/>
                    <a:pt x="7" y="49"/>
                  </a:cubicBezTo>
                  <a:cubicBezTo>
                    <a:pt x="8" y="53"/>
                    <a:pt x="9" y="56"/>
                    <a:pt x="10" y="58"/>
                  </a:cubicBezTo>
                  <a:cubicBezTo>
                    <a:pt x="12" y="61"/>
                    <a:pt x="15" y="62"/>
                    <a:pt x="18" y="63"/>
                  </a:cubicBezTo>
                  <a:cubicBezTo>
                    <a:pt x="18" y="39"/>
                    <a:pt x="18" y="39"/>
                    <a:pt x="18" y="39"/>
                  </a:cubicBezTo>
                  <a:cubicBezTo>
                    <a:pt x="15" y="38"/>
                    <a:pt x="12" y="37"/>
                    <a:pt x="8" y="35"/>
                  </a:cubicBezTo>
                  <a:cubicBezTo>
                    <a:pt x="6" y="34"/>
                    <a:pt x="4" y="32"/>
                    <a:pt x="3" y="29"/>
                  </a:cubicBezTo>
                  <a:cubicBezTo>
                    <a:pt x="2" y="27"/>
                    <a:pt x="1" y="24"/>
                    <a:pt x="1" y="21"/>
                  </a:cubicBezTo>
                  <a:cubicBezTo>
                    <a:pt x="1" y="16"/>
                    <a:pt x="3" y="12"/>
                    <a:pt x="7" y="8"/>
                  </a:cubicBezTo>
                  <a:cubicBezTo>
                    <a:pt x="9" y="6"/>
                    <a:pt x="13" y="5"/>
                    <a:pt x="18" y="4"/>
                  </a:cubicBezTo>
                  <a:cubicBezTo>
                    <a:pt x="18" y="0"/>
                    <a:pt x="18" y="0"/>
                    <a:pt x="18" y="0"/>
                  </a:cubicBezTo>
                  <a:cubicBezTo>
                    <a:pt x="22" y="0"/>
                    <a:pt x="22" y="0"/>
                    <a:pt x="22" y="0"/>
                  </a:cubicBezTo>
                  <a:cubicBezTo>
                    <a:pt x="22" y="4"/>
                    <a:pt x="22" y="4"/>
                    <a:pt x="22" y="4"/>
                  </a:cubicBezTo>
                  <a:cubicBezTo>
                    <a:pt x="27" y="5"/>
                    <a:pt x="30" y="6"/>
                    <a:pt x="33" y="8"/>
                  </a:cubicBezTo>
                  <a:cubicBezTo>
                    <a:pt x="36" y="11"/>
                    <a:pt x="38" y="14"/>
                    <a:pt x="39" y="19"/>
                  </a:cubicBezTo>
                  <a:cubicBezTo>
                    <a:pt x="31" y="20"/>
                    <a:pt x="31" y="20"/>
                    <a:pt x="31" y="20"/>
                  </a:cubicBezTo>
                  <a:cubicBezTo>
                    <a:pt x="31" y="17"/>
                    <a:pt x="30" y="15"/>
                    <a:pt x="28" y="14"/>
                  </a:cubicBezTo>
                  <a:cubicBezTo>
                    <a:pt x="27" y="12"/>
                    <a:pt x="25" y="11"/>
                    <a:pt x="22" y="10"/>
                  </a:cubicBezTo>
                  <a:cubicBezTo>
                    <a:pt x="22" y="32"/>
                    <a:pt x="22" y="32"/>
                    <a:pt x="22" y="32"/>
                  </a:cubicBezTo>
                  <a:cubicBezTo>
                    <a:pt x="26" y="33"/>
                    <a:pt x="29" y="34"/>
                    <a:pt x="30" y="34"/>
                  </a:cubicBezTo>
                  <a:cubicBezTo>
                    <a:pt x="32" y="35"/>
                    <a:pt x="34" y="37"/>
                    <a:pt x="36" y="38"/>
                  </a:cubicBezTo>
                  <a:cubicBezTo>
                    <a:pt x="37" y="40"/>
                    <a:pt x="38" y="41"/>
                    <a:pt x="39" y="43"/>
                  </a:cubicBezTo>
                  <a:cubicBezTo>
                    <a:pt x="40" y="46"/>
                    <a:pt x="40" y="48"/>
                    <a:pt x="40" y="50"/>
                  </a:cubicBezTo>
                  <a:cubicBezTo>
                    <a:pt x="40" y="55"/>
                    <a:pt x="39" y="60"/>
                    <a:pt x="35" y="63"/>
                  </a:cubicBezTo>
                  <a:cubicBezTo>
                    <a:pt x="32" y="67"/>
                    <a:pt x="28" y="69"/>
                    <a:pt x="22" y="69"/>
                  </a:cubicBezTo>
                  <a:cubicBezTo>
                    <a:pt x="22" y="76"/>
                    <a:pt x="22" y="76"/>
                    <a:pt x="22" y="76"/>
                  </a:cubicBezTo>
                  <a:lnTo>
                    <a:pt x="18" y="76"/>
                  </a:lnTo>
                  <a:close/>
                  <a:moveTo>
                    <a:pt x="18" y="10"/>
                  </a:moveTo>
                  <a:cubicBezTo>
                    <a:pt x="15" y="11"/>
                    <a:pt x="13" y="12"/>
                    <a:pt x="11" y="14"/>
                  </a:cubicBezTo>
                  <a:cubicBezTo>
                    <a:pt x="9" y="16"/>
                    <a:pt x="9" y="18"/>
                    <a:pt x="9" y="21"/>
                  </a:cubicBezTo>
                  <a:cubicBezTo>
                    <a:pt x="9" y="23"/>
                    <a:pt x="9" y="25"/>
                    <a:pt x="11" y="27"/>
                  </a:cubicBezTo>
                  <a:cubicBezTo>
                    <a:pt x="12" y="29"/>
                    <a:pt x="15" y="30"/>
                    <a:pt x="18" y="31"/>
                  </a:cubicBezTo>
                  <a:lnTo>
                    <a:pt x="18" y="10"/>
                  </a:lnTo>
                  <a:close/>
                  <a:moveTo>
                    <a:pt x="22" y="63"/>
                  </a:moveTo>
                  <a:cubicBezTo>
                    <a:pt x="25" y="62"/>
                    <a:pt x="28" y="61"/>
                    <a:pt x="30" y="59"/>
                  </a:cubicBezTo>
                  <a:cubicBezTo>
                    <a:pt x="32" y="57"/>
                    <a:pt x="33" y="54"/>
                    <a:pt x="33" y="51"/>
                  </a:cubicBezTo>
                  <a:cubicBezTo>
                    <a:pt x="33" y="48"/>
                    <a:pt x="32" y="46"/>
                    <a:pt x="31" y="44"/>
                  </a:cubicBezTo>
                  <a:cubicBezTo>
                    <a:pt x="29" y="42"/>
                    <a:pt x="26" y="41"/>
                    <a:pt x="22" y="40"/>
                  </a:cubicBezTo>
                  <a:lnTo>
                    <a:pt x="22"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61"/>
          <p:cNvGrpSpPr/>
          <p:nvPr/>
        </p:nvGrpSpPr>
        <p:grpSpPr>
          <a:xfrm>
            <a:off x="5703593" y="3841239"/>
            <a:ext cx="2102678" cy="2111024"/>
            <a:chOff x="4958468" y="3328177"/>
            <a:chExt cx="2986020" cy="2997870"/>
          </a:xfrm>
        </p:grpSpPr>
        <p:sp>
          <p:nvSpPr>
            <p:cNvPr id="6" name="Freeform 491"/>
            <p:cNvSpPr>
              <a:spLocks noEditPoints="1"/>
            </p:cNvSpPr>
            <p:nvPr/>
          </p:nvSpPr>
          <p:spPr bwMode="auto">
            <a:xfrm>
              <a:off x="4958468" y="3328177"/>
              <a:ext cx="2986020" cy="2997870"/>
            </a:xfrm>
            <a:custGeom>
              <a:avLst/>
              <a:gdLst>
                <a:gd name="T0" fmla="*/ 1407 w 1705"/>
                <a:gd name="T1" fmla="*/ 204 h 1712"/>
                <a:gd name="T2" fmla="*/ 1345 w 1705"/>
                <a:gd name="T3" fmla="*/ 201 h 1712"/>
                <a:gd name="T4" fmla="*/ 1229 w 1705"/>
                <a:gd name="T5" fmla="*/ 290 h 1712"/>
                <a:gd name="T6" fmla="*/ 1107 w 1705"/>
                <a:gd name="T7" fmla="*/ 310 h 1712"/>
                <a:gd name="T8" fmla="*/ 1012 w 1705"/>
                <a:gd name="T9" fmla="*/ 230 h 1712"/>
                <a:gd name="T10" fmla="*/ 986 w 1705"/>
                <a:gd name="T11" fmla="*/ 40 h 1712"/>
                <a:gd name="T12" fmla="*/ 946 w 1705"/>
                <a:gd name="T13" fmla="*/ 0 h 1712"/>
                <a:gd name="T14" fmla="*/ 777 w 1705"/>
                <a:gd name="T15" fmla="*/ 0 h 1712"/>
                <a:gd name="T16" fmla="*/ 728 w 1705"/>
                <a:gd name="T17" fmla="*/ 54 h 1712"/>
                <a:gd name="T18" fmla="*/ 702 w 1705"/>
                <a:gd name="T19" fmla="*/ 227 h 1712"/>
                <a:gd name="T20" fmla="*/ 628 w 1705"/>
                <a:gd name="T21" fmla="*/ 299 h 1712"/>
                <a:gd name="T22" fmla="*/ 537 w 1705"/>
                <a:gd name="T23" fmla="*/ 313 h 1712"/>
                <a:gd name="T24" fmla="*/ 365 w 1705"/>
                <a:gd name="T25" fmla="*/ 184 h 1712"/>
                <a:gd name="T26" fmla="*/ 312 w 1705"/>
                <a:gd name="T27" fmla="*/ 187 h 1712"/>
                <a:gd name="T28" fmla="*/ 193 w 1705"/>
                <a:gd name="T29" fmla="*/ 307 h 1712"/>
                <a:gd name="T30" fmla="*/ 193 w 1705"/>
                <a:gd name="T31" fmla="*/ 367 h 1712"/>
                <a:gd name="T32" fmla="*/ 314 w 1705"/>
                <a:gd name="T33" fmla="*/ 525 h 1712"/>
                <a:gd name="T34" fmla="*/ 304 w 1705"/>
                <a:gd name="T35" fmla="*/ 607 h 1712"/>
                <a:gd name="T36" fmla="*/ 241 w 1705"/>
                <a:gd name="T37" fmla="*/ 696 h 1712"/>
                <a:gd name="T38" fmla="*/ 46 w 1705"/>
                <a:gd name="T39" fmla="*/ 720 h 1712"/>
                <a:gd name="T40" fmla="*/ 4 w 1705"/>
                <a:gd name="T41" fmla="*/ 755 h 1712"/>
                <a:gd name="T42" fmla="*/ 0 w 1705"/>
                <a:gd name="T43" fmla="*/ 936 h 1712"/>
                <a:gd name="T44" fmla="*/ 51 w 1705"/>
                <a:gd name="T45" fmla="*/ 986 h 1712"/>
                <a:gd name="T46" fmla="*/ 217 w 1705"/>
                <a:gd name="T47" fmla="*/ 1012 h 1712"/>
                <a:gd name="T48" fmla="*/ 298 w 1705"/>
                <a:gd name="T49" fmla="*/ 1089 h 1712"/>
                <a:gd name="T50" fmla="*/ 300 w 1705"/>
                <a:gd name="T51" fmla="*/ 1189 h 1712"/>
                <a:gd name="T52" fmla="*/ 190 w 1705"/>
                <a:gd name="T53" fmla="*/ 1322 h 1712"/>
                <a:gd name="T54" fmla="*/ 194 w 1705"/>
                <a:gd name="T55" fmla="*/ 1407 h 1712"/>
                <a:gd name="T56" fmla="*/ 297 w 1705"/>
                <a:gd name="T57" fmla="*/ 1514 h 1712"/>
                <a:gd name="T58" fmla="*/ 372 w 1705"/>
                <a:gd name="T59" fmla="*/ 1515 h 1712"/>
                <a:gd name="T60" fmla="*/ 505 w 1705"/>
                <a:gd name="T61" fmla="*/ 1417 h 1712"/>
                <a:gd name="T62" fmla="*/ 623 w 1705"/>
                <a:gd name="T63" fmla="*/ 1421 h 1712"/>
                <a:gd name="T64" fmla="*/ 693 w 1705"/>
                <a:gd name="T65" fmla="*/ 1490 h 1712"/>
                <a:gd name="T66" fmla="*/ 716 w 1705"/>
                <a:gd name="T67" fmla="*/ 1655 h 1712"/>
                <a:gd name="T68" fmla="*/ 771 w 1705"/>
                <a:gd name="T69" fmla="*/ 1712 h 1712"/>
                <a:gd name="T70" fmla="*/ 922 w 1705"/>
                <a:gd name="T71" fmla="*/ 1712 h 1712"/>
                <a:gd name="T72" fmla="*/ 980 w 1705"/>
                <a:gd name="T73" fmla="*/ 1663 h 1712"/>
                <a:gd name="T74" fmla="*/ 1007 w 1705"/>
                <a:gd name="T75" fmla="*/ 1486 h 1712"/>
                <a:gd name="T76" fmla="*/ 1103 w 1705"/>
                <a:gd name="T77" fmla="*/ 1408 h 1712"/>
                <a:gd name="T78" fmla="*/ 1194 w 1705"/>
                <a:gd name="T79" fmla="*/ 1422 h 1712"/>
                <a:gd name="T80" fmla="*/ 1324 w 1705"/>
                <a:gd name="T81" fmla="*/ 1523 h 1712"/>
                <a:gd name="T82" fmla="*/ 1393 w 1705"/>
                <a:gd name="T83" fmla="*/ 1521 h 1712"/>
                <a:gd name="T84" fmla="*/ 1505 w 1705"/>
                <a:gd name="T85" fmla="*/ 1410 h 1712"/>
                <a:gd name="T86" fmla="*/ 1516 w 1705"/>
                <a:gd name="T87" fmla="*/ 1341 h 1712"/>
                <a:gd name="T88" fmla="*/ 1406 w 1705"/>
                <a:gd name="T89" fmla="*/ 1195 h 1712"/>
                <a:gd name="T90" fmla="*/ 1414 w 1705"/>
                <a:gd name="T91" fmla="*/ 1085 h 1712"/>
                <a:gd name="T92" fmla="*/ 1501 w 1705"/>
                <a:gd name="T93" fmla="*/ 1012 h 1712"/>
                <a:gd name="T94" fmla="*/ 1649 w 1705"/>
                <a:gd name="T95" fmla="*/ 995 h 1712"/>
                <a:gd name="T96" fmla="*/ 1701 w 1705"/>
                <a:gd name="T97" fmla="*/ 954 h 1712"/>
                <a:gd name="T98" fmla="*/ 1705 w 1705"/>
                <a:gd name="T99" fmla="*/ 778 h 1712"/>
                <a:gd name="T100" fmla="*/ 1662 w 1705"/>
                <a:gd name="T101" fmla="*/ 732 h 1712"/>
                <a:gd name="T102" fmla="*/ 1455 w 1705"/>
                <a:gd name="T103" fmla="*/ 692 h 1712"/>
                <a:gd name="T104" fmla="*/ 1404 w 1705"/>
                <a:gd name="T105" fmla="*/ 608 h 1712"/>
                <a:gd name="T106" fmla="*/ 1412 w 1705"/>
                <a:gd name="T107" fmla="*/ 517 h 1712"/>
                <a:gd name="T108" fmla="*/ 1504 w 1705"/>
                <a:gd name="T109" fmla="*/ 396 h 1712"/>
                <a:gd name="T110" fmla="*/ 1521 w 1705"/>
                <a:gd name="T111" fmla="*/ 332 h 1712"/>
                <a:gd name="T112" fmla="*/ 1407 w 1705"/>
                <a:gd name="T113" fmla="*/ 204 h 1712"/>
                <a:gd name="T114" fmla="*/ 996 w 1705"/>
                <a:gd name="T115" fmla="*/ 1003 h 1712"/>
                <a:gd name="T116" fmla="*/ 703 w 1705"/>
                <a:gd name="T117" fmla="*/ 1002 h 1712"/>
                <a:gd name="T118" fmla="*/ 705 w 1705"/>
                <a:gd name="T119" fmla="*/ 710 h 1712"/>
                <a:gd name="T120" fmla="*/ 997 w 1705"/>
                <a:gd name="T121" fmla="*/ 711 h 1712"/>
                <a:gd name="T122" fmla="*/ 996 w 1705"/>
                <a:gd name="T123" fmla="*/ 1003 h 1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5" h="1712">
                  <a:moveTo>
                    <a:pt x="1407" y="204"/>
                  </a:moveTo>
                  <a:cubicBezTo>
                    <a:pt x="1376" y="174"/>
                    <a:pt x="1345" y="201"/>
                    <a:pt x="1345" y="201"/>
                  </a:cubicBezTo>
                  <a:cubicBezTo>
                    <a:pt x="1345" y="201"/>
                    <a:pt x="1289" y="241"/>
                    <a:pt x="1229" y="290"/>
                  </a:cubicBezTo>
                  <a:cubicBezTo>
                    <a:pt x="1169" y="338"/>
                    <a:pt x="1107" y="310"/>
                    <a:pt x="1107" y="310"/>
                  </a:cubicBezTo>
                  <a:cubicBezTo>
                    <a:pt x="1015" y="289"/>
                    <a:pt x="1012" y="230"/>
                    <a:pt x="1012" y="230"/>
                  </a:cubicBezTo>
                  <a:cubicBezTo>
                    <a:pt x="986" y="40"/>
                    <a:pt x="986" y="40"/>
                    <a:pt x="986" y="40"/>
                  </a:cubicBezTo>
                  <a:cubicBezTo>
                    <a:pt x="980" y="1"/>
                    <a:pt x="946" y="0"/>
                    <a:pt x="946" y="0"/>
                  </a:cubicBezTo>
                  <a:cubicBezTo>
                    <a:pt x="777" y="0"/>
                    <a:pt x="777" y="0"/>
                    <a:pt x="777" y="0"/>
                  </a:cubicBezTo>
                  <a:cubicBezTo>
                    <a:pt x="730" y="2"/>
                    <a:pt x="728" y="54"/>
                    <a:pt x="728" y="54"/>
                  </a:cubicBezTo>
                  <a:cubicBezTo>
                    <a:pt x="702" y="227"/>
                    <a:pt x="702" y="227"/>
                    <a:pt x="702" y="227"/>
                  </a:cubicBezTo>
                  <a:cubicBezTo>
                    <a:pt x="696" y="258"/>
                    <a:pt x="628" y="299"/>
                    <a:pt x="628" y="299"/>
                  </a:cubicBezTo>
                  <a:cubicBezTo>
                    <a:pt x="589" y="322"/>
                    <a:pt x="537" y="313"/>
                    <a:pt x="537" y="313"/>
                  </a:cubicBezTo>
                  <a:cubicBezTo>
                    <a:pt x="365" y="184"/>
                    <a:pt x="365" y="184"/>
                    <a:pt x="365" y="184"/>
                  </a:cubicBezTo>
                  <a:cubicBezTo>
                    <a:pt x="342" y="166"/>
                    <a:pt x="312" y="187"/>
                    <a:pt x="312" y="187"/>
                  </a:cubicBezTo>
                  <a:cubicBezTo>
                    <a:pt x="193" y="307"/>
                    <a:pt x="193" y="307"/>
                    <a:pt x="193" y="307"/>
                  </a:cubicBezTo>
                  <a:cubicBezTo>
                    <a:pt x="165" y="336"/>
                    <a:pt x="193" y="367"/>
                    <a:pt x="193" y="367"/>
                  </a:cubicBezTo>
                  <a:cubicBezTo>
                    <a:pt x="199" y="374"/>
                    <a:pt x="314" y="525"/>
                    <a:pt x="314" y="525"/>
                  </a:cubicBezTo>
                  <a:cubicBezTo>
                    <a:pt x="322" y="545"/>
                    <a:pt x="304" y="607"/>
                    <a:pt x="304" y="607"/>
                  </a:cubicBezTo>
                  <a:cubicBezTo>
                    <a:pt x="292" y="669"/>
                    <a:pt x="241" y="696"/>
                    <a:pt x="241" y="696"/>
                  </a:cubicBezTo>
                  <a:cubicBezTo>
                    <a:pt x="46" y="720"/>
                    <a:pt x="46" y="720"/>
                    <a:pt x="46" y="720"/>
                  </a:cubicBezTo>
                  <a:cubicBezTo>
                    <a:pt x="16" y="720"/>
                    <a:pt x="4" y="755"/>
                    <a:pt x="4" y="755"/>
                  </a:cubicBezTo>
                  <a:cubicBezTo>
                    <a:pt x="0" y="936"/>
                    <a:pt x="0" y="936"/>
                    <a:pt x="0" y="936"/>
                  </a:cubicBezTo>
                  <a:cubicBezTo>
                    <a:pt x="2" y="977"/>
                    <a:pt x="51" y="986"/>
                    <a:pt x="51" y="986"/>
                  </a:cubicBezTo>
                  <a:cubicBezTo>
                    <a:pt x="217" y="1012"/>
                    <a:pt x="217" y="1012"/>
                    <a:pt x="217" y="1012"/>
                  </a:cubicBezTo>
                  <a:cubicBezTo>
                    <a:pt x="268" y="1014"/>
                    <a:pt x="298" y="1089"/>
                    <a:pt x="298" y="1089"/>
                  </a:cubicBezTo>
                  <a:cubicBezTo>
                    <a:pt x="321" y="1136"/>
                    <a:pt x="300" y="1189"/>
                    <a:pt x="300" y="1189"/>
                  </a:cubicBezTo>
                  <a:cubicBezTo>
                    <a:pt x="190" y="1322"/>
                    <a:pt x="190" y="1322"/>
                    <a:pt x="190" y="1322"/>
                  </a:cubicBezTo>
                  <a:cubicBezTo>
                    <a:pt x="152" y="1368"/>
                    <a:pt x="194" y="1407"/>
                    <a:pt x="194" y="1407"/>
                  </a:cubicBezTo>
                  <a:cubicBezTo>
                    <a:pt x="297" y="1514"/>
                    <a:pt x="297" y="1514"/>
                    <a:pt x="297" y="1514"/>
                  </a:cubicBezTo>
                  <a:cubicBezTo>
                    <a:pt x="335" y="1550"/>
                    <a:pt x="372" y="1515"/>
                    <a:pt x="372" y="1515"/>
                  </a:cubicBezTo>
                  <a:cubicBezTo>
                    <a:pt x="505" y="1417"/>
                    <a:pt x="505" y="1417"/>
                    <a:pt x="505" y="1417"/>
                  </a:cubicBezTo>
                  <a:cubicBezTo>
                    <a:pt x="551" y="1380"/>
                    <a:pt x="623" y="1421"/>
                    <a:pt x="623" y="1421"/>
                  </a:cubicBezTo>
                  <a:cubicBezTo>
                    <a:pt x="691" y="1446"/>
                    <a:pt x="693" y="1490"/>
                    <a:pt x="693" y="1490"/>
                  </a:cubicBezTo>
                  <a:cubicBezTo>
                    <a:pt x="716" y="1655"/>
                    <a:pt x="716" y="1655"/>
                    <a:pt x="716" y="1655"/>
                  </a:cubicBezTo>
                  <a:cubicBezTo>
                    <a:pt x="718" y="1709"/>
                    <a:pt x="771" y="1712"/>
                    <a:pt x="771" y="1712"/>
                  </a:cubicBezTo>
                  <a:cubicBezTo>
                    <a:pt x="922" y="1712"/>
                    <a:pt x="922" y="1712"/>
                    <a:pt x="922" y="1712"/>
                  </a:cubicBezTo>
                  <a:cubicBezTo>
                    <a:pt x="981" y="1703"/>
                    <a:pt x="980" y="1663"/>
                    <a:pt x="980" y="1663"/>
                  </a:cubicBezTo>
                  <a:cubicBezTo>
                    <a:pt x="1007" y="1486"/>
                    <a:pt x="1007" y="1486"/>
                    <a:pt x="1007" y="1486"/>
                  </a:cubicBezTo>
                  <a:cubicBezTo>
                    <a:pt x="1016" y="1422"/>
                    <a:pt x="1103" y="1408"/>
                    <a:pt x="1103" y="1408"/>
                  </a:cubicBezTo>
                  <a:cubicBezTo>
                    <a:pt x="1163" y="1387"/>
                    <a:pt x="1194" y="1422"/>
                    <a:pt x="1194" y="1422"/>
                  </a:cubicBezTo>
                  <a:cubicBezTo>
                    <a:pt x="1324" y="1523"/>
                    <a:pt x="1324" y="1523"/>
                    <a:pt x="1324" y="1523"/>
                  </a:cubicBezTo>
                  <a:cubicBezTo>
                    <a:pt x="1353" y="1549"/>
                    <a:pt x="1393" y="1521"/>
                    <a:pt x="1393" y="1521"/>
                  </a:cubicBezTo>
                  <a:cubicBezTo>
                    <a:pt x="1505" y="1410"/>
                    <a:pt x="1505" y="1410"/>
                    <a:pt x="1505" y="1410"/>
                  </a:cubicBezTo>
                  <a:cubicBezTo>
                    <a:pt x="1546" y="1372"/>
                    <a:pt x="1516" y="1341"/>
                    <a:pt x="1516" y="1341"/>
                  </a:cubicBezTo>
                  <a:cubicBezTo>
                    <a:pt x="1406" y="1195"/>
                    <a:pt x="1406" y="1195"/>
                    <a:pt x="1406" y="1195"/>
                  </a:cubicBezTo>
                  <a:cubicBezTo>
                    <a:pt x="1378" y="1154"/>
                    <a:pt x="1414" y="1085"/>
                    <a:pt x="1414" y="1085"/>
                  </a:cubicBezTo>
                  <a:cubicBezTo>
                    <a:pt x="1439" y="1013"/>
                    <a:pt x="1501" y="1012"/>
                    <a:pt x="1501" y="1012"/>
                  </a:cubicBezTo>
                  <a:cubicBezTo>
                    <a:pt x="1649" y="995"/>
                    <a:pt x="1649" y="995"/>
                    <a:pt x="1649" y="995"/>
                  </a:cubicBezTo>
                  <a:cubicBezTo>
                    <a:pt x="1688" y="998"/>
                    <a:pt x="1701" y="954"/>
                    <a:pt x="1701" y="954"/>
                  </a:cubicBezTo>
                  <a:cubicBezTo>
                    <a:pt x="1705" y="778"/>
                    <a:pt x="1705" y="778"/>
                    <a:pt x="1705" y="778"/>
                  </a:cubicBezTo>
                  <a:cubicBezTo>
                    <a:pt x="1700" y="733"/>
                    <a:pt x="1662" y="732"/>
                    <a:pt x="1662" y="732"/>
                  </a:cubicBezTo>
                  <a:cubicBezTo>
                    <a:pt x="1455" y="692"/>
                    <a:pt x="1455" y="692"/>
                    <a:pt x="1455" y="692"/>
                  </a:cubicBezTo>
                  <a:cubicBezTo>
                    <a:pt x="1420" y="683"/>
                    <a:pt x="1404" y="608"/>
                    <a:pt x="1404" y="608"/>
                  </a:cubicBezTo>
                  <a:cubicBezTo>
                    <a:pt x="1384" y="551"/>
                    <a:pt x="1412" y="517"/>
                    <a:pt x="1412" y="517"/>
                  </a:cubicBezTo>
                  <a:cubicBezTo>
                    <a:pt x="1504" y="396"/>
                    <a:pt x="1504" y="396"/>
                    <a:pt x="1504" y="396"/>
                  </a:cubicBezTo>
                  <a:cubicBezTo>
                    <a:pt x="1544" y="354"/>
                    <a:pt x="1521" y="332"/>
                    <a:pt x="1521" y="332"/>
                  </a:cubicBezTo>
                  <a:cubicBezTo>
                    <a:pt x="1521" y="332"/>
                    <a:pt x="1438" y="234"/>
                    <a:pt x="1407" y="204"/>
                  </a:cubicBezTo>
                  <a:close/>
                  <a:moveTo>
                    <a:pt x="996" y="1003"/>
                  </a:moveTo>
                  <a:cubicBezTo>
                    <a:pt x="915" y="1084"/>
                    <a:pt x="784" y="1083"/>
                    <a:pt x="703" y="1002"/>
                  </a:cubicBezTo>
                  <a:cubicBezTo>
                    <a:pt x="623" y="921"/>
                    <a:pt x="624" y="790"/>
                    <a:pt x="705" y="710"/>
                  </a:cubicBezTo>
                  <a:cubicBezTo>
                    <a:pt x="786" y="629"/>
                    <a:pt x="917" y="630"/>
                    <a:pt x="997" y="711"/>
                  </a:cubicBezTo>
                  <a:cubicBezTo>
                    <a:pt x="1077" y="792"/>
                    <a:pt x="1077" y="923"/>
                    <a:pt x="996" y="1003"/>
                  </a:cubicBezTo>
                  <a:close/>
                </a:path>
              </a:pathLst>
            </a:custGeom>
            <a:solidFill>
              <a:schemeClr val="accent3"/>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495"/>
            <p:cNvSpPr>
              <a:spLocks/>
            </p:cNvSpPr>
            <p:nvPr/>
          </p:nvSpPr>
          <p:spPr bwMode="auto">
            <a:xfrm>
              <a:off x="5791621" y="5558806"/>
              <a:ext cx="124417" cy="14071"/>
            </a:xfrm>
            <a:custGeom>
              <a:avLst/>
              <a:gdLst>
                <a:gd name="T0" fmla="*/ 68 w 71"/>
                <a:gd name="T1" fmla="*/ 0 h 8"/>
                <a:gd name="T2" fmla="*/ 2 w 71"/>
                <a:gd name="T3" fmla="*/ 0 h 8"/>
                <a:gd name="T4" fmla="*/ 0 w 71"/>
                <a:gd name="T5" fmla="*/ 4 h 8"/>
                <a:gd name="T6" fmla="*/ 4 w 71"/>
                <a:gd name="T7" fmla="*/ 7 h 8"/>
                <a:gd name="T8" fmla="*/ 8 w 71"/>
                <a:gd name="T9" fmla="*/ 7 h 8"/>
                <a:gd name="T10" fmla="*/ 8 w 71"/>
                <a:gd name="T11" fmla="*/ 7 h 8"/>
                <a:gd name="T12" fmla="*/ 62 w 71"/>
                <a:gd name="T13" fmla="*/ 7 h 8"/>
                <a:gd name="T14" fmla="*/ 68 w 71"/>
                <a:gd name="T15" fmla="*/ 7 h 8"/>
                <a:gd name="T16" fmla="*/ 71 w 71"/>
                <a:gd name="T17" fmla="*/ 4 h 8"/>
                <a:gd name="T18" fmla="*/ 68 w 71"/>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8">
                  <a:moveTo>
                    <a:pt x="68" y="0"/>
                  </a:moveTo>
                  <a:cubicBezTo>
                    <a:pt x="2" y="0"/>
                    <a:pt x="2" y="0"/>
                    <a:pt x="2" y="0"/>
                  </a:cubicBezTo>
                  <a:cubicBezTo>
                    <a:pt x="2" y="0"/>
                    <a:pt x="0" y="0"/>
                    <a:pt x="0" y="4"/>
                  </a:cubicBezTo>
                  <a:cubicBezTo>
                    <a:pt x="0" y="8"/>
                    <a:pt x="4" y="7"/>
                    <a:pt x="4" y="7"/>
                  </a:cubicBezTo>
                  <a:cubicBezTo>
                    <a:pt x="8" y="7"/>
                    <a:pt x="8" y="7"/>
                    <a:pt x="8" y="7"/>
                  </a:cubicBezTo>
                  <a:cubicBezTo>
                    <a:pt x="8" y="7"/>
                    <a:pt x="8" y="7"/>
                    <a:pt x="8" y="7"/>
                  </a:cubicBezTo>
                  <a:cubicBezTo>
                    <a:pt x="62" y="7"/>
                    <a:pt x="62" y="7"/>
                    <a:pt x="62" y="7"/>
                  </a:cubicBezTo>
                  <a:cubicBezTo>
                    <a:pt x="68" y="7"/>
                    <a:pt x="68" y="7"/>
                    <a:pt x="68" y="7"/>
                  </a:cubicBezTo>
                  <a:cubicBezTo>
                    <a:pt x="68" y="7"/>
                    <a:pt x="71" y="6"/>
                    <a:pt x="71" y="4"/>
                  </a:cubicBezTo>
                  <a:cubicBezTo>
                    <a:pt x="71" y="1"/>
                    <a:pt x="68" y="0"/>
                    <a:pt x="6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496"/>
            <p:cNvSpPr>
              <a:spLocks/>
            </p:cNvSpPr>
            <p:nvPr/>
          </p:nvSpPr>
          <p:spPr bwMode="auto">
            <a:xfrm>
              <a:off x="5784956" y="5539550"/>
              <a:ext cx="136267" cy="14071"/>
            </a:xfrm>
            <a:custGeom>
              <a:avLst/>
              <a:gdLst>
                <a:gd name="T0" fmla="*/ 75 w 78"/>
                <a:gd name="T1" fmla="*/ 0 h 8"/>
                <a:gd name="T2" fmla="*/ 3 w 78"/>
                <a:gd name="T3" fmla="*/ 0 h 8"/>
                <a:gd name="T4" fmla="*/ 0 w 78"/>
                <a:gd name="T5" fmla="*/ 4 h 8"/>
                <a:gd name="T6" fmla="*/ 6 w 78"/>
                <a:gd name="T7" fmla="*/ 7 h 8"/>
                <a:gd name="T8" fmla="*/ 72 w 78"/>
                <a:gd name="T9" fmla="*/ 7 h 8"/>
                <a:gd name="T10" fmla="*/ 75 w 78"/>
                <a:gd name="T11" fmla="*/ 7 h 8"/>
                <a:gd name="T12" fmla="*/ 78 w 78"/>
                <a:gd name="T13" fmla="*/ 3 h 8"/>
                <a:gd name="T14" fmla="*/ 75 w 7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
                  <a:moveTo>
                    <a:pt x="75" y="0"/>
                  </a:moveTo>
                  <a:cubicBezTo>
                    <a:pt x="3" y="0"/>
                    <a:pt x="3" y="0"/>
                    <a:pt x="3" y="0"/>
                  </a:cubicBezTo>
                  <a:cubicBezTo>
                    <a:pt x="3" y="0"/>
                    <a:pt x="0" y="0"/>
                    <a:pt x="0" y="4"/>
                  </a:cubicBezTo>
                  <a:cubicBezTo>
                    <a:pt x="0" y="8"/>
                    <a:pt x="6" y="7"/>
                    <a:pt x="6" y="7"/>
                  </a:cubicBezTo>
                  <a:cubicBezTo>
                    <a:pt x="72" y="7"/>
                    <a:pt x="72" y="7"/>
                    <a:pt x="72" y="7"/>
                  </a:cubicBezTo>
                  <a:cubicBezTo>
                    <a:pt x="75" y="7"/>
                    <a:pt x="75" y="7"/>
                    <a:pt x="75" y="7"/>
                  </a:cubicBezTo>
                  <a:cubicBezTo>
                    <a:pt x="75" y="7"/>
                    <a:pt x="78" y="7"/>
                    <a:pt x="78" y="3"/>
                  </a:cubicBezTo>
                  <a:cubicBezTo>
                    <a:pt x="78" y="0"/>
                    <a:pt x="75" y="0"/>
                    <a:pt x="7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497"/>
            <p:cNvSpPr>
              <a:spLocks/>
            </p:cNvSpPr>
            <p:nvPr/>
          </p:nvSpPr>
          <p:spPr bwMode="auto">
            <a:xfrm>
              <a:off x="5784956" y="5501040"/>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498"/>
            <p:cNvSpPr>
              <a:spLocks/>
            </p:cNvSpPr>
            <p:nvPr/>
          </p:nvSpPr>
          <p:spPr bwMode="auto">
            <a:xfrm>
              <a:off x="5784956" y="5520295"/>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499"/>
            <p:cNvSpPr>
              <a:spLocks noEditPoints="1"/>
            </p:cNvSpPr>
            <p:nvPr/>
          </p:nvSpPr>
          <p:spPr bwMode="auto">
            <a:xfrm>
              <a:off x="5690161" y="5090018"/>
              <a:ext cx="324374" cy="402135"/>
            </a:xfrm>
            <a:custGeom>
              <a:avLst/>
              <a:gdLst>
                <a:gd name="T0" fmla="*/ 94 w 185"/>
                <a:gd name="T1" fmla="*/ 0 h 230"/>
                <a:gd name="T2" fmla="*/ 87 w 185"/>
                <a:gd name="T3" fmla="*/ 0 h 230"/>
                <a:gd name="T4" fmla="*/ 8 w 185"/>
                <a:gd name="T5" fmla="*/ 51 h 230"/>
                <a:gd name="T6" fmla="*/ 0 w 185"/>
                <a:gd name="T7" fmla="*/ 92 h 230"/>
                <a:gd name="T8" fmla="*/ 9 w 185"/>
                <a:gd name="T9" fmla="*/ 133 h 230"/>
                <a:gd name="T10" fmla="*/ 25 w 185"/>
                <a:gd name="T11" fmla="*/ 163 h 230"/>
                <a:gd name="T12" fmla="*/ 40 w 185"/>
                <a:gd name="T13" fmla="*/ 193 h 230"/>
                <a:gd name="T14" fmla="*/ 43 w 185"/>
                <a:gd name="T15" fmla="*/ 213 h 230"/>
                <a:gd name="T16" fmla="*/ 55 w 185"/>
                <a:gd name="T17" fmla="*/ 230 h 230"/>
                <a:gd name="T18" fmla="*/ 134 w 185"/>
                <a:gd name="T19" fmla="*/ 229 h 230"/>
                <a:gd name="T20" fmla="*/ 145 w 185"/>
                <a:gd name="T21" fmla="*/ 193 h 230"/>
                <a:gd name="T22" fmla="*/ 160 w 185"/>
                <a:gd name="T23" fmla="*/ 163 h 230"/>
                <a:gd name="T24" fmla="*/ 185 w 185"/>
                <a:gd name="T25" fmla="*/ 92 h 230"/>
                <a:gd name="T26" fmla="*/ 185 w 185"/>
                <a:gd name="T27" fmla="*/ 89 h 230"/>
                <a:gd name="T28" fmla="*/ 176 w 185"/>
                <a:gd name="T29" fmla="*/ 92 h 230"/>
                <a:gd name="T30" fmla="*/ 152 w 185"/>
                <a:gd name="T31" fmla="*/ 158 h 230"/>
                <a:gd name="T32" fmla="*/ 148 w 185"/>
                <a:gd name="T33" fmla="*/ 164 h 230"/>
                <a:gd name="T34" fmla="*/ 148 w 185"/>
                <a:gd name="T35" fmla="*/ 141 h 230"/>
                <a:gd name="T36" fmla="*/ 141 w 185"/>
                <a:gd name="T37" fmla="*/ 122 h 230"/>
                <a:gd name="T38" fmla="*/ 107 w 185"/>
                <a:gd name="T39" fmla="*/ 101 h 230"/>
                <a:gd name="T40" fmla="*/ 101 w 185"/>
                <a:gd name="T41" fmla="*/ 137 h 230"/>
                <a:gd name="T42" fmla="*/ 97 w 185"/>
                <a:gd name="T43" fmla="*/ 117 h 230"/>
                <a:gd name="T44" fmla="*/ 89 w 185"/>
                <a:gd name="T45" fmla="*/ 126 h 230"/>
                <a:gd name="T46" fmla="*/ 85 w 185"/>
                <a:gd name="T47" fmla="*/ 141 h 230"/>
                <a:gd name="T48" fmla="*/ 80 w 185"/>
                <a:gd name="T49" fmla="*/ 101 h 230"/>
                <a:gd name="T50" fmla="*/ 93 w 185"/>
                <a:gd name="T51" fmla="*/ 113 h 230"/>
                <a:gd name="T52" fmla="*/ 107 w 185"/>
                <a:gd name="T53" fmla="*/ 101 h 230"/>
                <a:gd name="T54" fmla="*/ 110 w 185"/>
                <a:gd name="T55" fmla="*/ 85 h 230"/>
                <a:gd name="T56" fmla="*/ 90 w 185"/>
                <a:gd name="T57" fmla="*/ 44 h 230"/>
                <a:gd name="T58" fmla="*/ 77 w 185"/>
                <a:gd name="T59" fmla="*/ 83 h 230"/>
                <a:gd name="T60" fmla="*/ 80 w 185"/>
                <a:gd name="T61" fmla="*/ 99 h 230"/>
                <a:gd name="T62" fmla="*/ 47 w 185"/>
                <a:gd name="T63" fmla="*/ 119 h 230"/>
                <a:gd name="T64" fmla="*/ 38 w 185"/>
                <a:gd name="T65" fmla="*/ 141 h 230"/>
                <a:gd name="T66" fmla="*/ 36 w 185"/>
                <a:gd name="T67" fmla="*/ 159 h 230"/>
                <a:gd name="T68" fmla="*/ 33 w 185"/>
                <a:gd name="T69" fmla="*/ 159 h 230"/>
                <a:gd name="T70" fmla="*/ 17 w 185"/>
                <a:gd name="T71" fmla="*/ 129 h 230"/>
                <a:gd name="T72" fmla="*/ 9 w 185"/>
                <a:gd name="T73" fmla="*/ 87 h 230"/>
                <a:gd name="T74" fmla="*/ 33 w 185"/>
                <a:gd name="T75" fmla="*/ 33 h 230"/>
                <a:gd name="T76" fmla="*/ 93 w 185"/>
                <a:gd name="T77" fmla="*/ 9 h 230"/>
                <a:gd name="T78" fmla="*/ 176 w 185"/>
                <a:gd name="T79" fmla="*/ 9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5" h="230">
                  <a:moveTo>
                    <a:pt x="158" y="26"/>
                  </a:moveTo>
                  <a:cubicBezTo>
                    <a:pt x="142" y="10"/>
                    <a:pt x="120" y="1"/>
                    <a:pt x="94" y="0"/>
                  </a:cubicBezTo>
                  <a:cubicBezTo>
                    <a:pt x="94" y="0"/>
                    <a:pt x="94" y="0"/>
                    <a:pt x="93" y="0"/>
                  </a:cubicBezTo>
                  <a:cubicBezTo>
                    <a:pt x="87" y="0"/>
                    <a:pt x="87" y="0"/>
                    <a:pt x="87" y="0"/>
                  </a:cubicBezTo>
                  <a:cubicBezTo>
                    <a:pt x="63" y="0"/>
                    <a:pt x="44" y="9"/>
                    <a:pt x="27" y="26"/>
                  </a:cubicBezTo>
                  <a:cubicBezTo>
                    <a:pt x="20" y="33"/>
                    <a:pt x="13" y="40"/>
                    <a:pt x="8" y="51"/>
                  </a:cubicBezTo>
                  <a:cubicBezTo>
                    <a:pt x="3" y="62"/>
                    <a:pt x="0" y="74"/>
                    <a:pt x="0" y="87"/>
                  </a:cubicBezTo>
                  <a:cubicBezTo>
                    <a:pt x="0" y="92"/>
                    <a:pt x="0" y="92"/>
                    <a:pt x="0" y="92"/>
                  </a:cubicBezTo>
                  <a:cubicBezTo>
                    <a:pt x="0" y="93"/>
                    <a:pt x="0" y="93"/>
                    <a:pt x="0" y="93"/>
                  </a:cubicBezTo>
                  <a:cubicBezTo>
                    <a:pt x="1" y="109"/>
                    <a:pt x="4" y="122"/>
                    <a:pt x="9" y="133"/>
                  </a:cubicBezTo>
                  <a:cubicBezTo>
                    <a:pt x="13" y="142"/>
                    <a:pt x="18" y="151"/>
                    <a:pt x="23" y="160"/>
                  </a:cubicBezTo>
                  <a:cubicBezTo>
                    <a:pt x="25" y="163"/>
                    <a:pt x="25" y="163"/>
                    <a:pt x="25" y="163"/>
                  </a:cubicBezTo>
                  <a:cubicBezTo>
                    <a:pt x="26" y="165"/>
                    <a:pt x="27" y="167"/>
                    <a:pt x="28" y="169"/>
                  </a:cubicBezTo>
                  <a:cubicBezTo>
                    <a:pt x="33" y="177"/>
                    <a:pt x="37" y="184"/>
                    <a:pt x="40" y="193"/>
                  </a:cubicBezTo>
                  <a:cubicBezTo>
                    <a:pt x="41" y="197"/>
                    <a:pt x="41" y="201"/>
                    <a:pt x="42" y="205"/>
                  </a:cubicBezTo>
                  <a:cubicBezTo>
                    <a:pt x="42" y="208"/>
                    <a:pt x="42" y="210"/>
                    <a:pt x="43" y="213"/>
                  </a:cubicBezTo>
                  <a:cubicBezTo>
                    <a:pt x="44" y="220"/>
                    <a:pt x="49" y="225"/>
                    <a:pt x="52" y="229"/>
                  </a:cubicBezTo>
                  <a:cubicBezTo>
                    <a:pt x="53" y="230"/>
                    <a:pt x="54" y="230"/>
                    <a:pt x="55" y="230"/>
                  </a:cubicBezTo>
                  <a:cubicBezTo>
                    <a:pt x="130" y="230"/>
                    <a:pt x="130" y="230"/>
                    <a:pt x="130" y="230"/>
                  </a:cubicBezTo>
                  <a:cubicBezTo>
                    <a:pt x="132" y="230"/>
                    <a:pt x="133" y="230"/>
                    <a:pt x="134" y="229"/>
                  </a:cubicBezTo>
                  <a:cubicBezTo>
                    <a:pt x="140" y="223"/>
                    <a:pt x="141" y="214"/>
                    <a:pt x="142" y="205"/>
                  </a:cubicBezTo>
                  <a:cubicBezTo>
                    <a:pt x="143" y="201"/>
                    <a:pt x="144" y="197"/>
                    <a:pt x="145" y="193"/>
                  </a:cubicBezTo>
                  <a:cubicBezTo>
                    <a:pt x="148" y="185"/>
                    <a:pt x="152" y="176"/>
                    <a:pt x="156" y="168"/>
                  </a:cubicBezTo>
                  <a:cubicBezTo>
                    <a:pt x="158" y="166"/>
                    <a:pt x="159" y="164"/>
                    <a:pt x="160" y="163"/>
                  </a:cubicBezTo>
                  <a:cubicBezTo>
                    <a:pt x="161" y="160"/>
                    <a:pt x="162" y="157"/>
                    <a:pt x="164" y="155"/>
                  </a:cubicBezTo>
                  <a:cubicBezTo>
                    <a:pt x="173" y="137"/>
                    <a:pt x="184" y="119"/>
                    <a:pt x="185" y="92"/>
                  </a:cubicBezTo>
                  <a:cubicBezTo>
                    <a:pt x="185" y="92"/>
                    <a:pt x="185" y="92"/>
                    <a:pt x="185" y="92"/>
                  </a:cubicBezTo>
                  <a:cubicBezTo>
                    <a:pt x="185" y="89"/>
                    <a:pt x="185" y="89"/>
                    <a:pt x="185" y="89"/>
                  </a:cubicBezTo>
                  <a:cubicBezTo>
                    <a:pt x="184" y="64"/>
                    <a:pt x="175" y="43"/>
                    <a:pt x="158" y="26"/>
                  </a:cubicBezTo>
                  <a:close/>
                  <a:moveTo>
                    <a:pt x="176" y="92"/>
                  </a:moveTo>
                  <a:cubicBezTo>
                    <a:pt x="174" y="116"/>
                    <a:pt x="165" y="133"/>
                    <a:pt x="156" y="150"/>
                  </a:cubicBezTo>
                  <a:cubicBezTo>
                    <a:pt x="154" y="153"/>
                    <a:pt x="153" y="156"/>
                    <a:pt x="152" y="158"/>
                  </a:cubicBezTo>
                  <a:cubicBezTo>
                    <a:pt x="151" y="160"/>
                    <a:pt x="149" y="162"/>
                    <a:pt x="148" y="164"/>
                  </a:cubicBezTo>
                  <a:cubicBezTo>
                    <a:pt x="148" y="164"/>
                    <a:pt x="148" y="164"/>
                    <a:pt x="148" y="164"/>
                  </a:cubicBezTo>
                  <a:cubicBezTo>
                    <a:pt x="148" y="161"/>
                    <a:pt x="148" y="159"/>
                    <a:pt x="149" y="154"/>
                  </a:cubicBezTo>
                  <a:cubicBezTo>
                    <a:pt x="150" y="148"/>
                    <a:pt x="148" y="144"/>
                    <a:pt x="148" y="141"/>
                  </a:cubicBezTo>
                  <a:cubicBezTo>
                    <a:pt x="147" y="137"/>
                    <a:pt x="145" y="129"/>
                    <a:pt x="145" y="129"/>
                  </a:cubicBezTo>
                  <a:cubicBezTo>
                    <a:pt x="145" y="120"/>
                    <a:pt x="141" y="122"/>
                    <a:pt x="141" y="122"/>
                  </a:cubicBezTo>
                  <a:cubicBezTo>
                    <a:pt x="139" y="118"/>
                    <a:pt x="117" y="110"/>
                    <a:pt x="117" y="110"/>
                  </a:cubicBezTo>
                  <a:cubicBezTo>
                    <a:pt x="107" y="101"/>
                    <a:pt x="107" y="101"/>
                    <a:pt x="107" y="101"/>
                  </a:cubicBezTo>
                  <a:cubicBezTo>
                    <a:pt x="109" y="103"/>
                    <a:pt x="109" y="103"/>
                    <a:pt x="109" y="103"/>
                  </a:cubicBezTo>
                  <a:cubicBezTo>
                    <a:pt x="109" y="111"/>
                    <a:pt x="101" y="137"/>
                    <a:pt x="101" y="137"/>
                  </a:cubicBezTo>
                  <a:cubicBezTo>
                    <a:pt x="102" y="134"/>
                    <a:pt x="96" y="124"/>
                    <a:pt x="96" y="124"/>
                  </a:cubicBezTo>
                  <a:cubicBezTo>
                    <a:pt x="95" y="123"/>
                    <a:pt x="97" y="117"/>
                    <a:pt x="97" y="117"/>
                  </a:cubicBezTo>
                  <a:cubicBezTo>
                    <a:pt x="90" y="109"/>
                    <a:pt x="86" y="118"/>
                    <a:pt x="86" y="118"/>
                  </a:cubicBezTo>
                  <a:cubicBezTo>
                    <a:pt x="85" y="120"/>
                    <a:pt x="89" y="126"/>
                    <a:pt x="89" y="126"/>
                  </a:cubicBezTo>
                  <a:cubicBezTo>
                    <a:pt x="88" y="127"/>
                    <a:pt x="88" y="133"/>
                    <a:pt x="88" y="133"/>
                  </a:cubicBezTo>
                  <a:cubicBezTo>
                    <a:pt x="87" y="135"/>
                    <a:pt x="85" y="141"/>
                    <a:pt x="85" y="141"/>
                  </a:cubicBezTo>
                  <a:cubicBezTo>
                    <a:pt x="80" y="128"/>
                    <a:pt x="78" y="103"/>
                    <a:pt x="78" y="103"/>
                  </a:cubicBezTo>
                  <a:cubicBezTo>
                    <a:pt x="77" y="102"/>
                    <a:pt x="80" y="101"/>
                    <a:pt x="80" y="101"/>
                  </a:cubicBezTo>
                  <a:cubicBezTo>
                    <a:pt x="82" y="104"/>
                    <a:pt x="82" y="104"/>
                    <a:pt x="82" y="104"/>
                  </a:cubicBezTo>
                  <a:cubicBezTo>
                    <a:pt x="84" y="108"/>
                    <a:pt x="93" y="113"/>
                    <a:pt x="93" y="113"/>
                  </a:cubicBezTo>
                  <a:cubicBezTo>
                    <a:pt x="102" y="107"/>
                    <a:pt x="102" y="107"/>
                    <a:pt x="102" y="107"/>
                  </a:cubicBezTo>
                  <a:cubicBezTo>
                    <a:pt x="108" y="104"/>
                    <a:pt x="107" y="101"/>
                    <a:pt x="107" y="101"/>
                  </a:cubicBezTo>
                  <a:cubicBezTo>
                    <a:pt x="106" y="100"/>
                    <a:pt x="106" y="94"/>
                    <a:pt x="106" y="94"/>
                  </a:cubicBezTo>
                  <a:cubicBezTo>
                    <a:pt x="107" y="93"/>
                    <a:pt x="110" y="85"/>
                    <a:pt x="110" y="85"/>
                  </a:cubicBezTo>
                  <a:cubicBezTo>
                    <a:pt x="114" y="80"/>
                    <a:pt x="113" y="71"/>
                    <a:pt x="113" y="71"/>
                  </a:cubicBezTo>
                  <a:cubicBezTo>
                    <a:pt x="119" y="41"/>
                    <a:pt x="90" y="44"/>
                    <a:pt x="90" y="44"/>
                  </a:cubicBezTo>
                  <a:cubicBezTo>
                    <a:pt x="69" y="46"/>
                    <a:pt x="75" y="72"/>
                    <a:pt x="75" y="72"/>
                  </a:cubicBezTo>
                  <a:cubicBezTo>
                    <a:pt x="72" y="73"/>
                    <a:pt x="77" y="83"/>
                    <a:pt x="77" y="83"/>
                  </a:cubicBezTo>
                  <a:cubicBezTo>
                    <a:pt x="76" y="84"/>
                    <a:pt x="79" y="91"/>
                    <a:pt x="79" y="91"/>
                  </a:cubicBezTo>
                  <a:cubicBezTo>
                    <a:pt x="80" y="99"/>
                    <a:pt x="80" y="99"/>
                    <a:pt x="80" y="99"/>
                  </a:cubicBezTo>
                  <a:cubicBezTo>
                    <a:pt x="78" y="100"/>
                    <a:pt x="71" y="109"/>
                    <a:pt x="71" y="109"/>
                  </a:cubicBezTo>
                  <a:cubicBezTo>
                    <a:pt x="59" y="109"/>
                    <a:pt x="47" y="119"/>
                    <a:pt x="47" y="119"/>
                  </a:cubicBezTo>
                  <a:cubicBezTo>
                    <a:pt x="40" y="118"/>
                    <a:pt x="41" y="123"/>
                    <a:pt x="41" y="129"/>
                  </a:cubicBezTo>
                  <a:cubicBezTo>
                    <a:pt x="41" y="134"/>
                    <a:pt x="41" y="133"/>
                    <a:pt x="38" y="141"/>
                  </a:cubicBezTo>
                  <a:cubicBezTo>
                    <a:pt x="35" y="148"/>
                    <a:pt x="39" y="144"/>
                    <a:pt x="37" y="148"/>
                  </a:cubicBezTo>
                  <a:cubicBezTo>
                    <a:pt x="36" y="151"/>
                    <a:pt x="36" y="154"/>
                    <a:pt x="36" y="159"/>
                  </a:cubicBezTo>
                  <a:cubicBezTo>
                    <a:pt x="36" y="160"/>
                    <a:pt x="36" y="162"/>
                    <a:pt x="36" y="163"/>
                  </a:cubicBezTo>
                  <a:cubicBezTo>
                    <a:pt x="35" y="162"/>
                    <a:pt x="34" y="160"/>
                    <a:pt x="33" y="159"/>
                  </a:cubicBezTo>
                  <a:cubicBezTo>
                    <a:pt x="31" y="155"/>
                    <a:pt x="31" y="155"/>
                    <a:pt x="31" y="155"/>
                  </a:cubicBezTo>
                  <a:cubicBezTo>
                    <a:pt x="26" y="147"/>
                    <a:pt x="21" y="138"/>
                    <a:pt x="17" y="129"/>
                  </a:cubicBezTo>
                  <a:cubicBezTo>
                    <a:pt x="12" y="119"/>
                    <a:pt x="10" y="108"/>
                    <a:pt x="9" y="92"/>
                  </a:cubicBezTo>
                  <a:cubicBezTo>
                    <a:pt x="9" y="87"/>
                    <a:pt x="9" y="87"/>
                    <a:pt x="9" y="87"/>
                  </a:cubicBezTo>
                  <a:cubicBezTo>
                    <a:pt x="10" y="75"/>
                    <a:pt x="12" y="65"/>
                    <a:pt x="17" y="55"/>
                  </a:cubicBezTo>
                  <a:cubicBezTo>
                    <a:pt x="21" y="46"/>
                    <a:pt x="27" y="39"/>
                    <a:pt x="33" y="33"/>
                  </a:cubicBezTo>
                  <a:cubicBezTo>
                    <a:pt x="48" y="17"/>
                    <a:pt x="66" y="10"/>
                    <a:pt x="87" y="9"/>
                  </a:cubicBezTo>
                  <a:cubicBezTo>
                    <a:pt x="93" y="9"/>
                    <a:pt x="93" y="9"/>
                    <a:pt x="93" y="9"/>
                  </a:cubicBezTo>
                  <a:cubicBezTo>
                    <a:pt x="117" y="10"/>
                    <a:pt x="137" y="18"/>
                    <a:pt x="151" y="32"/>
                  </a:cubicBezTo>
                  <a:cubicBezTo>
                    <a:pt x="167" y="48"/>
                    <a:pt x="175" y="67"/>
                    <a:pt x="176" y="90"/>
                  </a:cubicBezTo>
                  <a:lnTo>
                    <a:pt x="176" y="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500"/>
            <p:cNvSpPr>
              <a:spLocks/>
            </p:cNvSpPr>
            <p:nvPr/>
          </p:nvSpPr>
          <p:spPr bwMode="auto">
            <a:xfrm>
              <a:off x="6883236" y="5084093"/>
              <a:ext cx="430277" cy="369550"/>
            </a:xfrm>
            <a:custGeom>
              <a:avLst/>
              <a:gdLst>
                <a:gd name="T0" fmla="*/ 164 w 246"/>
                <a:gd name="T1" fmla="*/ 0 h 211"/>
                <a:gd name="T2" fmla="*/ 81 w 246"/>
                <a:gd name="T3" fmla="*/ 0 h 211"/>
                <a:gd name="T4" fmla="*/ 0 w 246"/>
                <a:gd name="T5" fmla="*/ 68 h 211"/>
                <a:gd name="T6" fmla="*/ 25 w 246"/>
                <a:gd name="T7" fmla="*/ 68 h 211"/>
                <a:gd name="T8" fmla="*/ 84 w 246"/>
                <a:gd name="T9" fmla="*/ 23 h 211"/>
                <a:gd name="T10" fmla="*/ 161 w 246"/>
                <a:gd name="T11" fmla="*/ 23 h 211"/>
                <a:gd name="T12" fmla="*/ 222 w 246"/>
                <a:gd name="T13" fmla="*/ 85 h 211"/>
                <a:gd name="T14" fmla="*/ 161 w 246"/>
                <a:gd name="T15" fmla="*/ 146 h 211"/>
                <a:gd name="T16" fmla="*/ 123 w 246"/>
                <a:gd name="T17" fmla="*/ 146 h 211"/>
                <a:gd name="T18" fmla="*/ 123 w 246"/>
                <a:gd name="T19" fmla="*/ 155 h 211"/>
                <a:gd name="T20" fmla="*/ 123 w 246"/>
                <a:gd name="T21" fmla="*/ 160 h 211"/>
                <a:gd name="T22" fmla="*/ 123 w 246"/>
                <a:gd name="T23" fmla="*/ 168 h 211"/>
                <a:gd name="T24" fmla="*/ 139 w 246"/>
                <a:gd name="T25" fmla="*/ 168 h 211"/>
                <a:gd name="T26" fmla="*/ 189 w 246"/>
                <a:gd name="T27" fmla="*/ 211 h 211"/>
                <a:gd name="T28" fmla="*/ 186 w 246"/>
                <a:gd name="T29" fmla="*/ 165 h 211"/>
                <a:gd name="T30" fmla="*/ 246 w 246"/>
                <a:gd name="T31" fmla="*/ 86 h 211"/>
                <a:gd name="T32" fmla="*/ 246 w 246"/>
                <a:gd name="T33" fmla="*/ 82 h 211"/>
                <a:gd name="T34" fmla="*/ 164 w 246"/>
                <a:gd name="T35"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211">
                  <a:moveTo>
                    <a:pt x="164" y="0"/>
                  </a:moveTo>
                  <a:cubicBezTo>
                    <a:pt x="81" y="0"/>
                    <a:pt x="81" y="0"/>
                    <a:pt x="81" y="0"/>
                  </a:cubicBezTo>
                  <a:cubicBezTo>
                    <a:pt x="41" y="0"/>
                    <a:pt x="7" y="29"/>
                    <a:pt x="0" y="68"/>
                  </a:cubicBezTo>
                  <a:cubicBezTo>
                    <a:pt x="25" y="68"/>
                    <a:pt x="25" y="68"/>
                    <a:pt x="25" y="68"/>
                  </a:cubicBezTo>
                  <a:cubicBezTo>
                    <a:pt x="33" y="42"/>
                    <a:pt x="56" y="23"/>
                    <a:pt x="84" y="23"/>
                  </a:cubicBezTo>
                  <a:cubicBezTo>
                    <a:pt x="161" y="23"/>
                    <a:pt x="161" y="23"/>
                    <a:pt x="161" y="23"/>
                  </a:cubicBezTo>
                  <a:cubicBezTo>
                    <a:pt x="195" y="23"/>
                    <a:pt x="222" y="51"/>
                    <a:pt x="222" y="85"/>
                  </a:cubicBezTo>
                  <a:cubicBezTo>
                    <a:pt x="222" y="119"/>
                    <a:pt x="195" y="146"/>
                    <a:pt x="161" y="146"/>
                  </a:cubicBezTo>
                  <a:cubicBezTo>
                    <a:pt x="123" y="146"/>
                    <a:pt x="123" y="146"/>
                    <a:pt x="123" y="146"/>
                  </a:cubicBezTo>
                  <a:cubicBezTo>
                    <a:pt x="123" y="149"/>
                    <a:pt x="123" y="152"/>
                    <a:pt x="123" y="155"/>
                  </a:cubicBezTo>
                  <a:cubicBezTo>
                    <a:pt x="123" y="160"/>
                    <a:pt x="123" y="160"/>
                    <a:pt x="123" y="160"/>
                  </a:cubicBezTo>
                  <a:cubicBezTo>
                    <a:pt x="123" y="162"/>
                    <a:pt x="123" y="165"/>
                    <a:pt x="123" y="168"/>
                  </a:cubicBezTo>
                  <a:cubicBezTo>
                    <a:pt x="139" y="168"/>
                    <a:pt x="139" y="168"/>
                    <a:pt x="139" y="168"/>
                  </a:cubicBezTo>
                  <a:cubicBezTo>
                    <a:pt x="189" y="211"/>
                    <a:pt x="189" y="211"/>
                    <a:pt x="189" y="211"/>
                  </a:cubicBezTo>
                  <a:cubicBezTo>
                    <a:pt x="186" y="165"/>
                    <a:pt x="186" y="165"/>
                    <a:pt x="186" y="165"/>
                  </a:cubicBezTo>
                  <a:cubicBezTo>
                    <a:pt x="220" y="156"/>
                    <a:pt x="246" y="124"/>
                    <a:pt x="246" y="86"/>
                  </a:cubicBezTo>
                  <a:cubicBezTo>
                    <a:pt x="246" y="82"/>
                    <a:pt x="246" y="82"/>
                    <a:pt x="246" y="82"/>
                  </a:cubicBezTo>
                  <a:cubicBezTo>
                    <a:pt x="246" y="37"/>
                    <a:pt x="210" y="0"/>
                    <a:pt x="16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501"/>
            <p:cNvSpPr>
              <a:spLocks/>
            </p:cNvSpPr>
            <p:nvPr/>
          </p:nvSpPr>
          <p:spPr bwMode="auto">
            <a:xfrm>
              <a:off x="6866944" y="5366255"/>
              <a:ext cx="17774" cy="39991"/>
            </a:xfrm>
            <a:custGeom>
              <a:avLst/>
              <a:gdLst>
                <a:gd name="T0" fmla="*/ 0 w 10"/>
                <a:gd name="T1" fmla="*/ 0 h 23"/>
                <a:gd name="T2" fmla="*/ 0 w 10"/>
                <a:gd name="T3" fmla="*/ 23 h 23"/>
                <a:gd name="T4" fmla="*/ 8 w 10"/>
                <a:gd name="T5" fmla="*/ 19 h 23"/>
                <a:gd name="T6" fmla="*/ 10 w 10"/>
                <a:gd name="T7" fmla="*/ 11 h 23"/>
                <a:gd name="T8" fmla="*/ 8 w 10"/>
                <a:gd name="T9" fmla="*/ 4 h 23"/>
                <a:gd name="T10" fmla="*/ 0 w 10"/>
                <a:gd name="T11" fmla="*/ 0 h 23"/>
              </a:gdLst>
              <a:ahLst/>
              <a:cxnLst>
                <a:cxn ang="0">
                  <a:pos x="T0" y="T1"/>
                </a:cxn>
                <a:cxn ang="0">
                  <a:pos x="T2" y="T3"/>
                </a:cxn>
                <a:cxn ang="0">
                  <a:pos x="T4" y="T5"/>
                </a:cxn>
                <a:cxn ang="0">
                  <a:pos x="T6" y="T7"/>
                </a:cxn>
                <a:cxn ang="0">
                  <a:pos x="T8" y="T9"/>
                </a:cxn>
                <a:cxn ang="0">
                  <a:pos x="T10" y="T11"/>
                </a:cxn>
              </a:cxnLst>
              <a:rect l="0" t="0" r="r" b="b"/>
              <a:pathLst>
                <a:path w="10" h="23">
                  <a:moveTo>
                    <a:pt x="0" y="0"/>
                  </a:moveTo>
                  <a:cubicBezTo>
                    <a:pt x="0" y="23"/>
                    <a:pt x="0" y="23"/>
                    <a:pt x="0" y="23"/>
                  </a:cubicBezTo>
                  <a:cubicBezTo>
                    <a:pt x="3" y="22"/>
                    <a:pt x="6" y="21"/>
                    <a:pt x="8" y="19"/>
                  </a:cubicBezTo>
                  <a:cubicBezTo>
                    <a:pt x="9" y="17"/>
                    <a:pt x="10" y="14"/>
                    <a:pt x="10" y="11"/>
                  </a:cubicBezTo>
                  <a:cubicBezTo>
                    <a:pt x="10" y="8"/>
                    <a:pt x="10" y="6"/>
                    <a:pt x="8" y="4"/>
                  </a:cubicBezTo>
                  <a:cubicBezTo>
                    <a:pt x="7" y="3"/>
                    <a:pt x="4"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502"/>
            <p:cNvSpPr>
              <a:spLocks noEditPoints="1"/>
            </p:cNvSpPr>
            <p:nvPr/>
          </p:nvSpPr>
          <p:spPr bwMode="auto">
            <a:xfrm>
              <a:off x="6775852" y="5277385"/>
              <a:ext cx="174036" cy="173296"/>
            </a:xfrm>
            <a:custGeom>
              <a:avLst/>
              <a:gdLst>
                <a:gd name="T0" fmla="*/ 50 w 99"/>
                <a:gd name="T1" fmla="*/ 0 h 99"/>
                <a:gd name="T2" fmla="*/ 0 w 99"/>
                <a:gd name="T3" fmla="*/ 49 h 99"/>
                <a:gd name="T4" fmla="*/ 50 w 99"/>
                <a:gd name="T5" fmla="*/ 99 h 99"/>
                <a:gd name="T6" fmla="*/ 99 w 99"/>
                <a:gd name="T7" fmla="*/ 49 h 99"/>
                <a:gd name="T8" fmla="*/ 50 w 99"/>
                <a:gd name="T9" fmla="*/ 0 h 99"/>
                <a:gd name="T10" fmla="*/ 65 w 99"/>
                <a:gd name="T11" fmla="*/ 74 h 99"/>
                <a:gd name="T12" fmla="*/ 52 w 99"/>
                <a:gd name="T13" fmla="*/ 80 h 99"/>
                <a:gd name="T14" fmla="*/ 52 w 99"/>
                <a:gd name="T15" fmla="*/ 87 h 99"/>
                <a:gd name="T16" fmla="*/ 48 w 99"/>
                <a:gd name="T17" fmla="*/ 87 h 99"/>
                <a:gd name="T18" fmla="*/ 48 w 99"/>
                <a:gd name="T19" fmla="*/ 80 h 99"/>
                <a:gd name="T20" fmla="*/ 39 w 99"/>
                <a:gd name="T21" fmla="*/ 77 h 99"/>
                <a:gd name="T22" fmla="*/ 33 w 99"/>
                <a:gd name="T23" fmla="*/ 72 h 99"/>
                <a:gd name="T24" fmla="*/ 30 w 99"/>
                <a:gd name="T25" fmla="*/ 62 h 99"/>
                <a:gd name="T26" fmla="*/ 38 w 99"/>
                <a:gd name="T27" fmla="*/ 60 h 99"/>
                <a:gd name="T28" fmla="*/ 41 w 99"/>
                <a:gd name="T29" fmla="*/ 69 h 99"/>
                <a:gd name="T30" fmla="*/ 48 w 99"/>
                <a:gd name="T31" fmla="*/ 74 h 99"/>
                <a:gd name="T32" fmla="*/ 48 w 99"/>
                <a:gd name="T33" fmla="*/ 50 h 99"/>
                <a:gd name="T34" fmla="*/ 39 w 99"/>
                <a:gd name="T35" fmla="*/ 47 h 99"/>
                <a:gd name="T36" fmla="*/ 33 w 99"/>
                <a:gd name="T37" fmla="*/ 41 h 99"/>
                <a:gd name="T38" fmla="*/ 31 w 99"/>
                <a:gd name="T39" fmla="*/ 33 h 99"/>
                <a:gd name="T40" fmla="*/ 37 w 99"/>
                <a:gd name="T41" fmla="*/ 20 h 99"/>
                <a:gd name="T42" fmla="*/ 48 w 99"/>
                <a:gd name="T43" fmla="*/ 16 h 99"/>
                <a:gd name="T44" fmla="*/ 48 w 99"/>
                <a:gd name="T45" fmla="*/ 13 h 99"/>
                <a:gd name="T46" fmla="*/ 52 w 99"/>
                <a:gd name="T47" fmla="*/ 13 h 99"/>
                <a:gd name="T48" fmla="*/ 52 w 99"/>
                <a:gd name="T49" fmla="*/ 16 h 99"/>
                <a:gd name="T50" fmla="*/ 63 w 99"/>
                <a:gd name="T51" fmla="*/ 20 h 99"/>
                <a:gd name="T52" fmla="*/ 68 w 99"/>
                <a:gd name="T53" fmla="*/ 31 h 99"/>
                <a:gd name="T54" fmla="*/ 61 w 99"/>
                <a:gd name="T55" fmla="*/ 32 h 99"/>
                <a:gd name="T56" fmla="*/ 58 w 99"/>
                <a:gd name="T57" fmla="*/ 26 h 99"/>
                <a:gd name="T58" fmla="*/ 52 w 99"/>
                <a:gd name="T59" fmla="*/ 23 h 99"/>
                <a:gd name="T60" fmla="*/ 52 w 99"/>
                <a:gd name="T61" fmla="*/ 44 h 99"/>
                <a:gd name="T62" fmla="*/ 60 w 99"/>
                <a:gd name="T63" fmla="*/ 46 h 99"/>
                <a:gd name="T64" fmla="*/ 65 w 99"/>
                <a:gd name="T65" fmla="*/ 50 h 99"/>
                <a:gd name="T66" fmla="*/ 69 w 99"/>
                <a:gd name="T67" fmla="*/ 55 h 99"/>
                <a:gd name="T68" fmla="*/ 70 w 99"/>
                <a:gd name="T69" fmla="*/ 61 h 99"/>
                <a:gd name="T70" fmla="*/ 65 w 99"/>
                <a:gd name="T71" fmla="*/ 7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 h="99">
                  <a:moveTo>
                    <a:pt x="50" y="0"/>
                  </a:moveTo>
                  <a:cubicBezTo>
                    <a:pt x="22" y="0"/>
                    <a:pt x="0" y="22"/>
                    <a:pt x="0" y="49"/>
                  </a:cubicBezTo>
                  <a:cubicBezTo>
                    <a:pt x="0" y="77"/>
                    <a:pt x="22" y="99"/>
                    <a:pt x="50" y="99"/>
                  </a:cubicBezTo>
                  <a:cubicBezTo>
                    <a:pt x="77" y="99"/>
                    <a:pt x="99" y="77"/>
                    <a:pt x="99" y="49"/>
                  </a:cubicBezTo>
                  <a:cubicBezTo>
                    <a:pt x="99" y="22"/>
                    <a:pt x="77" y="0"/>
                    <a:pt x="50" y="0"/>
                  </a:cubicBezTo>
                  <a:close/>
                  <a:moveTo>
                    <a:pt x="65" y="74"/>
                  </a:moveTo>
                  <a:cubicBezTo>
                    <a:pt x="62" y="78"/>
                    <a:pt x="58" y="79"/>
                    <a:pt x="52" y="80"/>
                  </a:cubicBezTo>
                  <a:cubicBezTo>
                    <a:pt x="52" y="87"/>
                    <a:pt x="52" y="87"/>
                    <a:pt x="52" y="87"/>
                  </a:cubicBezTo>
                  <a:cubicBezTo>
                    <a:pt x="48" y="87"/>
                    <a:pt x="48" y="87"/>
                    <a:pt x="48" y="87"/>
                  </a:cubicBezTo>
                  <a:cubicBezTo>
                    <a:pt x="48" y="80"/>
                    <a:pt x="48" y="80"/>
                    <a:pt x="48" y="80"/>
                  </a:cubicBezTo>
                  <a:cubicBezTo>
                    <a:pt x="44" y="79"/>
                    <a:pt x="41" y="79"/>
                    <a:pt x="39" y="77"/>
                  </a:cubicBezTo>
                  <a:cubicBezTo>
                    <a:pt x="37" y="76"/>
                    <a:pt x="35" y="74"/>
                    <a:pt x="33" y="72"/>
                  </a:cubicBezTo>
                  <a:cubicBezTo>
                    <a:pt x="31" y="69"/>
                    <a:pt x="30" y="66"/>
                    <a:pt x="30" y="62"/>
                  </a:cubicBezTo>
                  <a:cubicBezTo>
                    <a:pt x="38" y="60"/>
                    <a:pt x="38" y="60"/>
                    <a:pt x="38" y="60"/>
                  </a:cubicBezTo>
                  <a:cubicBezTo>
                    <a:pt x="38" y="64"/>
                    <a:pt x="39" y="67"/>
                    <a:pt x="41" y="69"/>
                  </a:cubicBezTo>
                  <a:cubicBezTo>
                    <a:pt x="43" y="72"/>
                    <a:pt x="45" y="73"/>
                    <a:pt x="48" y="74"/>
                  </a:cubicBezTo>
                  <a:cubicBezTo>
                    <a:pt x="48" y="50"/>
                    <a:pt x="48" y="50"/>
                    <a:pt x="48" y="50"/>
                  </a:cubicBezTo>
                  <a:cubicBezTo>
                    <a:pt x="45" y="49"/>
                    <a:pt x="42" y="48"/>
                    <a:pt x="39" y="47"/>
                  </a:cubicBezTo>
                  <a:cubicBezTo>
                    <a:pt x="36" y="45"/>
                    <a:pt x="35" y="43"/>
                    <a:pt x="33" y="41"/>
                  </a:cubicBezTo>
                  <a:cubicBezTo>
                    <a:pt x="32" y="39"/>
                    <a:pt x="31" y="36"/>
                    <a:pt x="31" y="33"/>
                  </a:cubicBezTo>
                  <a:cubicBezTo>
                    <a:pt x="31" y="28"/>
                    <a:pt x="33" y="24"/>
                    <a:pt x="37" y="20"/>
                  </a:cubicBezTo>
                  <a:cubicBezTo>
                    <a:pt x="39" y="18"/>
                    <a:pt x="43" y="17"/>
                    <a:pt x="48" y="16"/>
                  </a:cubicBezTo>
                  <a:cubicBezTo>
                    <a:pt x="48" y="13"/>
                    <a:pt x="48" y="13"/>
                    <a:pt x="48" y="13"/>
                  </a:cubicBezTo>
                  <a:cubicBezTo>
                    <a:pt x="52" y="13"/>
                    <a:pt x="52" y="13"/>
                    <a:pt x="52" y="13"/>
                  </a:cubicBezTo>
                  <a:cubicBezTo>
                    <a:pt x="52" y="16"/>
                    <a:pt x="52" y="16"/>
                    <a:pt x="52" y="16"/>
                  </a:cubicBezTo>
                  <a:cubicBezTo>
                    <a:pt x="57" y="17"/>
                    <a:pt x="60" y="18"/>
                    <a:pt x="63" y="20"/>
                  </a:cubicBezTo>
                  <a:cubicBezTo>
                    <a:pt x="66" y="23"/>
                    <a:pt x="68" y="26"/>
                    <a:pt x="68" y="31"/>
                  </a:cubicBezTo>
                  <a:cubicBezTo>
                    <a:pt x="61" y="32"/>
                    <a:pt x="61" y="32"/>
                    <a:pt x="61" y="32"/>
                  </a:cubicBezTo>
                  <a:cubicBezTo>
                    <a:pt x="60" y="29"/>
                    <a:pt x="59" y="27"/>
                    <a:pt x="58" y="26"/>
                  </a:cubicBezTo>
                  <a:cubicBezTo>
                    <a:pt x="57" y="24"/>
                    <a:pt x="55" y="23"/>
                    <a:pt x="52" y="23"/>
                  </a:cubicBezTo>
                  <a:cubicBezTo>
                    <a:pt x="52" y="44"/>
                    <a:pt x="52" y="44"/>
                    <a:pt x="52" y="44"/>
                  </a:cubicBezTo>
                  <a:cubicBezTo>
                    <a:pt x="56" y="45"/>
                    <a:pt x="59" y="46"/>
                    <a:pt x="60" y="46"/>
                  </a:cubicBezTo>
                  <a:cubicBezTo>
                    <a:pt x="62" y="47"/>
                    <a:pt x="64" y="48"/>
                    <a:pt x="65" y="50"/>
                  </a:cubicBezTo>
                  <a:cubicBezTo>
                    <a:pt x="67" y="51"/>
                    <a:pt x="68" y="53"/>
                    <a:pt x="69" y="55"/>
                  </a:cubicBezTo>
                  <a:cubicBezTo>
                    <a:pt x="70" y="57"/>
                    <a:pt x="70" y="59"/>
                    <a:pt x="70" y="61"/>
                  </a:cubicBezTo>
                  <a:cubicBezTo>
                    <a:pt x="70" y="67"/>
                    <a:pt x="68" y="71"/>
                    <a:pt x="65"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503"/>
            <p:cNvSpPr>
              <a:spLocks/>
            </p:cNvSpPr>
            <p:nvPr/>
          </p:nvSpPr>
          <p:spPr bwMode="auto">
            <a:xfrm>
              <a:off x="6844726" y="5315895"/>
              <a:ext cx="15552" cy="36288"/>
            </a:xfrm>
            <a:custGeom>
              <a:avLst/>
              <a:gdLst>
                <a:gd name="T0" fmla="*/ 0 w 9"/>
                <a:gd name="T1" fmla="*/ 11 h 21"/>
                <a:gd name="T2" fmla="*/ 2 w 9"/>
                <a:gd name="T3" fmla="*/ 17 h 21"/>
                <a:gd name="T4" fmla="*/ 9 w 9"/>
                <a:gd name="T5" fmla="*/ 21 h 21"/>
                <a:gd name="T6" fmla="*/ 9 w 9"/>
                <a:gd name="T7" fmla="*/ 0 h 21"/>
                <a:gd name="T8" fmla="*/ 2 w 9"/>
                <a:gd name="T9" fmla="*/ 4 h 21"/>
                <a:gd name="T10" fmla="*/ 0 w 9"/>
                <a:gd name="T11" fmla="*/ 11 h 21"/>
              </a:gdLst>
              <a:ahLst/>
              <a:cxnLst>
                <a:cxn ang="0">
                  <a:pos x="T0" y="T1"/>
                </a:cxn>
                <a:cxn ang="0">
                  <a:pos x="T2" y="T3"/>
                </a:cxn>
                <a:cxn ang="0">
                  <a:pos x="T4" y="T5"/>
                </a:cxn>
                <a:cxn ang="0">
                  <a:pos x="T6" y="T7"/>
                </a:cxn>
                <a:cxn ang="0">
                  <a:pos x="T8" y="T9"/>
                </a:cxn>
                <a:cxn ang="0">
                  <a:pos x="T10" y="T11"/>
                </a:cxn>
              </a:cxnLst>
              <a:rect l="0" t="0" r="r" b="b"/>
              <a:pathLst>
                <a:path w="9" h="21">
                  <a:moveTo>
                    <a:pt x="0" y="11"/>
                  </a:moveTo>
                  <a:cubicBezTo>
                    <a:pt x="0" y="13"/>
                    <a:pt x="0" y="15"/>
                    <a:pt x="2" y="17"/>
                  </a:cubicBezTo>
                  <a:cubicBezTo>
                    <a:pt x="3" y="19"/>
                    <a:pt x="6" y="20"/>
                    <a:pt x="9" y="21"/>
                  </a:cubicBezTo>
                  <a:cubicBezTo>
                    <a:pt x="9" y="0"/>
                    <a:pt x="9" y="0"/>
                    <a:pt x="9" y="0"/>
                  </a:cubicBezTo>
                  <a:cubicBezTo>
                    <a:pt x="6" y="1"/>
                    <a:pt x="4" y="2"/>
                    <a:pt x="2" y="4"/>
                  </a:cubicBezTo>
                  <a:cubicBezTo>
                    <a:pt x="1" y="6"/>
                    <a:pt x="0" y="8"/>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504"/>
            <p:cNvSpPr>
              <a:spLocks noEditPoints="1"/>
            </p:cNvSpPr>
            <p:nvPr/>
          </p:nvSpPr>
          <p:spPr bwMode="auto">
            <a:xfrm>
              <a:off x="6649954" y="5215917"/>
              <a:ext cx="432499" cy="369550"/>
            </a:xfrm>
            <a:custGeom>
              <a:avLst/>
              <a:gdLst>
                <a:gd name="T0" fmla="*/ 165 w 247"/>
                <a:gd name="T1" fmla="*/ 0 h 211"/>
                <a:gd name="T2" fmla="*/ 82 w 247"/>
                <a:gd name="T3" fmla="*/ 0 h 211"/>
                <a:gd name="T4" fmla="*/ 0 w 247"/>
                <a:gd name="T5" fmla="*/ 82 h 211"/>
                <a:gd name="T6" fmla="*/ 0 w 247"/>
                <a:gd name="T7" fmla="*/ 86 h 211"/>
                <a:gd name="T8" fmla="*/ 61 w 247"/>
                <a:gd name="T9" fmla="*/ 165 h 211"/>
                <a:gd name="T10" fmla="*/ 58 w 247"/>
                <a:gd name="T11" fmla="*/ 211 h 211"/>
                <a:gd name="T12" fmla="*/ 107 w 247"/>
                <a:gd name="T13" fmla="*/ 168 h 211"/>
                <a:gd name="T14" fmla="*/ 165 w 247"/>
                <a:gd name="T15" fmla="*/ 168 h 211"/>
                <a:gd name="T16" fmla="*/ 247 w 247"/>
                <a:gd name="T17" fmla="*/ 86 h 211"/>
                <a:gd name="T18" fmla="*/ 247 w 247"/>
                <a:gd name="T19" fmla="*/ 82 h 211"/>
                <a:gd name="T20" fmla="*/ 165 w 247"/>
                <a:gd name="T21" fmla="*/ 0 h 211"/>
                <a:gd name="T22" fmla="*/ 122 w 247"/>
                <a:gd name="T23" fmla="*/ 147 h 211"/>
                <a:gd name="T24" fmla="*/ 59 w 247"/>
                <a:gd name="T25" fmla="*/ 84 h 211"/>
                <a:gd name="T26" fmla="*/ 122 w 247"/>
                <a:gd name="T27" fmla="*/ 22 h 211"/>
                <a:gd name="T28" fmla="*/ 184 w 247"/>
                <a:gd name="T29" fmla="*/ 84 h 211"/>
                <a:gd name="T30" fmla="*/ 122 w 247"/>
                <a:gd name="T31" fmla="*/ 14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7" h="211">
                  <a:moveTo>
                    <a:pt x="165" y="0"/>
                  </a:moveTo>
                  <a:cubicBezTo>
                    <a:pt x="82" y="0"/>
                    <a:pt x="82" y="0"/>
                    <a:pt x="82" y="0"/>
                  </a:cubicBezTo>
                  <a:cubicBezTo>
                    <a:pt x="37" y="0"/>
                    <a:pt x="0" y="37"/>
                    <a:pt x="0" y="82"/>
                  </a:cubicBezTo>
                  <a:cubicBezTo>
                    <a:pt x="0" y="86"/>
                    <a:pt x="0" y="86"/>
                    <a:pt x="0" y="86"/>
                  </a:cubicBezTo>
                  <a:cubicBezTo>
                    <a:pt x="0" y="124"/>
                    <a:pt x="26" y="156"/>
                    <a:pt x="61" y="165"/>
                  </a:cubicBezTo>
                  <a:cubicBezTo>
                    <a:pt x="58" y="211"/>
                    <a:pt x="58" y="211"/>
                    <a:pt x="58" y="211"/>
                  </a:cubicBezTo>
                  <a:cubicBezTo>
                    <a:pt x="107" y="168"/>
                    <a:pt x="107" y="168"/>
                    <a:pt x="107" y="168"/>
                  </a:cubicBezTo>
                  <a:cubicBezTo>
                    <a:pt x="165" y="168"/>
                    <a:pt x="165" y="168"/>
                    <a:pt x="165" y="168"/>
                  </a:cubicBezTo>
                  <a:cubicBezTo>
                    <a:pt x="211" y="168"/>
                    <a:pt x="247" y="131"/>
                    <a:pt x="247" y="86"/>
                  </a:cubicBezTo>
                  <a:cubicBezTo>
                    <a:pt x="247" y="82"/>
                    <a:pt x="247" y="82"/>
                    <a:pt x="247" y="82"/>
                  </a:cubicBezTo>
                  <a:cubicBezTo>
                    <a:pt x="247" y="37"/>
                    <a:pt x="211" y="0"/>
                    <a:pt x="165" y="0"/>
                  </a:cubicBezTo>
                  <a:close/>
                  <a:moveTo>
                    <a:pt x="122" y="147"/>
                  </a:moveTo>
                  <a:cubicBezTo>
                    <a:pt x="87" y="147"/>
                    <a:pt x="59" y="119"/>
                    <a:pt x="59" y="84"/>
                  </a:cubicBezTo>
                  <a:cubicBezTo>
                    <a:pt x="59" y="50"/>
                    <a:pt x="87" y="22"/>
                    <a:pt x="122" y="22"/>
                  </a:cubicBezTo>
                  <a:cubicBezTo>
                    <a:pt x="156" y="22"/>
                    <a:pt x="184" y="50"/>
                    <a:pt x="184" y="84"/>
                  </a:cubicBezTo>
                  <a:cubicBezTo>
                    <a:pt x="184" y="119"/>
                    <a:pt x="156" y="147"/>
                    <a:pt x="122" y="1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528"/>
            <p:cNvSpPr>
              <a:spLocks/>
            </p:cNvSpPr>
            <p:nvPr/>
          </p:nvSpPr>
          <p:spPr bwMode="auto">
            <a:xfrm>
              <a:off x="6725493" y="4091716"/>
              <a:ext cx="94794" cy="94794"/>
            </a:xfrm>
            <a:custGeom>
              <a:avLst/>
              <a:gdLst>
                <a:gd name="T0" fmla="*/ 28 w 54"/>
                <a:gd name="T1" fmla="*/ 53 h 54"/>
                <a:gd name="T2" fmla="*/ 54 w 54"/>
                <a:gd name="T3" fmla="*/ 26 h 54"/>
                <a:gd name="T4" fmla="*/ 26 w 54"/>
                <a:gd name="T5" fmla="*/ 1 h 54"/>
                <a:gd name="T6" fmla="*/ 1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2" y="1"/>
                    <a:pt x="0" y="14"/>
                    <a:pt x="1" y="28"/>
                  </a:cubicBezTo>
                  <a:cubicBezTo>
                    <a:pt x="1" y="42"/>
                    <a:pt x="13" y="54"/>
                    <a:pt x="28"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529"/>
            <p:cNvSpPr>
              <a:spLocks/>
            </p:cNvSpPr>
            <p:nvPr/>
          </p:nvSpPr>
          <p:spPr bwMode="auto">
            <a:xfrm>
              <a:off x="6679577" y="4191694"/>
              <a:ext cx="187367" cy="134786"/>
            </a:xfrm>
            <a:custGeom>
              <a:avLst/>
              <a:gdLst>
                <a:gd name="T0" fmla="*/ 82 w 107"/>
                <a:gd name="T1" fmla="*/ 0 h 77"/>
                <a:gd name="T2" fmla="*/ 55 w 107"/>
                <a:gd name="T3" fmla="*/ 31 h 77"/>
                <a:gd name="T4" fmla="*/ 25 w 107"/>
                <a:gd name="T5" fmla="*/ 1 h 77"/>
                <a:gd name="T6" fmla="*/ 1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5" y="31"/>
                    <a:pt x="55" y="31"/>
                    <a:pt x="55" y="31"/>
                  </a:cubicBezTo>
                  <a:cubicBezTo>
                    <a:pt x="25" y="1"/>
                    <a:pt x="25" y="1"/>
                    <a:pt x="25" y="1"/>
                  </a:cubicBezTo>
                  <a:cubicBezTo>
                    <a:pt x="8" y="8"/>
                    <a:pt x="0" y="18"/>
                    <a:pt x="1" y="34"/>
                  </a:cubicBezTo>
                  <a:cubicBezTo>
                    <a:pt x="2" y="77"/>
                    <a:pt x="2" y="77"/>
                    <a:pt x="2" y="77"/>
                  </a:cubicBezTo>
                  <a:cubicBezTo>
                    <a:pt x="107" y="77"/>
                    <a:pt x="107" y="77"/>
                    <a:pt x="107" y="77"/>
                  </a:cubicBezTo>
                  <a:cubicBezTo>
                    <a:pt x="105" y="31"/>
                    <a:pt x="105" y="31"/>
                    <a:pt x="105" y="31"/>
                  </a:cubicBezTo>
                  <a:cubicBezTo>
                    <a:pt x="105" y="15"/>
                    <a:pt x="99" y="6"/>
                    <a:pt x="8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530"/>
            <p:cNvSpPr>
              <a:spLocks/>
            </p:cNvSpPr>
            <p:nvPr/>
          </p:nvSpPr>
          <p:spPr bwMode="auto">
            <a:xfrm>
              <a:off x="6895086" y="4095418"/>
              <a:ext cx="139970" cy="136267"/>
            </a:xfrm>
            <a:custGeom>
              <a:avLst/>
              <a:gdLst>
                <a:gd name="T0" fmla="*/ 41 w 80"/>
                <a:gd name="T1" fmla="*/ 78 h 78"/>
                <a:gd name="T2" fmla="*/ 79 w 80"/>
                <a:gd name="T3" fmla="*/ 38 h 78"/>
                <a:gd name="T4" fmla="*/ 38 w 80"/>
                <a:gd name="T5" fmla="*/ 0 h 78"/>
                <a:gd name="T6" fmla="*/ 0 w 80"/>
                <a:gd name="T7" fmla="*/ 40 h 78"/>
                <a:gd name="T8" fmla="*/ 41 w 80"/>
                <a:gd name="T9" fmla="*/ 78 h 78"/>
              </a:gdLst>
              <a:ahLst/>
              <a:cxnLst>
                <a:cxn ang="0">
                  <a:pos x="T0" y="T1"/>
                </a:cxn>
                <a:cxn ang="0">
                  <a:pos x="T2" y="T3"/>
                </a:cxn>
                <a:cxn ang="0">
                  <a:pos x="T4" y="T5"/>
                </a:cxn>
                <a:cxn ang="0">
                  <a:pos x="T6" y="T7"/>
                </a:cxn>
                <a:cxn ang="0">
                  <a:pos x="T8" y="T9"/>
                </a:cxn>
              </a:cxnLst>
              <a:rect l="0" t="0" r="r" b="b"/>
              <a:pathLst>
                <a:path w="80" h="78">
                  <a:moveTo>
                    <a:pt x="41" y="78"/>
                  </a:moveTo>
                  <a:cubicBezTo>
                    <a:pt x="63" y="77"/>
                    <a:pt x="80" y="59"/>
                    <a:pt x="79" y="38"/>
                  </a:cubicBezTo>
                  <a:cubicBezTo>
                    <a:pt x="78" y="16"/>
                    <a:pt x="60" y="0"/>
                    <a:pt x="38" y="0"/>
                  </a:cubicBezTo>
                  <a:cubicBezTo>
                    <a:pt x="17" y="1"/>
                    <a:pt x="0" y="19"/>
                    <a:pt x="0" y="40"/>
                  </a:cubicBezTo>
                  <a:cubicBezTo>
                    <a:pt x="1" y="62"/>
                    <a:pt x="19" y="78"/>
                    <a:pt x="41"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531"/>
            <p:cNvSpPr>
              <a:spLocks/>
            </p:cNvSpPr>
            <p:nvPr/>
          </p:nvSpPr>
          <p:spPr bwMode="auto">
            <a:xfrm>
              <a:off x="6826952" y="4238351"/>
              <a:ext cx="276977" cy="203660"/>
            </a:xfrm>
            <a:custGeom>
              <a:avLst/>
              <a:gdLst>
                <a:gd name="T0" fmla="*/ 121 w 158"/>
                <a:gd name="T1" fmla="*/ 1 h 116"/>
                <a:gd name="T2" fmla="*/ 156 w 158"/>
                <a:gd name="T3" fmla="*/ 47 h 116"/>
                <a:gd name="T4" fmla="*/ 158 w 158"/>
                <a:gd name="T5" fmla="*/ 116 h 116"/>
                <a:gd name="T6" fmla="*/ 3 w 158"/>
                <a:gd name="T7" fmla="*/ 116 h 116"/>
                <a:gd name="T8" fmla="*/ 1 w 158"/>
                <a:gd name="T9" fmla="*/ 52 h 116"/>
                <a:gd name="T10" fmla="*/ 38 w 158"/>
                <a:gd name="T11" fmla="*/ 3 h 116"/>
                <a:gd name="T12" fmla="*/ 57 w 158"/>
                <a:gd name="T13" fmla="*/ 0 h 116"/>
                <a:gd name="T14" fmla="*/ 77 w 158"/>
                <a:gd name="T15" fmla="*/ 22 h 116"/>
                <a:gd name="T16" fmla="*/ 67 w 158"/>
                <a:gd name="T17" fmla="*/ 114 h 116"/>
                <a:gd name="T18" fmla="*/ 101 w 158"/>
                <a:gd name="T19" fmla="*/ 115 h 116"/>
                <a:gd name="T20" fmla="*/ 85 w 158"/>
                <a:gd name="T21" fmla="*/ 22 h 116"/>
                <a:gd name="T22" fmla="*/ 103 w 158"/>
                <a:gd name="T23" fmla="*/ 1 h 116"/>
                <a:gd name="T24" fmla="*/ 121 w 158"/>
                <a:gd name="T25" fmla="*/ 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16">
                  <a:moveTo>
                    <a:pt x="121" y="1"/>
                  </a:moveTo>
                  <a:cubicBezTo>
                    <a:pt x="146" y="11"/>
                    <a:pt x="155" y="24"/>
                    <a:pt x="156" y="47"/>
                  </a:cubicBezTo>
                  <a:cubicBezTo>
                    <a:pt x="158" y="116"/>
                    <a:pt x="158" y="116"/>
                    <a:pt x="158" y="116"/>
                  </a:cubicBezTo>
                  <a:cubicBezTo>
                    <a:pt x="3" y="116"/>
                    <a:pt x="3" y="116"/>
                    <a:pt x="3" y="116"/>
                  </a:cubicBezTo>
                  <a:cubicBezTo>
                    <a:pt x="1" y="52"/>
                    <a:pt x="1" y="52"/>
                    <a:pt x="1" y="52"/>
                  </a:cubicBezTo>
                  <a:cubicBezTo>
                    <a:pt x="0" y="28"/>
                    <a:pt x="11" y="13"/>
                    <a:pt x="38" y="3"/>
                  </a:cubicBezTo>
                  <a:cubicBezTo>
                    <a:pt x="57" y="0"/>
                    <a:pt x="57" y="0"/>
                    <a:pt x="57" y="0"/>
                  </a:cubicBezTo>
                  <a:cubicBezTo>
                    <a:pt x="57" y="0"/>
                    <a:pt x="78" y="20"/>
                    <a:pt x="77" y="22"/>
                  </a:cubicBezTo>
                  <a:cubicBezTo>
                    <a:pt x="76" y="24"/>
                    <a:pt x="67" y="114"/>
                    <a:pt x="67" y="114"/>
                  </a:cubicBezTo>
                  <a:cubicBezTo>
                    <a:pt x="101" y="115"/>
                    <a:pt x="101" y="115"/>
                    <a:pt x="101" y="115"/>
                  </a:cubicBezTo>
                  <a:cubicBezTo>
                    <a:pt x="85" y="22"/>
                    <a:pt x="85" y="22"/>
                    <a:pt x="85" y="22"/>
                  </a:cubicBezTo>
                  <a:cubicBezTo>
                    <a:pt x="103" y="1"/>
                    <a:pt x="103" y="1"/>
                    <a:pt x="103" y="1"/>
                  </a:cubicBezTo>
                  <a:lnTo>
                    <a:pt x="12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532"/>
            <p:cNvSpPr>
              <a:spLocks/>
            </p:cNvSpPr>
            <p:nvPr/>
          </p:nvSpPr>
          <p:spPr bwMode="auto">
            <a:xfrm>
              <a:off x="7115779" y="4091716"/>
              <a:ext cx="94794" cy="94794"/>
            </a:xfrm>
            <a:custGeom>
              <a:avLst/>
              <a:gdLst>
                <a:gd name="T0" fmla="*/ 28 w 54"/>
                <a:gd name="T1" fmla="*/ 53 h 54"/>
                <a:gd name="T2" fmla="*/ 54 w 54"/>
                <a:gd name="T3" fmla="*/ 26 h 54"/>
                <a:gd name="T4" fmla="*/ 26 w 54"/>
                <a:gd name="T5" fmla="*/ 1 h 54"/>
                <a:gd name="T6" fmla="*/ 0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1" y="1"/>
                    <a:pt x="0" y="14"/>
                    <a:pt x="0" y="28"/>
                  </a:cubicBezTo>
                  <a:cubicBezTo>
                    <a:pt x="1" y="42"/>
                    <a:pt x="13" y="54"/>
                    <a:pt x="28"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533"/>
            <p:cNvSpPr>
              <a:spLocks/>
            </p:cNvSpPr>
            <p:nvPr/>
          </p:nvSpPr>
          <p:spPr bwMode="auto">
            <a:xfrm>
              <a:off x="7070603" y="4191694"/>
              <a:ext cx="187367" cy="134786"/>
            </a:xfrm>
            <a:custGeom>
              <a:avLst/>
              <a:gdLst>
                <a:gd name="T0" fmla="*/ 82 w 107"/>
                <a:gd name="T1" fmla="*/ 0 h 77"/>
                <a:gd name="T2" fmla="*/ 54 w 107"/>
                <a:gd name="T3" fmla="*/ 31 h 77"/>
                <a:gd name="T4" fmla="*/ 25 w 107"/>
                <a:gd name="T5" fmla="*/ 1 h 77"/>
                <a:gd name="T6" fmla="*/ 0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4" y="31"/>
                    <a:pt x="54" y="31"/>
                    <a:pt x="54" y="31"/>
                  </a:cubicBezTo>
                  <a:cubicBezTo>
                    <a:pt x="25" y="1"/>
                    <a:pt x="25" y="1"/>
                    <a:pt x="25" y="1"/>
                  </a:cubicBezTo>
                  <a:cubicBezTo>
                    <a:pt x="7" y="8"/>
                    <a:pt x="0" y="18"/>
                    <a:pt x="0" y="34"/>
                  </a:cubicBezTo>
                  <a:cubicBezTo>
                    <a:pt x="2" y="77"/>
                    <a:pt x="2" y="77"/>
                    <a:pt x="2" y="77"/>
                  </a:cubicBezTo>
                  <a:cubicBezTo>
                    <a:pt x="107" y="77"/>
                    <a:pt x="107" y="77"/>
                    <a:pt x="107" y="77"/>
                  </a:cubicBezTo>
                  <a:cubicBezTo>
                    <a:pt x="105" y="31"/>
                    <a:pt x="105" y="31"/>
                    <a:pt x="105" y="31"/>
                  </a:cubicBezTo>
                  <a:cubicBezTo>
                    <a:pt x="104" y="15"/>
                    <a:pt x="98" y="6"/>
                    <a:pt x="8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539"/>
            <p:cNvSpPr>
              <a:spLocks/>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540"/>
            <p:cNvSpPr>
              <a:spLocks/>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58"/>
          <p:cNvGrpSpPr/>
          <p:nvPr/>
        </p:nvGrpSpPr>
        <p:grpSpPr>
          <a:xfrm>
            <a:off x="6851920" y="2733158"/>
            <a:ext cx="559550" cy="560228"/>
            <a:chOff x="6557381" y="2464660"/>
            <a:chExt cx="610979" cy="611720"/>
          </a:xfrm>
          <a:solidFill>
            <a:schemeClr val="accent1"/>
          </a:solidFill>
        </p:grpSpPr>
        <p:sp>
          <p:nvSpPr>
            <p:cNvPr id="52" name="Freeform 541"/>
            <p:cNvSpPr>
              <a:spLocks/>
            </p:cNvSpPr>
            <p:nvPr/>
          </p:nvSpPr>
          <p:spPr bwMode="auto">
            <a:xfrm>
              <a:off x="6557381" y="2464660"/>
              <a:ext cx="610979" cy="611720"/>
            </a:xfrm>
            <a:custGeom>
              <a:avLst/>
              <a:gdLst>
                <a:gd name="T0" fmla="*/ 349 w 349"/>
                <a:gd name="T1" fmla="*/ 282 h 349"/>
                <a:gd name="T2" fmla="*/ 282 w 349"/>
                <a:gd name="T3" fmla="*/ 349 h 349"/>
                <a:gd name="T4" fmla="*/ 68 w 349"/>
                <a:gd name="T5" fmla="*/ 349 h 349"/>
                <a:gd name="T6" fmla="*/ 0 w 349"/>
                <a:gd name="T7" fmla="*/ 282 h 349"/>
                <a:gd name="T8" fmla="*/ 0 w 349"/>
                <a:gd name="T9" fmla="*/ 68 h 349"/>
                <a:gd name="T10" fmla="*/ 68 w 349"/>
                <a:gd name="T11" fmla="*/ 0 h 349"/>
                <a:gd name="T12" fmla="*/ 282 w 349"/>
                <a:gd name="T13" fmla="*/ 0 h 349"/>
                <a:gd name="T14" fmla="*/ 349 w 349"/>
                <a:gd name="T15" fmla="*/ 68 h 349"/>
                <a:gd name="T16" fmla="*/ 349 w 349"/>
                <a:gd name="T17" fmla="*/ 28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9">
                  <a:moveTo>
                    <a:pt x="349" y="282"/>
                  </a:moveTo>
                  <a:cubicBezTo>
                    <a:pt x="349" y="319"/>
                    <a:pt x="319" y="349"/>
                    <a:pt x="282" y="349"/>
                  </a:cubicBezTo>
                  <a:cubicBezTo>
                    <a:pt x="68" y="349"/>
                    <a:pt x="68" y="349"/>
                    <a:pt x="68" y="349"/>
                  </a:cubicBezTo>
                  <a:cubicBezTo>
                    <a:pt x="30" y="349"/>
                    <a:pt x="0" y="319"/>
                    <a:pt x="0" y="282"/>
                  </a:cubicBezTo>
                  <a:cubicBezTo>
                    <a:pt x="0" y="68"/>
                    <a:pt x="0" y="68"/>
                    <a:pt x="0" y="68"/>
                  </a:cubicBezTo>
                  <a:cubicBezTo>
                    <a:pt x="0" y="31"/>
                    <a:pt x="30" y="0"/>
                    <a:pt x="68" y="0"/>
                  </a:cubicBezTo>
                  <a:cubicBezTo>
                    <a:pt x="282" y="0"/>
                    <a:pt x="282" y="0"/>
                    <a:pt x="282" y="0"/>
                  </a:cubicBezTo>
                  <a:cubicBezTo>
                    <a:pt x="319" y="0"/>
                    <a:pt x="349" y="31"/>
                    <a:pt x="349" y="68"/>
                  </a:cubicBezTo>
                  <a:lnTo>
                    <a:pt x="349" y="282"/>
                  </a:lnTo>
                  <a:close/>
                </a:path>
              </a:pathLst>
            </a:custGeom>
            <a:solidFill>
              <a:srgbClr val="FFFFFF"/>
            </a:solidFill>
            <a:ln w="68263" cap="flat">
              <a:solidFill>
                <a:schemeClr val="accent1"/>
              </a:solidFill>
              <a:prstDash val="solid"/>
              <a:miter lim="800000"/>
              <a:headEnd/>
              <a:tailEnd/>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42"/>
            <p:cNvSpPr>
              <a:spLocks noEditPoints="1"/>
            </p:cNvSpPr>
            <p:nvPr/>
          </p:nvSpPr>
          <p:spPr bwMode="auto">
            <a:xfrm>
              <a:off x="6704757" y="2572044"/>
              <a:ext cx="309563" cy="385102"/>
            </a:xfrm>
            <a:custGeom>
              <a:avLst/>
              <a:gdLst>
                <a:gd name="T0" fmla="*/ 106 w 177"/>
                <a:gd name="T1" fmla="*/ 39 h 220"/>
                <a:gd name="T2" fmla="*/ 119 w 177"/>
                <a:gd name="T3" fmla="*/ 12 h 220"/>
                <a:gd name="T4" fmla="*/ 99 w 177"/>
                <a:gd name="T5" fmla="*/ 6 h 220"/>
                <a:gd name="T6" fmla="*/ 51 w 177"/>
                <a:gd name="T7" fmla="*/ 6 h 220"/>
                <a:gd name="T8" fmla="*/ 55 w 177"/>
                <a:gd name="T9" fmla="*/ 24 h 220"/>
                <a:gd name="T10" fmla="*/ 67 w 177"/>
                <a:gd name="T11" fmla="*/ 39 h 220"/>
                <a:gd name="T12" fmla="*/ 1 w 177"/>
                <a:gd name="T13" fmla="*/ 177 h 220"/>
                <a:gd name="T14" fmla="*/ 3 w 177"/>
                <a:gd name="T15" fmla="*/ 202 h 220"/>
                <a:gd name="T16" fmla="*/ 23 w 177"/>
                <a:gd name="T17" fmla="*/ 220 h 220"/>
                <a:gd name="T18" fmla="*/ 153 w 177"/>
                <a:gd name="T19" fmla="*/ 217 h 220"/>
                <a:gd name="T20" fmla="*/ 175 w 177"/>
                <a:gd name="T21" fmla="*/ 201 h 220"/>
                <a:gd name="T22" fmla="*/ 176 w 177"/>
                <a:gd name="T23" fmla="*/ 195 h 220"/>
                <a:gd name="T24" fmla="*/ 176 w 177"/>
                <a:gd name="T25" fmla="*/ 193 h 220"/>
                <a:gd name="T26" fmla="*/ 176 w 177"/>
                <a:gd name="T27" fmla="*/ 174 h 220"/>
                <a:gd name="T28" fmla="*/ 106 w 177"/>
                <a:gd name="T29" fmla="*/ 39 h 220"/>
                <a:gd name="T30" fmla="*/ 112 w 177"/>
                <a:gd name="T31" fmla="*/ 168 h 220"/>
                <a:gd name="T32" fmla="*/ 92 w 177"/>
                <a:gd name="T33" fmla="*/ 178 h 220"/>
                <a:gd name="T34" fmla="*/ 92 w 177"/>
                <a:gd name="T35" fmla="*/ 190 h 220"/>
                <a:gd name="T36" fmla="*/ 85 w 177"/>
                <a:gd name="T37" fmla="*/ 190 h 220"/>
                <a:gd name="T38" fmla="*/ 85 w 177"/>
                <a:gd name="T39" fmla="*/ 178 h 220"/>
                <a:gd name="T40" fmla="*/ 70 w 177"/>
                <a:gd name="T41" fmla="*/ 174 h 220"/>
                <a:gd name="T42" fmla="*/ 60 w 177"/>
                <a:gd name="T43" fmla="*/ 165 h 220"/>
                <a:gd name="T44" fmla="*/ 55 w 177"/>
                <a:gd name="T45" fmla="*/ 149 h 220"/>
                <a:gd name="T46" fmla="*/ 67 w 177"/>
                <a:gd name="T47" fmla="*/ 147 h 220"/>
                <a:gd name="T48" fmla="*/ 72 w 177"/>
                <a:gd name="T49" fmla="*/ 161 h 220"/>
                <a:gd name="T50" fmla="*/ 85 w 177"/>
                <a:gd name="T51" fmla="*/ 168 h 220"/>
                <a:gd name="T52" fmla="*/ 84 w 177"/>
                <a:gd name="T53" fmla="*/ 130 h 220"/>
                <a:gd name="T54" fmla="*/ 69 w 177"/>
                <a:gd name="T55" fmla="*/ 124 h 220"/>
                <a:gd name="T56" fmla="*/ 60 w 177"/>
                <a:gd name="T57" fmla="*/ 116 h 220"/>
                <a:gd name="T58" fmla="*/ 57 w 177"/>
                <a:gd name="T59" fmla="*/ 103 h 220"/>
                <a:gd name="T60" fmla="*/ 65 w 177"/>
                <a:gd name="T61" fmla="*/ 82 h 220"/>
                <a:gd name="T62" fmla="*/ 83 w 177"/>
                <a:gd name="T63" fmla="*/ 75 h 220"/>
                <a:gd name="T64" fmla="*/ 83 w 177"/>
                <a:gd name="T65" fmla="*/ 69 h 220"/>
                <a:gd name="T66" fmla="*/ 90 w 177"/>
                <a:gd name="T67" fmla="*/ 69 h 220"/>
                <a:gd name="T68" fmla="*/ 90 w 177"/>
                <a:gd name="T69" fmla="*/ 75 h 220"/>
                <a:gd name="T70" fmla="*/ 107 w 177"/>
                <a:gd name="T71" fmla="*/ 81 h 220"/>
                <a:gd name="T72" fmla="*/ 116 w 177"/>
                <a:gd name="T73" fmla="*/ 99 h 220"/>
                <a:gd name="T74" fmla="*/ 104 w 177"/>
                <a:gd name="T75" fmla="*/ 101 h 220"/>
                <a:gd name="T76" fmla="*/ 100 w 177"/>
                <a:gd name="T77" fmla="*/ 90 h 220"/>
                <a:gd name="T78" fmla="*/ 90 w 177"/>
                <a:gd name="T79" fmla="*/ 85 h 220"/>
                <a:gd name="T80" fmla="*/ 91 w 177"/>
                <a:gd name="T81" fmla="*/ 120 h 220"/>
                <a:gd name="T82" fmla="*/ 103 w 177"/>
                <a:gd name="T83" fmla="*/ 123 h 220"/>
                <a:gd name="T84" fmla="*/ 112 w 177"/>
                <a:gd name="T85" fmla="*/ 129 h 220"/>
                <a:gd name="T86" fmla="*/ 118 w 177"/>
                <a:gd name="T87" fmla="*/ 137 h 220"/>
                <a:gd name="T88" fmla="*/ 120 w 177"/>
                <a:gd name="T89" fmla="*/ 147 h 220"/>
                <a:gd name="T90" fmla="*/ 112 w 177"/>
                <a:gd name="T91" fmla="*/ 16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7" h="220">
                  <a:moveTo>
                    <a:pt x="106" y="39"/>
                  </a:moveTo>
                  <a:cubicBezTo>
                    <a:pt x="107" y="30"/>
                    <a:pt x="111" y="19"/>
                    <a:pt x="119" y="12"/>
                  </a:cubicBezTo>
                  <a:cubicBezTo>
                    <a:pt x="131" y="3"/>
                    <a:pt x="112" y="4"/>
                    <a:pt x="99" y="6"/>
                  </a:cubicBezTo>
                  <a:cubicBezTo>
                    <a:pt x="86" y="7"/>
                    <a:pt x="57" y="0"/>
                    <a:pt x="51" y="6"/>
                  </a:cubicBezTo>
                  <a:cubicBezTo>
                    <a:pt x="45" y="11"/>
                    <a:pt x="48" y="20"/>
                    <a:pt x="55" y="24"/>
                  </a:cubicBezTo>
                  <a:cubicBezTo>
                    <a:pt x="59" y="27"/>
                    <a:pt x="64" y="34"/>
                    <a:pt x="67" y="39"/>
                  </a:cubicBezTo>
                  <a:cubicBezTo>
                    <a:pt x="28" y="54"/>
                    <a:pt x="0" y="110"/>
                    <a:pt x="1" y="177"/>
                  </a:cubicBezTo>
                  <a:cubicBezTo>
                    <a:pt x="1" y="185"/>
                    <a:pt x="2" y="194"/>
                    <a:pt x="3" y="202"/>
                  </a:cubicBezTo>
                  <a:cubicBezTo>
                    <a:pt x="5" y="207"/>
                    <a:pt x="10" y="220"/>
                    <a:pt x="23" y="220"/>
                  </a:cubicBezTo>
                  <a:cubicBezTo>
                    <a:pt x="40" y="219"/>
                    <a:pt x="153" y="217"/>
                    <a:pt x="153" y="217"/>
                  </a:cubicBezTo>
                  <a:cubicBezTo>
                    <a:pt x="153" y="217"/>
                    <a:pt x="172" y="217"/>
                    <a:pt x="175" y="201"/>
                  </a:cubicBezTo>
                  <a:cubicBezTo>
                    <a:pt x="175" y="199"/>
                    <a:pt x="176" y="197"/>
                    <a:pt x="176" y="195"/>
                  </a:cubicBezTo>
                  <a:cubicBezTo>
                    <a:pt x="176" y="194"/>
                    <a:pt x="176" y="194"/>
                    <a:pt x="176" y="193"/>
                  </a:cubicBezTo>
                  <a:cubicBezTo>
                    <a:pt x="176" y="187"/>
                    <a:pt x="177" y="180"/>
                    <a:pt x="176" y="174"/>
                  </a:cubicBezTo>
                  <a:cubicBezTo>
                    <a:pt x="175" y="107"/>
                    <a:pt x="145" y="52"/>
                    <a:pt x="106" y="39"/>
                  </a:cubicBezTo>
                  <a:close/>
                  <a:moveTo>
                    <a:pt x="112" y="168"/>
                  </a:moveTo>
                  <a:cubicBezTo>
                    <a:pt x="107" y="174"/>
                    <a:pt x="100" y="177"/>
                    <a:pt x="92" y="178"/>
                  </a:cubicBezTo>
                  <a:cubicBezTo>
                    <a:pt x="92" y="190"/>
                    <a:pt x="92" y="190"/>
                    <a:pt x="92" y="190"/>
                  </a:cubicBezTo>
                  <a:cubicBezTo>
                    <a:pt x="85" y="190"/>
                    <a:pt x="85" y="190"/>
                    <a:pt x="85" y="190"/>
                  </a:cubicBezTo>
                  <a:cubicBezTo>
                    <a:pt x="85" y="178"/>
                    <a:pt x="85" y="178"/>
                    <a:pt x="85" y="178"/>
                  </a:cubicBezTo>
                  <a:cubicBezTo>
                    <a:pt x="79" y="177"/>
                    <a:pt x="74" y="176"/>
                    <a:pt x="70" y="174"/>
                  </a:cubicBezTo>
                  <a:cubicBezTo>
                    <a:pt x="66" y="172"/>
                    <a:pt x="63" y="169"/>
                    <a:pt x="60" y="165"/>
                  </a:cubicBezTo>
                  <a:cubicBezTo>
                    <a:pt x="58" y="161"/>
                    <a:pt x="56" y="155"/>
                    <a:pt x="55" y="149"/>
                  </a:cubicBezTo>
                  <a:cubicBezTo>
                    <a:pt x="67" y="147"/>
                    <a:pt x="67" y="147"/>
                    <a:pt x="67" y="147"/>
                  </a:cubicBezTo>
                  <a:cubicBezTo>
                    <a:pt x="68" y="153"/>
                    <a:pt x="70" y="158"/>
                    <a:pt x="72" y="161"/>
                  </a:cubicBezTo>
                  <a:cubicBezTo>
                    <a:pt x="76" y="165"/>
                    <a:pt x="80" y="167"/>
                    <a:pt x="85" y="168"/>
                  </a:cubicBezTo>
                  <a:cubicBezTo>
                    <a:pt x="84" y="130"/>
                    <a:pt x="84" y="130"/>
                    <a:pt x="84" y="130"/>
                  </a:cubicBezTo>
                  <a:cubicBezTo>
                    <a:pt x="79" y="129"/>
                    <a:pt x="74" y="127"/>
                    <a:pt x="69" y="124"/>
                  </a:cubicBezTo>
                  <a:cubicBezTo>
                    <a:pt x="65" y="122"/>
                    <a:pt x="62" y="119"/>
                    <a:pt x="60" y="116"/>
                  </a:cubicBezTo>
                  <a:cubicBezTo>
                    <a:pt x="58" y="112"/>
                    <a:pt x="57" y="108"/>
                    <a:pt x="57" y="103"/>
                  </a:cubicBezTo>
                  <a:cubicBezTo>
                    <a:pt x="56" y="94"/>
                    <a:pt x="59" y="87"/>
                    <a:pt x="65" y="82"/>
                  </a:cubicBezTo>
                  <a:cubicBezTo>
                    <a:pt x="69" y="78"/>
                    <a:pt x="75" y="76"/>
                    <a:pt x="83" y="75"/>
                  </a:cubicBezTo>
                  <a:cubicBezTo>
                    <a:pt x="83" y="69"/>
                    <a:pt x="83" y="69"/>
                    <a:pt x="83" y="69"/>
                  </a:cubicBezTo>
                  <a:cubicBezTo>
                    <a:pt x="90" y="69"/>
                    <a:pt x="90" y="69"/>
                    <a:pt x="90" y="69"/>
                  </a:cubicBezTo>
                  <a:cubicBezTo>
                    <a:pt x="90" y="75"/>
                    <a:pt x="90" y="75"/>
                    <a:pt x="90" y="75"/>
                  </a:cubicBezTo>
                  <a:cubicBezTo>
                    <a:pt x="97" y="76"/>
                    <a:pt x="103" y="78"/>
                    <a:pt x="107" y="81"/>
                  </a:cubicBezTo>
                  <a:cubicBezTo>
                    <a:pt x="112" y="85"/>
                    <a:pt x="115" y="91"/>
                    <a:pt x="116" y="99"/>
                  </a:cubicBezTo>
                  <a:cubicBezTo>
                    <a:pt x="104" y="101"/>
                    <a:pt x="104" y="101"/>
                    <a:pt x="104" y="101"/>
                  </a:cubicBezTo>
                  <a:cubicBezTo>
                    <a:pt x="103" y="96"/>
                    <a:pt x="102" y="92"/>
                    <a:pt x="100" y="90"/>
                  </a:cubicBezTo>
                  <a:cubicBezTo>
                    <a:pt x="97" y="87"/>
                    <a:pt x="94" y="86"/>
                    <a:pt x="90" y="85"/>
                  </a:cubicBezTo>
                  <a:cubicBezTo>
                    <a:pt x="91" y="120"/>
                    <a:pt x="91" y="120"/>
                    <a:pt x="91" y="120"/>
                  </a:cubicBezTo>
                  <a:cubicBezTo>
                    <a:pt x="97" y="121"/>
                    <a:pt x="101" y="122"/>
                    <a:pt x="103" y="123"/>
                  </a:cubicBezTo>
                  <a:cubicBezTo>
                    <a:pt x="107" y="124"/>
                    <a:pt x="110" y="126"/>
                    <a:pt x="112" y="129"/>
                  </a:cubicBezTo>
                  <a:cubicBezTo>
                    <a:pt x="114" y="131"/>
                    <a:pt x="116" y="134"/>
                    <a:pt x="118" y="137"/>
                  </a:cubicBezTo>
                  <a:cubicBezTo>
                    <a:pt x="119" y="140"/>
                    <a:pt x="120" y="144"/>
                    <a:pt x="120" y="147"/>
                  </a:cubicBezTo>
                  <a:cubicBezTo>
                    <a:pt x="120" y="156"/>
                    <a:pt x="117" y="163"/>
                    <a:pt x="112" y="168"/>
                  </a:cubicBez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543"/>
            <p:cNvSpPr>
              <a:spLocks/>
            </p:cNvSpPr>
            <p:nvPr/>
          </p:nvSpPr>
          <p:spPr bwMode="auto">
            <a:xfrm>
              <a:off x="6863981" y="2800884"/>
              <a:ext cx="28142" cy="65171"/>
            </a:xfrm>
            <a:custGeom>
              <a:avLst/>
              <a:gdLst>
                <a:gd name="T0" fmla="*/ 0 w 16"/>
                <a:gd name="T1" fmla="*/ 0 h 37"/>
                <a:gd name="T2" fmla="*/ 1 w 16"/>
                <a:gd name="T3" fmla="*/ 37 h 37"/>
                <a:gd name="T4" fmla="*/ 12 w 16"/>
                <a:gd name="T5" fmla="*/ 30 h 37"/>
                <a:gd name="T6" fmla="*/ 16 w 16"/>
                <a:gd name="T7" fmla="*/ 17 h 37"/>
                <a:gd name="T8" fmla="*/ 13 w 16"/>
                <a:gd name="T9" fmla="*/ 7 h 37"/>
                <a:gd name="T10" fmla="*/ 0 w 16"/>
                <a:gd name="T11" fmla="*/ 0 h 37"/>
              </a:gdLst>
              <a:ahLst/>
              <a:cxnLst>
                <a:cxn ang="0">
                  <a:pos x="T0" y="T1"/>
                </a:cxn>
                <a:cxn ang="0">
                  <a:pos x="T2" y="T3"/>
                </a:cxn>
                <a:cxn ang="0">
                  <a:pos x="T4" y="T5"/>
                </a:cxn>
                <a:cxn ang="0">
                  <a:pos x="T6" y="T7"/>
                </a:cxn>
                <a:cxn ang="0">
                  <a:pos x="T8" y="T9"/>
                </a:cxn>
                <a:cxn ang="0">
                  <a:pos x="T10" y="T11"/>
                </a:cxn>
              </a:cxnLst>
              <a:rect l="0" t="0" r="r" b="b"/>
              <a:pathLst>
                <a:path w="16" h="37">
                  <a:moveTo>
                    <a:pt x="0" y="0"/>
                  </a:moveTo>
                  <a:cubicBezTo>
                    <a:pt x="1" y="37"/>
                    <a:pt x="1" y="37"/>
                    <a:pt x="1" y="37"/>
                  </a:cubicBezTo>
                  <a:cubicBezTo>
                    <a:pt x="5" y="36"/>
                    <a:pt x="9" y="34"/>
                    <a:pt x="12" y="30"/>
                  </a:cubicBezTo>
                  <a:cubicBezTo>
                    <a:pt x="15" y="27"/>
                    <a:pt x="16" y="23"/>
                    <a:pt x="16" y="17"/>
                  </a:cubicBezTo>
                  <a:cubicBezTo>
                    <a:pt x="16" y="13"/>
                    <a:pt x="15" y="10"/>
                    <a:pt x="13" y="7"/>
                  </a:cubicBezTo>
                  <a:cubicBezTo>
                    <a:pt x="11" y="4"/>
                    <a:pt x="6" y="2"/>
                    <a:pt x="0" y="0"/>
                  </a:cubicBez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544"/>
            <p:cNvSpPr>
              <a:spLocks/>
            </p:cNvSpPr>
            <p:nvPr/>
          </p:nvSpPr>
          <p:spPr bwMode="auto">
            <a:xfrm>
              <a:off x="6823249" y="2720901"/>
              <a:ext cx="28142" cy="57765"/>
            </a:xfrm>
            <a:custGeom>
              <a:avLst/>
              <a:gdLst>
                <a:gd name="T0" fmla="*/ 1 w 16"/>
                <a:gd name="T1" fmla="*/ 17 h 33"/>
                <a:gd name="T2" fmla="*/ 4 w 16"/>
                <a:gd name="T3" fmla="*/ 27 h 33"/>
                <a:gd name="T4" fmla="*/ 16 w 16"/>
                <a:gd name="T5" fmla="*/ 33 h 33"/>
                <a:gd name="T6" fmla="*/ 15 w 16"/>
                <a:gd name="T7" fmla="*/ 0 h 33"/>
                <a:gd name="T8" fmla="*/ 4 w 16"/>
                <a:gd name="T9" fmla="*/ 6 h 33"/>
                <a:gd name="T10" fmla="*/ 1 w 16"/>
                <a:gd name="T11" fmla="*/ 17 h 33"/>
              </a:gdLst>
              <a:ahLst/>
              <a:cxnLst>
                <a:cxn ang="0">
                  <a:pos x="T0" y="T1"/>
                </a:cxn>
                <a:cxn ang="0">
                  <a:pos x="T2" y="T3"/>
                </a:cxn>
                <a:cxn ang="0">
                  <a:pos x="T4" y="T5"/>
                </a:cxn>
                <a:cxn ang="0">
                  <a:pos x="T6" y="T7"/>
                </a:cxn>
                <a:cxn ang="0">
                  <a:pos x="T8" y="T9"/>
                </a:cxn>
                <a:cxn ang="0">
                  <a:pos x="T10" y="T11"/>
                </a:cxn>
              </a:cxnLst>
              <a:rect l="0" t="0" r="r" b="b"/>
              <a:pathLst>
                <a:path w="16" h="33">
                  <a:moveTo>
                    <a:pt x="1" y="17"/>
                  </a:moveTo>
                  <a:cubicBezTo>
                    <a:pt x="1" y="21"/>
                    <a:pt x="2" y="24"/>
                    <a:pt x="4" y="27"/>
                  </a:cubicBezTo>
                  <a:cubicBezTo>
                    <a:pt x="6" y="30"/>
                    <a:pt x="10" y="32"/>
                    <a:pt x="16" y="33"/>
                  </a:cubicBezTo>
                  <a:cubicBezTo>
                    <a:pt x="15" y="0"/>
                    <a:pt x="15" y="0"/>
                    <a:pt x="15" y="0"/>
                  </a:cubicBezTo>
                  <a:cubicBezTo>
                    <a:pt x="11" y="1"/>
                    <a:pt x="7" y="3"/>
                    <a:pt x="4" y="6"/>
                  </a:cubicBezTo>
                  <a:cubicBezTo>
                    <a:pt x="2" y="9"/>
                    <a:pt x="0" y="13"/>
                    <a:pt x="1" y="17"/>
                  </a:cubicBez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57"/>
          <p:cNvGrpSpPr/>
          <p:nvPr/>
        </p:nvGrpSpPr>
        <p:grpSpPr>
          <a:xfrm>
            <a:off x="7662328" y="2467054"/>
            <a:ext cx="3206968" cy="559484"/>
            <a:chOff x="7813899" y="2232029"/>
            <a:chExt cx="3501728" cy="610908"/>
          </a:xfrm>
        </p:grpSpPr>
        <p:sp>
          <p:nvSpPr>
            <p:cNvPr id="56" name="Rectangle 55"/>
            <p:cNvSpPr/>
            <p:nvPr/>
          </p:nvSpPr>
          <p:spPr>
            <a:xfrm>
              <a:off x="7813899" y="2534177"/>
              <a:ext cx="3501728" cy="308760"/>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7890898" y="2232029"/>
              <a:ext cx="1372265" cy="282294"/>
            </a:xfrm>
            <a:prstGeom prst="rect">
              <a:avLst/>
            </a:prstGeom>
            <a:noFill/>
          </p:spPr>
          <p:txBody>
            <a:bodyPr wrap="none" lIns="0" tIns="0" rIns="0" bIns="0"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66"/>
          <p:cNvGrpSpPr/>
          <p:nvPr/>
        </p:nvGrpSpPr>
        <p:grpSpPr>
          <a:xfrm flipH="1">
            <a:off x="1888237" y="5090712"/>
            <a:ext cx="2854350" cy="559484"/>
            <a:chOff x="7813899" y="2232029"/>
            <a:chExt cx="3116698" cy="610905"/>
          </a:xfrm>
        </p:grpSpPr>
        <p:sp>
          <p:nvSpPr>
            <p:cNvPr id="68" name="Rectangle 67"/>
            <p:cNvSpPr/>
            <p:nvPr/>
          </p:nvSpPr>
          <p:spPr>
            <a:xfrm>
              <a:off x="7813899" y="2534175"/>
              <a:ext cx="3116698" cy="308759"/>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68"/>
            <p:cNvSpPr txBox="1"/>
            <p:nvPr/>
          </p:nvSpPr>
          <p:spPr>
            <a:xfrm>
              <a:off x="7815154" y="2232029"/>
              <a:ext cx="1372264" cy="282293"/>
            </a:xfrm>
            <a:prstGeom prst="rect">
              <a:avLst/>
            </a:prstGeom>
            <a:noFill/>
          </p:spPr>
          <p:txBody>
            <a:bodyPr wrap="none" lIns="0" tIns="0" rIns="0" bIns="0"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7906200" y="4650599"/>
            <a:ext cx="2980192" cy="1126447"/>
            <a:chOff x="8451972" y="4944509"/>
            <a:chExt cx="3254106" cy="1229981"/>
          </a:xfrm>
        </p:grpSpPr>
        <p:sp>
          <p:nvSpPr>
            <p:cNvPr id="74" name="Rectangle 73"/>
            <p:cNvSpPr/>
            <p:nvPr/>
          </p:nvSpPr>
          <p:spPr>
            <a:xfrm>
              <a:off x="8451972" y="4944509"/>
              <a:ext cx="3254106" cy="12299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Rectangle 74"/>
            <p:cNvSpPr/>
            <p:nvPr/>
          </p:nvSpPr>
          <p:spPr>
            <a:xfrm>
              <a:off x="9680532" y="5292856"/>
              <a:ext cx="1892127" cy="731222"/>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8746102" y="5312787"/>
              <a:ext cx="591965" cy="380944"/>
            </a:xfrm>
            <a:prstGeom prst="rect">
              <a:avLst/>
            </a:prstGeom>
            <a:noFill/>
          </p:spPr>
          <p:txBody>
            <a:bodyPr wrap="none" rtlCol="0">
              <a:spAutoFit/>
            </a:bodyPr>
            <a:lstStyle/>
            <a:p>
              <a:pPr algn="just">
                <a:lnSpc>
                  <a:spcPct val="120000"/>
                </a:lnSpc>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85%</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8526417" y="5570149"/>
              <a:ext cx="1083808" cy="282294"/>
            </a:xfrm>
            <a:prstGeom prst="rect">
              <a:avLst/>
            </a:prstGeom>
            <a:noFill/>
          </p:spPr>
          <p:txBody>
            <a:bodyPr wrap="none" rtlCol="0">
              <a:spAutoFit/>
            </a:bodyPr>
            <a:lstStyle/>
            <a:p>
              <a:pPr algn="just">
                <a:lnSpc>
                  <a:spcPct val="120000"/>
                </a:lnSpc>
              </a:pPr>
              <a:r>
                <a:rPr lang="zh-CN" alt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
          <p:cNvGrpSpPr/>
          <p:nvPr/>
        </p:nvGrpSpPr>
        <p:grpSpPr>
          <a:xfrm>
            <a:off x="2091984" y="2620965"/>
            <a:ext cx="2980192" cy="1126447"/>
            <a:chOff x="741238" y="2041048"/>
            <a:chExt cx="3254106" cy="1229981"/>
          </a:xfrm>
        </p:grpSpPr>
        <p:sp>
          <p:nvSpPr>
            <p:cNvPr id="78" name="Rectangle 77"/>
            <p:cNvSpPr/>
            <p:nvPr/>
          </p:nvSpPr>
          <p:spPr>
            <a:xfrm>
              <a:off x="741238" y="2041048"/>
              <a:ext cx="3254106" cy="12299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Rectangle 78"/>
            <p:cNvSpPr/>
            <p:nvPr/>
          </p:nvSpPr>
          <p:spPr>
            <a:xfrm>
              <a:off x="1945131" y="2373746"/>
              <a:ext cx="1892127" cy="731222"/>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1068609" y="2416106"/>
              <a:ext cx="591965" cy="380944"/>
            </a:xfrm>
            <a:prstGeom prst="rect">
              <a:avLst/>
            </a:prstGeom>
            <a:noFill/>
          </p:spPr>
          <p:txBody>
            <a:bodyPr wrap="none" rtlCol="0">
              <a:spAutoFit/>
            </a:bodyP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822687" y="2662067"/>
              <a:ext cx="1083808" cy="282294"/>
            </a:xfrm>
            <a:prstGeom prst="rect">
              <a:avLst/>
            </a:prstGeom>
            <a:noFill/>
          </p:spPr>
          <p:txBody>
            <a:bodyPr wrap="none" rtlCol="0">
              <a:spAutoFit/>
            </a:bodyPr>
            <a:lstStyle/>
            <a:p>
              <a:pPr algn="just">
                <a:lnSpc>
                  <a:spcPct val="120000"/>
                </a:lnSpc>
              </a:pPr>
              <a:r>
                <a:rPr lang="zh-CN" alt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3"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179064961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p:cTn id="19" dur="500" fill="hold"/>
                                        <p:tgtEl>
                                          <p:spTgt spid="59"/>
                                        </p:tgtEl>
                                        <p:attrNameLst>
                                          <p:attrName>ppt_w</p:attrName>
                                        </p:attrNameLst>
                                      </p:cBhvr>
                                      <p:tavLst>
                                        <p:tav tm="0">
                                          <p:val>
                                            <p:fltVal val="0"/>
                                          </p:val>
                                        </p:tav>
                                        <p:tav tm="100000">
                                          <p:val>
                                            <p:strVal val="#ppt_w"/>
                                          </p:val>
                                        </p:tav>
                                      </p:tavLst>
                                    </p:anim>
                                    <p:anim calcmode="lin" valueType="num">
                                      <p:cBhvr>
                                        <p:cTn id="20" dur="500" fill="hold"/>
                                        <p:tgtEl>
                                          <p:spTgt spid="59"/>
                                        </p:tgtEl>
                                        <p:attrNameLst>
                                          <p:attrName>ppt_h</p:attrName>
                                        </p:attrNameLst>
                                      </p:cBhvr>
                                      <p:tavLst>
                                        <p:tav tm="0">
                                          <p:val>
                                            <p:fltVal val="0"/>
                                          </p:val>
                                        </p:tav>
                                        <p:tav tm="100000">
                                          <p:val>
                                            <p:strVal val="#ppt_h"/>
                                          </p:val>
                                        </p:tav>
                                      </p:tavLst>
                                    </p:anim>
                                    <p:animEffect transition="in" filter="fade">
                                      <p:cBhvr>
                                        <p:cTn id="21" dur="500"/>
                                        <p:tgtEl>
                                          <p:spTgt spid="59"/>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00"/>
                                        <p:tgtEl>
                                          <p:spTgt spid="58"/>
                                        </p:tgtEl>
                                        <p:attrNameLst>
                                          <p:attrName>ppt_x</p:attrName>
                                        </p:attrNameLst>
                                      </p:cBhvr>
                                      <p:tavLst>
                                        <p:tav tm="0">
                                          <p:val>
                                            <p:strVal val="#ppt_x-#ppt_w*1.125000"/>
                                          </p:val>
                                        </p:tav>
                                        <p:tav tm="100000">
                                          <p:val>
                                            <p:strVal val="#ppt_x"/>
                                          </p:val>
                                        </p:tav>
                                      </p:tavLst>
                                    </p:anim>
                                    <p:animEffect transition="in" filter="wipe(right)">
                                      <p:cBhvr>
                                        <p:cTn id="26" dur="500"/>
                                        <p:tgtEl>
                                          <p:spTgt spid="58"/>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animEffect transition="in" filter="fade">
                                      <p:cBhvr>
                                        <p:cTn id="32" dur="500"/>
                                        <p:tgtEl>
                                          <p:spTgt spid="61"/>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67"/>
                                        </p:tgtEl>
                                        <p:attrNameLst>
                                          <p:attrName>style.visibility</p:attrName>
                                        </p:attrNameLst>
                                      </p:cBhvr>
                                      <p:to>
                                        <p:strVal val="visible"/>
                                      </p:to>
                                    </p:set>
                                    <p:anim calcmode="lin" valueType="num">
                                      <p:cBhvr additive="base">
                                        <p:cTn id="36" dur="500"/>
                                        <p:tgtEl>
                                          <p:spTgt spid="67"/>
                                        </p:tgtEl>
                                        <p:attrNameLst>
                                          <p:attrName>ppt_x</p:attrName>
                                        </p:attrNameLst>
                                      </p:cBhvr>
                                      <p:tavLst>
                                        <p:tav tm="0">
                                          <p:val>
                                            <p:strVal val="#ppt_x+#ppt_w*1.125000"/>
                                          </p:val>
                                        </p:tav>
                                        <p:tav tm="100000">
                                          <p:val>
                                            <p:strVal val="#ppt_x"/>
                                          </p:val>
                                        </p:tav>
                                      </p:tavLst>
                                    </p:anim>
                                    <p:animEffect transition="in" filter="wipe(left)">
                                      <p:cBhvr>
                                        <p:cTn id="37" dur="500"/>
                                        <p:tgtEl>
                                          <p:spTgt spid="67"/>
                                        </p:tgtEl>
                                      </p:cBhvr>
                                    </p:animEffect>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1000"/>
                                        <p:tgtEl>
                                          <p:spTgt spid="63"/>
                                        </p:tgtEl>
                                      </p:cBhvr>
                                    </p:animEffect>
                                    <p:anim calcmode="lin" valueType="num">
                                      <p:cBhvr>
                                        <p:cTn id="48" dur="1000" fill="hold"/>
                                        <p:tgtEl>
                                          <p:spTgt spid="63"/>
                                        </p:tgtEl>
                                        <p:attrNameLst>
                                          <p:attrName>ppt_x</p:attrName>
                                        </p:attrNameLst>
                                      </p:cBhvr>
                                      <p:tavLst>
                                        <p:tav tm="0">
                                          <p:val>
                                            <p:strVal val="#ppt_x"/>
                                          </p:val>
                                        </p:tav>
                                        <p:tav tm="100000">
                                          <p:val>
                                            <p:strVal val="#ppt_x"/>
                                          </p:val>
                                        </p:tav>
                                      </p:tavLst>
                                    </p:anim>
                                    <p:anim calcmode="lin" valueType="num">
                                      <p:cBhvr>
                                        <p:cTn id="4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411087" y="1541333"/>
            <a:ext cx="0" cy="4954609"/>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308677" y="1878528"/>
            <a:ext cx="980210" cy="204820"/>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308676" y="4863192"/>
            <a:ext cx="981941" cy="204820"/>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308676" y="3253894"/>
            <a:ext cx="981941" cy="204820"/>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387993" y="1817792"/>
            <a:ext cx="639919" cy="387798"/>
          </a:xfrm>
          <a:prstGeom prst="rect">
            <a:avLst/>
          </a:prstGeom>
          <a:noFill/>
        </p:spPr>
        <p:txBody>
          <a:bodyPr wrap="none" rtlCol="0">
            <a:spAutoFit/>
          </a:bodyPr>
          <a:lstStyle/>
          <a:p>
            <a:pPr algn="just">
              <a:lnSpc>
                <a:spcPct val="120000"/>
              </a:lnSpc>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387992" y="3192811"/>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387992" y="4812879"/>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2364657" y="2138535"/>
            <a:ext cx="2561167" cy="831542"/>
            <a:chOff x="-158386" y="2124222"/>
            <a:chExt cx="4463257" cy="907922"/>
          </a:xfrm>
        </p:grpSpPr>
        <p:sp>
          <p:nvSpPr>
            <p:cNvPr id="33" name="TextBox 32"/>
            <p:cNvSpPr txBox="1"/>
            <p:nvPr/>
          </p:nvSpPr>
          <p:spPr>
            <a:xfrm>
              <a:off x="1792958" y="2124222"/>
              <a:ext cx="2511913"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8"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2364657" y="5210834"/>
            <a:ext cx="2562925" cy="831542"/>
            <a:chOff x="-159167" y="2124222"/>
            <a:chExt cx="4466319" cy="907922"/>
          </a:xfrm>
        </p:grpSpPr>
        <p:sp>
          <p:nvSpPr>
            <p:cNvPr id="37" name="TextBox 36"/>
            <p:cNvSpPr txBox="1"/>
            <p:nvPr/>
          </p:nvSpPr>
          <p:spPr>
            <a:xfrm>
              <a:off x="1795240" y="2124222"/>
              <a:ext cx="2511912"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6"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7393769" y="3636455"/>
            <a:ext cx="2725120" cy="831540"/>
            <a:chOff x="257395" y="2124222"/>
            <a:chExt cx="4036076" cy="907921"/>
          </a:xfrm>
        </p:grpSpPr>
        <p:sp>
          <p:nvSpPr>
            <p:cNvPr id="40" name="TextBox 39"/>
            <p:cNvSpPr txBox="1"/>
            <p:nvPr/>
          </p:nvSpPr>
          <p:spPr>
            <a:xfrm>
              <a:off x="257395" y="2124222"/>
              <a:ext cx="2134835" cy="383094"/>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1"/>
              <a:ext cx="4016733" cy="584722"/>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745423" y="2317574"/>
            <a:ext cx="3913520" cy="614460"/>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86016" y="216257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199806" y="3815499"/>
            <a:ext cx="3913520" cy="614460"/>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206579" y="3795078"/>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745423" y="5389872"/>
            <a:ext cx="3913520" cy="614460"/>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91099" y="551623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23693373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E:\amy项目\模板\60周年\1\png\2.png"/>
          <p:cNvPicPr>
            <a:picLocks noChangeAspect="1" noChangeArrowheads="1"/>
          </p:cNvPicPr>
          <p:nvPr/>
        </p:nvPicPr>
        <p:blipFill>
          <a:blip r:embed="rId3"/>
          <a:srcRect/>
          <a:stretch>
            <a:fillRect/>
          </a:stretch>
        </p:blipFill>
        <p:spPr bwMode="auto">
          <a:xfrm>
            <a:off x="7437487" y="3492792"/>
            <a:ext cx="5451267" cy="3759062"/>
          </a:xfrm>
          <a:prstGeom prst="rect">
            <a:avLst/>
          </a:prstGeom>
          <a:noFill/>
          <a:ln w="9525">
            <a:noFill/>
            <a:miter lim="800000"/>
            <a:headEnd/>
            <a:tailEnd/>
          </a:ln>
        </p:spPr>
      </p:pic>
      <p:pic>
        <p:nvPicPr>
          <p:cNvPr id="21" name="Picture 3" descr="E:\amy项目\模板\60周年\1\png\3.png"/>
          <p:cNvPicPr>
            <a:picLocks noChangeAspect="1" noChangeArrowheads="1"/>
          </p:cNvPicPr>
          <p:nvPr/>
        </p:nvPicPr>
        <p:blipFill>
          <a:blip r:embed="rId4"/>
          <a:srcRect/>
          <a:stretch>
            <a:fillRect/>
          </a:stretch>
        </p:blipFill>
        <p:spPr bwMode="auto">
          <a:xfrm>
            <a:off x="-6893" y="4264398"/>
            <a:ext cx="11300278" cy="2987456"/>
          </a:xfrm>
          <a:prstGeom prst="rect">
            <a:avLst/>
          </a:prstGeom>
          <a:noFill/>
          <a:ln w="9525">
            <a:noFill/>
            <a:miter lim="800000"/>
            <a:headEnd/>
            <a:tailEnd/>
          </a:ln>
        </p:spPr>
      </p:pic>
      <p:pic>
        <p:nvPicPr>
          <p:cNvPr id="22" name="图片 6" descr="07.png"/>
          <p:cNvPicPr>
            <a:picLocks noChangeAspect="1"/>
          </p:cNvPicPr>
          <p:nvPr/>
        </p:nvPicPr>
        <p:blipFill>
          <a:blip r:embed="rId5"/>
          <a:srcRect/>
          <a:stretch>
            <a:fillRect/>
          </a:stretch>
        </p:blipFill>
        <p:spPr bwMode="auto">
          <a:xfrm>
            <a:off x="1733686" y="4264398"/>
            <a:ext cx="8812346" cy="3778007"/>
          </a:xfrm>
          <a:prstGeom prst="rect">
            <a:avLst/>
          </a:prstGeom>
          <a:noFill/>
          <a:ln w="9525">
            <a:noFill/>
            <a:miter lim="800000"/>
            <a:headEnd/>
            <a:tailEnd/>
          </a:ln>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49800" y="336188"/>
            <a:ext cx="3359150" cy="3359150"/>
          </a:xfrm>
          <a:prstGeom prst="rect">
            <a:avLst/>
          </a:prstGeom>
          <a:effectLst>
            <a:outerShdw blurRad="63500" sx="102000" sy="102000" algn="ctr" rotWithShape="0">
              <a:prstClr val="black">
                <a:alpha val="40000"/>
              </a:prstClr>
            </a:outerShdw>
          </a:effectLst>
        </p:spPr>
      </p:pic>
      <p:sp>
        <p:nvSpPr>
          <p:cNvPr id="18" name="TextBox 3"/>
          <p:cNvSpPr txBox="1"/>
          <p:nvPr/>
        </p:nvSpPr>
        <p:spPr>
          <a:xfrm>
            <a:off x="2720118" y="4162537"/>
            <a:ext cx="7418514" cy="1015534"/>
          </a:xfrm>
          <a:prstGeom prst="rect">
            <a:avLst/>
          </a:prstGeom>
          <a:noFill/>
        </p:spPr>
        <p:txBody>
          <a:bodyPr wrap="square">
            <a:spAutoFit/>
          </a:bodyPr>
          <a:lstStyle/>
          <a:p>
            <a:pPr algn="ctr">
              <a:defRPr/>
            </a:pPr>
            <a:r>
              <a:rPr lang="zh-CN" altLang="en-US" sz="5999" dirty="0" smtClean="0">
                <a:solidFill>
                  <a:srgbClr val="C00000"/>
                </a:solidFill>
                <a:latin typeface="方正粗谭黑简体" panose="02000000000000000000" pitchFamily="2" charset="-122"/>
                <a:ea typeface="方正粗谭黑简体" panose="02000000000000000000" pitchFamily="2" charset="-122"/>
              </a:rPr>
              <a:t>感谢聆听 批评指导</a:t>
            </a:r>
            <a:endParaRPr lang="zh-CN" altLang="en-US" sz="5999" dirty="0">
              <a:solidFill>
                <a:srgbClr val="C00000"/>
              </a:solidFill>
              <a:latin typeface="方正粗谭黑简体" panose="02000000000000000000" pitchFamily="2" charset="-122"/>
              <a:ea typeface="方正粗谭黑简体" panose="02000000000000000000" pitchFamily="2" charset="-122"/>
            </a:endParaRPr>
          </a:p>
        </p:txBody>
      </p:sp>
      <p:sp>
        <p:nvSpPr>
          <p:cNvPr id="19" name="矩形 18"/>
          <p:cNvSpPr/>
          <p:nvPr/>
        </p:nvSpPr>
        <p:spPr>
          <a:xfrm>
            <a:off x="3266406" y="3897883"/>
            <a:ext cx="6325938" cy="369332"/>
          </a:xfrm>
          <a:prstGeom prst="rect">
            <a:avLst/>
          </a:prstGeom>
        </p:spPr>
        <p:txBody>
          <a:bodyPr wrap="square" anchor="ctr">
            <a:spAutoFit/>
          </a:bodyPr>
          <a:lstStyle/>
          <a:p>
            <a:pPr algn="ctr"/>
            <a:r>
              <a:rPr lang="en-US" altLang="zh-CN" dirty="0" smtClean="0">
                <a:solidFill>
                  <a:srgbClr val="C00000"/>
                </a:solidFill>
                <a:latin typeface="Arial" panose="020B0604020202020204" pitchFamily="34" charset="0"/>
                <a:ea typeface="华康俪金黑W8(P)" panose="020B0800000000000000" pitchFamily="34" charset="-122"/>
                <a:cs typeface="Arial" panose="020B0604020202020204" pitchFamily="34" charset="0"/>
              </a:rPr>
              <a:t>NARCOTICS CONTROL COMMITTEE WORK TEMPLATE</a:t>
            </a:r>
            <a:endParaRPr lang="en-US" altLang="zh-CN" dirty="0">
              <a:solidFill>
                <a:srgbClr val="C00000"/>
              </a:solidFill>
              <a:latin typeface="Arial" panose="020B0604020202020204" pitchFamily="34" charset="0"/>
              <a:ea typeface="华康俪金黑W8(P)" panose="020B0800000000000000" pitchFamily="34" charset="-122"/>
              <a:cs typeface="Arial" panose="020B0604020202020204" pitchFamily="34" charset="0"/>
            </a:endParaRPr>
          </a:p>
        </p:txBody>
      </p:sp>
    </p:spTree>
    <p:extLst>
      <p:ext uri="{BB962C8B-B14F-4D97-AF65-F5344CB8AC3E}">
        <p14:creationId xmlns:p14="http://schemas.microsoft.com/office/powerpoint/2010/main" val="271312620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anim calcmode="lin" valueType="num">
                                          <p:cBhvr>
                                            <p:cTn id="18" dur="500" fill="hold"/>
                                            <p:tgtEl>
                                              <p:spTgt spid="22"/>
                                            </p:tgtEl>
                                            <p:attrNameLst>
                                              <p:attrName>ppt_x</p:attrName>
                                            </p:attrNameLst>
                                          </p:cBhvr>
                                          <p:tavLst>
                                            <p:tav tm="0">
                                              <p:val>
                                                <p:strVal val="#ppt_x"/>
                                              </p:val>
                                            </p:tav>
                                            <p:tav tm="100000">
                                              <p:val>
                                                <p:strVal val="#ppt_x"/>
                                              </p:val>
                                            </p:tav>
                                          </p:tavLst>
                                        </p:anim>
                                        <p:anim calcmode="lin" valueType="num">
                                          <p:cBhvr>
                                            <p:cTn id="19" dur="50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 presetClass="entr" presetSubtype="4" accel="40000" fill="hold" nodeType="afterEffect" p14:presetBounceEnd="40000">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14:bounceEnd="40000">
                                          <p:cBhvr additive="base">
                                            <p:cTn id="23" dur="10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24" dur="10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1" decel="100000" fill="hold" grpId="0" nodeType="afterEffect">
                                      <p:stCondLst>
                                        <p:cond delay="0"/>
                                      </p:stCondLst>
                                      <p:iterate type="lt">
                                        <p:tmPct val="10000"/>
                                      </p:iterate>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0-#ppt_h/2"/>
                                              </p:val>
                                            </p:tav>
                                            <p:tav tm="100000">
                                              <p:val>
                                                <p:strVal val="#ppt_y"/>
                                              </p:val>
                                            </p:tav>
                                          </p:tavLst>
                                        </p:anim>
                                      </p:childTnLst>
                                    </p:cTn>
                                  </p:par>
                                </p:childTnLst>
                              </p:cTn>
                            </p:par>
                            <p:par>
                              <p:cTn id="30" fill="hold">
                                <p:stCondLst>
                                  <p:cond delay="4800"/>
                                </p:stCondLst>
                                <p:childTnLst>
                                  <p:par>
                                    <p:cTn id="31" presetID="23" presetClass="entr" presetSubtype="36" fill="hold" grpId="0" nodeType="afterEffect">
                                      <p:stCondLst>
                                        <p:cond delay="0"/>
                                      </p:stCondLst>
                                      <p:iterate type="lt">
                                        <p:tmPct val="18000"/>
                                      </p:iterate>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strVal val="(6*min(max(#ppt_w*#ppt_h,.3),1)-7.4)/-.7*#ppt_w"/>
                                              </p:val>
                                            </p:tav>
                                            <p:tav tm="100000">
                                              <p:val>
                                                <p:strVal val="#ppt_w"/>
                                              </p:val>
                                            </p:tav>
                                          </p:tavLst>
                                        </p:anim>
                                        <p:anim calcmode="lin" valueType="num">
                                          <p:cBhvr>
                                            <p:cTn id="34" dur="500" fill="hold"/>
                                            <p:tgtEl>
                                              <p:spTgt spid="18"/>
                                            </p:tgtEl>
                                            <p:attrNameLst>
                                              <p:attrName>ppt_h</p:attrName>
                                            </p:attrNameLst>
                                          </p:cBhvr>
                                          <p:tavLst>
                                            <p:tav tm="0">
                                              <p:val>
                                                <p:strVal val="(6*min(max(#ppt_w*#ppt_h,.3),1)-7.4)/-.7*#ppt_h"/>
                                              </p:val>
                                            </p:tav>
                                            <p:tav tm="100000">
                                              <p:val>
                                                <p:strVal val="#ppt_h"/>
                                              </p:val>
                                            </p:tav>
                                          </p:tavLst>
                                        </p:anim>
                                        <p:anim calcmode="lin" valueType="num">
                                          <p:cBhvr>
                                            <p:cTn id="35" dur="500" fill="hold"/>
                                            <p:tgtEl>
                                              <p:spTgt spid="18"/>
                                            </p:tgtEl>
                                            <p:attrNameLst>
                                              <p:attrName>ppt_x</p:attrName>
                                            </p:attrNameLst>
                                          </p:cBhvr>
                                          <p:tavLst>
                                            <p:tav tm="0">
                                              <p:val>
                                                <p:fltVal val="0.5"/>
                                              </p:val>
                                            </p:tav>
                                            <p:tav tm="100000">
                                              <p:val>
                                                <p:strVal val="#ppt_x"/>
                                              </p:val>
                                            </p:tav>
                                          </p:tavLst>
                                        </p:anim>
                                        <p:anim calcmode="lin" valueType="num">
                                          <p:cBhvr>
                                            <p:cTn id="36"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anim calcmode="lin" valueType="num">
                                          <p:cBhvr>
                                            <p:cTn id="18" dur="500" fill="hold"/>
                                            <p:tgtEl>
                                              <p:spTgt spid="22"/>
                                            </p:tgtEl>
                                            <p:attrNameLst>
                                              <p:attrName>ppt_x</p:attrName>
                                            </p:attrNameLst>
                                          </p:cBhvr>
                                          <p:tavLst>
                                            <p:tav tm="0">
                                              <p:val>
                                                <p:strVal val="#ppt_x"/>
                                              </p:val>
                                            </p:tav>
                                            <p:tav tm="100000">
                                              <p:val>
                                                <p:strVal val="#ppt_x"/>
                                              </p:val>
                                            </p:tav>
                                          </p:tavLst>
                                        </p:anim>
                                        <p:anim calcmode="lin" valueType="num">
                                          <p:cBhvr>
                                            <p:cTn id="19" dur="50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 presetClass="entr" presetSubtype="4" accel="4000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ppt_x"/>
                                              </p:val>
                                            </p:tav>
                                            <p:tav tm="100000">
                                              <p:val>
                                                <p:strVal val="#ppt_x"/>
                                              </p:val>
                                            </p:tav>
                                          </p:tavLst>
                                        </p:anim>
                                        <p:anim calcmode="lin" valueType="num">
                                          <p:cBhvr additive="base">
                                            <p:cTn id="24" dur="10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1" decel="100000" fill="hold" grpId="0" nodeType="afterEffect">
                                      <p:stCondLst>
                                        <p:cond delay="0"/>
                                      </p:stCondLst>
                                      <p:iterate type="lt">
                                        <p:tmPct val="10000"/>
                                      </p:iterate>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0-#ppt_h/2"/>
                                              </p:val>
                                            </p:tav>
                                            <p:tav tm="100000">
                                              <p:val>
                                                <p:strVal val="#ppt_y"/>
                                              </p:val>
                                            </p:tav>
                                          </p:tavLst>
                                        </p:anim>
                                      </p:childTnLst>
                                    </p:cTn>
                                  </p:par>
                                </p:childTnLst>
                              </p:cTn>
                            </p:par>
                            <p:par>
                              <p:cTn id="30" fill="hold">
                                <p:stCondLst>
                                  <p:cond delay="4800"/>
                                </p:stCondLst>
                                <p:childTnLst>
                                  <p:par>
                                    <p:cTn id="31" presetID="23" presetClass="entr" presetSubtype="36" fill="hold" grpId="0" nodeType="afterEffect">
                                      <p:stCondLst>
                                        <p:cond delay="0"/>
                                      </p:stCondLst>
                                      <p:iterate type="lt">
                                        <p:tmPct val="18000"/>
                                      </p:iterate>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strVal val="(6*min(max(#ppt_w*#ppt_h,.3),1)-7.4)/-.7*#ppt_w"/>
                                              </p:val>
                                            </p:tav>
                                            <p:tav tm="100000">
                                              <p:val>
                                                <p:strVal val="#ppt_w"/>
                                              </p:val>
                                            </p:tav>
                                          </p:tavLst>
                                        </p:anim>
                                        <p:anim calcmode="lin" valueType="num">
                                          <p:cBhvr>
                                            <p:cTn id="34" dur="500" fill="hold"/>
                                            <p:tgtEl>
                                              <p:spTgt spid="18"/>
                                            </p:tgtEl>
                                            <p:attrNameLst>
                                              <p:attrName>ppt_h</p:attrName>
                                            </p:attrNameLst>
                                          </p:cBhvr>
                                          <p:tavLst>
                                            <p:tav tm="0">
                                              <p:val>
                                                <p:strVal val="(6*min(max(#ppt_w*#ppt_h,.3),1)-7.4)/-.7*#ppt_h"/>
                                              </p:val>
                                            </p:tav>
                                            <p:tav tm="100000">
                                              <p:val>
                                                <p:strVal val="#ppt_h"/>
                                              </p:val>
                                            </p:tav>
                                          </p:tavLst>
                                        </p:anim>
                                        <p:anim calcmode="lin" valueType="num">
                                          <p:cBhvr>
                                            <p:cTn id="35" dur="500" fill="hold"/>
                                            <p:tgtEl>
                                              <p:spTgt spid="18"/>
                                            </p:tgtEl>
                                            <p:attrNameLst>
                                              <p:attrName>ppt_x</p:attrName>
                                            </p:attrNameLst>
                                          </p:cBhvr>
                                          <p:tavLst>
                                            <p:tav tm="0">
                                              <p:val>
                                                <p:fltVal val="0.5"/>
                                              </p:val>
                                            </p:tav>
                                            <p:tav tm="100000">
                                              <p:val>
                                                <p:strVal val="#ppt_x"/>
                                              </p:val>
                                            </p:tav>
                                          </p:tavLst>
                                        </p:anim>
                                        <p:anim calcmode="lin" valueType="num">
                                          <p:cBhvr>
                                            <p:cTn id="36"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7013E49-7867-46EA-904A-F78D319895BC"/>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423"/>
</p:tagLst>
</file>

<file path=ppt/theme/theme1.xml><?xml version="1.0" encoding="utf-8"?>
<a:theme xmlns:a="http://schemas.openxmlformats.org/drawingml/2006/main" name="自定义设计方案">
  <a:themeElements>
    <a:clrScheme name="自定义 206">
      <a:dk1>
        <a:sysClr val="windowText" lastClr="000000"/>
      </a:dk1>
      <a:lt1>
        <a:sysClr val="window" lastClr="FFFFFF"/>
      </a:lt1>
      <a:dk2>
        <a:srgbClr val="44546A"/>
      </a:dk2>
      <a:lt2>
        <a:srgbClr val="E7E6E6"/>
      </a:lt2>
      <a:accent1>
        <a:srgbClr val="C00202"/>
      </a:accent1>
      <a:accent2>
        <a:srgbClr val="C00202"/>
      </a:accent2>
      <a:accent3>
        <a:srgbClr val="C00202"/>
      </a:accent3>
      <a:accent4>
        <a:srgbClr val="C00202"/>
      </a:accent4>
      <a:accent5>
        <a:srgbClr val="C00202"/>
      </a:accent5>
      <a:accent6>
        <a:srgbClr val="C00202"/>
      </a:accent6>
      <a:hlink>
        <a:srgbClr val="C00202"/>
      </a:hlink>
      <a:folHlink>
        <a:srgbClr val="C0020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3413</Words>
  <Application>Microsoft Office PowerPoint</Application>
  <PresentationFormat>自定义</PresentationFormat>
  <Paragraphs>243</Paragraphs>
  <Slides>25</Slides>
  <Notes>25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Lato Light</vt:lpstr>
      <vt:lpstr>Malgun Gothic</vt:lpstr>
      <vt:lpstr>等线</vt:lpstr>
      <vt:lpstr>等线 Light</vt:lpstr>
      <vt:lpstr>方正粗谭黑简体</vt:lpstr>
      <vt:lpstr>华康俪金黑W8(P)</vt:lpstr>
      <vt:lpstr>宋体</vt:lpstr>
      <vt:lpstr>微软雅黑</vt:lpstr>
      <vt:lpstr>Agency FB</vt:lpstr>
      <vt:lpstr>Arial</vt:lpstr>
      <vt:lpstr>Calibri</vt:lpstr>
      <vt:lpstr>Impact</vt:lpstr>
      <vt:lpstr>Wingdings</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423</dc:title>
  <dc:creator/>
  <cp:lastModifiedBy/>
  <cp:revision>1</cp:revision>
  <dcterms:created xsi:type="dcterms:W3CDTF">2016-10-17T14:00:15Z</dcterms:created>
  <dcterms:modified xsi:type="dcterms:W3CDTF">2018-06-26T01:33:44Z</dcterms:modified>
</cp:coreProperties>
</file>