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handoutMasterIdLst>
    <p:handoutMasterId r:id="rId3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2018/10/19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495864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635BE-30A8-4416-A43D-CB3EB6894B13}" type="datetimeFigureOut">
              <a:rPr lang="zh-CN" altLang="en-US" smtClean="0"/>
              <a:t>2018/10/19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923133-31E2-4466-8371-8DA8603A6699}" type="slidenum">
              <a:rPr lang="zh-CN" altLang="en-US" smtClean="0"/>
              <a:t>‹#›</a:t>
            </a:fld>
            <a:endParaRPr lang="zh-CN" altLang="en-US"/>
          </a:p>
        </p:txBody>
      </p:sp>
    </p:spTree>
    <p:extLst>
      <p:ext uri="{BB962C8B-B14F-4D97-AF65-F5344CB8AC3E}">
        <p14:creationId xmlns:p14="http://schemas.microsoft.com/office/powerpoint/2010/main" val="2344578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024190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034178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046417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04309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4020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41493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13672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47591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28264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29942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83871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86371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79797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95779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589552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129241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514218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20906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67315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1061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638932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697498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0544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395024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7379026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6552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97187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596898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92950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73896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338367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9243296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398213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8787586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964736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06666D9-7D0D-4100-9EBA-528A52249C4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36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035546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0063FB0-F614-46F4-94B8-C09C60D982D4}" type="datetimeFigureOut">
              <a:rPr lang="zh-CN" altLang="en-US" smtClean="0"/>
              <a:t>2018/10/19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9BF34D-ED6F-4170-8575-20637201F4B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0063FB0-F614-46F4-94B8-C09C60D982D4}" type="datetimeFigureOut">
              <a:rPr lang="zh-CN" altLang="en-US" smtClean="0"/>
              <a:t>2018/10/19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F9BF34D-ED6F-4170-8575-20637201F4B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063FB0-F614-46F4-94B8-C09C60D982D4}" type="datetimeFigureOut">
              <a:rPr lang="zh-CN" altLang="en-US" smtClean="0"/>
              <a:t>2018/10/19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F9BF34D-ED6F-4170-8575-20637201F4B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矩形 1"/>
          <p:cNvSpPr>
            <a:spLocks noChangeArrowheads="1"/>
          </p:cNvSpPr>
          <p:nvPr userDrawn="1"/>
        </p:nvSpPr>
        <p:spPr bwMode="auto">
          <a:xfrm>
            <a:off x="-14069" y="203203"/>
            <a:ext cx="103852" cy="429404"/>
          </a:xfrm>
          <a:prstGeom prst="rect">
            <a:avLst/>
          </a:prstGeom>
          <a:gradFill>
            <a:gsLst>
              <a:gs pos="0">
                <a:srgbClr val="8A0012"/>
              </a:gs>
              <a:gs pos="50000">
                <a:srgbClr val="E01425"/>
              </a:gs>
              <a:gs pos="100000">
                <a:srgbClr val="DF6342"/>
              </a:gs>
            </a:gsLst>
            <a:lin ang="5400000" scaled="0"/>
          </a:gradFill>
          <a:ln>
            <a:noFill/>
          </a:ln>
        </p:spPr>
        <p:txBody>
          <a:bodyPr lIns="121912" tIns="60956" rIns="121912" bIns="60956"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endParaRPr>
          </a:p>
        </p:txBody>
      </p:sp>
      <p:sp>
        <p:nvSpPr>
          <p:cNvPr id="3" name="矩形 8"/>
          <p:cNvSpPr>
            <a:spLocks noChangeArrowheads="1"/>
          </p:cNvSpPr>
          <p:nvPr userDrawn="1"/>
        </p:nvSpPr>
        <p:spPr bwMode="auto">
          <a:xfrm>
            <a:off x="161029" y="203203"/>
            <a:ext cx="115019" cy="429404"/>
          </a:xfrm>
          <a:prstGeom prst="rect">
            <a:avLst/>
          </a:prstGeom>
          <a:gradFill>
            <a:gsLst>
              <a:gs pos="0">
                <a:srgbClr val="8A0012"/>
              </a:gs>
              <a:gs pos="50000">
                <a:srgbClr val="E01425"/>
              </a:gs>
              <a:gs pos="100000">
                <a:srgbClr val="DF6342"/>
              </a:gs>
            </a:gsLst>
            <a:lin ang="5400000" scaled="0"/>
          </a:gradFill>
          <a:ln>
            <a:noFill/>
          </a:ln>
        </p:spPr>
        <p:txBody>
          <a:bodyPr lIns="121912" tIns="60956" rIns="121912" bIns="60956"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063FB0-F614-46F4-94B8-C09C60D982D4}" type="datetimeFigureOut">
              <a:rPr lang="zh-CN" altLang="en-US" smtClean="0"/>
              <a:t>2018/10/19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9BF34D-ED6F-4170-8575-20637201F4B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16663" y="0"/>
            <a:ext cx="12193659" cy="7462640"/>
          </a:xfrm>
          <a:prstGeom prst="rect">
            <a:avLst/>
          </a:prstGeom>
        </p:spPr>
      </p:pic>
      <p:sp>
        <p:nvSpPr>
          <p:cNvPr id="17" name="TextBox 16"/>
          <p:cNvSpPr txBox="1"/>
          <p:nvPr/>
        </p:nvSpPr>
        <p:spPr>
          <a:xfrm>
            <a:off x="2875006" y="2721024"/>
            <a:ext cx="6912769" cy="830997"/>
          </a:xfrm>
          <a:prstGeom prst="rect">
            <a:avLst/>
          </a:prstGeom>
        </p:spPr>
        <p:txBody>
          <a:bodyPr wrap="square" lIns="91440" tIns="45720" rIns="91440" bIns="4572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algn="ctr" defTabSz="1218565">
              <a:defRPr/>
            </a:pPr>
            <a:r>
              <a:rPr lang="zh-CN" altLang="en-US" sz="3200" b="1" kern="0" dirty="0">
                <a:gradFill>
                  <a:gsLst>
                    <a:gs pos="0">
                      <a:srgbClr val="8A0012"/>
                    </a:gs>
                    <a:gs pos="50000">
                      <a:srgbClr val="E01425"/>
                    </a:gs>
                    <a:gs pos="100000">
                      <a:srgbClr val="DF6342"/>
                    </a:gs>
                  </a:gsLst>
                  <a:lin ang="5400000" scaled="0"/>
                </a:gradFill>
              </a:rPr>
              <a:t>酒店感恩节活动策划方案</a:t>
            </a:r>
            <a:r>
              <a:rPr lang="en-US" altLang="zh-CN" sz="3200" b="1" kern="0" dirty="0" err="1">
                <a:gradFill>
                  <a:gsLst>
                    <a:gs pos="0">
                      <a:srgbClr val="8A0012"/>
                    </a:gs>
                    <a:gs pos="50000">
                      <a:srgbClr val="E01425"/>
                    </a:gs>
                    <a:gs pos="100000">
                      <a:srgbClr val="DF6342"/>
                    </a:gs>
                  </a:gsLst>
                  <a:lin ang="5400000" scaled="0"/>
                </a:gradFill>
              </a:rPr>
              <a:t>ppt</a:t>
            </a:r>
            <a:r>
              <a:rPr lang="zh-CN" altLang="en-US" sz="3200" b="1" kern="0" dirty="0">
                <a:gradFill>
                  <a:gsLst>
                    <a:gs pos="0">
                      <a:srgbClr val="8A0012"/>
                    </a:gs>
                    <a:gs pos="50000">
                      <a:srgbClr val="E01425"/>
                    </a:gs>
                    <a:gs pos="100000">
                      <a:srgbClr val="DF6342"/>
                    </a:gs>
                  </a:gsLst>
                  <a:lin ang="5400000" scaled="0"/>
                </a:gradFill>
              </a:rPr>
              <a:t>模板</a:t>
            </a:r>
          </a:p>
        </p:txBody>
      </p:sp>
      <p:pic>
        <p:nvPicPr>
          <p:cNvPr id="10" name="图片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59563" y="157150"/>
            <a:ext cx="6977856" cy="3162625"/>
          </a:xfrm>
          <a:prstGeom prst="rect">
            <a:avLst/>
          </a:prstGeom>
        </p:spPr>
      </p:pic>
      <p:cxnSp>
        <p:nvCxnSpPr>
          <p:cNvPr id="13" name="直接连接符 12"/>
          <p:cNvCxnSpPr/>
          <p:nvPr/>
        </p:nvCxnSpPr>
        <p:spPr>
          <a:xfrm>
            <a:off x="4847862" y="4130863"/>
            <a:ext cx="6816757" cy="0"/>
          </a:xfrm>
          <a:prstGeom prst="line">
            <a:avLst/>
          </a:prstGeom>
          <a:ln>
            <a:solidFill>
              <a:srgbClr val="DF6342"/>
            </a:solidFill>
          </a:ln>
        </p:spPr>
        <p:style>
          <a:lnRef idx="1">
            <a:schemeClr val="accent1"/>
          </a:lnRef>
          <a:fillRef idx="0">
            <a:schemeClr val="accent1"/>
          </a:fillRef>
          <a:effectRef idx="0">
            <a:schemeClr val="accent1"/>
          </a:effectRef>
          <a:fontRef idx="minor">
            <a:schemeClr val="tx1"/>
          </a:fontRef>
        </p:style>
      </p:cxnSp>
      <p:pic>
        <p:nvPicPr>
          <p:cNvPr id="2" name="纯音乐 - 和兰花在一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80167" y="-1851587"/>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5"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par>
                          <p:cTn id="13" fill="hold">
                            <p:stCondLst>
                              <p:cond delay="1000"/>
                            </p:stCondLst>
                            <p:childTnLst>
                              <p:par>
                                <p:cTn id="14" presetID="17" presetClass="entr" presetSubtype="1" fill="hold" grpId="0" nodeType="afterEffect">
                                  <p:stCondLst>
                                    <p:cond delay="0"/>
                                  </p:stCondLst>
                                  <p:iterate type="lt">
                                    <p:tmPct val="40000"/>
                                  </p:iterate>
                                  <p:childTnLst>
                                    <p:set>
                                      <p:cBhvr>
                                        <p:cTn id="15" dur="1" fill="hold">
                                          <p:stCondLst>
                                            <p:cond delay="0"/>
                                          </p:stCondLst>
                                        </p:cTn>
                                        <p:tgtEl>
                                          <p:spTgt spid="17"/>
                                        </p:tgtEl>
                                        <p:attrNameLst>
                                          <p:attrName>style.visibility</p:attrName>
                                        </p:attrNameLst>
                                      </p:cBhvr>
                                      <p:to>
                                        <p:strVal val="visible"/>
                                      </p:to>
                                    </p:set>
                                    <p:anim calcmode="lin" valueType="num">
                                      <p:cBhvr>
                                        <p:cTn id="16" dur="250" fill="hold"/>
                                        <p:tgtEl>
                                          <p:spTgt spid="17"/>
                                        </p:tgtEl>
                                        <p:attrNameLst>
                                          <p:attrName>ppt_x</p:attrName>
                                        </p:attrNameLst>
                                      </p:cBhvr>
                                      <p:tavLst>
                                        <p:tav tm="0">
                                          <p:val>
                                            <p:strVal val="#ppt_x"/>
                                          </p:val>
                                        </p:tav>
                                        <p:tav tm="100000">
                                          <p:val>
                                            <p:strVal val="#ppt_x"/>
                                          </p:val>
                                        </p:tav>
                                      </p:tavLst>
                                    </p:anim>
                                    <p:anim calcmode="lin" valueType="num">
                                      <p:cBhvr>
                                        <p:cTn id="17" dur="250" fill="hold"/>
                                        <p:tgtEl>
                                          <p:spTgt spid="17"/>
                                        </p:tgtEl>
                                        <p:attrNameLst>
                                          <p:attrName>ppt_y</p:attrName>
                                        </p:attrNameLst>
                                      </p:cBhvr>
                                      <p:tavLst>
                                        <p:tav tm="0">
                                          <p:val>
                                            <p:strVal val="#ppt_y-#ppt_h/2"/>
                                          </p:val>
                                        </p:tav>
                                        <p:tav tm="100000">
                                          <p:val>
                                            <p:strVal val="#ppt_y"/>
                                          </p:val>
                                        </p:tav>
                                      </p:tavLst>
                                    </p:anim>
                                    <p:anim calcmode="lin" valueType="num">
                                      <p:cBhvr>
                                        <p:cTn id="18" dur="250" fill="hold"/>
                                        <p:tgtEl>
                                          <p:spTgt spid="17"/>
                                        </p:tgtEl>
                                        <p:attrNameLst>
                                          <p:attrName>ppt_w</p:attrName>
                                        </p:attrNameLst>
                                      </p:cBhvr>
                                      <p:tavLst>
                                        <p:tav tm="0">
                                          <p:val>
                                            <p:strVal val="#ppt_w"/>
                                          </p:val>
                                        </p:tav>
                                        <p:tav tm="100000">
                                          <p:val>
                                            <p:strVal val="#ppt_w"/>
                                          </p:val>
                                        </p:tav>
                                      </p:tavLst>
                                    </p:anim>
                                    <p:anim calcmode="lin" valueType="num">
                                      <p:cBhvr>
                                        <p:cTn id="19" dur="250" fill="hold"/>
                                        <p:tgtEl>
                                          <p:spTgt spid="17"/>
                                        </p:tgtEl>
                                        <p:attrNameLst>
                                          <p:attrName>ppt_h</p:attrName>
                                        </p:attrNameLst>
                                      </p:cBhvr>
                                      <p:tavLst>
                                        <p:tav tm="0">
                                          <p:val>
                                            <p:fltVal val="0"/>
                                          </p:val>
                                        </p:tav>
                                        <p:tav tm="100000">
                                          <p:val>
                                            <p:strVal val="#ppt_h"/>
                                          </p:val>
                                        </p:tav>
                                      </p:tavLst>
                                    </p:anim>
                                  </p:childTnLst>
                                </p:cTn>
                              </p:par>
                            </p:childTnLst>
                          </p:cTn>
                        </p:par>
                        <p:par>
                          <p:cTn id="20" fill="hold">
                            <p:stCondLst>
                              <p:cond delay="2750"/>
                            </p:stCondLst>
                            <p:childTnLst>
                              <p:par>
                                <p:cTn id="21" presetID="16" presetClass="entr" presetSubtype="2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10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4" repeatCount="indefinite" fill="hold" display="0">
                  <p:stCondLst>
                    <p:cond delay="indefinite"/>
                  </p:stCondLst>
                  <p:endCondLst>
                    <p:cond evt="onStopAudio" delay="0">
                      <p:tgtEl>
                        <p:sldTgt/>
                      </p:tgtEl>
                    </p:cond>
                  </p:endCondLst>
                </p:cTn>
                <p:tgtEl>
                  <p:spTgt spid="2"/>
                </p:tgtEl>
              </p:cMediaNode>
            </p:audio>
          </p:childTnLst>
        </p:cTn>
      </p:par>
    </p:tnLst>
    <p:bldLst>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椭圆 4"/>
          <p:cNvSpPr/>
          <p:nvPr/>
        </p:nvSpPr>
        <p:spPr>
          <a:xfrm>
            <a:off x="9360363" y="1444867"/>
            <a:ext cx="1903780" cy="1903780"/>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4265" b="1" dirty="0">
              <a:solidFill>
                <a:prstClr val="white">
                  <a:alpha val="70000"/>
                </a:prst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9481681" y="2011857"/>
            <a:ext cx="1660054" cy="861766"/>
          </a:xfrm>
          <a:prstGeom prst="rect">
            <a:avLst/>
          </a:prstGeom>
          <a:noFill/>
        </p:spPr>
        <p:txBody>
          <a:bodyPr wrap="none" lIns="121912" tIns="60956" rIns="121912" bIns="60956" rtlCol="0">
            <a:spAutoFit/>
          </a:bodyPr>
          <a:lstStyle/>
          <a:p>
            <a:pPr defTabSz="1218565"/>
            <a:r>
              <a:rPr lang="zh-CN" altLang="en-US" sz="4800" b="1" dirty="0">
                <a:solidFill>
                  <a:prstClr val="white">
                    <a:alpha val="90000"/>
                  </a:prstClr>
                </a:solidFill>
                <a:latin typeface="微软雅黑" panose="020B0503020204020204" pitchFamily="34" charset="-122"/>
                <a:ea typeface="微软雅黑" panose="020B0503020204020204" pitchFamily="34" charset="-122"/>
              </a:rPr>
              <a:t>前 言</a:t>
            </a:r>
          </a:p>
        </p:txBody>
      </p:sp>
      <p:sp>
        <p:nvSpPr>
          <p:cNvPr id="7" name="椭圆 6"/>
          <p:cNvSpPr/>
          <p:nvPr/>
        </p:nvSpPr>
        <p:spPr>
          <a:xfrm>
            <a:off x="10172288" y="983604"/>
            <a:ext cx="800997" cy="800997"/>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9" name="椭圆 8"/>
          <p:cNvSpPr/>
          <p:nvPr/>
        </p:nvSpPr>
        <p:spPr>
          <a:xfrm>
            <a:off x="10704513" y="3345321"/>
            <a:ext cx="288083" cy="288083"/>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8" name="椭圆 7"/>
          <p:cNvSpPr/>
          <p:nvPr/>
        </p:nvSpPr>
        <p:spPr>
          <a:xfrm>
            <a:off x="9360364" y="1501116"/>
            <a:ext cx="403237" cy="404093"/>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10" name="矩形 9"/>
          <p:cNvSpPr/>
          <p:nvPr/>
        </p:nvSpPr>
        <p:spPr>
          <a:xfrm>
            <a:off x="1679510" y="2204735"/>
            <a:ext cx="7472969" cy="238004"/>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11" name="TextBox 10"/>
          <p:cNvSpPr txBox="1"/>
          <p:nvPr/>
        </p:nvSpPr>
        <p:spPr>
          <a:xfrm>
            <a:off x="1583501" y="3037193"/>
            <a:ext cx="7584841" cy="2216390"/>
          </a:xfrm>
          <a:prstGeom prst="rect">
            <a:avLst/>
          </a:prstGeom>
          <a:noFill/>
        </p:spPr>
        <p:txBody>
          <a:bodyPr wrap="square" lIns="91455" tIns="45727" rIns="91455" bIns="45727" rtlCol="0">
            <a:spAutoFit/>
          </a:bodyPr>
          <a:lstStyle/>
          <a:p>
            <a:pPr algn="just" defTabSz="1218565" fontAlgn="base">
              <a:lnSpc>
                <a:spcPct val="150000"/>
              </a:lnSpc>
              <a:spcBef>
                <a:spcPct val="0"/>
              </a:spcBef>
              <a:spcAft>
                <a:spcPct val="0"/>
              </a:spcAft>
            </a:pPr>
            <a:r>
              <a:rPr lang="zh-CN" altLang="en-US" sz="1465" dirty="0">
                <a:solidFill>
                  <a:prstClr val="black">
                    <a:lumMod val="95000"/>
                    <a:lumOff val="5000"/>
                  </a:prstClr>
                </a:solidFill>
                <a:latin typeface="微软雅黑" panose="020B0503020204020204" pitchFamily="34" charset="-122"/>
                <a:ea typeface="微软雅黑" panose="020B0503020204020204" pitchFamily="34" charset="-122"/>
              </a:rPr>
              <a:t>光阴荏苒，在忙忙碌碌中送走了</a:t>
            </a:r>
            <a:r>
              <a:rPr lang="en-US" altLang="zh-CN" sz="1465" dirty="0">
                <a:solidFill>
                  <a:prstClr val="black">
                    <a:lumMod val="95000"/>
                    <a:lumOff val="5000"/>
                  </a:prstClr>
                </a:solidFill>
                <a:latin typeface="微软雅黑" panose="020B0503020204020204" pitchFamily="34" charset="-122"/>
                <a:ea typeface="微软雅黑" panose="020B0503020204020204" pitchFamily="34" charset="-122"/>
              </a:rPr>
              <a:t>201X</a:t>
            </a:r>
            <a:r>
              <a:rPr lang="zh-CN" altLang="en-US" sz="1465" dirty="0">
                <a:solidFill>
                  <a:prstClr val="black">
                    <a:lumMod val="95000"/>
                    <a:lumOff val="5000"/>
                  </a:prstClr>
                </a:solidFill>
                <a:latin typeface="微软雅黑" panose="020B0503020204020204" pitchFamily="34" charset="-122"/>
                <a:ea typeface="微软雅黑" panose="020B0503020204020204" pitchFamily="34" charset="-122"/>
              </a:rPr>
              <a:t>年，这一年对本人来说还是收获颇多，我们在市场经济的大潮中，乘风破浪，勇往直前</a:t>
            </a:r>
            <a:r>
              <a:rPr lang="zh-CN" altLang="en-US" sz="1600" b="1" dirty="0">
                <a:solidFill>
                  <a:prstClr val="black">
                    <a:lumMod val="95000"/>
                    <a:lumOff val="5000"/>
                  </a:prstClr>
                </a:solidFill>
                <a:latin typeface="微软雅黑" panose="020B0503020204020204" pitchFamily="34" charset="-122"/>
                <a:ea typeface="微软雅黑" panose="020B0503020204020204" pitchFamily="34" charset="-122"/>
              </a:rPr>
              <a:t>。</a:t>
            </a:r>
            <a:r>
              <a:rPr lang="zh-CN" altLang="en-US" sz="1600" dirty="0">
                <a:solidFill>
                  <a:srgbClr val="69462C"/>
                </a:solidFill>
                <a:latin typeface="微软雅黑" panose="020B0503020204020204" pitchFamily="34" charset="-122"/>
                <a:ea typeface="微软雅黑" panose="020B0503020204020204" pitchFamily="34" charset="-122"/>
              </a:rPr>
              <a:t>我真诚希望，我们能形成强大凝聚力，团结合作，共同发展。我真诚地希望，我们能形成强大的创造力，开拓进取，探索创新。</a:t>
            </a:r>
            <a:endParaRPr lang="en-US" altLang="zh-CN" sz="1600" dirty="0">
              <a:solidFill>
                <a:srgbClr val="69462C"/>
              </a:solidFill>
              <a:latin typeface="微软雅黑" panose="020B0503020204020204" pitchFamily="34" charset="-122"/>
              <a:ea typeface="微软雅黑" panose="020B0503020204020204" pitchFamily="34" charset="-122"/>
            </a:endParaRPr>
          </a:p>
          <a:p>
            <a:pPr algn="just" defTabSz="1218565" fontAlgn="base">
              <a:lnSpc>
                <a:spcPct val="150000"/>
              </a:lnSpc>
              <a:spcBef>
                <a:spcPct val="0"/>
              </a:spcBef>
              <a:spcAft>
                <a:spcPct val="0"/>
              </a:spcAft>
            </a:pPr>
            <a:r>
              <a:rPr lang="en-US" altLang="zh-CN" sz="1600" b="1" dirty="0">
                <a:solidFill>
                  <a:prstClr val="black">
                    <a:lumMod val="95000"/>
                    <a:lumOff val="5000"/>
                  </a:prstClr>
                </a:solidFill>
                <a:latin typeface="微软雅黑" panose="020B0503020204020204" pitchFamily="34" charset="-122"/>
                <a:ea typeface="微软雅黑" panose="020B0503020204020204" pitchFamily="34" charset="-122"/>
              </a:rPr>
              <a:t>     </a:t>
            </a:r>
            <a:r>
              <a:rPr lang="en-US" altLang="zh-CN" sz="1600" dirty="0">
                <a:solidFill>
                  <a:prstClr val="black">
                    <a:lumMod val="95000"/>
                    <a:lumOff val="5000"/>
                  </a:prstClr>
                </a:solidFill>
                <a:latin typeface="微软雅黑" panose="020B0503020204020204" pitchFamily="34" charset="-122"/>
                <a:ea typeface="微软雅黑" panose="020B0503020204020204" pitchFamily="34" charset="-122"/>
              </a:rPr>
              <a:t> 201X</a:t>
            </a:r>
            <a:r>
              <a:rPr lang="zh-CN" altLang="en-US" sz="1465" dirty="0">
                <a:solidFill>
                  <a:prstClr val="black">
                    <a:lumMod val="95000"/>
                    <a:lumOff val="5000"/>
                  </a:prstClr>
                </a:solidFill>
                <a:latin typeface="微软雅黑" panose="020B0503020204020204" pitchFamily="34" charset="-122"/>
                <a:ea typeface="微软雅黑" panose="020B0503020204020204" pitchFamily="34" charset="-122"/>
              </a:rPr>
              <a:t>全体员工在工作中，能以积极的思想、开放的观念和良好的工作态度，创新发展理念，创新经济增长方式，丰富完善公司的企业文化，形成独具特色的企业精神，不断提升公司的综合竞争力，为把</a:t>
            </a:r>
            <a:r>
              <a:rPr lang="en-US" altLang="zh-CN" sz="1465" dirty="0">
                <a:solidFill>
                  <a:prstClr val="black">
                    <a:lumMod val="95000"/>
                    <a:lumOff val="5000"/>
                  </a:prstClr>
                </a:solidFill>
                <a:latin typeface="微软雅黑" panose="020B0503020204020204" pitchFamily="34" charset="-122"/>
                <a:ea typeface="微软雅黑" panose="020B0503020204020204" pitchFamily="34" charset="-122"/>
              </a:rPr>
              <a:t>XXX</a:t>
            </a:r>
            <a:r>
              <a:rPr lang="zh-CN" altLang="en-US" sz="1465" dirty="0">
                <a:solidFill>
                  <a:prstClr val="black">
                    <a:lumMod val="95000"/>
                    <a:lumOff val="5000"/>
                  </a:prstClr>
                </a:solidFill>
                <a:latin typeface="微软雅黑" panose="020B0503020204020204" pitchFamily="34" charset="-122"/>
                <a:ea typeface="微软雅黑" panose="020B0503020204020204" pitchFamily="34" charset="-122"/>
              </a:rPr>
              <a:t>有限公司做大做强作出新的</a:t>
            </a:r>
            <a:r>
              <a:rPr lang="zh-CN" altLang="en-US" sz="1465" dirty="0" smtClean="0">
                <a:solidFill>
                  <a:prstClr val="black">
                    <a:lumMod val="95000"/>
                    <a:lumOff val="5000"/>
                  </a:prstClr>
                </a:solidFill>
                <a:latin typeface="微软雅黑" panose="020B0503020204020204" pitchFamily="34" charset="-122"/>
                <a:ea typeface="微软雅黑" panose="020B0503020204020204" pitchFamily="34" charset="-122"/>
              </a:rPr>
              <a:t>贡献</a:t>
            </a:r>
            <a:endParaRPr lang="en-US" altLang="zh-CN" sz="1465" kern="0" dirty="0">
              <a:solidFill>
                <a:prstClr val="black">
                  <a:lumMod val="95000"/>
                  <a:lumOff val="5000"/>
                </a:prstClr>
              </a:solidFill>
              <a:latin typeface="Calibri" panose="020F0502020204030204"/>
              <a:ea typeface="宋体" panose="02010600030101010101" pitchFamily="2" charset="-122"/>
            </a:endParaRPr>
          </a:p>
        </p:txBody>
      </p:sp>
      <p:sp>
        <p:nvSpPr>
          <p:cNvPr id="12" name="矩形 11"/>
          <p:cNvSpPr/>
          <p:nvPr/>
        </p:nvSpPr>
        <p:spPr>
          <a:xfrm>
            <a:off x="1679510" y="2599961"/>
            <a:ext cx="7472969" cy="60959"/>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pic>
        <p:nvPicPr>
          <p:cNvPr id="14" name="Picture 5" descr="10-1"/>
          <p:cNvPicPr>
            <a:picLocks noChangeAspect="1" noChangeArrowheads="1"/>
          </p:cNvPicPr>
          <p:nvPr/>
        </p:nvPicPr>
        <p:blipFill>
          <a:blip r:embed="rId3" cstate="email">
            <a:extLst>
              <a:ext uri="{28A0092B-C50C-407E-A947-70E740481C1C}">
                <a14:useLocalDpi xmlns:a14="http://schemas.microsoft.com/office/drawing/2010/main"/>
              </a:ext>
            </a:extLst>
          </a:blip>
          <a:srcRect r="8557"/>
          <a:stretch>
            <a:fillRect/>
          </a:stretch>
        </p:blipFill>
        <p:spPr bwMode="auto">
          <a:xfrm>
            <a:off x="2278015" y="836545"/>
            <a:ext cx="5808663" cy="247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childTnLst>
                                </p:cTn>
                              </p:par>
                              <p:par>
                                <p:cTn id="9" presetID="26" presetClass="emph" presetSubtype="0" fill="hold" grpId="1" nodeType="withEffect">
                                  <p:stCondLst>
                                    <p:cond delay="500"/>
                                  </p:stCondLst>
                                  <p:childTnLst>
                                    <p:animEffect transition="out" filter="fade">
                                      <p:cBhvr>
                                        <p:cTn id="10" dur="1000" tmFilter="0, 0; .2, .5; .8, .5; 1, 0"/>
                                        <p:tgtEl>
                                          <p:spTgt spid="5"/>
                                        </p:tgtEl>
                                      </p:cBhvr>
                                    </p:animEffect>
                                    <p:animScale>
                                      <p:cBhvr>
                                        <p:cTn id="11" dur="500" autoRev="1" fill="hold"/>
                                        <p:tgtEl>
                                          <p:spTgt spid="5"/>
                                        </p:tgtEl>
                                      </p:cBhvr>
                                      <p:by x="105000" y="105000"/>
                                    </p:animScale>
                                  </p:childTnLst>
                                </p:cTn>
                              </p:par>
                              <p:par>
                                <p:cTn id="12" presetID="2" presetClass="entr" presetSubtype="3"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000" fill="hold"/>
                                        <p:tgtEl>
                                          <p:spTgt spid="7"/>
                                        </p:tgtEl>
                                        <p:attrNameLst>
                                          <p:attrName>ppt_x</p:attrName>
                                        </p:attrNameLst>
                                      </p:cBhvr>
                                      <p:tavLst>
                                        <p:tav tm="0">
                                          <p:val>
                                            <p:strVal val="1+#ppt_w/2"/>
                                          </p:val>
                                        </p:tav>
                                        <p:tav tm="100000">
                                          <p:val>
                                            <p:strVal val="#ppt_x"/>
                                          </p:val>
                                        </p:tav>
                                      </p:tavLst>
                                    </p:anim>
                                    <p:anim calcmode="lin" valueType="num">
                                      <p:cBhvr additive="base">
                                        <p:cTn id="15" dur="10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1000" fill="hold"/>
                                        <p:tgtEl>
                                          <p:spTgt spid="8"/>
                                        </p:tgtEl>
                                        <p:attrNameLst>
                                          <p:attrName>ppt_x</p:attrName>
                                        </p:attrNameLst>
                                      </p:cBhvr>
                                      <p:tavLst>
                                        <p:tav tm="0">
                                          <p:val>
                                            <p:strVal val="0-#ppt_w/2"/>
                                          </p:val>
                                        </p:tav>
                                        <p:tav tm="100000">
                                          <p:val>
                                            <p:strVal val="#ppt_x"/>
                                          </p:val>
                                        </p:tav>
                                      </p:tavLst>
                                    </p:anim>
                                    <p:anim calcmode="lin" valueType="num">
                                      <p:cBhvr additive="base">
                                        <p:cTn id="19" dur="10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1+#ppt_w/2"/>
                                          </p:val>
                                        </p:tav>
                                        <p:tav tm="100000">
                                          <p:val>
                                            <p:strVal val="#ppt_x"/>
                                          </p:val>
                                        </p:tav>
                                      </p:tavLst>
                                    </p:anim>
                                    <p:anim calcmode="lin" valueType="num">
                                      <p:cBhvr additive="base">
                                        <p:cTn id="23" dur="10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1500"/>
                            </p:stCondLst>
                            <p:childTnLst>
                              <p:par>
                                <p:cTn id="29" presetID="2" presetClass="entr" presetSubtype="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childTnLst>
                          </p:cTn>
                        </p:par>
                        <p:par>
                          <p:cTn id="33" fill="hold">
                            <p:stCondLst>
                              <p:cond delay="20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0" fill="hold"/>
                                        <p:tgtEl>
                                          <p:spTgt spid="12"/>
                                        </p:tgtEl>
                                        <p:attrNameLst>
                                          <p:attrName>ppt_x</p:attrName>
                                        </p:attrNameLst>
                                      </p:cBhvr>
                                      <p:tavLst>
                                        <p:tav tm="0">
                                          <p:val>
                                            <p:strVal val="0-#ppt_w/2"/>
                                          </p:val>
                                        </p:tav>
                                        <p:tav tm="100000">
                                          <p:val>
                                            <p:strVal val="#ppt_x"/>
                                          </p:val>
                                        </p:tav>
                                      </p:tavLst>
                                    </p:anim>
                                    <p:anim calcmode="lin" valueType="num">
                                      <p:cBhvr additive="base">
                                        <p:cTn id="37" dur="1000" fill="hold"/>
                                        <p:tgtEl>
                                          <p:spTgt spid="12"/>
                                        </p:tgtEl>
                                        <p:attrNameLst>
                                          <p:attrName>ppt_y</p:attrName>
                                        </p:attrNameLst>
                                      </p:cBhvr>
                                      <p:tavLst>
                                        <p:tav tm="0">
                                          <p:val>
                                            <p:strVal val="#ppt_y"/>
                                          </p:val>
                                        </p:tav>
                                        <p:tav tm="100000">
                                          <p:val>
                                            <p:strVal val="#ppt_y"/>
                                          </p:val>
                                        </p:tav>
                                      </p:tavLst>
                                    </p:anim>
                                  </p:childTnLst>
                                </p:cTn>
                              </p:par>
                              <p:par>
                                <p:cTn id="38" presetID="22" presetClass="entr" presetSubtype="8"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1000"/>
                                        <p:tgtEl>
                                          <p:spTgt spid="14"/>
                                        </p:tgtEl>
                                      </p:cBhvr>
                                    </p:animEffect>
                                  </p:childTnLst>
                                </p:cTn>
                              </p:par>
                            </p:childTnLst>
                          </p:cTn>
                        </p:par>
                        <p:par>
                          <p:cTn id="41" fill="hold">
                            <p:stCondLst>
                              <p:cond delay="3000"/>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11"/>
                                        </p:tgtEl>
                                        <p:attrNameLst>
                                          <p:attrName>style.visibility</p:attrName>
                                        </p:attrNameLst>
                                      </p:cBhvr>
                                      <p:to>
                                        <p:strVal val="visible"/>
                                      </p:to>
                                    </p:set>
                                    <p:animEffect transition="in" filter="wipe(left)">
                                      <p:cBhvr>
                                        <p:cTn id="44" dur="100"/>
                                        <p:tgtEl>
                                          <p:spTgt spid="11"/>
                                        </p:tgtEl>
                                      </p:cBhvr>
                                    </p:animEffect>
                                  </p:childTnLst>
                                </p:cTn>
                              </p:par>
                              <p:par>
                                <p:cTn id="45" presetID="36" presetClass="emph" presetSubtype="0" fill="hold" grpId="1" nodeType="withEffect">
                                  <p:stCondLst>
                                    <p:cond delay="0"/>
                                  </p:stCondLst>
                                  <p:iterate type="lt">
                                    <p:tmPct val="30000"/>
                                  </p:iterate>
                                  <p:childTnLst>
                                    <p:animScale>
                                      <p:cBhvr>
                                        <p:cTn id="46" dur="50" autoRev="1" fill="hold">
                                          <p:stCondLst>
                                            <p:cond delay="0"/>
                                          </p:stCondLst>
                                        </p:cTn>
                                        <p:tgtEl>
                                          <p:spTgt spid="11"/>
                                        </p:tgtEl>
                                      </p:cBhvr>
                                      <p:to x="80000" y="100000"/>
                                    </p:animScale>
                                    <p:anim by="(#ppt_w*0.10)" calcmode="lin" valueType="num">
                                      <p:cBhvr>
                                        <p:cTn id="47" dur="50" autoRev="1" fill="hold">
                                          <p:stCondLst>
                                            <p:cond delay="0"/>
                                          </p:stCondLst>
                                        </p:cTn>
                                        <p:tgtEl>
                                          <p:spTgt spid="11"/>
                                        </p:tgtEl>
                                        <p:attrNameLst>
                                          <p:attrName>ppt_x</p:attrName>
                                        </p:attrNameLst>
                                      </p:cBhvr>
                                    </p:anim>
                                    <p:anim by="(-#ppt_w*0.10)" calcmode="lin" valueType="num">
                                      <p:cBhvr>
                                        <p:cTn id="48" dur="50" autoRev="1" fill="hold">
                                          <p:stCondLst>
                                            <p:cond delay="0"/>
                                          </p:stCondLst>
                                        </p:cTn>
                                        <p:tgtEl>
                                          <p:spTgt spid="11"/>
                                        </p:tgtEl>
                                        <p:attrNameLst>
                                          <p:attrName>ppt_y</p:attrName>
                                        </p:attrNameLst>
                                      </p:cBhvr>
                                    </p:anim>
                                    <p:animRot by="-480000">
                                      <p:cBhvr>
                                        <p:cTn id="49"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7" grpId="0" animBg="1"/>
      <p:bldP spid="9" grpId="0" animBg="1"/>
      <p:bldP spid="8" grpId="0" animBg="1"/>
      <p:bldP spid="10" grpId="0" animBg="1"/>
      <p:bldP spid="11" grpId="0"/>
      <p:bldP spid="11" grpId="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椭圆 31"/>
          <p:cNvSpPr/>
          <p:nvPr/>
        </p:nvSpPr>
        <p:spPr>
          <a:xfrm>
            <a:off x="9280787" y="1432487"/>
            <a:ext cx="1903780" cy="1903780"/>
          </a:xfrm>
          <a:prstGeom prst="ellipse">
            <a:avLst/>
          </a:prstGeom>
          <a:solidFill>
            <a:schemeClr val="tx1">
              <a:lumMod val="65000"/>
              <a:lumOff val="3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4265" b="1" dirty="0">
              <a:solidFill>
                <a:prstClr val="white">
                  <a:alpha val="70000"/>
                </a:prst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402105" y="1999477"/>
            <a:ext cx="1660054" cy="861766"/>
          </a:xfrm>
          <a:prstGeom prst="rect">
            <a:avLst/>
          </a:prstGeom>
          <a:noFill/>
        </p:spPr>
        <p:txBody>
          <a:bodyPr wrap="none" lIns="121912" tIns="60956" rIns="121912" bIns="60956" rtlCol="0">
            <a:spAutoFit/>
          </a:bodyPr>
          <a:lstStyle/>
          <a:p>
            <a:pPr defTabSz="1218565"/>
            <a:r>
              <a:rPr lang="zh-CN" altLang="en-US" sz="4800" b="1" dirty="0">
                <a:solidFill>
                  <a:prstClr val="white">
                    <a:alpha val="90000"/>
                  </a:prstClr>
                </a:solidFill>
                <a:latin typeface="微软雅黑" panose="020B0503020204020204" pitchFamily="34" charset="-122"/>
                <a:ea typeface="微软雅黑" panose="020B0503020204020204" pitchFamily="34" charset="-122"/>
              </a:rPr>
              <a:t>目 录</a:t>
            </a:r>
          </a:p>
        </p:txBody>
      </p:sp>
      <p:sp>
        <p:nvSpPr>
          <p:cNvPr id="35" name="椭圆 34"/>
          <p:cNvSpPr/>
          <p:nvPr/>
        </p:nvSpPr>
        <p:spPr>
          <a:xfrm>
            <a:off x="10092716" y="971224"/>
            <a:ext cx="800997" cy="800997"/>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37" name="椭圆 36"/>
          <p:cNvSpPr/>
          <p:nvPr/>
        </p:nvSpPr>
        <p:spPr>
          <a:xfrm>
            <a:off x="10624937" y="3332941"/>
            <a:ext cx="288083" cy="288083"/>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36" name="椭圆 35"/>
          <p:cNvSpPr/>
          <p:nvPr/>
        </p:nvSpPr>
        <p:spPr>
          <a:xfrm>
            <a:off x="9280788" y="1422900"/>
            <a:ext cx="404093" cy="404093"/>
          </a:xfrm>
          <a:prstGeom prst="ellipse">
            <a:avLst/>
          </a:prstGeom>
          <a:gradFill>
            <a:gsLst>
              <a:gs pos="0">
                <a:srgbClr val="8A0012"/>
              </a:gs>
              <a:gs pos="50000">
                <a:srgbClr val="E01425"/>
              </a:gs>
              <a:gs pos="100000">
                <a:srgbClr val="DF6342"/>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grpSp>
        <p:nvGrpSpPr>
          <p:cNvPr id="38" name="组合 37"/>
          <p:cNvGrpSpPr/>
          <p:nvPr/>
        </p:nvGrpSpPr>
        <p:grpSpPr>
          <a:xfrm>
            <a:off x="2339112" y="1730985"/>
            <a:ext cx="6528725" cy="582618"/>
            <a:chOff x="971600" y="1273148"/>
            <a:chExt cx="4896544" cy="436964"/>
          </a:xfrm>
        </p:grpSpPr>
        <p:sp>
          <p:nvSpPr>
            <p:cNvPr id="39" name="矩形 38"/>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spc="800" dirty="0">
                  <a:solidFill>
                    <a:prstClr val="white">
                      <a:alpha val="90000"/>
                    </a:prstClr>
                  </a:solidFill>
                  <a:latin typeface="微软雅黑" panose="020B0503020204020204" pitchFamily="34" charset="-122"/>
                  <a:ea typeface="微软雅黑" panose="020B0503020204020204" pitchFamily="34" charset="-122"/>
                </a:rPr>
                <a:t>单击添加标题</a:t>
              </a:r>
            </a:p>
          </p:txBody>
        </p:sp>
        <p:grpSp>
          <p:nvGrpSpPr>
            <p:cNvPr id="40" name="组合 39"/>
            <p:cNvGrpSpPr/>
            <p:nvPr/>
          </p:nvGrpSpPr>
          <p:grpSpPr>
            <a:xfrm>
              <a:off x="1166190" y="1273148"/>
              <a:ext cx="453482" cy="436964"/>
              <a:chOff x="1166190" y="1273148"/>
              <a:chExt cx="453482" cy="436964"/>
            </a:xfrm>
          </p:grpSpPr>
          <p:sp>
            <p:nvSpPr>
              <p:cNvPr id="41" name="椭圆 40"/>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42" name="TextBox 41"/>
              <p:cNvSpPr txBox="1"/>
              <p:nvPr/>
            </p:nvSpPr>
            <p:spPr>
              <a:xfrm>
                <a:off x="1166190" y="1306964"/>
                <a:ext cx="410209" cy="346249"/>
              </a:xfrm>
              <a:prstGeom prst="rect">
                <a:avLst/>
              </a:prstGeom>
              <a:noFill/>
            </p:spPr>
            <p:txBody>
              <a:bodyPr wrap="none" rtlCol="0">
                <a:spAutoFit/>
              </a:bodyPr>
              <a:lstStyle/>
              <a:p>
                <a:pPr defTabSz="1218565"/>
                <a:r>
                  <a:rPr lang="en-US" altLang="zh-CN" sz="2400" dirty="0">
                    <a:solidFill>
                      <a:prstClr val="white">
                        <a:alpha val="70000"/>
                      </a:prstClr>
                    </a:solidFill>
                    <a:latin typeface="微软雅黑" panose="020B0503020204020204" pitchFamily="34" charset="-122"/>
                    <a:ea typeface="微软雅黑" panose="020B0503020204020204" pitchFamily="34" charset="-122"/>
                  </a:rPr>
                  <a:t>01</a:t>
                </a:r>
                <a:endParaRPr lang="zh-CN" altLang="en-US" sz="2400" dirty="0">
                  <a:solidFill>
                    <a:prstClr val="white">
                      <a:alpha val="70000"/>
                    </a:prstClr>
                  </a:solidFill>
                  <a:latin typeface="微软雅黑" panose="020B0503020204020204" pitchFamily="34" charset="-122"/>
                  <a:ea typeface="微软雅黑" panose="020B0503020204020204" pitchFamily="34" charset="-122"/>
                </a:endParaRPr>
              </a:p>
            </p:txBody>
          </p:sp>
        </p:grpSp>
      </p:grpSp>
      <p:grpSp>
        <p:nvGrpSpPr>
          <p:cNvPr id="43" name="组合 42"/>
          <p:cNvGrpSpPr/>
          <p:nvPr/>
        </p:nvGrpSpPr>
        <p:grpSpPr>
          <a:xfrm>
            <a:off x="2351584" y="2595081"/>
            <a:ext cx="6528725" cy="582618"/>
            <a:chOff x="971600" y="1273148"/>
            <a:chExt cx="4896544" cy="436964"/>
          </a:xfrm>
        </p:grpSpPr>
        <p:sp>
          <p:nvSpPr>
            <p:cNvPr id="44" name="矩形 43"/>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spc="800" dirty="0">
                  <a:solidFill>
                    <a:prstClr val="white">
                      <a:alpha val="90000"/>
                    </a:prstClr>
                  </a:solidFill>
                  <a:latin typeface="微软雅黑" panose="020B0503020204020204" pitchFamily="34" charset="-122"/>
                  <a:ea typeface="微软雅黑" panose="020B0503020204020204" pitchFamily="34" charset="-122"/>
                </a:rPr>
                <a:t>单击添加标题</a:t>
              </a:r>
            </a:p>
          </p:txBody>
        </p:sp>
        <p:grpSp>
          <p:nvGrpSpPr>
            <p:cNvPr id="45" name="组合 44"/>
            <p:cNvGrpSpPr/>
            <p:nvPr/>
          </p:nvGrpSpPr>
          <p:grpSpPr>
            <a:xfrm>
              <a:off x="1166190" y="1273148"/>
              <a:ext cx="453482" cy="436964"/>
              <a:chOff x="1166190" y="1273148"/>
              <a:chExt cx="453482" cy="436964"/>
            </a:xfrm>
          </p:grpSpPr>
          <p:sp>
            <p:nvSpPr>
              <p:cNvPr id="46" name="椭圆 45"/>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47" name="TextBox 46"/>
              <p:cNvSpPr txBox="1"/>
              <p:nvPr/>
            </p:nvSpPr>
            <p:spPr>
              <a:xfrm>
                <a:off x="1166190" y="1306964"/>
                <a:ext cx="410209" cy="346249"/>
              </a:xfrm>
              <a:prstGeom prst="rect">
                <a:avLst/>
              </a:prstGeom>
              <a:noFill/>
            </p:spPr>
            <p:txBody>
              <a:bodyPr wrap="none" rtlCol="0">
                <a:spAutoFit/>
              </a:bodyPr>
              <a:lstStyle/>
              <a:p>
                <a:pPr defTabSz="1218565"/>
                <a:r>
                  <a:rPr lang="en-US" altLang="zh-CN" sz="2400" dirty="0">
                    <a:solidFill>
                      <a:prstClr val="white">
                        <a:alpha val="70000"/>
                      </a:prstClr>
                    </a:solidFill>
                    <a:latin typeface="微软雅黑" panose="020B0503020204020204" pitchFamily="34" charset="-122"/>
                    <a:ea typeface="微软雅黑" panose="020B0503020204020204" pitchFamily="34" charset="-122"/>
                  </a:rPr>
                  <a:t>02</a:t>
                </a:r>
                <a:endParaRPr lang="zh-CN" altLang="en-US" sz="2400" dirty="0">
                  <a:solidFill>
                    <a:prstClr val="white">
                      <a:alpha val="70000"/>
                    </a:prstClr>
                  </a:solidFill>
                  <a:latin typeface="微软雅黑" panose="020B0503020204020204" pitchFamily="34" charset="-122"/>
                  <a:ea typeface="微软雅黑" panose="020B0503020204020204" pitchFamily="34" charset="-122"/>
                </a:endParaRPr>
              </a:p>
            </p:txBody>
          </p:sp>
        </p:grpSp>
      </p:grpSp>
      <p:grpSp>
        <p:nvGrpSpPr>
          <p:cNvPr id="48" name="组合 47"/>
          <p:cNvGrpSpPr/>
          <p:nvPr/>
        </p:nvGrpSpPr>
        <p:grpSpPr>
          <a:xfrm>
            <a:off x="2351584" y="3459177"/>
            <a:ext cx="6528725" cy="582618"/>
            <a:chOff x="971600" y="1273148"/>
            <a:chExt cx="4896544" cy="436964"/>
          </a:xfrm>
        </p:grpSpPr>
        <p:sp>
          <p:nvSpPr>
            <p:cNvPr id="49" name="矩形 48"/>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spc="800" dirty="0">
                  <a:solidFill>
                    <a:prstClr val="white">
                      <a:alpha val="90000"/>
                    </a:prstClr>
                  </a:solidFill>
                  <a:latin typeface="微软雅黑" panose="020B0503020204020204" pitchFamily="34" charset="-122"/>
                  <a:ea typeface="微软雅黑" panose="020B0503020204020204" pitchFamily="34" charset="-122"/>
                </a:rPr>
                <a:t>单击添加标题</a:t>
              </a:r>
            </a:p>
          </p:txBody>
        </p:sp>
        <p:grpSp>
          <p:nvGrpSpPr>
            <p:cNvPr id="50" name="组合 49"/>
            <p:cNvGrpSpPr/>
            <p:nvPr/>
          </p:nvGrpSpPr>
          <p:grpSpPr>
            <a:xfrm>
              <a:off x="1166190" y="1273148"/>
              <a:ext cx="453482" cy="436964"/>
              <a:chOff x="1166190" y="1273148"/>
              <a:chExt cx="453482" cy="436964"/>
            </a:xfrm>
          </p:grpSpPr>
          <p:sp>
            <p:nvSpPr>
              <p:cNvPr id="51" name="椭圆 50"/>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52" name="TextBox 51"/>
              <p:cNvSpPr txBox="1"/>
              <p:nvPr/>
            </p:nvSpPr>
            <p:spPr>
              <a:xfrm>
                <a:off x="1166190" y="1306964"/>
                <a:ext cx="410209" cy="346249"/>
              </a:xfrm>
              <a:prstGeom prst="rect">
                <a:avLst/>
              </a:prstGeom>
              <a:noFill/>
            </p:spPr>
            <p:txBody>
              <a:bodyPr wrap="none" rtlCol="0">
                <a:spAutoFit/>
              </a:bodyPr>
              <a:lstStyle/>
              <a:p>
                <a:pPr defTabSz="1218565"/>
                <a:r>
                  <a:rPr lang="en-US" altLang="zh-CN" sz="2400" dirty="0">
                    <a:solidFill>
                      <a:prstClr val="white">
                        <a:alpha val="70000"/>
                      </a:prstClr>
                    </a:solidFill>
                    <a:latin typeface="微软雅黑" panose="020B0503020204020204" pitchFamily="34" charset="-122"/>
                    <a:ea typeface="微软雅黑" panose="020B0503020204020204" pitchFamily="34" charset="-122"/>
                  </a:rPr>
                  <a:t>03</a:t>
                </a:r>
                <a:endParaRPr lang="zh-CN" altLang="en-US" sz="2400" dirty="0">
                  <a:solidFill>
                    <a:prstClr val="white">
                      <a:alpha val="70000"/>
                    </a:prstClr>
                  </a:solidFill>
                  <a:latin typeface="微软雅黑" panose="020B0503020204020204" pitchFamily="34" charset="-122"/>
                  <a:ea typeface="微软雅黑" panose="020B0503020204020204" pitchFamily="34" charset="-122"/>
                </a:endParaRPr>
              </a:p>
            </p:txBody>
          </p:sp>
        </p:grpSp>
      </p:grpSp>
      <p:grpSp>
        <p:nvGrpSpPr>
          <p:cNvPr id="53" name="组合 52"/>
          <p:cNvGrpSpPr/>
          <p:nvPr/>
        </p:nvGrpSpPr>
        <p:grpSpPr>
          <a:xfrm>
            <a:off x="2339112" y="4323273"/>
            <a:ext cx="6528725" cy="582618"/>
            <a:chOff x="971600" y="1273148"/>
            <a:chExt cx="4896544" cy="436964"/>
          </a:xfrm>
        </p:grpSpPr>
        <p:sp>
          <p:nvSpPr>
            <p:cNvPr id="54" name="矩形 53"/>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spc="800" dirty="0">
                  <a:solidFill>
                    <a:prstClr val="white">
                      <a:alpha val="90000"/>
                    </a:prstClr>
                  </a:solidFill>
                  <a:latin typeface="微软雅黑" panose="020B0503020204020204" pitchFamily="34" charset="-122"/>
                  <a:ea typeface="微软雅黑" panose="020B0503020204020204" pitchFamily="34" charset="-122"/>
                </a:rPr>
                <a:t>单击添加标题</a:t>
              </a:r>
            </a:p>
          </p:txBody>
        </p:sp>
        <p:grpSp>
          <p:nvGrpSpPr>
            <p:cNvPr id="55" name="组合 54"/>
            <p:cNvGrpSpPr/>
            <p:nvPr/>
          </p:nvGrpSpPr>
          <p:grpSpPr>
            <a:xfrm>
              <a:off x="1166190" y="1273148"/>
              <a:ext cx="453482" cy="436964"/>
              <a:chOff x="1166190" y="1273148"/>
              <a:chExt cx="453482" cy="436964"/>
            </a:xfrm>
          </p:grpSpPr>
          <p:sp>
            <p:nvSpPr>
              <p:cNvPr id="56" name="椭圆 55"/>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57" name="TextBox 56"/>
              <p:cNvSpPr txBox="1"/>
              <p:nvPr/>
            </p:nvSpPr>
            <p:spPr>
              <a:xfrm>
                <a:off x="1166190" y="1306964"/>
                <a:ext cx="410209" cy="346249"/>
              </a:xfrm>
              <a:prstGeom prst="rect">
                <a:avLst/>
              </a:prstGeom>
              <a:noFill/>
            </p:spPr>
            <p:txBody>
              <a:bodyPr wrap="none" rtlCol="0">
                <a:spAutoFit/>
              </a:bodyPr>
              <a:lstStyle/>
              <a:p>
                <a:pPr defTabSz="1218565"/>
                <a:r>
                  <a:rPr lang="en-US" altLang="zh-CN" sz="2400" dirty="0">
                    <a:solidFill>
                      <a:prstClr val="white">
                        <a:alpha val="70000"/>
                      </a:prstClr>
                    </a:solidFill>
                    <a:latin typeface="微软雅黑" panose="020B0503020204020204" pitchFamily="34" charset="-122"/>
                    <a:ea typeface="微软雅黑" panose="020B0503020204020204" pitchFamily="34" charset="-122"/>
                  </a:rPr>
                  <a:t>04</a:t>
                </a:r>
                <a:endParaRPr lang="zh-CN" altLang="en-US" sz="2400" dirty="0">
                  <a:solidFill>
                    <a:prstClr val="white">
                      <a:alpha val="70000"/>
                    </a:prstClr>
                  </a:solidFill>
                  <a:latin typeface="微软雅黑" panose="020B0503020204020204" pitchFamily="34" charset="-122"/>
                  <a:ea typeface="微软雅黑" panose="020B0503020204020204" pitchFamily="34" charset="-122"/>
                </a:endParaRPr>
              </a:p>
            </p:txBody>
          </p:sp>
        </p:grpSp>
      </p:grpSp>
      <p:grpSp>
        <p:nvGrpSpPr>
          <p:cNvPr id="58" name="组合 57"/>
          <p:cNvGrpSpPr/>
          <p:nvPr/>
        </p:nvGrpSpPr>
        <p:grpSpPr>
          <a:xfrm>
            <a:off x="2339112" y="5180813"/>
            <a:ext cx="6528725" cy="582618"/>
            <a:chOff x="971600" y="1273148"/>
            <a:chExt cx="4896544" cy="436964"/>
          </a:xfrm>
        </p:grpSpPr>
        <p:sp>
          <p:nvSpPr>
            <p:cNvPr id="59" name="矩形 58"/>
            <p:cNvSpPr/>
            <p:nvPr/>
          </p:nvSpPr>
          <p:spPr>
            <a:xfrm>
              <a:off x="971600" y="1275606"/>
              <a:ext cx="4896544" cy="432048"/>
            </a:xfrm>
            <a:prstGeom prst="rect">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spc="800" dirty="0">
                  <a:solidFill>
                    <a:prstClr val="white">
                      <a:alpha val="90000"/>
                    </a:prstClr>
                  </a:solidFill>
                  <a:latin typeface="微软雅黑" panose="020B0503020204020204" pitchFamily="34" charset="-122"/>
                  <a:ea typeface="微软雅黑" panose="020B0503020204020204" pitchFamily="34" charset="-122"/>
                </a:rPr>
                <a:t>单击添加标题</a:t>
              </a:r>
            </a:p>
          </p:txBody>
        </p:sp>
        <p:grpSp>
          <p:nvGrpSpPr>
            <p:cNvPr id="60" name="组合 59"/>
            <p:cNvGrpSpPr/>
            <p:nvPr/>
          </p:nvGrpSpPr>
          <p:grpSpPr>
            <a:xfrm>
              <a:off x="1166190" y="1273148"/>
              <a:ext cx="453482" cy="436964"/>
              <a:chOff x="1166190" y="1273148"/>
              <a:chExt cx="453482" cy="436964"/>
            </a:xfrm>
          </p:grpSpPr>
          <p:sp>
            <p:nvSpPr>
              <p:cNvPr id="61" name="椭圆 60"/>
              <p:cNvSpPr/>
              <p:nvPr/>
            </p:nvSpPr>
            <p:spPr>
              <a:xfrm flipV="1">
                <a:off x="1182708" y="1273148"/>
                <a:ext cx="436964" cy="436964"/>
              </a:xfrm>
              <a:prstGeom prst="ellipse">
                <a:avLst/>
              </a:prstGeom>
              <a:solidFill>
                <a:srgbClr val="FFFFFF">
                  <a:alpha val="32941"/>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defTabSz="1218565"/>
                <a:endParaRPr lang="zh-CN" altLang="en-US" sz="3735" dirty="0">
                  <a:solidFill>
                    <a:prstClr val="white"/>
                  </a:solidFill>
                  <a:latin typeface="Calibri" panose="020F0502020204030204"/>
                  <a:ea typeface="宋体" panose="02010600030101010101" pitchFamily="2" charset="-122"/>
                </a:endParaRPr>
              </a:p>
            </p:txBody>
          </p:sp>
          <p:sp>
            <p:nvSpPr>
              <p:cNvPr id="62" name="TextBox 61"/>
              <p:cNvSpPr txBox="1"/>
              <p:nvPr/>
            </p:nvSpPr>
            <p:spPr>
              <a:xfrm>
                <a:off x="1166190" y="1306964"/>
                <a:ext cx="410209" cy="346249"/>
              </a:xfrm>
              <a:prstGeom prst="rect">
                <a:avLst/>
              </a:prstGeom>
              <a:noFill/>
            </p:spPr>
            <p:txBody>
              <a:bodyPr wrap="none" rtlCol="0">
                <a:spAutoFit/>
              </a:bodyPr>
              <a:lstStyle/>
              <a:p>
                <a:pPr defTabSz="1218565"/>
                <a:r>
                  <a:rPr lang="en-US" altLang="zh-CN" sz="2400" dirty="0">
                    <a:solidFill>
                      <a:prstClr val="white">
                        <a:alpha val="70000"/>
                      </a:prstClr>
                    </a:solidFill>
                    <a:latin typeface="微软雅黑" panose="020B0503020204020204" pitchFamily="34" charset="-122"/>
                    <a:ea typeface="微软雅黑" panose="020B0503020204020204" pitchFamily="34" charset="-122"/>
                  </a:rPr>
                  <a:t>05</a:t>
                </a:r>
                <a:endParaRPr lang="zh-CN" altLang="en-US" sz="2400" dirty="0">
                  <a:solidFill>
                    <a:prstClr val="white">
                      <a:alpha val="70000"/>
                    </a:prstClr>
                  </a:solidFill>
                  <a:latin typeface="微软雅黑" panose="020B0503020204020204" pitchFamily="34" charset="-122"/>
                  <a:ea typeface="微软雅黑" panose="020B0503020204020204" pitchFamily="34" charset="-122"/>
                </a:endParaRPr>
              </a:p>
            </p:txBody>
          </p:sp>
        </p:grpSp>
      </p:grpSp>
      <p:sp>
        <p:nvSpPr>
          <p:cNvPr id="66" name="等腰三角形 65"/>
          <p:cNvSpPr/>
          <p:nvPr/>
        </p:nvSpPr>
        <p:spPr>
          <a:xfrm rot="18035669">
            <a:off x="2456240" y="749699"/>
            <a:ext cx="480053" cy="413839"/>
          </a:xfrm>
          <a:prstGeom prst="triangle">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lIns="121912" tIns="60956" rIns="121912" bIns="60956" rtlCol="0" anchor="ctr"/>
          <a:lstStyle/>
          <a:p>
            <a:pPr algn="ctr" defTabSz="1218565">
              <a:defRPr/>
            </a:pPr>
            <a:endParaRPr lang="zh-CN" altLang="en-US" sz="2400" kern="0">
              <a:solidFill>
                <a:prstClr val="white"/>
              </a:solidFill>
              <a:latin typeface="Calibri" panose="020F0502020204030204"/>
              <a:ea typeface="宋体" panose="02010600030101010101" pitchFamily="2" charset="-122"/>
            </a:endParaRPr>
          </a:p>
        </p:txBody>
      </p:sp>
      <p:sp>
        <p:nvSpPr>
          <p:cNvPr id="67" name="等腰三角形 66"/>
          <p:cNvSpPr/>
          <p:nvPr/>
        </p:nvSpPr>
        <p:spPr>
          <a:xfrm rot="21283757">
            <a:off x="1904193" y="1036629"/>
            <a:ext cx="255927" cy="220627"/>
          </a:xfrm>
          <a:prstGeom prst="triangle">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lIns="121912" tIns="60956" rIns="121912" bIns="60956" rtlCol="0" anchor="ctr"/>
          <a:lstStyle/>
          <a:p>
            <a:pPr algn="ctr" defTabSz="1218565">
              <a:defRPr/>
            </a:pPr>
            <a:endParaRPr lang="zh-CN" altLang="en-US" sz="2400" kern="0">
              <a:solidFill>
                <a:prstClr val="white"/>
              </a:solidFill>
              <a:latin typeface="Calibri" panose="020F0502020204030204"/>
              <a:ea typeface="宋体" panose="02010600030101010101" pitchFamily="2" charset="-122"/>
            </a:endParaRPr>
          </a:p>
        </p:txBody>
      </p:sp>
      <p:sp>
        <p:nvSpPr>
          <p:cNvPr id="68" name="等腰三角形 67"/>
          <p:cNvSpPr/>
          <p:nvPr/>
        </p:nvSpPr>
        <p:spPr>
          <a:xfrm rot="15968008">
            <a:off x="1496542" y="1558097"/>
            <a:ext cx="405799" cy="303136"/>
          </a:xfrm>
          <a:prstGeom prst="triangle">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lIns="121912" tIns="60956" rIns="121912" bIns="60956" rtlCol="0" anchor="ctr"/>
          <a:lstStyle/>
          <a:p>
            <a:pPr algn="ctr" defTabSz="1218565">
              <a:defRPr/>
            </a:pPr>
            <a:endParaRPr lang="zh-CN" altLang="en-US" sz="2400" kern="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50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childTnLst>
                                </p:cTn>
                              </p:par>
                              <p:par>
                                <p:cTn id="9" presetID="26" presetClass="emph" presetSubtype="0" fill="hold" grpId="1" nodeType="withEffect">
                                  <p:stCondLst>
                                    <p:cond delay="1400"/>
                                  </p:stCondLst>
                                  <p:childTnLst>
                                    <p:animEffect transition="out" filter="fade">
                                      <p:cBhvr>
                                        <p:cTn id="10" dur="1000" tmFilter="0, 0; .2, .5; .8, .5; 1, 0"/>
                                        <p:tgtEl>
                                          <p:spTgt spid="32"/>
                                        </p:tgtEl>
                                      </p:cBhvr>
                                    </p:animEffect>
                                    <p:animScale>
                                      <p:cBhvr>
                                        <p:cTn id="11" dur="500" autoRev="1" fill="hold"/>
                                        <p:tgtEl>
                                          <p:spTgt spid="32"/>
                                        </p:tgtEl>
                                      </p:cBhvr>
                                      <p:by x="105000" y="105000"/>
                                    </p:animScale>
                                  </p:childTnLst>
                                </p:cTn>
                              </p:par>
                              <p:par>
                                <p:cTn id="12" presetID="10" presetClass="entr" presetSubtype="0" fill="hold" grpId="0" nodeType="withEffect">
                                  <p:stCondLst>
                                    <p:cond delay="150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2" presetClass="entr" presetSubtype="3"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1000" fill="hold"/>
                                        <p:tgtEl>
                                          <p:spTgt spid="35"/>
                                        </p:tgtEl>
                                        <p:attrNameLst>
                                          <p:attrName>ppt_x</p:attrName>
                                        </p:attrNameLst>
                                      </p:cBhvr>
                                      <p:tavLst>
                                        <p:tav tm="0">
                                          <p:val>
                                            <p:strVal val="1+#ppt_w/2"/>
                                          </p:val>
                                        </p:tav>
                                        <p:tav tm="100000">
                                          <p:val>
                                            <p:strVal val="#ppt_x"/>
                                          </p:val>
                                        </p:tav>
                                      </p:tavLst>
                                    </p:anim>
                                    <p:anim calcmode="lin" valueType="num">
                                      <p:cBhvr additive="base">
                                        <p:cTn id="18" dur="1000" fill="hold"/>
                                        <p:tgtEl>
                                          <p:spTgt spid="35"/>
                                        </p:tgtEl>
                                        <p:attrNameLst>
                                          <p:attrName>ppt_y</p:attrName>
                                        </p:attrNameLst>
                                      </p:cBhvr>
                                      <p:tavLst>
                                        <p:tav tm="0">
                                          <p:val>
                                            <p:strVal val="0-#ppt_h/2"/>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900" fill="hold"/>
                                        <p:tgtEl>
                                          <p:spTgt spid="36"/>
                                        </p:tgtEl>
                                        <p:attrNameLst>
                                          <p:attrName>ppt_x</p:attrName>
                                        </p:attrNameLst>
                                      </p:cBhvr>
                                      <p:tavLst>
                                        <p:tav tm="0">
                                          <p:val>
                                            <p:strVal val="0-#ppt_w/2"/>
                                          </p:val>
                                        </p:tav>
                                        <p:tav tm="100000">
                                          <p:val>
                                            <p:strVal val="#ppt_x"/>
                                          </p:val>
                                        </p:tav>
                                      </p:tavLst>
                                    </p:anim>
                                    <p:anim calcmode="lin" valueType="num">
                                      <p:cBhvr additive="base">
                                        <p:cTn id="22" dur="900" fill="hold"/>
                                        <p:tgtEl>
                                          <p:spTgt spid="36"/>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1000" fill="hold"/>
                                        <p:tgtEl>
                                          <p:spTgt spid="37"/>
                                        </p:tgtEl>
                                        <p:attrNameLst>
                                          <p:attrName>ppt_x</p:attrName>
                                        </p:attrNameLst>
                                      </p:cBhvr>
                                      <p:tavLst>
                                        <p:tav tm="0">
                                          <p:val>
                                            <p:strVal val="1+#ppt_w/2"/>
                                          </p:val>
                                        </p:tav>
                                        <p:tav tm="100000">
                                          <p:val>
                                            <p:strVal val="#ppt_x"/>
                                          </p:val>
                                        </p:tav>
                                      </p:tavLst>
                                    </p:anim>
                                    <p:anim calcmode="lin" valueType="num">
                                      <p:cBhvr additive="base">
                                        <p:cTn id="26" dur="1000" fill="hold"/>
                                        <p:tgtEl>
                                          <p:spTgt spid="37"/>
                                        </p:tgtEl>
                                        <p:attrNameLst>
                                          <p:attrName>ppt_y</p:attrName>
                                        </p:attrNameLst>
                                      </p:cBhvr>
                                      <p:tavLst>
                                        <p:tav tm="0">
                                          <p:val>
                                            <p:strVal val="1+#ppt_h/2"/>
                                          </p:val>
                                        </p:tav>
                                        <p:tav tm="100000">
                                          <p:val>
                                            <p:strVal val="#ppt_y"/>
                                          </p:val>
                                        </p:tav>
                                      </p:tavLst>
                                    </p:anim>
                                  </p:childTnLst>
                                </p:cTn>
                              </p:par>
                              <p:par>
                                <p:cTn id="27" presetID="2" presetClass="entr" presetSubtype="8" fill="hold" nodeType="withEffect">
                                  <p:stCondLst>
                                    <p:cond delay="200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0-#ppt_w/2"/>
                                          </p:val>
                                        </p:tav>
                                        <p:tav tm="100000">
                                          <p:val>
                                            <p:strVal val="#ppt_x"/>
                                          </p:val>
                                        </p:tav>
                                      </p:tavLst>
                                    </p:anim>
                                    <p:anim calcmode="lin" valueType="num">
                                      <p:cBhvr additive="base">
                                        <p:cTn id="30" dur="10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280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1000" fill="hold"/>
                                        <p:tgtEl>
                                          <p:spTgt spid="43"/>
                                        </p:tgtEl>
                                        <p:attrNameLst>
                                          <p:attrName>ppt_x</p:attrName>
                                        </p:attrNameLst>
                                      </p:cBhvr>
                                      <p:tavLst>
                                        <p:tav tm="0">
                                          <p:val>
                                            <p:strVal val="0-#ppt_w/2"/>
                                          </p:val>
                                        </p:tav>
                                        <p:tav tm="100000">
                                          <p:val>
                                            <p:strVal val="#ppt_x"/>
                                          </p:val>
                                        </p:tav>
                                      </p:tavLst>
                                    </p:anim>
                                    <p:anim calcmode="lin" valueType="num">
                                      <p:cBhvr additive="base">
                                        <p:cTn id="34" dur="1000" fill="hold"/>
                                        <p:tgtEl>
                                          <p:spTgt spid="43"/>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360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1000" fill="hold"/>
                                        <p:tgtEl>
                                          <p:spTgt spid="48"/>
                                        </p:tgtEl>
                                        <p:attrNameLst>
                                          <p:attrName>ppt_x</p:attrName>
                                        </p:attrNameLst>
                                      </p:cBhvr>
                                      <p:tavLst>
                                        <p:tav tm="0">
                                          <p:val>
                                            <p:strVal val="0-#ppt_w/2"/>
                                          </p:val>
                                        </p:tav>
                                        <p:tav tm="100000">
                                          <p:val>
                                            <p:strVal val="#ppt_x"/>
                                          </p:val>
                                        </p:tav>
                                      </p:tavLst>
                                    </p:anim>
                                    <p:anim calcmode="lin" valueType="num">
                                      <p:cBhvr additive="base">
                                        <p:cTn id="38" dur="10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440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1000" fill="hold"/>
                                        <p:tgtEl>
                                          <p:spTgt spid="53"/>
                                        </p:tgtEl>
                                        <p:attrNameLst>
                                          <p:attrName>ppt_x</p:attrName>
                                        </p:attrNameLst>
                                      </p:cBhvr>
                                      <p:tavLst>
                                        <p:tav tm="0">
                                          <p:val>
                                            <p:strVal val="0-#ppt_w/2"/>
                                          </p:val>
                                        </p:tav>
                                        <p:tav tm="100000">
                                          <p:val>
                                            <p:strVal val="#ppt_x"/>
                                          </p:val>
                                        </p:tav>
                                      </p:tavLst>
                                    </p:anim>
                                    <p:anim calcmode="lin" valueType="num">
                                      <p:cBhvr additive="base">
                                        <p:cTn id="42" dur="1000" fill="hold"/>
                                        <p:tgtEl>
                                          <p:spTgt spid="53"/>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5200"/>
                                  </p:stCondLst>
                                  <p:childTnLst>
                                    <p:set>
                                      <p:cBhvr>
                                        <p:cTn id="44" dur="1" fill="hold">
                                          <p:stCondLst>
                                            <p:cond delay="0"/>
                                          </p:stCondLst>
                                        </p:cTn>
                                        <p:tgtEl>
                                          <p:spTgt spid="58"/>
                                        </p:tgtEl>
                                        <p:attrNameLst>
                                          <p:attrName>style.visibility</p:attrName>
                                        </p:attrNameLst>
                                      </p:cBhvr>
                                      <p:to>
                                        <p:strVal val="visible"/>
                                      </p:to>
                                    </p:set>
                                    <p:anim calcmode="lin" valueType="num">
                                      <p:cBhvr additive="base">
                                        <p:cTn id="45" dur="1000" fill="hold"/>
                                        <p:tgtEl>
                                          <p:spTgt spid="58"/>
                                        </p:tgtEl>
                                        <p:attrNameLst>
                                          <p:attrName>ppt_x</p:attrName>
                                        </p:attrNameLst>
                                      </p:cBhvr>
                                      <p:tavLst>
                                        <p:tav tm="0">
                                          <p:val>
                                            <p:strVal val="0-#ppt_w/2"/>
                                          </p:val>
                                        </p:tav>
                                        <p:tav tm="100000">
                                          <p:val>
                                            <p:strVal val="#ppt_x"/>
                                          </p:val>
                                        </p:tav>
                                      </p:tavLst>
                                    </p:anim>
                                    <p:anim calcmode="lin" valueType="num">
                                      <p:cBhvr additive="base">
                                        <p:cTn id="46" dur="1000" fill="hold"/>
                                        <p:tgtEl>
                                          <p:spTgt spid="58"/>
                                        </p:tgtEl>
                                        <p:attrNameLst>
                                          <p:attrName>ppt_y</p:attrName>
                                        </p:attrNameLst>
                                      </p:cBhvr>
                                      <p:tavLst>
                                        <p:tav tm="0">
                                          <p:val>
                                            <p:strVal val="#ppt_y"/>
                                          </p:val>
                                        </p:tav>
                                        <p:tav tm="100000">
                                          <p:val>
                                            <p:strVal val="#ppt_y"/>
                                          </p:val>
                                        </p:tav>
                                      </p:tavLst>
                                    </p:anim>
                                  </p:childTnLst>
                                </p:cTn>
                              </p:par>
                            </p:childTnLst>
                          </p:cTn>
                        </p:par>
                        <p:par>
                          <p:cTn id="47" fill="hold">
                            <p:stCondLst>
                              <p:cond delay="1500"/>
                            </p:stCondLst>
                            <p:childTnLst>
                              <p:par>
                                <p:cTn id="48" presetID="2" presetClass="entr" presetSubtype="9" fill="hold" grpId="0" nodeType="after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additive="base">
                                        <p:cTn id="50" dur="1100" fill="hold"/>
                                        <p:tgtEl>
                                          <p:spTgt spid="66"/>
                                        </p:tgtEl>
                                        <p:attrNameLst>
                                          <p:attrName>ppt_x</p:attrName>
                                        </p:attrNameLst>
                                      </p:cBhvr>
                                      <p:tavLst>
                                        <p:tav tm="0">
                                          <p:val>
                                            <p:strVal val="0-#ppt_w/2"/>
                                          </p:val>
                                        </p:tav>
                                        <p:tav tm="100000">
                                          <p:val>
                                            <p:strVal val="#ppt_x"/>
                                          </p:val>
                                        </p:tav>
                                      </p:tavLst>
                                    </p:anim>
                                    <p:anim calcmode="lin" valueType="num">
                                      <p:cBhvr additive="base">
                                        <p:cTn id="51" dur="1100" fill="hold"/>
                                        <p:tgtEl>
                                          <p:spTgt spid="66"/>
                                        </p:tgtEl>
                                        <p:attrNameLst>
                                          <p:attrName>ppt_y</p:attrName>
                                        </p:attrNameLst>
                                      </p:cBhvr>
                                      <p:tavLst>
                                        <p:tav tm="0">
                                          <p:val>
                                            <p:strVal val="0-#ppt_h/2"/>
                                          </p:val>
                                        </p:tav>
                                        <p:tav tm="100000">
                                          <p:val>
                                            <p:strVal val="#ppt_y"/>
                                          </p:val>
                                        </p:tav>
                                      </p:tavLst>
                                    </p:anim>
                                  </p:childTnLst>
                                </p:cTn>
                              </p:par>
                              <p:par>
                                <p:cTn id="52" presetID="8" presetClass="emph" presetSubtype="0" fill="hold" grpId="1" nodeType="withEffect">
                                  <p:stCondLst>
                                    <p:cond delay="0"/>
                                  </p:stCondLst>
                                  <p:childTnLst>
                                    <p:animRot by="21600000">
                                      <p:cBhvr>
                                        <p:cTn id="53" dur="1100" fill="hold"/>
                                        <p:tgtEl>
                                          <p:spTgt spid="66"/>
                                        </p:tgtEl>
                                        <p:attrNameLst>
                                          <p:attrName>r</p:attrName>
                                        </p:attrNameLst>
                                      </p:cBhvr>
                                    </p:animRot>
                                  </p:childTnLst>
                                </p:cTn>
                              </p:par>
                              <p:par>
                                <p:cTn id="54" presetID="2" presetClass="entr" presetSubtype="9" fill="hold" grpId="0" nodeType="withEffect">
                                  <p:stCondLst>
                                    <p:cond delay="600"/>
                                  </p:stCondLst>
                                  <p:childTnLst>
                                    <p:set>
                                      <p:cBhvr>
                                        <p:cTn id="55" dur="1" fill="hold">
                                          <p:stCondLst>
                                            <p:cond delay="0"/>
                                          </p:stCondLst>
                                        </p:cTn>
                                        <p:tgtEl>
                                          <p:spTgt spid="67"/>
                                        </p:tgtEl>
                                        <p:attrNameLst>
                                          <p:attrName>style.visibility</p:attrName>
                                        </p:attrNameLst>
                                      </p:cBhvr>
                                      <p:to>
                                        <p:strVal val="visible"/>
                                      </p:to>
                                    </p:set>
                                    <p:anim calcmode="lin" valueType="num">
                                      <p:cBhvr additive="base">
                                        <p:cTn id="56" dur="1100" fill="hold"/>
                                        <p:tgtEl>
                                          <p:spTgt spid="67"/>
                                        </p:tgtEl>
                                        <p:attrNameLst>
                                          <p:attrName>ppt_x</p:attrName>
                                        </p:attrNameLst>
                                      </p:cBhvr>
                                      <p:tavLst>
                                        <p:tav tm="0">
                                          <p:val>
                                            <p:strVal val="0-#ppt_w/2"/>
                                          </p:val>
                                        </p:tav>
                                        <p:tav tm="100000">
                                          <p:val>
                                            <p:strVal val="#ppt_x"/>
                                          </p:val>
                                        </p:tav>
                                      </p:tavLst>
                                    </p:anim>
                                    <p:anim calcmode="lin" valueType="num">
                                      <p:cBhvr additive="base">
                                        <p:cTn id="57" dur="1100" fill="hold"/>
                                        <p:tgtEl>
                                          <p:spTgt spid="67"/>
                                        </p:tgtEl>
                                        <p:attrNameLst>
                                          <p:attrName>ppt_y</p:attrName>
                                        </p:attrNameLst>
                                      </p:cBhvr>
                                      <p:tavLst>
                                        <p:tav tm="0">
                                          <p:val>
                                            <p:strVal val="0-#ppt_h/2"/>
                                          </p:val>
                                        </p:tav>
                                        <p:tav tm="100000">
                                          <p:val>
                                            <p:strVal val="#ppt_y"/>
                                          </p:val>
                                        </p:tav>
                                      </p:tavLst>
                                    </p:anim>
                                  </p:childTnLst>
                                </p:cTn>
                              </p:par>
                              <p:par>
                                <p:cTn id="58" presetID="8" presetClass="emph" presetSubtype="0" fill="hold" grpId="1" nodeType="withEffect">
                                  <p:stCondLst>
                                    <p:cond delay="600"/>
                                  </p:stCondLst>
                                  <p:childTnLst>
                                    <p:animRot by="21600000">
                                      <p:cBhvr>
                                        <p:cTn id="59" dur="1100" fill="hold"/>
                                        <p:tgtEl>
                                          <p:spTgt spid="67"/>
                                        </p:tgtEl>
                                        <p:attrNameLst>
                                          <p:attrName>r</p:attrName>
                                        </p:attrNameLst>
                                      </p:cBhvr>
                                    </p:animRot>
                                  </p:childTnLst>
                                </p:cTn>
                              </p:par>
                              <p:par>
                                <p:cTn id="60" presetID="2" presetClass="entr" presetSubtype="9" fill="hold" grpId="0" nodeType="withEffect">
                                  <p:stCondLst>
                                    <p:cond delay="1200"/>
                                  </p:stCondLst>
                                  <p:childTnLst>
                                    <p:set>
                                      <p:cBhvr>
                                        <p:cTn id="61" dur="1" fill="hold">
                                          <p:stCondLst>
                                            <p:cond delay="0"/>
                                          </p:stCondLst>
                                        </p:cTn>
                                        <p:tgtEl>
                                          <p:spTgt spid="68"/>
                                        </p:tgtEl>
                                        <p:attrNameLst>
                                          <p:attrName>style.visibility</p:attrName>
                                        </p:attrNameLst>
                                      </p:cBhvr>
                                      <p:to>
                                        <p:strVal val="visible"/>
                                      </p:to>
                                    </p:set>
                                    <p:anim calcmode="lin" valueType="num">
                                      <p:cBhvr additive="base">
                                        <p:cTn id="62" dur="1100" fill="hold"/>
                                        <p:tgtEl>
                                          <p:spTgt spid="68"/>
                                        </p:tgtEl>
                                        <p:attrNameLst>
                                          <p:attrName>ppt_x</p:attrName>
                                        </p:attrNameLst>
                                      </p:cBhvr>
                                      <p:tavLst>
                                        <p:tav tm="0">
                                          <p:val>
                                            <p:strVal val="0-#ppt_w/2"/>
                                          </p:val>
                                        </p:tav>
                                        <p:tav tm="100000">
                                          <p:val>
                                            <p:strVal val="#ppt_x"/>
                                          </p:val>
                                        </p:tav>
                                      </p:tavLst>
                                    </p:anim>
                                    <p:anim calcmode="lin" valueType="num">
                                      <p:cBhvr additive="base">
                                        <p:cTn id="63" dur="1100" fill="hold"/>
                                        <p:tgtEl>
                                          <p:spTgt spid="68"/>
                                        </p:tgtEl>
                                        <p:attrNameLst>
                                          <p:attrName>ppt_y</p:attrName>
                                        </p:attrNameLst>
                                      </p:cBhvr>
                                      <p:tavLst>
                                        <p:tav tm="0">
                                          <p:val>
                                            <p:strVal val="0-#ppt_h/2"/>
                                          </p:val>
                                        </p:tav>
                                        <p:tav tm="100000">
                                          <p:val>
                                            <p:strVal val="#ppt_y"/>
                                          </p:val>
                                        </p:tav>
                                      </p:tavLst>
                                    </p:anim>
                                  </p:childTnLst>
                                </p:cTn>
                              </p:par>
                              <p:par>
                                <p:cTn id="64" presetID="8" presetClass="emph" presetSubtype="0" fill="hold" grpId="1" nodeType="withEffect">
                                  <p:stCondLst>
                                    <p:cond delay="1200"/>
                                  </p:stCondLst>
                                  <p:childTnLst>
                                    <p:animRot by="21600000">
                                      <p:cBhvr>
                                        <p:cTn id="65" dur="1100" fill="hold"/>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p:bldP spid="35" grpId="0" animBg="1"/>
      <p:bldP spid="37" grpId="0" animBg="1"/>
      <p:bldP spid="36" grpId="0" animBg="1"/>
      <p:bldP spid="66" grpId="0" animBg="1"/>
      <p:bldP spid="66" grpId="1" animBg="1"/>
      <p:bldP spid="67" grpId="0" animBg="1"/>
      <p:bldP spid="67" grpId="1" animBg="1"/>
      <p:bldP spid="68" grpId="0" animBg="1"/>
      <p:bldP spid="68"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tile tx="0" ty="0" sx="100000" sy="100000" flip="none" algn="bl"/>
        </a:blipFill>
        <a:effectLst/>
      </p:bgPr>
    </p:bg>
    <p:spTree>
      <p:nvGrpSpPr>
        <p:cNvPr id="1" name=""/>
        <p:cNvGrpSpPr/>
        <p:nvPr/>
      </p:nvGrpSpPr>
      <p:grpSpPr>
        <a:xfrm>
          <a:off x="0" y="0"/>
          <a:ext cx="0" cy="0"/>
          <a:chOff x="0" y="0"/>
          <a:chExt cx="0" cy="0"/>
        </a:xfrm>
      </p:grpSpPr>
      <p:cxnSp>
        <p:nvCxnSpPr>
          <p:cNvPr id="6" name="直接连接符 5"/>
          <p:cNvCxnSpPr/>
          <p:nvPr/>
        </p:nvCxnSpPr>
        <p:spPr>
          <a:xfrm>
            <a:off x="4381500" y="3429000"/>
            <a:ext cx="7823200" cy="2117"/>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6096003" y="2580217"/>
            <a:ext cx="5194300" cy="618067"/>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10248" name="TextBox 6"/>
          <p:cNvSpPr txBox="1">
            <a:spLocks noChangeArrowheads="1"/>
          </p:cNvSpPr>
          <p:nvPr/>
        </p:nvSpPr>
        <p:spPr bwMode="auto">
          <a:xfrm>
            <a:off x="6672069" y="2539353"/>
            <a:ext cx="5238751" cy="69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spcBef>
                <a:spcPct val="0"/>
              </a:spcBef>
              <a:spcAft>
                <a:spcPct val="0"/>
              </a:spcAft>
            </a:pPr>
            <a:r>
              <a:rPr lang="zh-CN" altLang="en-US" sz="3735" b="1" spc="800" dirty="0">
                <a:solidFill>
                  <a:prstClr val="white"/>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7008745" y="3621025"/>
            <a:ext cx="1474914" cy="379656"/>
            <a:chOff x="1694389" y="3210530"/>
            <a:chExt cx="1106186" cy="284742"/>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4" name="TextBox 13"/>
            <p:cNvSpPr txBox="1"/>
            <p:nvPr/>
          </p:nvSpPr>
          <p:spPr>
            <a:xfrm>
              <a:off x="1766397" y="3210530"/>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5" name="组合 14"/>
          <p:cNvGrpSpPr/>
          <p:nvPr/>
        </p:nvGrpSpPr>
        <p:grpSpPr>
          <a:xfrm>
            <a:off x="8877337" y="3621025"/>
            <a:ext cx="1474914" cy="379656"/>
            <a:chOff x="1694389" y="3537387"/>
            <a:chExt cx="1106186" cy="284742"/>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7" name="TextBox 16"/>
            <p:cNvSpPr txBox="1"/>
            <p:nvPr/>
          </p:nvSpPr>
          <p:spPr>
            <a:xfrm>
              <a:off x="1766397" y="3537387"/>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8" name="组合 17"/>
          <p:cNvGrpSpPr/>
          <p:nvPr/>
        </p:nvGrpSpPr>
        <p:grpSpPr>
          <a:xfrm>
            <a:off x="7008745" y="4101079"/>
            <a:ext cx="1474914" cy="379656"/>
            <a:chOff x="1694389" y="3875941"/>
            <a:chExt cx="1106186" cy="284742"/>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0" name="TextBox 19"/>
            <p:cNvSpPr txBox="1"/>
            <p:nvPr/>
          </p:nvSpPr>
          <p:spPr>
            <a:xfrm>
              <a:off x="1766397" y="3875941"/>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21" name="组合 20"/>
          <p:cNvGrpSpPr/>
          <p:nvPr/>
        </p:nvGrpSpPr>
        <p:grpSpPr>
          <a:xfrm>
            <a:off x="8877337" y="4101079"/>
            <a:ext cx="1474914" cy="379656"/>
            <a:chOff x="1694389" y="4211992"/>
            <a:chExt cx="1106186" cy="284742"/>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3" name="TextBox 22"/>
            <p:cNvSpPr txBox="1"/>
            <p:nvPr/>
          </p:nvSpPr>
          <p:spPr>
            <a:xfrm>
              <a:off x="1766397" y="4211992"/>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sp>
        <p:nvSpPr>
          <p:cNvPr id="2" name="等腰三角形 1"/>
          <p:cNvSpPr/>
          <p:nvPr/>
        </p:nvSpPr>
        <p:spPr>
          <a:xfrm rot="5400000">
            <a:off x="-762000" y="762000"/>
            <a:ext cx="6858000" cy="53340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3" name="等腰三角形 2"/>
          <p:cNvSpPr/>
          <p:nvPr/>
        </p:nvSpPr>
        <p:spPr>
          <a:xfrm rot="5400000">
            <a:off x="-238126" y="2809881"/>
            <a:ext cx="1905003" cy="142875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4" name="TextBox 3"/>
          <p:cNvSpPr txBox="1"/>
          <p:nvPr/>
        </p:nvSpPr>
        <p:spPr>
          <a:xfrm>
            <a:off x="1619251" y="2419355"/>
            <a:ext cx="2476500" cy="2092873"/>
          </a:xfrm>
          <a:prstGeom prst="rect">
            <a:avLst/>
          </a:prstGeom>
          <a:noFill/>
          <a:effectLst>
            <a:outerShdw blurRad="50800" dist="38100" algn="l" rotWithShape="0">
              <a:prstClr val="black">
                <a:alpha val="40000"/>
              </a:prstClr>
            </a:outerShdw>
          </a:effectLst>
        </p:spPr>
        <p:txBody>
          <a:bodyPr lIns="121912" tIns="60956" rIns="121912" bIns="60956">
            <a:spAutoFit/>
          </a:bodyPr>
          <a:lstStyle/>
          <a:p>
            <a:pPr defTabSz="1218565">
              <a:defRPr/>
            </a:pPr>
            <a:r>
              <a:rPr lang="en-US" altLang="zh-CN" sz="12800" b="1" dirty="0">
                <a:solidFill>
                  <a:prstClr val="white"/>
                </a:solidFill>
                <a:latin typeface="Arial Black" panose="020B0A04020102020204" pitchFamily="34" charset="0"/>
                <a:ea typeface="时尚中黑简体" pitchFamily="2" charset="-122"/>
              </a:rPr>
              <a:t>01</a:t>
            </a:r>
            <a:endParaRPr lang="zh-CN" altLang="en-US" sz="12800" b="1" dirty="0">
              <a:solidFill>
                <a:prstClr val="white"/>
              </a:solidFill>
              <a:latin typeface="Arial Black" panose="020B0A04020102020204" pitchFamily="34" charset="0"/>
              <a:ea typeface="时尚中黑简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11" name="组合 10"/>
          <p:cNvGrpSpPr/>
          <p:nvPr/>
        </p:nvGrpSpPr>
        <p:grpSpPr>
          <a:xfrm>
            <a:off x="4505477" y="1416473"/>
            <a:ext cx="6775099" cy="1540395"/>
            <a:chOff x="3347864" y="1152445"/>
            <a:chExt cx="4752528" cy="1080119"/>
          </a:xfrm>
        </p:grpSpPr>
        <p:sp>
          <p:nvSpPr>
            <p:cNvPr id="12" name="矩形 11"/>
            <p:cNvSpPr/>
            <p:nvPr/>
          </p:nvSpPr>
          <p:spPr>
            <a:xfrm>
              <a:off x="3347864" y="1152445"/>
              <a:ext cx="4752528" cy="267178"/>
            </a:xfrm>
            <a:prstGeom prst="rect">
              <a:avLst/>
            </a:prstGeom>
            <a:gradFill>
              <a:gsLst>
                <a:gs pos="0">
                  <a:srgbClr val="8A0012"/>
                </a:gs>
                <a:gs pos="50000">
                  <a:srgbClr val="E01425"/>
                </a:gs>
                <a:gs pos="100000">
                  <a:srgbClr val="DF6342"/>
                </a:gs>
              </a:gsLst>
              <a:lin ang="5400000" scaled="0"/>
            </a:gradFill>
            <a:ln w="12700" cmpd="sng">
              <a:solidFill>
                <a:sysClr val="windowText" lastClr="000000">
                  <a:lumMod val="65000"/>
                  <a:lumOff val="35000"/>
                </a:sysClr>
              </a:solidFill>
              <a:miter lim="800000"/>
            </a:ln>
          </p:spPr>
          <p:txBody>
            <a:bodyPr anchor="ctr"/>
            <a:lstStyle/>
            <a:p>
              <a:pPr algn="ctr" defTabSz="1218565">
                <a:defRPr/>
              </a:pPr>
              <a:r>
                <a:rPr lang="zh-CN" altLang="en-US" sz="1865" kern="0" dirty="0">
                  <a:solidFill>
                    <a:sysClr val="window" lastClr="FFFFFF"/>
                  </a:solidFill>
                  <a:latin typeface="微软雅黑" panose="020B0503020204020204" pitchFamily="34" charset="-122"/>
                  <a:ea typeface="微软雅黑" panose="020B0503020204020204" pitchFamily="34" charset="-122"/>
                </a:rPr>
                <a:t>添加标题</a:t>
              </a:r>
              <a:endParaRPr lang="en-US" altLang="zh-CN" sz="1865"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3347864" y="1419622"/>
              <a:ext cx="4752528" cy="812942"/>
            </a:xfrm>
            <a:prstGeom prst="rect">
              <a:avLst/>
            </a:prstGeom>
            <a:noFill/>
            <a:ln w="12700" cmpd="sng">
              <a:gradFill>
                <a:gsLst>
                  <a:gs pos="0">
                    <a:srgbClr val="8A0012"/>
                  </a:gs>
                  <a:gs pos="50000">
                    <a:srgbClr val="E01425"/>
                  </a:gs>
                  <a:gs pos="100000">
                    <a:srgbClr val="DF6342"/>
                  </a:gs>
                </a:gsLst>
                <a:lin ang="5400000" scaled="0"/>
              </a:gradFill>
              <a:miter lim="800000"/>
            </a:ln>
          </p:spPr>
          <p:txBody>
            <a:bodyPr anchor="ctr"/>
            <a:lstStyle/>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endParaRPr lang="en-US" altLang="zh-CN" sz="1465" kern="0" dirty="0">
                <a:solidFill>
                  <a:sysClr val="windowText" lastClr="000000"/>
                </a:solidFill>
                <a:latin typeface="微软雅黑" panose="020B0503020204020204" pitchFamily="34" charset="-122"/>
                <a:ea typeface="微软雅黑" panose="020B0503020204020204" pitchFamily="34" charset="-122"/>
              </a:endParaRPr>
            </a:p>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endParaRPr lang="en-US" altLang="zh-CN" sz="1465" kern="0" dirty="0">
                <a:solidFill>
                  <a:sysClr val="windowText" lastClr="000000"/>
                </a:solidFill>
                <a:latin typeface="微软雅黑" panose="020B0503020204020204" pitchFamily="34" charset="-122"/>
                <a:ea typeface="微软雅黑" panose="020B0503020204020204" pitchFamily="34" charset="-122"/>
              </a:endParaRPr>
            </a:p>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p>
          </p:txBody>
        </p:sp>
      </p:grpSp>
      <p:grpSp>
        <p:nvGrpSpPr>
          <p:cNvPr id="14" name="组合 13"/>
          <p:cNvGrpSpPr/>
          <p:nvPr/>
        </p:nvGrpSpPr>
        <p:grpSpPr>
          <a:xfrm>
            <a:off x="4505477" y="3049388"/>
            <a:ext cx="6775099" cy="1540397"/>
            <a:chOff x="3347864" y="1152444"/>
            <a:chExt cx="4752528" cy="1080120"/>
          </a:xfrm>
        </p:grpSpPr>
        <p:sp>
          <p:nvSpPr>
            <p:cNvPr id="15" name="矩形 14"/>
            <p:cNvSpPr/>
            <p:nvPr/>
          </p:nvSpPr>
          <p:spPr>
            <a:xfrm>
              <a:off x="3347864" y="1152444"/>
              <a:ext cx="4752528" cy="267178"/>
            </a:xfrm>
            <a:prstGeom prst="rect">
              <a:avLst/>
            </a:prstGeom>
            <a:gradFill>
              <a:gsLst>
                <a:gs pos="0">
                  <a:srgbClr val="8A0012"/>
                </a:gs>
                <a:gs pos="50000">
                  <a:srgbClr val="E01425"/>
                </a:gs>
                <a:gs pos="100000">
                  <a:srgbClr val="DF6342"/>
                </a:gs>
              </a:gsLst>
              <a:lin ang="5400000" scaled="0"/>
            </a:gradFill>
            <a:ln w="12700" cmpd="sng">
              <a:solidFill>
                <a:sysClr val="windowText" lastClr="000000">
                  <a:lumMod val="65000"/>
                  <a:lumOff val="35000"/>
                </a:sysClr>
              </a:solidFill>
              <a:miter lim="800000"/>
            </a:ln>
          </p:spPr>
          <p:txBody>
            <a:bodyPr anchor="ctr"/>
            <a:lstStyle/>
            <a:p>
              <a:pPr algn="ctr" defTabSz="1218565">
                <a:defRPr/>
              </a:pPr>
              <a:r>
                <a:rPr lang="zh-CN" altLang="en-US" sz="1865" kern="0" dirty="0">
                  <a:solidFill>
                    <a:sysClr val="window" lastClr="FFFFFF"/>
                  </a:solidFill>
                  <a:latin typeface="微软雅黑" panose="020B0503020204020204" pitchFamily="34" charset="-122"/>
                  <a:ea typeface="微软雅黑" panose="020B0503020204020204" pitchFamily="34" charset="-122"/>
                </a:rPr>
                <a:t>添加标题</a:t>
              </a:r>
              <a:endParaRPr lang="en-US" altLang="zh-CN" sz="1865" kern="0" dirty="0">
                <a:solidFill>
                  <a:sysClr val="window" lastClr="FFFFFF"/>
                </a:solidFill>
                <a:latin typeface="微软雅黑" panose="020B0503020204020204" pitchFamily="34" charset="-122"/>
                <a:ea typeface="微软雅黑" panose="020B0503020204020204" pitchFamily="34" charset="-122"/>
              </a:endParaRPr>
            </a:p>
          </p:txBody>
        </p:sp>
        <p:sp>
          <p:nvSpPr>
            <p:cNvPr id="16" name="矩形 15"/>
            <p:cNvSpPr/>
            <p:nvPr/>
          </p:nvSpPr>
          <p:spPr>
            <a:xfrm>
              <a:off x="3347864" y="1419622"/>
              <a:ext cx="4752528" cy="812942"/>
            </a:xfrm>
            <a:prstGeom prst="rect">
              <a:avLst/>
            </a:prstGeom>
            <a:noFill/>
            <a:ln w="12700" cmpd="sng">
              <a:gradFill>
                <a:gsLst>
                  <a:gs pos="0">
                    <a:srgbClr val="8A0012"/>
                  </a:gs>
                  <a:gs pos="50000">
                    <a:srgbClr val="E01425"/>
                  </a:gs>
                  <a:gs pos="100000">
                    <a:srgbClr val="DF6342"/>
                  </a:gs>
                </a:gsLst>
                <a:lin ang="5400000" scaled="0"/>
              </a:gradFill>
              <a:miter lim="800000"/>
            </a:ln>
          </p:spPr>
          <p:txBody>
            <a:bodyPr anchor="ctr"/>
            <a:lstStyle/>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endParaRPr lang="en-US" altLang="zh-CN" sz="1465" kern="0" dirty="0">
                <a:solidFill>
                  <a:sysClr val="windowText" lastClr="000000"/>
                </a:solidFill>
                <a:latin typeface="微软雅黑" panose="020B0503020204020204" pitchFamily="34" charset="-122"/>
                <a:ea typeface="微软雅黑" panose="020B0503020204020204" pitchFamily="34" charset="-122"/>
              </a:endParaRPr>
            </a:p>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endParaRPr lang="en-US" altLang="zh-CN" sz="1465" kern="0" dirty="0">
                <a:solidFill>
                  <a:sysClr val="windowText" lastClr="000000"/>
                </a:solidFill>
                <a:latin typeface="微软雅黑" panose="020B0503020204020204" pitchFamily="34" charset="-122"/>
                <a:ea typeface="微软雅黑" panose="020B0503020204020204" pitchFamily="34" charset="-122"/>
              </a:endParaRPr>
            </a:p>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p>
          </p:txBody>
        </p:sp>
      </p:grpSp>
      <p:grpSp>
        <p:nvGrpSpPr>
          <p:cNvPr id="17" name="组合 16"/>
          <p:cNvGrpSpPr/>
          <p:nvPr/>
        </p:nvGrpSpPr>
        <p:grpSpPr>
          <a:xfrm>
            <a:off x="4505477" y="4672912"/>
            <a:ext cx="6775099" cy="1540397"/>
            <a:chOff x="3347864" y="1152444"/>
            <a:chExt cx="4752528" cy="1080120"/>
          </a:xfrm>
        </p:grpSpPr>
        <p:sp>
          <p:nvSpPr>
            <p:cNvPr id="18" name="矩形 17"/>
            <p:cNvSpPr/>
            <p:nvPr/>
          </p:nvSpPr>
          <p:spPr>
            <a:xfrm>
              <a:off x="3347864" y="1152444"/>
              <a:ext cx="4752528" cy="267178"/>
            </a:xfrm>
            <a:prstGeom prst="rect">
              <a:avLst/>
            </a:prstGeom>
            <a:gradFill>
              <a:gsLst>
                <a:gs pos="0">
                  <a:srgbClr val="8A0012"/>
                </a:gs>
                <a:gs pos="50000">
                  <a:srgbClr val="E01425"/>
                </a:gs>
                <a:gs pos="100000">
                  <a:srgbClr val="DF6342"/>
                </a:gs>
              </a:gsLst>
              <a:lin ang="5400000" scaled="0"/>
            </a:gradFill>
            <a:ln w="12700" cmpd="sng">
              <a:solidFill>
                <a:sysClr val="windowText" lastClr="000000">
                  <a:lumMod val="65000"/>
                  <a:lumOff val="35000"/>
                </a:sysClr>
              </a:solidFill>
              <a:miter lim="800000"/>
            </a:ln>
          </p:spPr>
          <p:txBody>
            <a:bodyPr anchor="ctr"/>
            <a:lstStyle/>
            <a:p>
              <a:pPr algn="ctr" defTabSz="1218565">
                <a:defRPr/>
              </a:pPr>
              <a:r>
                <a:rPr lang="zh-CN" altLang="en-US" sz="1865" kern="0" dirty="0">
                  <a:solidFill>
                    <a:sysClr val="window" lastClr="FFFFFF"/>
                  </a:solidFill>
                  <a:latin typeface="微软雅黑" panose="020B0503020204020204" pitchFamily="34" charset="-122"/>
                  <a:ea typeface="微软雅黑" panose="020B0503020204020204" pitchFamily="34" charset="-122"/>
                </a:rPr>
                <a:t>添加标题</a:t>
              </a:r>
              <a:endParaRPr lang="en-US" altLang="zh-CN" sz="1865" kern="0" dirty="0">
                <a:solidFill>
                  <a:sysClr val="window" lastClr="FFFFFF"/>
                </a:solidFill>
                <a:latin typeface="微软雅黑" panose="020B0503020204020204" pitchFamily="34" charset="-122"/>
                <a:ea typeface="微软雅黑" panose="020B0503020204020204" pitchFamily="34" charset="-122"/>
              </a:endParaRPr>
            </a:p>
          </p:txBody>
        </p:sp>
        <p:sp>
          <p:nvSpPr>
            <p:cNvPr id="19" name="矩形 18"/>
            <p:cNvSpPr/>
            <p:nvPr/>
          </p:nvSpPr>
          <p:spPr>
            <a:xfrm>
              <a:off x="3347864" y="1419622"/>
              <a:ext cx="4752528" cy="812942"/>
            </a:xfrm>
            <a:prstGeom prst="rect">
              <a:avLst/>
            </a:prstGeom>
            <a:noFill/>
            <a:ln w="12700" cmpd="sng">
              <a:gradFill>
                <a:gsLst>
                  <a:gs pos="0">
                    <a:srgbClr val="8A0012"/>
                  </a:gs>
                  <a:gs pos="50000">
                    <a:srgbClr val="E01425"/>
                  </a:gs>
                  <a:gs pos="100000">
                    <a:srgbClr val="DF6342"/>
                  </a:gs>
                </a:gsLst>
                <a:lin ang="5400000" scaled="0"/>
              </a:gradFill>
              <a:miter lim="800000"/>
            </a:ln>
          </p:spPr>
          <p:txBody>
            <a:bodyPr anchor="ctr"/>
            <a:lstStyle/>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endParaRPr lang="en-US" altLang="zh-CN" sz="1465" kern="0" dirty="0">
                <a:solidFill>
                  <a:sysClr val="windowText" lastClr="000000"/>
                </a:solidFill>
                <a:latin typeface="微软雅黑" panose="020B0503020204020204" pitchFamily="34" charset="-122"/>
                <a:ea typeface="微软雅黑" panose="020B0503020204020204" pitchFamily="34" charset="-122"/>
              </a:endParaRPr>
            </a:p>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endParaRPr lang="en-US" altLang="zh-CN" sz="1465" kern="0" dirty="0">
                <a:solidFill>
                  <a:sysClr val="windowText" lastClr="000000"/>
                </a:solidFill>
                <a:latin typeface="微软雅黑" panose="020B0503020204020204" pitchFamily="34" charset="-122"/>
                <a:ea typeface="微软雅黑" panose="020B0503020204020204" pitchFamily="34" charset="-122"/>
              </a:endParaRPr>
            </a:p>
            <a:p>
              <a:pPr algn="ctr" defTabSz="1218565">
                <a:defRPr/>
              </a:pPr>
              <a:r>
                <a:rPr lang="zh-CN" altLang="en-US" sz="1465" kern="0" dirty="0">
                  <a:solidFill>
                    <a:sysClr val="windowText" lastClr="000000"/>
                  </a:solidFill>
                  <a:latin typeface="微软雅黑" panose="020B0503020204020204" pitchFamily="34" charset="-122"/>
                  <a:ea typeface="微软雅黑" panose="020B0503020204020204" pitchFamily="34" charset="-122"/>
                </a:rPr>
                <a:t>单击此处填加文字内容单击此处填加文字内容单击此处填加文字内容</a:t>
              </a:r>
            </a:p>
          </p:txBody>
        </p:sp>
      </p:grpSp>
      <p:sp>
        <p:nvSpPr>
          <p:cNvPr id="2" name="矩形 1"/>
          <p:cNvSpPr/>
          <p:nvPr/>
        </p:nvSpPr>
        <p:spPr>
          <a:xfrm>
            <a:off x="815414" y="1416473"/>
            <a:ext cx="3360373" cy="1540395"/>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1" name="矩形 20"/>
          <p:cNvSpPr/>
          <p:nvPr/>
        </p:nvSpPr>
        <p:spPr>
          <a:xfrm>
            <a:off x="845011" y="3049388"/>
            <a:ext cx="3360373" cy="1540395"/>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2" name="矩形 21"/>
          <p:cNvSpPr/>
          <p:nvPr/>
        </p:nvSpPr>
        <p:spPr>
          <a:xfrm>
            <a:off x="845011" y="4647515"/>
            <a:ext cx="3360373" cy="1540395"/>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2" fill="hold" nodeType="withEffect" p14:presetBounceEnd="20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20000">
                                          <p:cBhvr additive="base">
                                            <p:cTn id="10" dur="50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22" presetClass="entr" presetSubtype="1"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22" presetClass="entr" presetSubtype="1"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anim calcmode="lin" valueType="num">
                                          <p:cBhvr>
                                            <p:cTn id="18" dur="500" fill="hold"/>
                                            <p:tgtEl>
                                              <p:spTgt spid="17"/>
                                            </p:tgtEl>
                                            <p:attrNameLst>
                                              <p:attrName>ppt_x</p:attrName>
                                            </p:attrNameLst>
                                          </p:cBhvr>
                                          <p:tavLst>
                                            <p:tav tm="0">
                                              <p:val>
                                                <p:strVal val="#ppt_x"/>
                                              </p:val>
                                            </p:tav>
                                            <p:tav tm="100000">
                                              <p:val>
                                                <p:strVal val="#ppt_x"/>
                                              </p:val>
                                            </p:tav>
                                          </p:tavLst>
                                        </p:anim>
                                        <p:anim calcmode="lin" valueType="num">
                                          <p:cBhvr>
                                            <p:cTn id="19"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Freeform 6"/>
          <p:cNvSpPr/>
          <p:nvPr/>
        </p:nvSpPr>
        <p:spPr bwMode="auto">
          <a:xfrm>
            <a:off x="0" y="3319868"/>
            <a:ext cx="12192000" cy="3538133"/>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ysClr val="windowText" lastClr="000000">
                <a:lumMod val="65000"/>
                <a:lumOff val="35000"/>
              </a:sysClr>
            </a:solidFill>
            <a:prstDash val="solid"/>
            <a:round/>
          </a:ln>
        </p:spPr>
        <p:txBody>
          <a:bodyPr vert="horz" wrap="square" lIns="130899" tIns="65451" rIns="130899" bIns="65451" numCol="1" anchor="t" anchorCtr="0" compatLnSpc="1"/>
          <a:lstStyle/>
          <a:p>
            <a:pPr algn="ctr" defTabSz="1218565" fontAlgn="base">
              <a:spcBef>
                <a:spcPct val="0"/>
              </a:spcBef>
              <a:spcAft>
                <a:spcPct val="0"/>
              </a:spcAft>
              <a:defRPr/>
            </a:pPr>
            <a:endParaRPr lang="en-US" sz="2935"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0" name="Oval Callout 10"/>
          <p:cNvSpPr/>
          <p:nvPr/>
        </p:nvSpPr>
        <p:spPr bwMode="auto">
          <a:xfrm rot="19660752">
            <a:off x="246744" y="3431336"/>
            <a:ext cx="1597209" cy="1547589"/>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ysClr val="window" lastClr="FFFFFF"/>
              </a:solidFill>
              <a:latin typeface="微软雅黑" panose="020B0503020204020204" pitchFamily="34" charset="-122"/>
              <a:ea typeface="微软雅黑" panose="020B0503020204020204" pitchFamily="34" charset="-122"/>
              <a:sym typeface="Gill Sans" charset="0"/>
            </a:endParaRPr>
          </a:p>
        </p:txBody>
      </p:sp>
      <p:sp>
        <p:nvSpPr>
          <p:cNvPr id="11" name="Oval 9"/>
          <p:cNvSpPr/>
          <p:nvPr/>
        </p:nvSpPr>
        <p:spPr bwMode="auto">
          <a:xfrm>
            <a:off x="1183223" y="5355671"/>
            <a:ext cx="363983" cy="359524"/>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 name="Rectangle 17"/>
          <p:cNvSpPr/>
          <p:nvPr/>
        </p:nvSpPr>
        <p:spPr bwMode="auto">
          <a:xfrm>
            <a:off x="1373949" y="5791402"/>
            <a:ext cx="1598067" cy="73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defRPr/>
            </a:pPr>
            <a:r>
              <a:rPr lang="zh-CN" alt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3" name="Oval Callout 85"/>
          <p:cNvSpPr/>
          <p:nvPr/>
        </p:nvSpPr>
        <p:spPr bwMode="auto">
          <a:xfrm rot="8037643">
            <a:off x="3154279" y="4734589"/>
            <a:ext cx="1577644" cy="1566779"/>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ysClr val="window" lastClr="FFFFFF"/>
              </a:solidFill>
              <a:latin typeface="微软雅黑" panose="020B0503020204020204" pitchFamily="34" charset="-122"/>
              <a:ea typeface="微软雅黑" panose="020B0503020204020204" pitchFamily="34" charset="-122"/>
              <a:sym typeface="Gill Sans" charset="0"/>
            </a:endParaRPr>
          </a:p>
        </p:txBody>
      </p:sp>
      <p:sp>
        <p:nvSpPr>
          <p:cNvPr id="14" name="Oval 86"/>
          <p:cNvSpPr/>
          <p:nvPr/>
        </p:nvSpPr>
        <p:spPr bwMode="auto">
          <a:xfrm rot="8637565">
            <a:off x="3144341" y="4187547"/>
            <a:ext cx="363983" cy="359524"/>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5" name="Oval 94"/>
          <p:cNvSpPr/>
          <p:nvPr/>
        </p:nvSpPr>
        <p:spPr bwMode="auto">
          <a:xfrm rot="9824873">
            <a:off x="7007295" y="3198059"/>
            <a:ext cx="363983" cy="359524"/>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 name="Oval 99"/>
          <p:cNvSpPr/>
          <p:nvPr/>
        </p:nvSpPr>
        <p:spPr bwMode="auto">
          <a:xfrm>
            <a:off x="5014389" y="3581415"/>
            <a:ext cx="363983" cy="359524"/>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7" name="Rectangle 17"/>
          <p:cNvSpPr/>
          <p:nvPr/>
        </p:nvSpPr>
        <p:spPr bwMode="auto">
          <a:xfrm>
            <a:off x="4730212" y="4114862"/>
            <a:ext cx="1518176" cy="73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defRPr/>
            </a:pPr>
            <a:r>
              <a:rPr lang="zh-CN" alt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 name="Rectangle 17"/>
          <p:cNvSpPr/>
          <p:nvPr/>
        </p:nvSpPr>
        <p:spPr bwMode="auto">
          <a:xfrm>
            <a:off x="6476978" y="2266644"/>
            <a:ext cx="1472911" cy="70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defRPr/>
            </a:pPr>
            <a:r>
              <a:rPr lang="zh-CN" alt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 name="Rectangle 17"/>
          <p:cNvSpPr/>
          <p:nvPr/>
        </p:nvSpPr>
        <p:spPr bwMode="auto">
          <a:xfrm>
            <a:off x="2184862" y="3225857"/>
            <a:ext cx="1472911"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defRPr/>
            </a:pPr>
            <a:r>
              <a:rPr lang="zh-CN" alt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Oval Callout 10"/>
          <p:cNvSpPr/>
          <p:nvPr/>
        </p:nvSpPr>
        <p:spPr bwMode="auto">
          <a:xfrm rot="19660752">
            <a:off x="4181998" y="1582540"/>
            <a:ext cx="1597209" cy="1547589"/>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ysClr val="window" lastClr="FFFFFF"/>
              </a:solidFill>
              <a:latin typeface="微软雅黑" panose="020B0503020204020204" pitchFamily="34" charset="-122"/>
              <a:ea typeface="微软雅黑" panose="020B0503020204020204" pitchFamily="34" charset="-122"/>
              <a:sym typeface="Gill Sans" charset="0"/>
            </a:endParaRPr>
          </a:p>
        </p:txBody>
      </p:sp>
      <p:sp>
        <p:nvSpPr>
          <p:cNvPr id="21" name="Oval 99"/>
          <p:cNvSpPr/>
          <p:nvPr/>
        </p:nvSpPr>
        <p:spPr bwMode="auto">
          <a:xfrm>
            <a:off x="8818967" y="3145683"/>
            <a:ext cx="363983" cy="359524"/>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2" name="Oval 99"/>
          <p:cNvSpPr/>
          <p:nvPr/>
        </p:nvSpPr>
        <p:spPr bwMode="auto">
          <a:xfrm>
            <a:off x="10736683" y="3352795"/>
            <a:ext cx="363983" cy="359524"/>
          </a:xfrm>
          <a:prstGeom prst="ellipse">
            <a:avLst/>
          </a:prstGeom>
          <a:solidFill>
            <a:sysClr val="windowText" lastClr="000000">
              <a:lumMod val="65000"/>
              <a:lumOff val="35000"/>
            </a:sysClr>
          </a:soli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3" name="Oval Callout 85"/>
          <p:cNvSpPr/>
          <p:nvPr/>
        </p:nvSpPr>
        <p:spPr bwMode="auto">
          <a:xfrm rot="9305715">
            <a:off x="6547887" y="3916941"/>
            <a:ext cx="1577403" cy="1567019"/>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ysClr val="window" lastClr="FFFFFF"/>
              </a:solidFill>
              <a:latin typeface="微软雅黑" panose="020B0503020204020204" pitchFamily="34" charset="-122"/>
              <a:ea typeface="微软雅黑" panose="020B0503020204020204" pitchFamily="34" charset="-122"/>
              <a:sym typeface="Gill Sans" charset="0"/>
            </a:endParaRPr>
          </a:p>
        </p:txBody>
      </p:sp>
      <p:sp>
        <p:nvSpPr>
          <p:cNvPr id="24" name="Oval Callout 10"/>
          <p:cNvSpPr/>
          <p:nvPr/>
        </p:nvSpPr>
        <p:spPr bwMode="auto">
          <a:xfrm rot="20704326">
            <a:off x="8288573" y="1170036"/>
            <a:ext cx="1597209" cy="1547589"/>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ysClr val="window" lastClr="FFFFFF"/>
              </a:solidFill>
              <a:latin typeface="微软雅黑" panose="020B0503020204020204" pitchFamily="34" charset="-122"/>
              <a:ea typeface="微软雅黑" panose="020B0503020204020204" pitchFamily="34" charset="-122"/>
              <a:sym typeface="Gill Sans" charset="0"/>
            </a:endParaRPr>
          </a:p>
        </p:txBody>
      </p:sp>
      <p:sp>
        <p:nvSpPr>
          <p:cNvPr id="25" name="Oval Callout 85"/>
          <p:cNvSpPr/>
          <p:nvPr/>
        </p:nvSpPr>
        <p:spPr bwMode="auto">
          <a:xfrm rot="9900337">
            <a:off x="10057373" y="4092317"/>
            <a:ext cx="1577403" cy="1567019"/>
          </a:xfrm>
          <a:prstGeom prst="wedgeEllipseCallout">
            <a:avLst/>
          </a:prstGeom>
          <a:gradFill>
            <a:gsLst>
              <a:gs pos="0">
                <a:srgbClr val="8A0012"/>
              </a:gs>
              <a:gs pos="50000">
                <a:srgbClr val="E01425"/>
              </a:gs>
              <a:gs pos="100000">
                <a:srgbClr val="DF6342"/>
              </a:gs>
            </a:gsLst>
            <a:lin ang="5400000" scaled="0"/>
          </a:gradFill>
          <a:ln w="25400" cap="flat" cmpd="sng" algn="ctr">
            <a:noFill/>
            <a:prstDash val="solid"/>
            <a:round/>
            <a:headEnd type="none" w="med" len="med"/>
            <a:tailEnd type="none" w="med" len="med"/>
          </a:ln>
          <a:effectLst/>
        </p:spPr>
        <p:txBody>
          <a:bodyPr vert="horz" wrap="square" lIns="130899" tIns="65451" rIns="130899" bIns="65451" numCol="1" rtlCol="0" anchor="t" anchorCtr="0" compatLnSpc="1"/>
          <a:lstStyle/>
          <a:p>
            <a:pPr algn="ctr" defTabSz="1308735" fontAlgn="base">
              <a:spcBef>
                <a:spcPct val="0"/>
              </a:spcBef>
              <a:spcAft>
                <a:spcPct val="0"/>
              </a:spcAft>
              <a:defRPr/>
            </a:pPr>
            <a:endParaRPr lang="en-US" sz="8000" kern="0">
              <a:solidFill>
                <a:sysClr val="window" lastClr="FFFFFF"/>
              </a:solidFill>
              <a:latin typeface="微软雅黑" panose="020B0503020204020204" pitchFamily="34" charset="-122"/>
              <a:ea typeface="微软雅黑" panose="020B0503020204020204" pitchFamily="34" charset="-122"/>
              <a:sym typeface="Gill Sans" charset="0"/>
            </a:endParaRPr>
          </a:p>
        </p:txBody>
      </p:sp>
      <p:sp>
        <p:nvSpPr>
          <p:cNvPr id="26" name="Rectangle 17"/>
          <p:cNvSpPr/>
          <p:nvPr/>
        </p:nvSpPr>
        <p:spPr bwMode="auto">
          <a:xfrm>
            <a:off x="8344807" y="3733827"/>
            <a:ext cx="1472911" cy="70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defRPr/>
            </a:pPr>
            <a:r>
              <a:rPr lang="zh-CN" alt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7" name="Rectangle 17"/>
          <p:cNvSpPr/>
          <p:nvPr/>
        </p:nvSpPr>
        <p:spPr bwMode="auto">
          <a:xfrm>
            <a:off x="10262525" y="2438320"/>
            <a:ext cx="1472911" cy="70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25000"/>
              </a:lnSpc>
              <a:spcBef>
                <a:spcPct val="0"/>
              </a:spcBef>
              <a:spcAft>
                <a:spcPct val="0"/>
              </a:spcAft>
              <a:defRPr/>
            </a:pPr>
            <a:r>
              <a:rPr lang="zh-CN" alt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335" kern="0" dirty="0">
              <a:solidFill>
                <a:sysClr val="windowText" lastClr="000000">
                  <a:lumMod val="65000"/>
                  <a:lumOff val="35000"/>
                </a:sys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8" name="TextBox 27"/>
          <p:cNvSpPr txBox="1"/>
          <p:nvPr/>
        </p:nvSpPr>
        <p:spPr>
          <a:xfrm>
            <a:off x="581266" y="4023594"/>
            <a:ext cx="919949" cy="467023"/>
          </a:xfrm>
          <a:prstGeom prst="rect">
            <a:avLst/>
          </a:prstGeom>
          <a:noFill/>
        </p:spPr>
        <p:txBody>
          <a:bodyPr wrap="none" lIns="96751" tIns="48373" rIns="96751" bIns="48373" rtlCol="0">
            <a:spAutoFit/>
          </a:bodyPr>
          <a:lstStyle/>
          <a:p>
            <a:pPr defTabSz="1244600">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2006</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479019" y="5334160"/>
            <a:ext cx="919949" cy="467023"/>
          </a:xfrm>
          <a:prstGeom prst="rect">
            <a:avLst/>
          </a:prstGeom>
          <a:noFill/>
        </p:spPr>
        <p:txBody>
          <a:bodyPr wrap="none" lIns="96751" tIns="48373" rIns="96751" bIns="48373" rtlCol="0">
            <a:spAutoFit/>
          </a:bodyPr>
          <a:lstStyle/>
          <a:p>
            <a:pPr defTabSz="1244600">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2008</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516519" y="2120184"/>
            <a:ext cx="919949" cy="467023"/>
          </a:xfrm>
          <a:prstGeom prst="rect">
            <a:avLst/>
          </a:prstGeom>
          <a:noFill/>
        </p:spPr>
        <p:txBody>
          <a:bodyPr wrap="none" lIns="96751" tIns="48373" rIns="96751" bIns="48373" rtlCol="0">
            <a:spAutoFit/>
          </a:bodyPr>
          <a:lstStyle/>
          <a:p>
            <a:pPr defTabSz="1244600">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2009</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872507" y="4495890"/>
            <a:ext cx="919949" cy="467023"/>
          </a:xfrm>
          <a:prstGeom prst="rect">
            <a:avLst/>
          </a:prstGeom>
          <a:noFill/>
        </p:spPr>
        <p:txBody>
          <a:bodyPr wrap="none" lIns="96751" tIns="48373" rIns="96751" bIns="48373" rtlCol="0">
            <a:spAutoFit/>
          </a:bodyPr>
          <a:lstStyle/>
          <a:p>
            <a:pPr defTabSz="1244600">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2010</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623091" y="1752459"/>
            <a:ext cx="919949" cy="467023"/>
          </a:xfrm>
          <a:prstGeom prst="rect">
            <a:avLst/>
          </a:prstGeom>
          <a:noFill/>
        </p:spPr>
        <p:txBody>
          <a:bodyPr wrap="none" lIns="96751" tIns="48373" rIns="96751" bIns="48373" rtlCol="0">
            <a:spAutoFit/>
          </a:bodyPr>
          <a:lstStyle/>
          <a:p>
            <a:pPr defTabSz="1244600">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2014</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0621163" y="4639676"/>
            <a:ext cx="445460" cy="467023"/>
          </a:xfrm>
          <a:prstGeom prst="rect">
            <a:avLst/>
          </a:prstGeom>
          <a:noFill/>
        </p:spPr>
        <p:txBody>
          <a:bodyPr wrap="none" lIns="96751" tIns="48373" rIns="96751" bIns="48373" rtlCol="0">
            <a:spAutoFit/>
          </a:bodyPr>
          <a:lstStyle/>
          <a:p>
            <a:pPr defTabSz="1244600">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53" presetClass="entr" presetSubtype="16" fill="hold" grpId="0"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250" fill="hold"/>
                                        <p:tgtEl>
                                          <p:spTgt spid="11"/>
                                        </p:tgtEl>
                                        <p:attrNameLst>
                                          <p:attrName>ppt_w</p:attrName>
                                        </p:attrNameLst>
                                      </p:cBhvr>
                                      <p:tavLst>
                                        <p:tav tm="0">
                                          <p:val>
                                            <p:fltVal val="0"/>
                                          </p:val>
                                        </p:tav>
                                        <p:tav tm="100000">
                                          <p:val>
                                            <p:strVal val="#ppt_w"/>
                                          </p:val>
                                        </p:tav>
                                      </p:tavLst>
                                    </p:anim>
                                    <p:anim calcmode="lin" valueType="num">
                                      <p:cBhvr>
                                        <p:cTn id="14" dur="250" fill="hold"/>
                                        <p:tgtEl>
                                          <p:spTgt spid="11"/>
                                        </p:tgtEl>
                                        <p:attrNameLst>
                                          <p:attrName>ppt_h</p:attrName>
                                        </p:attrNameLst>
                                      </p:cBhvr>
                                      <p:tavLst>
                                        <p:tav tm="0">
                                          <p:val>
                                            <p:fltVal val="0"/>
                                          </p:val>
                                        </p:tav>
                                        <p:tav tm="100000">
                                          <p:val>
                                            <p:strVal val="#ppt_h"/>
                                          </p:val>
                                        </p:tav>
                                      </p:tavLst>
                                    </p:anim>
                                    <p:animEffect transition="in" filter="fade">
                                      <p:cBhvr>
                                        <p:cTn id="15" dur="250"/>
                                        <p:tgtEl>
                                          <p:spTgt spid="11"/>
                                        </p:tgtEl>
                                      </p:cBhvr>
                                    </p:animEffect>
                                  </p:childTnLst>
                                </p:cTn>
                              </p:par>
                              <p:par>
                                <p:cTn id="16" presetID="2" presetClass="entr" presetSubtype="1" fill="hold" grpId="0" nodeType="withEffect">
                                  <p:stCondLst>
                                    <p:cond delay="15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250" fill="hold"/>
                                        <p:tgtEl>
                                          <p:spTgt spid="10"/>
                                        </p:tgtEl>
                                        <p:attrNameLst>
                                          <p:attrName>ppt_x</p:attrName>
                                        </p:attrNameLst>
                                      </p:cBhvr>
                                      <p:tavLst>
                                        <p:tav tm="0">
                                          <p:val>
                                            <p:strVal val="#ppt_x"/>
                                          </p:val>
                                        </p:tav>
                                        <p:tav tm="100000">
                                          <p:val>
                                            <p:strVal val="#ppt_x"/>
                                          </p:val>
                                        </p:tav>
                                      </p:tavLst>
                                    </p:anim>
                                    <p:anim calcmode="lin" valueType="num">
                                      <p:cBhvr additive="base">
                                        <p:cTn id="19" dur="250" fill="hold"/>
                                        <p:tgtEl>
                                          <p:spTgt spid="10"/>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53" presetClass="entr" presetSubtype="16" fill="hold" grpId="0" nodeType="withEffect">
                                  <p:stCondLst>
                                    <p:cond delay="20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250" fill="hold"/>
                                        <p:tgtEl>
                                          <p:spTgt spid="14"/>
                                        </p:tgtEl>
                                        <p:attrNameLst>
                                          <p:attrName>ppt_w</p:attrName>
                                        </p:attrNameLst>
                                      </p:cBhvr>
                                      <p:tavLst>
                                        <p:tav tm="0">
                                          <p:val>
                                            <p:fltVal val="0"/>
                                          </p:val>
                                        </p:tav>
                                        <p:tav tm="100000">
                                          <p:val>
                                            <p:strVal val="#ppt_w"/>
                                          </p:val>
                                        </p:tav>
                                      </p:tavLst>
                                    </p:anim>
                                    <p:anim calcmode="lin" valueType="num">
                                      <p:cBhvr>
                                        <p:cTn id="29" dur="250" fill="hold"/>
                                        <p:tgtEl>
                                          <p:spTgt spid="14"/>
                                        </p:tgtEl>
                                        <p:attrNameLst>
                                          <p:attrName>ppt_h</p:attrName>
                                        </p:attrNameLst>
                                      </p:cBhvr>
                                      <p:tavLst>
                                        <p:tav tm="0">
                                          <p:val>
                                            <p:fltVal val="0"/>
                                          </p:val>
                                        </p:tav>
                                        <p:tav tm="100000">
                                          <p:val>
                                            <p:strVal val="#ppt_h"/>
                                          </p:val>
                                        </p:tav>
                                      </p:tavLst>
                                    </p:anim>
                                    <p:animEffect transition="in" filter="fade">
                                      <p:cBhvr>
                                        <p:cTn id="30" dur="250"/>
                                        <p:tgtEl>
                                          <p:spTgt spid="14"/>
                                        </p:tgtEl>
                                      </p:cBhvr>
                                    </p:animEffect>
                                  </p:childTnLst>
                                </p:cTn>
                              </p:par>
                              <p:par>
                                <p:cTn id="31" presetID="2" presetClass="entr" presetSubtype="4" fill="hold" grpId="0" nodeType="withEffect">
                                  <p:stCondLst>
                                    <p:cond delay="25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250" fill="hold"/>
                                        <p:tgtEl>
                                          <p:spTgt spid="13"/>
                                        </p:tgtEl>
                                        <p:attrNameLst>
                                          <p:attrName>ppt_x</p:attrName>
                                        </p:attrNameLst>
                                      </p:cBhvr>
                                      <p:tavLst>
                                        <p:tav tm="0">
                                          <p:val>
                                            <p:strVal val="#ppt_x"/>
                                          </p:val>
                                        </p:tav>
                                        <p:tav tm="100000">
                                          <p:val>
                                            <p:strVal val="#ppt_x"/>
                                          </p:val>
                                        </p:tav>
                                      </p:tavLst>
                                    </p:anim>
                                    <p:anim calcmode="lin" valueType="num">
                                      <p:cBhvr additive="base">
                                        <p:cTn id="34" dur="250" fill="hold"/>
                                        <p:tgtEl>
                                          <p:spTgt spid="13"/>
                                        </p:tgtEl>
                                        <p:attrNameLst>
                                          <p:attrName>ppt_y</p:attrName>
                                        </p:attrNameLst>
                                      </p:cBhvr>
                                      <p:tavLst>
                                        <p:tav tm="0">
                                          <p:val>
                                            <p:strVal val="1+#ppt_h/2"/>
                                          </p:val>
                                        </p:tav>
                                        <p:tav tm="100000">
                                          <p:val>
                                            <p:strVal val="#ppt_y"/>
                                          </p:val>
                                        </p:tav>
                                      </p:tavLst>
                                    </p:anim>
                                  </p:childTnLst>
                                </p:cTn>
                              </p:par>
                              <p:par>
                                <p:cTn id="35" presetID="10" presetClass="entr" presetSubtype="0" fill="hold" grpId="0" nodeType="withEffect">
                                  <p:stCondLst>
                                    <p:cond delay="250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par>
                                <p:cTn id="38" presetID="22" presetClass="entr" presetSubtype="8" fill="hold" grpId="0" nodeType="withEffect">
                                  <p:stCondLst>
                                    <p:cond delay="250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par>
                                <p:cTn id="41" presetID="53" presetClass="entr" presetSubtype="16" fill="hold" grpId="0" nodeType="withEffect">
                                  <p:stCondLst>
                                    <p:cond delay="3000"/>
                                  </p:stCondLst>
                                  <p:childTnLst>
                                    <p:set>
                                      <p:cBhvr>
                                        <p:cTn id="42" dur="1" fill="hold">
                                          <p:stCondLst>
                                            <p:cond delay="0"/>
                                          </p:stCondLst>
                                        </p:cTn>
                                        <p:tgtEl>
                                          <p:spTgt spid="16"/>
                                        </p:tgtEl>
                                        <p:attrNameLst>
                                          <p:attrName>style.visibility</p:attrName>
                                        </p:attrNameLst>
                                      </p:cBhvr>
                                      <p:to>
                                        <p:strVal val="visible"/>
                                      </p:to>
                                    </p:set>
                                    <p:anim calcmode="lin" valueType="num">
                                      <p:cBhvr>
                                        <p:cTn id="43" dur="250" fill="hold"/>
                                        <p:tgtEl>
                                          <p:spTgt spid="16"/>
                                        </p:tgtEl>
                                        <p:attrNameLst>
                                          <p:attrName>ppt_w</p:attrName>
                                        </p:attrNameLst>
                                      </p:cBhvr>
                                      <p:tavLst>
                                        <p:tav tm="0">
                                          <p:val>
                                            <p:fltVal val="0"/>
                                          </p:val>
                                        </p:tav>
                                        <p:tav tm="100000">
                                          <p:val>
                                            <p:strVal val="#ppt_w"/>
                                          </p:val>
                                        </p:tav>
                                      </p:tavLst>
                                    </p:anim>
                                    <p:anim calcmode="lin" valueType="num">
                                      <p:cBhvr>
                                        <p:cTn id="44" dur="250" fill="hold"/>
                                        <p:tgtEl>
                                          <p:spTgt spid="16"/>
                                        </p:tgtEl>
                                        <p:attrNameLst>
                                          <p:attrName>ppt_h</p:attrName>
                                        </p:attrNameLst>
                                      </p:cBhvr>
                                      <p:tavLst>
                                        <p:tav tm="0">
                                          <p:val>
                                            <p:fltVal val="0"/>
                                          </p:val>
                                        </p:tav>
                                        <p:tav tm="100000">
                                          <p:val>
                                            <p:strVal val="#ppt_h"/>
                                          </p:val>
                                        </p:tav>
                                      </p:tavLst>
                                    </p:anim>
                                    <p:animEffect transition="in" filter="fade">
                                      <p:cBhvr>
                                        <p:cTn id="45" dur="250"/>
                                        <p:tgtEl>
                                          <p:spTgt spid="16"/>
                                        </p:tgtEl>
                                      </p:cBhvr>
                                    </p:animEffect>
                                  </p:childTnLst>
                                </p:cTn>
                              </p:par>
                              <p:par>
                                <p:cTn id="46" presetID="2" presetClass="entr" presetSubtype="1" fill="hold" grpId="0" nodeType="withEffect">
                                  <p:stCondLst>
                                    <p:cond delay="35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50" fill="hold"/>
                                        <p:tgtEl>
                                          <p:spTgt spid="20"/>
                                        </p:tgtEl>
                                        <p:attrNameLst>
                                          <p:attrName>ppt_x</p:attrName>
                                        </p:attrNameLst>
                                      </p:cBhvr>
                                      <p:tavLst>
                                        <p:tav tm="0">
                                          <p:val>
                                            <p:strVal val="#ppt_x"/>
                                          </p:val>
                                        </p:tav>
                                        <p:tav tm="100000">
                                          <p:val>
                                            <p:strVal val="#ppt_x"/>
                                          </p:val>
                                        </p:tav>
                                      </p:tavLst>
                                    </p:anim>
                                    <p:anim calcmode="lin" valueType="num">
                                      <p:cBhvr additive="base">
                                        <p:cTn id="49" dur="250" fill="hold"/>
                                        <p:tgtEl>
                                          <p:spTgt spid="20"/>
                                        </p:tgtEl>
                                        <p:attrNameLst>
                                          <p:attrName>ppt_y</p:attrName>
                                        </p:attrNameLst>
                                      </p:cBhvr>
                                      <p:tavLst>
                                        <p:tav tm="0">
                                          <p:val>
                                            <p:strVal val="0-#ppt_h/2"/>
                                          </p:val>
                                        </p:tav>
                                        <p:tav tm="100000">
                                          <p:val>
                                            <p:strVal val="#ppt_y"/>
                                          </p:val>
                                        </p:tav>
                                      </p:tavLst>
                                    </p:anim>
                                  </p:childTnLst>
                                </p:cTn>
                              </p:par>
                              <p:par>
                                <p:cTn id="50" presetID="10" presetClass="entr" presetSubtype="0" fill="hold" grpId="0" nodeType="withEffect">
                                  <p:stCondLst>
                                    <p:cond delay="350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22" presetClass="entr" presetSubtype="8" fill="hold" grpId="0" nodeType="withEffect">
                                  <p:stCondLst>
                                    <p:cond delay="350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53" presetClass="entr" presetSubtype="16" fill="hold" grpId="0" nodeType="withEffect">
                                  <p:stCondLst>
                                    <p:cond delay="4000"/>
                                  </p:stCondLst>
                                  <p:childTnLst>
                                    <p:set>
                                      <p:cBhvr>
                                        <p:cTn id="57" dur="1" fill="hold">
                                          <p:stCondLst>
                                            <p:cond delay="0"/>
                                          </p:stCondLst>
                                        </p:cTn>
                                        <p:tgtEl>
                                          <p:spTgt spid="15"/>
                                        </p:tgtEl>
                                        <p:attrNameLst>
                                          <p:attrName>style.visibility</p:attrName>
                                        </p:attrNameLst>
                                      </p:cBhvr>
                                      <p:to>
                                        <p:strVal val="visible"/>
                                      </p:to>
                                    </p:set>
                                    <p:anim calcmode="lin" valueType="num">
                                      <p:cBhvr>
                                        <p:cTn id="58" dur="250" fill="hold"/>
                                        <p:tgtEl>
                                          <p:spTgt spid="15"/>
                                        </p:tgtEl>
                                        <p:attrNameLst>
                                          <p:attrName>ppt_w</p:attrName>
                                        </p:attrNameLst>
                                      </p:cBhvr>
                                      <p:tavLst>
                                        <p:tav tm="0">
                                          <p:val>
                                            <p:fltVal val="0"/>
                                          </p:val>
                                        </p:tav>
                                        <p:tav tm="100000">
                                          <p:val>
                                            <p:strVal val="#ppt_w"/>
                                          </p:val>
                                        </p:tav>
                                      </p:tavLst>
                                    </p:anim>
                                    <p:anim calcmode="lin" valueType="num">
                                      <p:cBhvr>
                                        <p:cTn id="59" dur="250" fill="hold"/>
                                        <p:tgtEl>
                                          <p:spTgt spid="15"/>
                                        </p:tgtEl>
                                        <p:attrNameLst>
                                          <p:attrName>ppt_h</p:attrName>
                                        </p:attrNameLst>
                                      </p:cBhvr>
                                      <p:tavLst>
                                        <p:tav tm="0">
                                          <p:val>
                                            <p:fltVal val="0"/>
                                          </p:val>
                                        </p:tav>
                                        <p:tav tm="100000">
                                          <p:val>
                                            <p:strVal val="#ppt_h"/>
                                          </p:val>
                                        </p:tav>
                                      </p:tavLst>
                                    </p:anim>
                                    <p:animEffect transition="in" filter="fade">
                                      <p:cBhvr>
                                        <p:cTn id="60" dur="250"/>
                                        <p:tgtEl>
                                          <p:spTgt spid="15"/>
                                        </p:tgtEl>
                                      </p:cBhvr>
                                    </p:animEffect>
                                  </p:childTnLst>
                                </p:cTn>
                              </p:par>
                              <p:par>
                                <p:cTn id="61" presetID="2" presetClass="entr" presetSubtype="4" fill="hold" grpId="0" nodeType="withEffect">
                                  <p:stCondLst>
                                    <p:cond delay="450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250" fill="hold"/>
                                        <p:tgtEl>
                                          <p:spTgt spid="23"/>
                                        </p:tgtEl>
                                        <p:attrNameLst>
                                          <p:attrName>ppt_x</p:attrName>
                                        </p:attrNameLst>
                                      </p:cBhvr>
                                      <p:tavLst>
                                        <p:tav tm="0">
                                          <p:val>
                                            <p:strVal val="#ppt_x"/>
                                          </p:val>
                                        </p:tav>
                                        <p:tav tm="100000">
                                          <p:val>
                                            <p:strVal val="#ppt_x"/>
                                          </p:val>
                                        </p:tav>
                                      </p:tavLst>
                                    </p:anim>
                                    <p:anim calcmode="lin" valueType="num">
                                      <p:cBhvr additive="base">
                                        <p:cTn id="64" dur="250" fill="hold"/>
                                        <p:tgtEl>
                                          <p:spTgt spid="23"/>
                                        </p:tgtEl>
                                        <p:attrNameLst>
                                          <p:attrName>ppt_y</p:attrName>
                                        </p:attrNameLst>
                                      </p:cBhvr>
                                      <p:tavLst>
                                        <p:tav tm="0">
                                          <p:val>
                                            <p:strVal val="1+#ppt_h/2"/>
                                          </p:val>
                                        </p:tav>
                                        <p:tav tm="100000">
                                          <p:val>
                                            <p:strVal val="#ppt_y"/>
                                          </p:val>
                                        </p:tav>
                                      </p:tavLst>
                                    </p:anim>
                                  </p:childTnLst>
                                </p:cTn>
                              </p:par>
                              <p:par>
                                <p:cTn id="65" presetID="10" presetClass="entr" presetSubtype="0" fill="hold" grpId="0" nodeType="withEffect">
                                  <p:stCondLst>
                                    <p:cond delay="45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22" presetClass="entr" presetSubtype="8" fill="hold" grpId="0" nodeType="withEffect">
                                  <p:stCondLst>
                                    <p:cond delay="450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par>
                                <p:cTn id="71" presetID="53" presetClass="entr" presetSubtype="16" fill="hold" grpId="0" nodeType="withEffect">
                                  <p:stCondLst>
                                    <p:cond delay="50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250" fill="hold"/>
                                        <p:tgtEl>
                                          <p:spTgt spid="21"/>
                                        </p:tgtEl>
                                        <p:attrNameLst>
                                          <p:attrName>ppt_w</p:attrName>
                                        </p:attrNameLst>
                                      </p:cBhvr>
                                      <p:tavLst>
                                        <p:tav tm="0">
                                          <p:val>
                                            <p:fltVal val="0"/>
                                          </p:val>
                                        </p:tav>
                                        <p:tav tm="100000">
                                          <p:val>
                                            <p:strVal val="#ppt_w"/>
                                          </p:val>
                                        </p:tav>
                                      </p:tavLst>
                                    </p:anim>
                                    <p:anim calcmode="lin" valueType="num">
                                      <p:cBhvr>
                                        <p:cTn id="74" dur="250" fill="hold"/>
                                        <p:tgtEl>
                                          <p:spTgt spid="21"/>
                                        </p:tgtEl>
                                        <p:attrNameLst>
                                          <p:attrName>ppt_h</p:attrName>
                                        </p:attrNameLst>
                                      </p:cBhvr>
                                      <p:tavLst>
                                        <p:tav tm="0">
                                          <p:val>
                                            <p:fltVal val="0"/>
                                          </p:val>
                                        </p:tav>
                                        <p:tav tm="100000">
                                          <p:val>
                                            <p:strVal val="#ppt_h"/>
                                          </p:val>
                                        </p:tav>
                                      </p:tavLst>
                                    </p:anim>
                                    <p:animEffect transition="in" filter="fade">
                                      <p:cBhvr>
                                        <p:cTn id="75" dur="250"/>
                                        <p:tgtEl>
                                          <p:spTgt spid="21"/>
                                        </p:tgtEl>
                                      </p:cBhvr>
                                    </p:animEffect>
                                  </p:childTnLst>
                                </p:cTn>
                              </p:par>
                              <p:par>
                                <p:cTn id="76" presetID="2" presetClass="entr" presetSubtype="1" fill="hold" grpId="0" nodeType="withEffect">
                                  <p:stCondLst>
                                    <p:cond delay="550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250" fill="hold"/>
                                        <p:tgtEl>
                                          <p:spTgt spid="24"/>
                                        </p:tgtEl>
                                        <p:attrNameLst>
                                          <p:attrName>ppt_x</p:attrName>
                                        </p:attrNameLst>
                                      </p:cBhvr>
                                      <p:tavLst>
                                        <p:tav tm="0">
                                          <p:val>
                                            <p:strVal val="#ppt_x"/>
                                          </p:val>
                                        </p:tav>
                                        <p:tav tm="100000">
                                          <p:val>
                                            <p:strVal val="#ppt_x"/>
                                          </p:val>
                                        </p:tav>
                                      </p:tavLst>
                                    </p:anim>
                                    <p:anim calcmode="lin" valueType="num">
                                      <p:cBhvr additive="base">
                                        <p:cTn id="79" dur="250" fill="hold"/>
                                        <p:tgtEl>
                                          <p:spTgt spid="24"/>
                                        </p:tgtEl>
                                        <p:attrNameLst>
                                          <p:attrName>ppt_y</p:attrName>
                                        </p:attrNameLst>
                                      </p:cBhvr>
                                      <p:tavLst>
                                        <p:tav tm="0">
                                          <p:val>
                                            <p:strVal val="0-#ppt_h/2"/>
                                          </p:val>
                                        </p:tav>
                                        <p:tav tm="100000">
                                          <p:val>
                                            <p:strVal val="#ppt_y"/>
                                          </p:val>
                                        </p:tav>
                                      </p:tavLst>
                                    </p:anim>
                                  </p:childTnLst>
                                </p:cTn>
                              </p:par>
                              <p:par>
                                <p:cTn id="80" presetID="10" presetClass="entr" presetSubtype="0" fill="hold" grpId="0" nodeType="withEffect">
                                  <p:stCondLst>
                                    <p:cond delay="550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par>
                                <p:cTn id="83" presetID="22" presetClass="entr" presetSubtype="8" fill="hold" grpId="0" nodeType="withEffect">
                                  <p:stCondLst>
                                    <p:cond delay="550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53" presetClass="entr" presetSubtype="16" fill="hold" grpId="0" nodeType="withEffect">
                                  <p:stCondLst>
                                    <p:cond delay="6000"/>
                                  </p:stCondLst>
                                  <p:childTnLst>
                                    <p:set>
                                      <p:cBhvr>
                                        <p:cTn id="87" dur="1" fill="hold">
                                          <p:stCondLst>
                                            <p:cond delay="0"/>
                                          </p:stCondLst>
                                        </p:cTn>
                                        <p:tgtEl>
                                          <p:spTgt spid="22"/>
                                        </p:tgtEl>
                                        <p:attrNameLst>
                                          <p:attrName>style.visibility</p:attrName>
                                        </p:attrNameLst>
                                      </p:cBhvr>
                                      <p:to>
                                        <p:strVal val="visible"/>
                                      </p:to>
                                    </p:set>
                                    <p:anim calcmode="lin" valueType="num">
                                      <p:cBhvr>
                                        <p:cTn id="88" dur="250" fill="hold"/>
                                        <p:tgtEl>
                                          <p:spTgt spid="22"/>
                                        </p:tgtEl>
                                        <p:attrNameLst>
                                          <p:attrName>ppt_w</p:attrName>
                                        </p:attrNameLst>
                                      </p:cBhvr>
                                      <p:tavLst>
                                        <p:tav tm="0">
                                          <p:val>
                                            <p:fltVal val="0"/>
                                          </p:val>
                                        </p:tav>
                                        <p:tav tm="100000">
                                          <p:val>
                                            <p:strVal val="#ppt_w"/>
                                          </p:val>
                                        </p:tav>
                                      </p:tavLst>
                                    </p:anim>
                                    <p:anim calcmode="lin" valueType="num">
                                      <p:cBhvr>
                                        <p:cTn id="89" dur="250" fill="hold"/>
                                        <p:tgtEl>
                                          <p:spTgt spid="22"/>
                                        </p:tgtEl>
                                        <p:attrNameLst>
                                          <p:attrName>ppt_h</p:attrName>
                                        </p:attrNameLst>
                                      </p:cBhvr>
                                      <p:tavLst>
                                        <p:tav tm="0">
                                          <p:val>
                                            <p:fltVal val="0"/>
                                          </p:val>
                                        </p:tav>
                                        <p:tav tm="100000">
                                          <p:val>
                                            <p:strVal val="#ppt_h"/>
                                          </p:val>
                                        </p:tav>
                                      </p:tavLst>
                                    </p:anim>
                                    <p:animEffect transition="in" filter="fade">
                                      <p:cBhvr>
                                        <p:cTn id="90" dur="250"/>
                                        <p:tgtEl>
                                          <p:spTgt spid="22"/>
                                        </p:tgtEl>
                                      </p:cBhvr>
                                    </p:animEffect>
                                  </p:childTnLst>
                                </p:cTn>
                              </p:par>
                              <p:par>
                                <p:cTn id="91" presetID="2" presetClass="entr" presetSubtype="4" fill="hold" grpId="0" nodeType="withEffect">
                                  <p:stCondLst>
                                    <p:cond delay="650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250" fill="hold"/>
                                        <p:tgtEl>
                                          <p:spTgt spid="25"/>
                                        </p:tgtEl>
                                        <p:attrNameLst>
                                          <p:attrName>ppt_x</p:attrName>
                                        </p:attrNameLst>
                                      </p:cBhvr>
                                      <p:tavLst>
                                        <p:tav tm="0">
                                          <p:val>
                                            <p:strVal val="#ppt_x"/>
                                          </p:val>
                                        </p:tav>
                                        <p:tav tm="100000">
                                          <p:val>
                                            <p:strVal val="#ppt_x"/>
                                          </p:val>
                                        </p:tav>
                                      </p:tavLst>
                                    </p:anim>
                                    <p:anim calcmode="lin" valueType="num">
                                      <p:cBhvr additive="base">
                                        <p:cTn id="94" dur="250" fill="hold"/>
                                        <p:tgtEl>
                                          <p:spTgt spid="25"/>
                                        </p:tgtEl>
                                        <p:attrNameLst>
                                          <p:attrName>ppt_y</p:attrName>
                                        </p:attrNameLst>
                                      </p:cBhvr>
                                      <p:tavLst>
                                        <p:tav tm="0">
                                          <p:val>
                                            <p:strVal val="1+#ppt_h/2"/>
                                          </p:val>
                                        </p:tav>
                                        <p:tav tm="100000">
                                          <p:val>
                                            <p:strVal val="#ppt_y"/>
                                          </p:val>
                                        </p:tav>
                                      </p:tavLst>
                                    </p:anim>
                                  </p:childTnLst>
                                </p:cTn>
                              </p:par>
                              <p:par>
                                <p:cTn id="95" presetID="10" presetClass="entr" presetSubtype="0" fill="hold" grpId="0" nodeType="withEffect">
                                  <p:stCondLst>
                                    <p:cond delay="650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500"/>
                                        <p:tgtEl>
                                          <p:spTgt spid="33"/>
                                        </p:tgtEl>
                                      </p:cBhvr>
                                    </p:animEffect>
                                  </p:childTnLst>
                                </p:cTn>
                              </p:par>
                              <p:par>
                                <p:cTn id="98" presetID="22" presetClass="entr" presetSubtype="8" fill="hold" grpId="0" nodeType="withEffect">
                                  <p:stCondLst>
                                    <p:cond delay="6500"/>
                                  </p:stCondLst>
                                  <p:childTnLst>
                                    <p:set>
                                      <p:cBhvr>
                                        <p:cTn id="99" dur="1" fill="hold">
                                          <p:stCondLst>
                                            <p:cond delay="0"/>
                                          </p:stCondLst>
                                        </p:cTn>
                                        <p:tgtEl>
                                          <p:spTgt spid="27"/>
                                        </p:tgtEl>
                                        <p:attrNameLst>
                                          <p:attrName>style.visibility</p:attrName>
                                        </p:attrNameLst>
                                      </p:cBhvr>
                                      <p:to>
                                        <p:strVal val="visible"/>
                                      </p:to>
                                    </p:set>
                                    <p:animEffect transition="in" filter="wipe(left)">
                                      <p:cBhvr>
                                        <p:cTn id="10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p:bldP spid="13" grpId="0" animBg="1"/>
      <p:bldP spid="14" grpId="0" animBg="1"/>
      <p:bldP spid="15" grpId="0" animBg="1"/>
      <p:bldP spid="16" grpId="0" animBg="1"/>
      <p:bldP spid="17" grpId="0"/>
      <p:bldP spid="18" grpId="0"/>
      <p:bldP spid="19" grpId="0"/>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21" name="Group 1"/>
          <p:cNvGrpSpPr/>
          <p:nvPr/>
        </p:nvGrpSpPr>
        <p:grpSpPr>
          <a:xfrm>
            <a:off x="1" y="3196398"/>
            <a:ext cx="12193587" cy="1546105"/>
            <a:chOff x="0" y="3187371"/>
            <a:chExt cx="12192000" cy="1546463"/>
          </a:xfrm>
        </p:grpSpPr>
        <p:sp>
          <p:nvSpPr>
            <p:cNvPr id="22"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67733" tIns="67733" rIns="67733" bIns="67733"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Helvetica Light"/>
                <a:ea typeface="Helvetica Light"/>
                <a:cs typeface="Helvetica Light"/>
                <a:sym typeface="Helvetica Light"/>
              </a:endParaRPr>
            </a:p>
          </p:txBody>
        </p:sp>
        <p:sp>
          <p:nvSpPr>
            <p:cNvPr id="23" name="Shape 1241"/>
            <p:cNvSpPr/>
            <p:nvPr/>
          </p:nvSpPr>
          <p:spPr>
            <a:xfrm>
              <a:off x="370020" y="3902220"/>
              <a:ext cx="596165"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24" name="Shape 1242"/>
            <p:cNvSpPr/>
            <p:nvPr/>
          </p:nvSpPr>
          <p:spPr>
            <a:xfrm>
              <a:off x="1562350" y="3902220"/>
              <a:ext cx="596166"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25" name="Shape 1243"/>
            <p:cNvSpPr/>
            <p:nvPr/>
          </p:nvSpPr>
          <p:spPr>
            <a:xfrm>
              <a:off x="2754680" y="3902220"/>
              <a:ext cx="596165"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26" name="Shape 1244"/>
            <p:cNvSpPr/>
            <p:nvPr/>
          </p:nvSpPr>
          <p:spPr>
            <a:xfrm>
              <a:off x="3947010" y="3902220"/>
              <a:ext cx="596165"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27" name="Shape 1245"/>
            <p:cNvSpPr/>
            <p:nvPr/>
          </p:nvSpPr>
          <p:spPr>
            <a:xfrm>
              <a:off x="5139339" y="3902220"/>
              <a:ext cx="596165"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28" name="Shape 1246"/>
            <p:cNvSpPr/>
            <p:nvPr/>
          </p:nvSpPr>
          <p:spPr>
            <a:xfrm>
              <a:off x="6331670" y="3902220"/>
              <a:ext cx="596166"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29" name="Shape 1247"/>
            <p:cNvSpPr/>
            <p:nvPr/>
          </p:nvSpPr>
          <p:spPr>
            <a:xfrm>
              <a:off x="7524000" y="3902220"/>
              <a:ext cx="596166"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30" name="Shape 1248"/>
            <p:cNvSpPr/>
            <p:nvPr/>
          </p:nvSpPr>
          <p:spPr>
            <a:xfrm>
              <a:off x="8716330" y="3902220"/>
              <a:ext cx="596166"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31" name="Shape 1249"/>
            <p:cNvSpPr/>
            <p:nvPr/>
          </p:nvSpPr>
          <p:spPr>
            <a:xfrm>
              <a:off x="9908659" y="3902220"/>
              <a:ext cx="596165"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sp>
          <p:nvSpPr>
            <p:cNvPr id="32" name="Shape 1250"/>
            <p:cNvSpPr/>
            <p:nvPr/>
          </p:nvSpPr>
          <p:spPr>
            <a:xfrm>
              <a:off x="11100989" y="3902220"/>
              <a:ext cx="596166" cy="115493"/>
            </a:xfrm>
            <a:prstGeom prst="rect">
              <a:avLst/>
            </a:prstGeom>
            <a:solidFill>
              <a:srgbClr val="FFFFFF"/>
            </a:solidFill>
            <a:ln w="12700" cap="flat">
              <a:noFill/>
              <a:miter lim="400000"/>
            </a:ln>
            <a:effectLst/>
          </p:spPr>
          <p:txBody>
            <a:bodyPr wrap="square" lIns="67733" tIns="67733" rIns="67733" bIns="67733" numCol="1" anchor="ctr">
              <a:noAutofit/>
            </a:bodyPr>
            <a:lstStyle/>
            <a:p>
              <a:pPr defTabSz="913765">
                <a:defRPr sz="3100" b="1">
                  <a:latin typeface="Kontrapunkt Bob Bold"/>
                  <a:ea typeface="Kontrapunkt Bob Bold"/>
                  <a:cs typeface="Kontrapunkt Bob Bold"/>
                  <a:sym typeface="Kontrapunkt Bob Bold"/>
                </a:defRPr>
              </a:pPr>
              <a:endParaRPr sz="3065" b="1" kern="0">
                <a:solidFill>
                  <a:sysClr val="windowText" lastClr="000000"/>
                </a:solidFill>
                <a:latin typeface="Kontrapunkt Bob Bold"/>
                <a:ea typeface="Kontrapunkt Bob Bold"/>
                <a:cs typeface="Kontrapunkt Bob Bold"/>
                <a:sym typeface="Kontrapunkt Bob Bold"/>
              </a:endParaRPr>
            </a:p>
          </p:txBody>
        </p:sp>
      </p:grpSp>
      <p:grpSp>
        <p:nvGrpSpPr>
          <p:cNvPr id="33" name="Group 1257"/>
          <p:cNvGrpSpPr/>
          <p:nvPr/>
        </p:nvGrpSpPr>
        <p:grpSpPr>
          <a:xfrm rot="10800000" flipH="1">
            <a:off x="1535102" y="3854859"/>
            <a:ext cx="1464463" cy="723868"/>
            <a:chOff x="0" y="0"/>
            <a:chExt cx="3154022" cy="1635267"/>
          </a:xfrm>
          <a:solidFill>
            <a:srgbClr val="F02423"/>
          </a:solidFill>
        </p:grpSpPr>
        <p:sp>
          <p:nvSpPr>
            <p:cNvPr id="34"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35"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36" name="Group 1262"/>
          <p:cNvGrpSpPr/>
          <p:nvPr/>
        </p:nvGrpSpPr>
        <p:grpSpPr>
          <a:xfrm>
            <a:off x="3015385" y="3358895"/>
            <a:ext cx="1464463" cy="723868"/>
            <a:chOff x="0" y="0"/>
            <a:chExt cx="3154022" cy="1635267"/>
          </a:xfrm>
          <a:solidFill>
            <a:srgbClr val="F02423"/>
          </a:solidFill>
        </p:grpSpPr>
        <p:sp>
          <p:nvSpPr>
            <p:cNvPr id="37"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38"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39" name="Group 1267"/>
          <p:cNvGrpSpPr/>
          <p:nvPr/>
        </p:nvGrpSpPr>
        <p:grpSpPr>
          <a:xfrm rot="10800000" flipH="1">
            <a:off x="4494883" y="3854863"/>
            <a:ext cx="1464463" cy="723868"/>
            <a:chOff x="0" y="0"/>
            <a:chExt cx="3154022" cy="1635267"/>
          </a:xfrm>
          <a:solidFill>
            <a:srgbClr val="FF3333"/>
          </a:solidFill>
        </p:grpSpPr>
        <p:sp>
          <p:nvSpPr>
            <p:cNvPr id="40"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41"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42" name="Group 1272"/>
          <p:cNvGrpSpPr/>
          <p:nvPr/>
        </p:nvGrpSpPr>
        <p:grpSpPr>
          <a:xfrm>
            <a:off x="5972409" y="3358895"/>
            <a:ext cx="1464463" cy="723868"/>
            <a:chOff x="0" y="0"/>
            <a:chExt cx="3154022" cy="1635267"/>
          </a:xfrm>
          <a:solidFill>
            <a:srgbClr val="F02423"/>
          </a:solidFill>
        </p:grpSpPr>
        <p:sp>
          <p:nvSpPr>
            <p:cNvPr id="43"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44"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45" name="Group 1277"/>
          <p:cNvGrpSpPr/>
          <p:nvPr/>
        </p:nvGrpSpPr>
        <p:grpSpPr>
          <a:xfrm rot="10800000" flipH="1">
            <a:off x="7454663" y="3854863"/>
            <a:ext cx="1464463" cy="723868"/>
            <a:chOff x="0" y="0"/>
            <a:chExt cx="3154022" cy="1635267"/>
          </a:xfrm>
          <a:solidFill>
            <a:srgbClr val="F02423"/>
          </a:solidFill>
        </p:grpSpPr>
        <p:sp>
          <p:nvSpPr>
            <p:cNvPr id="46"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47"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48" name="Group 1282"/>
          <p:cNvGrpSpPr/>
          <p:nvPr/>
        </p:nvGrpSpPr>
        <p:grpSpPr>
          <a:xfrm>
            <a:off x="8925605" y="3358895"/>
            <a:ext cx="1464463" cy="723868"/>
            <a:chOff x="0" y="0"/>
            <a:chExt cx="3154022" cy="1635267"/>
          </a:xfrm>
          <a:solidFill>
            <a:srgbClr val="F02423"/>
          </a:solidFill>
        </p:grpSpPr>
        <p:sp>
          <p:nvSpPr>
            <p:cNvPr id="49"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50"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a:gsLst>
                <a:gs pos="0">
                  <a:srgbClr val="8A0012"/>
                </a:gs>
                <a:gs pos="50000">
                  <a:srgbClr val="E01425"/>
                </a:gs>
                <a:gs pos="100000">
                  <a:srgbClr val="DF6342"/>
                </a:gs>
              </a:gsLst>
              <a:lin ang="5400000" scaled="0"/>
            </a:gradFill>
            <a:ln w="12700" cap="flat">
              <a:noFill/>
              <a:miter lim="400000"/>
            </a:ln>
            <a:effectLst/>
          </p:spPr>
          <p:txBody>
            <a:bodyPr wrap="square" lIns="50800" tIns="50800" rIns="50800" bIns="50800"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grpSp>
      <p:sp>
        <p:nvSpPr>
          <p:cNvPr id="51" name="Shape 1285"/>
          <p:cNvSpPr/>
          <p:nvPr/>
        </p:nvSpPr>
        <p:spPr>
          <a:xfrm>
            <a:off x="1540184" y="4742502"/>
            <a:ext cx="1445557" cy="3883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50789" tIns="50789" rIns="50789" bIns="50789"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52" name="Shape 1289"/>
          <p:cNvSpPr/>
          <p:nvPr/>
        </p:nvSpPr>
        <p:spPr>
          <a:xfrm>
            <a:off x="3015384" y="3156289"/>
            <a:ext cx="1445557" cy="3883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50789" tIns="50789" rIns="50789" bIns="50789"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53" name="Shape 1293"/>
          <p:cNvSpPr/>
          <p:nvPr/>
        </p:nvSpPr>
        <p:spPr>
          <a:xfrm>
            <a:off x="4502292" y="4742502"/>
            <a:ext cx="1445557" cy="3883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50789" tIns="50789" rIns="50789" bIns="50789"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54" name="Shape 1297"/>
          <p:cNvSpPr/>
          <p:nvPr/>
        </p:nvSpPr>
        <p:spPr>
          <a:xfrm>
            <a:off x="5977492" y="3156289"/>
            <a:ext cx="1445557" cy="3883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50789" tIns="50789" rIns="50789" bIns="50789"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55" name="Shape 1301"/>
          <p:cNvSpPr/>
          <p:nvPr/>
        </p:nvSpPr>
        <p:spPr>
          <a:xfrm>
            <a:off x="7464400" y="4742502"/>
            <a:ext cx="1445557" cy="3883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50789" tIns="50789" rIns="50789" bIns="50789"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56" name="Shape 1305"/>
          <p:cNvSpPr/>
          <p:nvPr/>
        </p:nvSpPr>
        <p:spPr>
          <a:xfrm>
            <a:off x="8939602" y="3156277"/>
            <a:ext cx="1445559" cy="38839"/>
          </a:xfrm>
          <a:prstGeom prst="rect">
            <a:avLst/>
          </a:prstGeom>
          <a:gradFill>
            <a:gsLst>
              <a:gs pos="0">
                <a:srgbClr val="8A0012"/>
              </a:gs>
              <a:gs pos="50000">
                <a:srgbClr val="E01425"/>
              </a:gs>
              <a:gs pos="100000">
                <a:srgbClr val="DF6342"/>
              </a:gs>
            </a:gsLst>
            <a:lin ang="5400000" scaled="0"/>
          </a:gradFill>
          <a:ln w="12700" cap="flat">
            <a:noFill/>
            <a:miter lim="400000"/>
          </a:ln>
          <a:effectLst/>
        </p:spPr>
        <p:txBody>
          <a:bodyPr wrap="square" lIns="50789" tIns="50789" rIns="50789" bIns="50789" numCol="1" anchor="ctr">
            <a:noAutofit/>
          </a:bodyPr>
          <a:lstStyle/>
          <a:p>
            <a:pPr defTabSz="913765">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57" name="Rectangle 72"/>
          <p:cNvSpPr/>
          <p:nvPr/>
        </p:nvSpPr>
        <p:spPr>
          <a:xfrm rot="20935423">
            <a:off x="2012696" y="4039324"/>
            <a:ext cx="890385" cy="276981"/>
          </a:xfrm>
          <a:prstGeom prst="rect">
            <a:avLst/>
          </a:prstGeom>
        </p:spPr>
        <p:txBody>
          <a:bodyPr wrap="square" lIns="91423" tIns="45711" rIns="91423" bIns="45711">
            <a:spAutoFit/>
          </a:bodyPr>
          <a:lstStyle/>
          <a:p>
            <a:pPr algn="ctr" defTabSz="913765"/>
            <a:r>
              <a:rPr lang="en-US" sz="1200" b="1" kern="0" dirty="0">
                <a:solidFill>
                  <a:sysClr val="window" lastClr="FFFFFF"/>
                </a:solidFill>
                <a:latin typeface="微软雅黑" panose="020B0503020204020204" pitchFamily="34" charset="-122"/>
                <a:ea typeface="微软雅黑" panose="020B0503020204020204" pitchFamily="34" charset="-122"/>
              </a:rPr>
              <a:t>2006</a:t>
            </a:r>
          </a:p>
        </p:txBody>
      </p:sp>
      <p:sp>
        <p:nvSpPr>
          <p:cNvPr id="58" name="TextBox 57"/>
          <p:cNvSpPr txBox="1"/>
          <p:nvPr/>
        </p:nvSpPr>
        <p:spPr>
          <a:xfrm>
            <a:off x="3015871" y="2421126"/>
            <a:ext cx="2414968" cy="677301"/>
          </a:xfrm>
          <a:prstGeom prst="rect">
            <a:avLst/>
          </a:prstGeom>
          <a:noFill/>
        </p:spPr>
        <p:txBody>
          <a:bodyPr wrap="square" lIns="0" tIns="0" rIns="0" bIns="0" rtlCol="0">
            <a:spAutoFit/>
          </a:bodyPr>
          <a:lstStyle/>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465" kern="0" dirty="0">
              <a:solidFill>
                <a:sysClr val="window" lastClr="FFFFFF">
                  <a:lumMod val="50000"/>
                </a:sysClr>
              </a:solidFill>
              <a:latin typeface="微软雅黑" panose="020B0503020204020204" pitchFamily="34" charset="-122"/>
              <a:ea typeface="微软雅黑" panose="020B0503020204020204" pitchFamily="34" charset="-122"/>
            </a:endParaRP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GB" altLang="zh-CN" sz="1465" kern="0" dirty="0">
              <a:solidFill>
                <a:sysClr val="window" lastClr="FFFFFF">
                  <a:lumMod val="50000"/>
                </a:sysClr>
              </a:solidFill>
              <a:latin typeface="微软雅黑" panose="020B0503020204020204" pitchFamily="34" charset="-122"/>
              <a:ea typeface="微软雅黑" panose="020B0503020204020204" pitchFamily="34" charset="-122"/>
            </a:endParaRP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GB" altLang="zh-CN" sz="1465"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3015877" y="1989176"/>
            <a:ext cx="2414967" cy="287323"/>
          </a:xfrm>
          <a:prstGeom prst="rect">
            <a:avLst/>
          </a:prstGeom>
          <a:noFill/>
        </p:spPr>
        <p:txBody>
          <a:bodyPr wrap="square" lIns="0" tIns="0" rIns="0" bIns="0" rtlCol="0">
            <a:spAutoFit/>
          </a:bodyPr>
          <a:lstStyle/>
          <a:p>
            <a:pPr defTabSz="913765"/>
            <a:r>
              <a:rPr lang="zh-CN" altLang="en-US" sz="1865" b="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GB" sz="1865"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535096" y="5374511"/>
            <a:ext cx="2414968" cy="677301"/>
          </a:xfrm>
          <a:prstGeom prst="rect">
            <a:avLst/>
          </a:prstGeom>
          <a:noFill/>
        </p:spPr>
        <p:txBody>
          <a:bodyPr wrap="square" lIns="0" tIns="0" rIns="0" bIns="0" rtlCol="0">
            <a:spAutoFit/>
          </a:bodyPr>
          <a:lstStyle/>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p:txBody>
      </p:sp>
      <p:sp>
        <p:nvSpPr>
          <p:cNvPr id="61" name="TextBox 60"/>
          <p:cNvSpPr txBox="1"/>
          <p:nvPr/>
        </p:nvSpPr>
        <p:spPr>
          <a:xfrm>
            <a:off x="1535101" y="4985368"/>
            <a:ext cx="2414967" cy="287323"/>
          </a:xfrm>
          <a:prstGeom prst="rect">
            <a:avLst/>
          </a:prstGeom>
          <a:noFill/>
        </p:spPr>
        <p:txBody>
          <a:bodyPr wrap="square" lIns="0" tIns="0" rIns="0" bIns="0" rtlCol="0">
            <a:spAutoFit/>
          </a:bodyPr>
          <a:lstStyle/>
          <a:p>
            <a:pPr defTabSz="913765">
              <a:defRPr/>
            </a:pPr>
            <a:r>
              <a:rPr lang="zh-CN" altLang="en-US" sz="1865" b="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GB" altLang="zh-CN" sz="1865"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2" name="Rectangle 137"/>
          <p:cNvSpPr/>
          <p:nvPr/>
        </p:nvSpPr>
        <p:spPr>
          <a:xfrm rot="594578">
            <a:off x="3495856" y="3592084"/>
            <a:ext cx="890385" cy="276981"/>
          </a:xfrm>
          <a:prstGeom prst="rect">
            <a:avLst/>
          </a:prstGeom>
        </p:spPr>
        <p:txBody>
          <a:bodyPr wrap="square" lIns="91423" tIns="45711" rIns="91423" bIns="45711">
            <a:spAutoFit/>
          </a:bodyPr>
          <a:lstStyle/>
          <a:p>
            <a:pPr algn="ctr" defTabSz="913765"/>
            <a:r>
              <a:rPr lang="en-US" sz="1200" b="1" kern="0" dirty="0">
                <a:solidFill>
                  <a:sysClr val="window" lastClr="FFFFFF"/>
                </a:solidFill>
                <a:latin typeface="微软雅黑" panose="020B0503020204020204" pitchFamily="34" charset="-122"/>
                <a:ea typeface="微软雅黑" panose="020B0503020204020204" pitchFamily="34" charset="-122"/>
              </a:rPr>
              <a:t>2008</a:t>
            </a:r>
          </a:p>
        </p:txBody>
      </p:sp>
      <p:sp>
        <p:nvSpPr>
          <p:cNvPr id="63" name="Rectangle 142"/>
          <p:cNvSpPr/>
          <p:nvPr/>
        </p:nvSpPr>
        <p:spPr>
          <a:xfrm rot="20856684">
            <a:off x="4965881" y="4042365"/>
            <a:ext cx="890385" cy="276981"/>
          </a:xfrm>
          <a:prstGeom prst="rect">
            <a:avLst/>
          </a:prstGeom>
        </p:spPr>
        <p:txBody>
          <a:bodyPr wrap="square" lIns="91423" tIns="45711" rIns="91423" bIns="45711">
            <a:spAutoFit/>
          </a:bodyPr>
          <a:lstStyle/>
          <a:p>
            <a:pPr algn="ctr" defTabSz="913765"/>
            <a:r>
              <a:rPr lang="en-US" sz="1200" b="1" kern="0" dirty="0">
                <a:solidFill>
                  <a:sysClr val="window" lastClr="FFFFFF"/>
                </a:solidFill>
                <a:latin typeface="微软雅黑" panose="020B0503020204020204" pitchFamily="34" charset="-122"/>
                <a:ea typeface="微软雅黑" panose="020B0503020204020204" pitchFamily="34" charset="-122"/>
              </a:rPr>
              <a:t>2010</a:t>
            </a:r>
          </a:p>
        </p:txBody>
      </p:sp>
      <p:sp>
        <p:nvSpPr>
          <p:cNvPr id="64" name="Rectangle 143"/>
          <p:cNvSpPr/>
          <p:nvPr/>
        </p:nvSpPr>
        <p:spPr>
          <a:xfrm rot="630609">
            <a:off x="6465304" y="3596417"/>
            <a:ext cx="890385" cy="276981"/>
          </a:xfrm>
          <a:prstGeom prst="rect">
            <a:avLst/>
          </a:prstGeom>
        </p:spPr>
        <p:txBody>
          <a:bodyPr wrap="square" lIns="91423" tIns="45711" rIns="91423" bIns="45711">
            <a:spAutoFit/>
          </a:bodyPr>
          <a:lstStyle/>
          <a:p>
            <a:pPr algn="ctr" defTabSz="913765"/>
            <a:r>
              <a:rPr lang="en-US" sz="1200" b="1" kern="0" dirty="0">
                <a:solidFill>
                  <a:sysClr val="window" lastClr="FFFFFF"/>
                </a:solidFill>
                <a:latin typeface="微软雅黑" panose="020B0503020204020204" pitchFamily="34" charset="-122"/>
                <a:ea typeface="微软雅黑" panose="020B0503020204020204" pitchFamily="34" charset="-122"/>
              </a:rPr>
              <a:t>2012</a:t>
            </a:r>
          </a:p>
        </p:txBody>
      </p:sp>
      <p:sp>
        <p:nvSpPr>
          <p:cNvPr id="65" name="Rectangle 144"/>
          <p:cNvSpPr/>
          <p:nvPr/>
        </p:nvSpPr>
        <p:spPr>
          <a:xfrm rot="20816511">
            <a:off x="7942682" y="4034384"/>
            <a:ext cx="890385" cy="276981"/>
          </a:xfrm>
          <a:prstGeom prst="rect">
            <a:avLst/>
          </a:prstGeom>
        </p:spPr>
        <p:txBody>
          <a:bodyPr wrap="square" lIns="91423" tIns="45711" rIns="91423" bIns="45711">
            <a:spAutoFit/>
          </a:bodyPr>
          <a:lstStyle/>
          <a:p>
            <a:pPr algn="ctr" defTabSz="913765"/>
            <a:r>
              <a:rPr lang="en-US" sz="1200" b="1" kern="0" dirty="0">
                <a:solidFill>
                  <a:sysClr val="window" lastClr="FFFFFF"/>
                </a:solidFill>
                <a:latin typeface="微软雅黑" panose="020B0503020204020204" pitchFamily="34" charset="-122"/>
                <a:ea typeface="微软雅黑" panose="020B0503020204020204" pitchFamily="34" charset="-122"/>
              </a:rPr>
              <a:t>2014</a:t>
            </a:r>
          </a:p>
        </p:txBody>
      </p:sp>
      <p:sp>
        <p:nvSpPr>
          <p:cNvPr id="66" name="Rectangle 145"/>
          <p:cNvSpPr/>
          <p:nvPr/>
        </p:nvSpPr>
        <p:spPr>
          <a:xfrm rot="847487">
            <a:off x="9426672" y="3576653"/>
            <a:ext cx="890385" cy="276981"/>
          </a:xfrm>
          <a:prstGeom prst="rect">
            <a:avLst/>
          </a:prstGeom>
        </p:spPr>
        <p:txBody>
          <a:bodyPr wrap="square" lIns="91423" tIns="45711" rIns="91423" bIns="45711">
            <a:spAutoFit/>
          </a:bodyPr>
          <a:lstStyle/>
          <a:p>
            <a:pPr algn="ctr" defTabSz="913765"/>
            <a:r>
              <a:rPr lang="en-US" sz="1200" b="1" kern="0" dirty="0">
                <a:solidFill>
                  <a:sysClr val="window" lastClr="FFFFFF"/>
                </a:solidFill>
                <a:latin typeface="微软雅黑" panose="020B0503020204020204" pitchFamily="34" charset="-122"/>
                <a:ea typeface="微软雅黑" panose="020B0503020204020204" pitchFamily="34" charset="-122"/>
              </a:rPr>
              <a:t>NOW</a:t>
            </a:r>
          </a:p>
        </p:txBody>
      </p:sp>
      <p:sp>
        <p:nvSpPr>
          <p:cNvPr id="67" name="TextBox 66"/>
          <p:cNvSpPr txBox="1"/>
          <p:nvPr/>
        </p:nvSpPr>
        <p:spPr>
          <a:xfrm>
            <a:off x="5972404" y="2421126"/>
            <a:ext cx="2414968" cy="677301"/>
          </a:xfrm>
          <a:prstGeom prst="rect">
            <a:avLst/>
          </a:prstGeom>
          <a:noFill/>
        </p:spPr>
        <p:txBody>
          <a:bodyPr wrap="square" lIns="0" tIns="0" rIns="0" bIns="0" rtlCol="0">
            <a:spAutoFit/>
          </a:bodyPr>
          <a:lstStyle/>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p:txBody>
      </p:sp>
      <p:sp>
        <p:nvSpPr>
          <p:cNvPr id="68" name="TextBox 67"/>
          <p:cNvSpPr txBox="1"/>
          <p:nvPr/>
        </p:nvSpPr>
        <p:spPr>
          <a:xfrm>
            <a:off x="5972410" y="1989176"/>
            <a:ext cx="2414967" cy="287323"/>
          </a:xfrm>
          <a:prstGeom prst="rect">
            <a:avLst/>
          </a:prstGeom>
          <a:noFill/>
        </p:spPr>
        <p:txBody>
          <a:bodyPr wrap="square" lIns="0" tIns="0" rIns="0" bIns="0" rtlCol="0">
            <a:spAutoFit/>
          </a:bodyPr>
          <a:lstStyle/>
          <a:p>
            <a:pPr defTabSz="913765">
              <a:defRPr/>
            </a:pPr>
            <a:r>
              <a:rPr lang="zh-CN" altLang="en-US" sz="1865" b="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GB" altLang="zh-CN" sz="1865"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8936775" y="2421125"/>
            <a:ext cx="1756343" cy="677301"/>
          </a:xfrm>
          <a:prstGeom prst="rect">
            <a:avLst/>
          </a:prstGeom>
          <a:noFill/>
        </p:spPr>
        <p:txBody>
          <a:bodyPr wrap="square" lIns="0" tIns="0" rIns="0" bIns="0" rtlCol="0">
            <a:spAutoFit/>
          </a:bodyPr>
          <a:lstStyle/>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p:txBody>
      </p:sp>
      <p:sp>
        <p:nvSpPr>
          <p:cNvPr id="70" name="TextBox 69"/>
          <p:cNvSpPr txBox="1"/>
          <p:nvPr/>
        </p:nvSpPr>
        <p:spPr>
          <a:xfrm>
            <a:off x="8936775" y="1989176"/>
            <a:ext cx="2414967" cy="287323"/>
          </a:xfrm>
          <a:prstGeom prst="rect">
            <a:avLst/>
          </a:prstGeom>
          <a:noFill/>
        </p:spPr>
        <p:txBody>
          <a:bodyPr wrap="square" lIns="0" tIns="0" rIns="0" bIns="0" rtlCol="0">
            <a:spAutoFit/>
          </a:bodyPr>
          <a:lstStyle/>
          <a:p>
            <a:pPr defTabSz="913765">
              <a:defRPr/>
            </a:pPr>
            <a:r>
              <a:rPr lang="zh-CN" altLang="en-US" sz="1865" b="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GB" altLang="zh-CN" sz="1865"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4494876" y="5374511"/>
            <a:ext cx="2414968" cy="677301"/>
          </a:xfrm>
          <a:prstGeom prst="rect">
            <a:avLst/>
          </a:prstGeom>
          <a:noFill/>
        </p:spPr>
        <p:txBody>
          <a:bodyPr wrap="square" lIns="0" tIns="0" rIns="0" bIns="0" rtlCol="0">
            <a:spAutoFit/>
          </a:bodyPr>
          <a:lstStyle/>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p:txBody>
      </p:sp>
      <p:sp>
        <p:nvSpPr>
          <p:cNvPr id="72" name="TextBox 71"/>
          <p:cNvSpPr txBox="1"/>
          <p:nvPr/>
        </p:nvSpPr>
        <p:spPr>
          <a:xfrm>
            <a:off x="4494882" y="4972680"/>
            <a:ext cx="2414967" cy="287323"/>
          </a:xfrm>
          <a:prstGeom prst="rect">
            <a:avLst/>
          </a:prstGeom>
          <a:noFill/>
        </p:spPr>
        <p:txBody>
          <a:bodyPr wrap="square" lIns="0" tIns="0" rIns="0" bIns="0" rtlCol="0">
            <a:spAutoFit/>
          </a:bodyPr>
          <a:lstStyle/>
          <a:p>
            <a:pPr defTabSz="913765">
              <a:defRPr/>
            </a:pPr>
            <a:r>
              <a:rPr lang="zh-CN" altLang="en-US" sz="1865" b="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GB" altLang="zh-CN" sz="1865"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7459243" y="5374511"/>
            <a:ext cx="2414968" cy="677301"/>
          </a:xfrm>
          <a:prstGeom prst="rect">
            <a:avLst/>
          </a:prstGeom>
          <a:noFill/>
        </p:spPr>
        <p:txBody>
          <a:bodyPr wrap="square" lIns="0" tIns="0" rIns="0" bIns="0" rtlCol="0">
            <a:spAutoFit/>
          </a:bodyPr>
          <a:lstStyle/>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a:p>
            <a:pPr defTabSz="913765"/>
            <a:r>
              <a:rPr lang="zh-CN" altLang="en-US" sz="1465"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p>
        </p:txBody>
      </p:sp>
      <p:sp>
        <p:nvSpPr>
          <p:cNvPr id="74" name="TextBox 73"/>
          <p:cNvSpPr txBox="1"/>
          <p:nvPr/>
        </p:nvSpPr>
        <p:spPr>
          <a:xfrm>
            <a:off x="7459247" y="4982088"/>
            <a:ext cx="2414967" cy="287323"/>
          </a:xfrm>
          <a:prstGeom prst="rect">
            <a:avLst/>
          </a:prstGeom>
          <a:noFill/>
        </p:spPr>
        <p:txBody>
          <a:bodyPr wrap="square" lIns="0" tIns="0" rIns="0" bIns="0" rtlCol="0">
            <a:spAutoFit/>
          </a:bodyPr>
          <a:lstStyle/>
          <a:p>
            <a:pPr defTabSz="913765">
              <a:defRPr/>
            </a:pPr>
            <a:r>
              <a:rPr lang="zh-CN" altLang="en-US" sz="1865" b="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GB" altLang="zh-CN" sz="1865"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57"/>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strips(downRight)">
                                      <p:cBhvr>
                                        <p:cTn id="21" dur="500"/>
                                        <p:tgtEl>
                                          <p:spTgt spid="51"/>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500"/>
                                        <p:tgtEl>
                                          <p:spTgt spid="6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strips(upRight)">
                                      <p:cBhvr>
                                        <p:cTn id="38" dur="500"/>
                                        <p:tgtEl>
                                          <p:spTgt spid="52"/>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strips(downRight)">
                                      <p:cBhvr>
                                        <p:cTn id="55" dur="500"/>
                                        <p:tgtEl>
                                          <p:spTgt spid="53"/>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500"/>
                                        <p:tgtEl>
                                          <p:spTgt spid="7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fade">
                                      <p:cBhvr>
                                        <p:cTn id="62" dur="500"/>
                                        <p:tgtEl>
                                          <p:spTgt spid="7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64"/>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strips(upRight)">
                                      <p:cBhvr>
                                        <p:cTn id="72" dur="500"/>
                                        <p:tgtEl>
                                          <p:spTgt spid="54"/>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65"/>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strips(downRight)">
                                      <p:cBhvr>
                                        <p:cTn id="89" dur="500"/>
                                        <p:tgtEl>
                                          <p:spTgt spid="55"/>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4"/>
                                        </p:tgtEl>
                                        <p:attrNameLst>
                                          <p:attrName>style.visibility</p:attrName>
                                        </p:attrNameLst>
                                      </p:cBhvr>
                                      <p:to>
                                        <p:strVal val="visible"/>
                                      </p:to>
                                    </p:set>
                                    <p:animEffect transition="in" filter="fade">
                                      <p:cBhvr>
                                        <p:cTn id="93" dur="500"/>
                                        <p:tgtEl>
                                          <p:spTgt spid="7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500"/>
                                        <p:tgtEl>
                                          <p:spTgt spid="73"/>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500"/>
                                        <p:tgtEl>
                                          <p:spTgt spid="48"/>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66"/>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strips(upRight)">
                                      <p:cBhvr>
                                        <p:cTn id="106" dur="500"/>
                                        <p:tgtEl>
                                          <p:spTgt spid="56"/>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69"/>
                                        </p:tgtEl>
                                        <p:attrNameLst>
                                          <p:attrName>style.visibility</p:attrName>
                                        </p:attrNameLst>
                                      </p:cBhvr>
                                      <p:to>
                                        <p:strVal val="visible"/>
                                      </p:to>
                                    </p:set>
                                    <p:animEffect transition="in" filter="fade">
                                      <p:cBhvr>
                                        <p:cTn id="110" dur="500"/>
                                        <p:tgtEl>
                                          <p:spTgt spid="6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Effect transition="in" filter="fade">
                                      <p:cBhvr>
                                        <p:cTn id="11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1" grpId="0" animBg="1"/>
      <p:bldP spid="52" grpId="0" animBg="1"/>
      <p:bldP spid="53" grpId="0" animBg="1"/>
      <p:bldP spid="54" grpId="0" animBg="1"/>
      <p:bldP spid="55" grpId="0" animBg="1"/>
      <p:bldP spid="56" grpId="0" animBg="1"/>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9" name="组合 8"/>
          <p:cNvGrpSpPr/>
          <p:nvPr/>
        </p:nvGrpSpPr>
        <p:grpSpPr bwMode="auto">
          <a:xfrm>
            <a:off x="8451856" y="3162301"/>
            <a:ext cx="2990849" cy="2990851"/>
            <a:chOff x="768366" y="1765300"/>
            <a:chExt cx="2992140" cy="2992140"/>
          </a:xfrm>
        </p:grpSpPr>
        <p:sp>
          <p:nvSpPr>
            <p:cNvPr id="10" name="椭圆 9"/>
            <p:cNvSpPr/>
            <p:nvPr/>
          </p:nvSpPr>
          <p:spPr bwMode="auto">
            <a:xfrm>
              <a:off x="768366" y="1765300"/>
              <a:ext cx="2992140" cy="2992140"/>
            </a:xfrm>
            <a:prstGeom prst="ellipse">
              <a:avLst/>
            </a:prstGeom>
            <a:gradFill>
              <a:gsLst>
                <a:gs pos="0">
                  <a:srgbClr val="8A0012"/>
                </a:gs>
                <a:gs pos="50000">
                  <a:srgbClr val="E01425"/>
                </a:gs>
                <a:gs pos="100000">
                  <a:srgbClr val="DF6342"/>
                </a:gs>
              </a:gsLst>
              <a:lin ang="5400000" scaled="0"/>
            </a:gradFill>
            <a:ln w="9525" cap="flat" cmpd="sng" algn="ctr">
              <a:noFill/>
              <a:prstDash val="solid"/>
              <a:round/>
              <a:headEnd type="none" w="med" len="med"/>
              <a:tailEnd type="none" w="med" len="med"/>
            </a:ln>
            <a:effectLst/>
          </p:spPr>
          <p:txBody>
            <a:bodyPr/>
            <a:lstStyle/>
            <a:p>
              <a:pPr defTabSz="913765">
                <a:defRPr/>
              </a:pPr>
              <a:endParaRPr lang="zh-CN" altLang="en-US" sz="1465" kern="0">
                <a:solidFill>
                  <a:prstClr val="black"/>
                </a:solidFill>
                <a:latin typeface="Calibri" panose="020F0502020204030204"/>
                <a:ea typeface="微软雅黑" panose="020B0503020204020204" pitchFamily="34" charset="-122"/>
              </a:endParaRPr>
            </a:p>
          </p:txBody>
        </p:sp>
        <p:sp>
          <p:nvSpPr>
            <p:cNvPr id="11" name="椭圆 10"/>
            <p:cNvSpPr/>
            <p:nvPr/>
          </p:nvSpPr>
          <p:spPr bwMode="auto">
            <a:xfrm>
              <a:off x="920832" y="1917766"/>
              <a:ext cx="2687208" cy="2687209"/>
            </a:xfrm>
            <a:prstGeom prst="ellipse">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a:lstStyle/>
            <a:p>
              <a:pPr defTabSz="913765">
                <a:defRPr/>
              </a:pPr>
              <a:endParaRPr lang="zh-CN" altLang="en-US" sz="1465" kern="0">
                <a:solidFill>
                  <a:prstClr val="black"/>
                </a:solidFill>
                <a:latin typeface="Calibri" panose="020F0502020204030204"/>
                <a:ea typeface="微软雅黑" panose="020B0503020204020204" pitchFamily="34" charset="-122"/>
              </a:endParaRPr>
            </a:p>
          </p:txBody>
        </p:sp>
      </p:grpSp>
      <p:grpSp>
        <p:nvGrpSpPr>
          <p:cNvPr id="12" name="组合 11"/>
          <p:cNvGrpSpPr/>
          <p:nvPr/>
        </p:nvGrpSpPr>
        <p:grpSpPr bwMode="auto">
          <a:xfrm>
            <a:off x="4442889" y="1437222"/>
            <a:ext cx="2990849" cy="2990849"/>
            <a:chOff x="768366" y="1765300"/>
            <a:chExt cx="2992140" cy="2992140"/>
          </a:xfrm>
        </p:grpSpPr>
        <p:sp>
          <p:nvSpPr>
            <p:cNvPr id="13" name="椭圆 12"/>
            <p:cNvSpPr/>
            <p:nvPr/>
          </p:nvSpPr>
          <p:spPr bwMode="auto">
            <a:xfrm>
              <a:off x="768366" y="1765300"/>
              <a:ext cx="2992140" cy="2992140"/>
            </a:xfrm>
            <a:prstGeom prst="ellipse">
              <a:avLst/>
            </a:prstGeom>
            <a:gradFill>
              <a:gsLst>
                <a:gs pos="0">
                  <a:srgbClr val="8A0012"/>
                </a:gs>
                <a:gs pos="50000">
                  <a:srgbClr val="E01425"/>
                </a:gs>
                <a:gs pos="100000">
                  <a:srgbClr val="DF6342"/>
                </a:gs>
              </a:gsLst>
              <a:lin ang="5400000" scaled="0"/>
            </a:gradFill>
            <a:ln w="9525" cap="flat" cmpd="sng" algn="ctr">
              <a:noFill/>
              <a:prstDash val="solid"/>
              <a:round/>
              <a:headEnd type="none" w="med" len="med"/>
              <a:tailEnd type="none" w="med" len="med"/>
            </a:ln>
            <a:effectLst/>
          </p:spPr>
          <p:txBody>
            <a:bodyPr/>
            <a:lstStyle/>
            <a:p>
              <a:pPr defTabSz="913765">
                <a:defRPr/>
              </a:pPr>
              <a:endParaRPr lang="zh-CN" altLang="en-US" sz="1465" kern="0">
                <a:solidFill>
                  <a:prstClr val="black"/>
                </a:solidFill>
                <a:latin typeface="Calibri" panose="020F0502020204030204"/>
                <a:ea typeface="微软雅黑" panose="020B0503020204020204" pitchFamily="34" charset="-122"/>
              </a:endParaRPr>
            </a:p>
          </p:txBody>
        </p:sp>
        <p:sp>
          <p:nvSpPr>
            <p:cNvPr id="14" name="椭圆 13"/>
            <p:cNvSpPr/>
            <p:nvPr/>
          </p:nvSpPr>
          <p:spPr bwMode="auto">
            <a:xfrm>
              <a:off x="920832" y="1917766"/>
              <a:ext cx="2687208" cy="2687208"/>
            </a:xfrm>
            <a:prstGeom prst="ellipse">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a:lstStyle/>
            <a:p>
              <a:pPr defTabSz="913765">
                <a:defRPr/>
              </a:pPr>
              <a:endParaRPr lang="zh-CN" altLang="en-US" sz="1465" kern="0">
                <a:solidFill>
                  <a:prstClr val="black"/>
                </a:solidFill>
                <a:latin typeface="Calibri" panose="020F0502020204030204"/>
                <a:ea typeface="微软雅黑" panose="020B0503020204020204" pitchFamily="34" charset="-122"/>
              </a:endParaRPr>
            </a:p>
          </p:txBody>
        </p:sp>
      </p:grpSp>
      <p:grpSp>
        <p:nvGrpSpPr>
          <p:cNvPr id="15" name="组合 14"/>
          <p:cNvGrpSpPr/>
          <p:nvPr/>
        </p:nvGrpSpPr>
        <p:grpSpPr bwMode="auto">
          <a:xfrm>
            <a:off x="817033" y="3636438"/>
            <a:ext cx="2990851" cy="2992967"/>
            <a:chOff x="768366" y="1765300"/>
            <a:chExt cx="2992140" cy="2992140"/>
          </a:xfrm>
        </p:grpSpPr>
        <p:sp>
          <p:nvSpPr>
            <p:cNvPr id="16" name="椭圆 15"/>
            <p:cNvSpPr/>
            <p:nvPr/>
          </p:nvSpPr>
          <p:spPr bwMode="auto">
            <a:xfrm>
              <a:off x="768366" y="1765300"/>
              <a:ext cx="2992140" cy="2992140"/>
            </a:xfrm>
            <a:prstGeom prst="ellipse">
              <a:avLst/>
            </a:prstGeom>
            <a:gradFill>
              <a:gsLst>
                <a:gs pos="0">
                  <a:srgbClr val="8A0012"/>
                </a:gs>
                <a:gs pos="50000">
                  <a:srgbClr val="E01425"/>
                </a:gs>
                <a:gs pos="100000">
                  <a:srgbClr val="DF6342"/>
                </a:gs>
              </a:gsLst>
              <a:lin ang="5400000" scaled="0"/>
            </a:gradFill>
            <a:ln w="9525" cap="flat" cmpd="sng" algn="ctr">
              <a:noFill/>
              <a:prstDash val="solid"/>
              <a:round/>
              <a:headEnd type="none" w="med" len="med"/>
              <a:tailEnd type="none" w="med" len="med"/>
            </a:ln>
            <a:effectLst/>
          </p:spPr>
          <p:txBody>
            <a:bodyPr/>
            <a:lstStyle/>
            <a:p>
              <a:pPr defTabSz="913765">
                <a:defRPr/>
              </a:pPr>
              <a:endParaRPr lang="zh-CN" altLang="en-US" sz="1465" kern="0">
                <a:solidFill>
                  <a:prstClr val="black"/>
                </a:solidFill>
                <a:latin typeface="Calibri" panose="020F0502020204030204"/>
                <a:ea typeface="微软雅黑" panose="020B0503020204020204" pitchFamily="34" charset="-122"/>
              </a:endParaRPr>
            </a:p>
          </p:txBody>
        </p:sp>
        <p:sp>
          <p:nvSpPr>
            <p:cNvPr id="17" name="椭圆 16"/>
            <p:cNvSpPr/>
            <p:nvPr/>
          </p:nvSpPr>
          <p:spPr bwMode="auto">
            <a:xfrm>
              <a:off x="920832" y="1917658"/>
              <a:ext cx="2687209" cy="2687424"/>
            </a:xfrm>
            <a:prstGeom prst="ellipse">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a:lstStyle/>
            <a:p>
              <a:pPr defTabSz="913765">
                <a:defRPr/>
              </a:pPr>
              <a:endParaRPr lang="zh-CN" altLang="en-US" sz="1465" kern="0">
                <a:solidFill>
                  <a:prstClr val="black"/>
                </a:solidFill>
                <a:latin typeface="Calibri" panose="020F0502020204030204"/>
                <a:ea typeface="微软雅黑" panose="020B0503020204020204" pitchFamily="34" charset="-122"/>
              </a:endParaRPr>
            </a:p>
          </p:txBody>
        </p:sp>
      </p:grpSp>
      <p:sp>
        <p:nvSpPr>
          <p:cNvPr id="18" name="椭圆 17"/>
          <p:cNvSpPr/>
          <p:nvPr/>
        </p:nvSpPr>
        <p:spPr bwMode="auto">
          <a:xfrm>
            <a:off x="734489" y="3598333"/>
            <a:ext cx="960967" cy="958851"/>
          </a:xfrm>
          <a:prstGeom prst="ellipse">
            <a:avLst/>
          </a:pr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algn="ctr" defTabSz="1218565">
              <a:defRPr/>
            </a:pPr>
            <a:endParaRPr lang="zh-CN" altLang="en-US" sz="1865" kern="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9" name="椭圆 18"/>
          <p:cNvSpPr/>
          <p:nvPr/>
        </p:nvSpPr>
        <p:spPr bwMode="auto">
          <a:xfrm>
            <a:off x="4563538" y="1166289"/>
            <a:ext cx="960967" cy="960967"/>
          </a:xfrm>
          <a:prstGeom prst="ellipse">
            <a:avLst/>
          </a:pr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algn="ctr" defTabSz="1218565">
              <a:defRPr/>
            </a:pPr>
            <a:endParaRPr lang="zh-CN" altLang="en-US" sz="1865" kern="0">
              <a:solidFill>
                <a:sysClr val="window" lastClr="FFFFFF"/>
              </a:solidFill>
              <a:latin typeface="微软雅黑" panose="020B0503020204020204" pitchFamily="34" charset="-122"/>
              <a:ea typeface="微软雅黑" panose="020B0503020204020204" pitchFamily="34" charset="-122"/>
            </a:endParaRPr>
          </a:p>
        </p:txBody>
      </p:sp>
      <p:sp>
        <p:nvSpPr>
          <p:cNvPr id="20" name="椭圆 19"/>
          <p:cNvSpPr/>
          <p:nvPr/>
        </p:nvSpPr>
        <p:spPr bwMode="auto">
          <a:xfrm>
            <a:off x="8449733" y="3194055"/>
            <a:ext cx="958851" cy="960967"/>
          </a:xfrm>
          <a:prstGeom prst="ellipse">
            <a:avLst/>
          </a:pr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algn="ctr" defTabSz="1218565">
              <a:defRPr/>
            </a:pPr>
            <a:endParaRPr lang="zh-CN" altLang="en-US" sz="1865" kern="0">
              <a:solidFill>
                <a:sysClr val="window" lastClr="FFFFFF"/>
              </a:solidFill>
              <a:latin typeface="微软雅黑" panose="020B0503020204020204" pitchFamily="34" charset="-122"/>
              <a:ea typeface="微软雅黑" panose="020B0503020204020204" pitchFamily="34" charset="-122"/>
            </a:endParaRPr>
          </a:p>
        </p:txBody>
      </p:sp>
      <p:sp>
        <p:nvSpPr>
          <p:cNvPr id="21" name="TextBox 20"/>
          <p:cNvSpPr txBox="1">
            <a:spLocks noChangeArrowheads="1"/>
          </p:cNvSpPr>
          <p:nvPr/>
        </p:nvSpPr>
        <p:spPr bwMode="auto">
          <a:xfrm>
            <a:off x="883819" y="3843869"/>
            <a:ext cx="662302" cy="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1865" kern="0" dirty="0">
                <a:solidFill>
                  <a:sysClr val="window" lastClr="FFFFFF"/>
                </a:solidFill>
                <a:latin typeface="微软雅黑" panose="020B0503020204020204" pitchFamily="34" charset="-122"/>
                <a:ea typeface="微软雅黑" panose="020B0503020204020204" pitchFamily="34" charset="-122"/>
              </a:rPr>
              <a:t>标题</a:t>
            </a:r>
          </a:p>
        </p:txBody>
      </p:sp>
      <p:sp>
        <p:nvSpPr>
          <p:cNvPr id="22" name="TextBox 21"/>
          <p:cNvSpPr txBox="1">
            <a:spLocks noChangeArrowheads="1"/>
          </p:cNvSpPr>
          <p:nvPr/>
        </p:nvSpPr>
        <p:spPr bwMode="auto">
          <a:xfrm>
            <a:off x="4709694" y="1449920"/>
            <a:ext cx="662302" cy="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1865" kern="0" dirty="0">
                <a:solidFill>
                  <a:sysClr val="window" lastClr="FFFFFF"/>
                </a:solidFill>
                <a:latin typeface="微软雅黑" panose="020B0503020204020204" pitchFamily="34" charset="-122"/>
                <a:ea typeface="微软雅黑" panose="020B0503020204020204" pitchFamily="34" charset="-122"/>
              </a:rPr>
              <a:t>标题</a:t>
            </a:r>
          </a:p>
        </p:txBody>
      </p:sp>
      <p:sp>
        <p:nvSpPr>
          <p:cNvPr id="23" name="TextBox 22"/>
          <p:cNvSpPr txBox="1">
            <a:spLocks noChangeArrowheads="1"/>
          </p:cNvSpPr>
          <p:nvPr/>
        </p:nvSpPr>
        <p:spPr bwMode="auto">
          <a:xfrm>
            <a:off x="8611769" y="3460753"/>
            <a:ext cx="662302" cy="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1865" kern="0" dirty="0">
                <a:solidFill>
                  <a:sysClr val="window" lastClr="FFFFFF"/>
                </a:solidFill>
                <a:latin typeface="微软雅黑" panose="020B0503020204020204" pitchFamily="34" charset="-122"/>
                <a:ea typeface="微软雅黑" panose="020B0503020204020204" pitchFamily="34" charset="-122"/>
              </a:rPr>
              <a:t>标题</a:t>
            </a:r>
          </a:p>
        </p:txBody>
      </p:sp>
      <p:sp>
        <p:nvSpPr>
          <p:cNvPr id="24" name="TextBox 23"/>
          <p:cNvSpPr txBox="1">
            <a:spLocks noChangeArrowheads="1"/>
          </p:cNvSpPr>
          <p:nvPr/>
        </p:nvSpPr>
        <p:spPr bwMode="auto">
          <a:xfrm>
            <a:off x="1068917" y="1839386"/>
            <a:ext cx="2590800" cy="1266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lnSpc>
                <a:spcPct val="130000"/>
              </a:lnSpc>
            </a:pPr>
            <a:r>
              <a:rPr lang="zh-CN" altLang="en-US" sz="1465">
                <a:solidFill>
                  <a:srgbClr val="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65">
              <a:solidFill>
                <a:srgbClr val="000000"/>
              </a:solidFill>
              <a:latin typeface="微软雅黑" panose="020B0503020204020204" pitchFamily="34" charset="-122"/>
              <a:ea typeface="微软雅黑" panose="020B0503020204020204" pitchFamily="34" charset="-122"/>
            </a:endParaRPr>
          </a:p>
        </p:txBody>
      </p:sp>
      <p:sp>
        <p:nvSpPr>
          <p:cNvPr id="25" name="TextBox 24"/>
          <p:cNvSpPr txBox="1">
            <a:spLocks noChangeArrowheads="1"/>
          </p:cNvSpPr>
          <p:nvPr/>
        </p:nvSpPr>
        <p:spPr bwMode="auto">
          <a:xfrm>
            <a:off x="4686300" y="4646086"/>
            <a:ext cx="2592917" cy="1266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lnSpc>
                <a:spcPct val="130000"/>
              </a:lnSpc>
            </a:pPr>
            <a:r>
              <a:rPr lang="zh-CN" altLang="en-US" sz="1465">
                <a:solidFill>
                  <a:srgbClr val="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65">
              <a:solidFill>
                <a:srgbClr val="000000"/>
              </a:solidFill>
              <a:latin typeface="微软雅黑" panose="020B0503020204020204" pitchFamily="34" charset="-122"/>
              <a:ea typeface="微软雅黑" panose="020B0503020204020204" pitchFamily="34" charset="-122"/>
            </a:endParaRPr>
          </a:p>
        </p:txBody>
      </p:sp>
      <p:sp>
        <p:nvSpPr>
          <p:cNvPr id="26" name="TextBox 25"/>
          <p:cNvSpPr txBox="1">
            <a:spLocks noChangeArrowheads="1"/>
          </p:cNvSpPr>
          <p:nvPr/>
        </p:nvSpPr>
        <p:spPr bwMode="auto">
          <a:xfrm>
            <a:off x="8737600" y="1267886"/>
            <a:ext cx="2590800" cy="1266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lnSpc>
                <a:spcPct val="130000"/>
              </a:lnSpc>
            </a:pPr>
            <a:r>
              <a:rPr lang="zh-CN" altLang="en-US" sz="1465">
                <a:solidFill>
                  <a:srgbClr val="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65">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Scale>
                                      <p:cBhvr>
                                        <p:cTn id="21"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18"/>
                                        </p:tgtEl>
                                        <p:attrNameLst>
                                          <p:attrName>ppt_x</p:attrName>
                                          <p:attrName>ppt_y</p:attrName>
                                        </p:attrNameLst>
                                      </p:cBhvr>
                                    </p:animMotion>
                                    <p:animEffect transition="in" filter="fade">
                                      <p:cBhvr>
                                        <p:cTn id="23" dur="500"/>
                                        <p:tgtEl>
                                          <p:spTgt spid="18"/>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Scale>
                                      <p:cBhvr>
                                        <p:cTn id="26" dur="5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21"/>
                                        </p:tgtEl>
                                        <p:attrNameLst>
                                          <p:attrName>ppt_x</p:attrName>
                                          <p:attrName>ppt_y</p:attrName>
                                        </p:attrNameLst>
                                      </p:cBhvr>
                                    </p:animMotion>
                                    <p:animEffect transition="in" filter="fade">
                                      <p:cBhvr>
                                        <p:cTn id="28" dur="500"/>
                                        <p:tgtEl>
                                          <p:spTgt spid="21"/>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up)">
                                      <p:cBhvr>
                                        <p:cTn id="38" dur="500"/>
                                        <p:tgtEl>
                                          <p:spTgt spid="25"/>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Scale>
                                      <p:cBhvr>
                                        <p:cTn id="42" dur="5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19"/>
                                        </p:tgtEl>
                                        <p:attrNameLst>
                                          <p:attrName>ppt_x</p:attrName>
                                          <p:attrName>ppt_y</p:attrName>
                                        </p:attrNameLst>
                                      </p:cBhvr>
                                    </p:animMotion>
                                    <p:animEffect transition="in" filter="fade">
                                      <p:cBhvr>
                                        <p:cTn id="44" dur="500"/>
                                        <p:tgtEl>
                                          <p:spTgt spid="19"/>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Scale>
                                      <p:cBhvr>
                                        <p:cTn id="47" dur="5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22"/>
                                        </p:tgtEl>
                                        <p:attrNameLst>
                                          <p:attrName>ppt_x</p:attrName>
                                          <p:attrName>ppt_y</p:attrName>
                                        </p:attrNameLst>
                                      </p:cBhvr>
                                    </p:animMotion>
                                    <p:animEffect transition="in" filter="fade">
                                      <p:cBhvr>
                                        <p:cTn id="49" dur="500"/>
                                        <p:tgtEl>
                                          <p:spTgt spid="22"/>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ppt_x</p:attrName>
                                        </p:attrNameLst>
                                      </p:cBhvr>
                                      <p:tavLst>
                                        <p:tav tm="0">
                                          <p:val>
                                            <p:strVal val="#ppt_x"/>
                                          </p:val>
                                        </p:tav>
                                        <p:tav tm="100000">
                                          <p:val>
                                            <p:strVal val="#ppt_x"/>
                                          </p:val>
                                        </p:tav>
                                      </p:tavLst>
                                    </p:anim>
                                    <p:anim calcmode="lin" valueType="num">
                                      <p:cBhvr>
                                        <p:cTn id="55" dur="500" fill="hold"/>
                                        <p:tgtEl>
                                          <p:spTgt spid="9"/>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Scale>
                                      <p:cBhvr>
                                        <p:cTn id="63" dur="5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20"/>
                                        </p:tgtEl>
                                        <p:attrNameLst>
                                          <p:attrName>ppt_x</p:attrName>
                                          <p:attrName>ppt_y</p:attrName>
                                        </p:attrNameLst>
                                      </p:cBhvr>
                                    </p:animMotion>
                                    <p:animEffect transition="in" filter="fade">
                                      <p:cBhvr>
                                        <p:cTn id="65" dur="500"/>
                                        <p:tgtEl>
                                          <p:spTgt spid="20"/>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Scale>
                                      <p:cBhvr>
                                        <p:cTn id="68" dur="5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23"/>
                                        </p:tgtEl>
                                        <p:attrNameLst>
                                          <p:attrName>ppt_x</p:attrName>
                                          <p:attrName>ppt_y</p:attrName>
                                        </p:attrNameLst>
                                      </p:cBhvr>
                                    </p:animMotion>
                                    <p:animEffect transition="in" filter="fade">
                                      <p:cBhvr>
                                        <p:cTn id="7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animBg="1"/>
      <p:bldP spid="19" grpId="0" animBg="1"/>
      <p:bldP spid="20" grpId="0" animBg="1"/>
      <p:bldP spid="21"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22" name="组合 21"/>
          <p:cNvGrpSpPr/>
          <p:nvPr/>
        </p:nvGrpSpPr>
        <p:grpSpPr>
          <a:xfrm>
            <a:off x="1199461" y="4103593"/>
            <a:ext cx="2590801" cy="323851"/>
            <a:chOff x="865188" y="3173686"/>
            <a:chExt cx="1943101" cy="242888"/>
          </a:xfrm>
          <a:gradFill>
            <a:gsLst>
              <a:gs pos="0">
                <a:srgbClr val="8A0012"/>
              </a:gs>
              <a:gs pos="50000">
                <a:srgbClr val="E01425"/>
              </a:gs>
              <a:gs pos="100000">
                <a:srgbClr val="DF6342"/>
              </a:gs>
            </a:gsLst>
            <a:lin ang="5400000" scaled="0"/>
          </a:gradFill>
        </p:grpSpPr>
        <p:sp>
          <p:nvSpPr>
            <p:cNvPr id="23" name="Freeform 378"/>
            <p:cNvSpPr/>
            <p:nvPr/>
          </p:nvSpPr>
          <p:spPr bwMode="auto">
            <a:xfrm>
              <a:off x="865188" y="3173686"/>
              <a:ext cx="1421408" cy="24288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grpFill/>
            <a:ln>
              <a:noFill/>
            </a:ln>
          </p:spPr>
          <p:txBody>
            <a:bodyPr/>
            <a:lstStyle/>
            <a:p>
              <a:pPr defTabSz="1218565" fontAlgn="base">
                <a:spcBef>
                  <a:spcPct val="0"/>
                </a:spcBef>
                <a:spcAft>
                  <a:spcPct val="0"/>
                </a:spcAft>
                <a:defRPr/>
              </a:pPr>
              <a:endParaRPr lang="zh-CN" altLang="en-US" sz="2135" kern="0">
                <a:solidFill>
                  <a:srgbClr val="C00000"/>
                </a:solidFill>
                <a:latin typeface="Calibri" panose="020F0502020204030204"/>
                <a:ea typeface="宋体" panose="02010600030101010101" pitchFamily="2" charset="-122"/>
              </a:endParaRPr>
            </a:p>
          </p:txBody>
        </p:sp>
        <p:sp>
          <p:nvSpPr>
            <p:cNvPr id="24" name="Freeform 379"/>
            <p:cNvSpPr/>
            <p:nvPr/>
          </p:nvSpPr>
          <p:spPr bwMode="auto">
            <a:xfrm>
              <a:off x="1847851" y="3173686"/>
              <a:ext cx="960438" cy="24288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grpFill/>
            <a:ln>
              <a:noFill/>
            </a:ln>
          </p:spPr>
          <p:txBody>
            <a:bodyPr/>
            <a:lstStyle/>
            <a:p>
              <a:pPr defTabSz="1218565" fontAlgn="base">
                <a:spcBef>
                  <a:spcPct val="0"/>
                </a:spcBef>
                <a:spcAft>
                  <a:spcPct val="0"/>
                </a:spcAft>
                <a:defRPr/>
              </a:pPr>
              <a:endParaRPr lang="zh-CN" altLang="en-US" sz="2135" kern="0">
                <a:solidFill>
                  <a:srgbClr val="C00000"/>
                </a:solidFill>
                <a:latin typeface="Calibri" panose="020F0502020204030204"/>
                <a:ea typeface="宋体" panose="02010600030101010101" pitchFamily="2" charset="-122"/>
              </a:endParaRPr>
            </a:p>
          </p:txBody>
        </p:sp>
      </p:grpSp>
      <p:grpSp>
        <p:nvGrpSpPr>
          <p:cNvPr id="25" name="组合 24"/>
          <p:cNvGrpSpPr/>
          <p:nvPr/>
        </p:nvGrpSpPr>
        <p:grpSpPr>
          <a:xfrm>
            <a:off x="3629391" y="4103593"/>
            <a:ext cx="3589868" cy="323851"/>
            <a:chOff x="2687638" y="3173686"/>
            <a:chExt cx="2692401" cy="242888"/>
          </a:xfrm>
          <a:gradFill>
            <a:gsLst>
              <a:gs pos="0">
                <a:srgbClr val="8A0012"/>
              </a:gs>
              <a:gs pos="50000">
                <a:srgbClr val="E01425"/>
              </a:gs>
              <a:gs pos="100000">
                <a:srgbClr val="DF6342"/>
              </a:gs>
            </a:gsLst>
            <a:lin ang="5400000" scaled="0"/>
          </a:gradFill>
        </p:grpSpPr>
        <p:sp>
          <p:nvSpPr>
            <p:cNvPr id="26" name="Freeform 380"/>
            <p:cNvSpPr/>
            <p:nvPr/>
          </p:nvSpPr>
          <p:spPr bwMode="auto">
            <a:xfrm>
              <a:off x="2687638" y="3173686"/>
              <a:ext cx="1919288"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grpFill/>
            <a:ln>
              <a:noFill/>
            </a:ln>
          </p:spPr>
          <p:txBody>
            <a:bodyPr/>
            <a:lstStyle/>
            <a:p>
              <a:pPr defTabSz="1218565" fontAlgn="base">
                <a:spcBef>
                  <a:spcPct val="0"/>
                </a:spcBef>
                <a:spcAft>
                  <a:spcPct val="0"/>
                </a:spcAft>
                <a:defRPr/>
              </a:pPr>
              <a:endParaRPr lang="zh-CN" altLang="en-US" sz="2135" kern="0">
                <a:solidFill>
                  <a:srgbClr val="C00000"/>
                </a:solidFill>
                <a:latin typeface="Calibri" panose="020F0502020204030204"/>
                <a:ea typeface="宋体" panose="02010600030101010101" pitchFamily="2" charset="-122"/>
              </a:endParaRPr>
            </a:p>
          </p:txBody>
        </p:sp>
        <p:sp>
          <p:nvSpPr>
            <p:cNvPr id="27" name="Freeform 381"/>
            <p:cNvSpPr/>
            <p:nvPr/>
          </p:nvSpPr>
          <p:spPr bwMode="auto">
            <a:xfrm>
              <a:off x="3832226" y="3173686"/>
              <a:ext cx="1547813"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grpFill/>
            <a:ln>
              <a:noFill/>
            </a:ln>
          </p:spPr>
          <p:txBody>
            <a:bodyPr/>
            <a:lstStyle/>
            <a:p>
              <a:pPr defTabSz="1218565" fontAlgn="base">
                <a:spcBef>
                  <a:spcPct val="0"/>
                </a:spcBef>
                <a:spcAft>
                  <a:spcPct val="0"/>
                </a:spcAft>
                <a:defRPr/>
              </a:pPr>
              <a:endParaRPr lang="zh-CN" altLang="en-US" sz="2135" kern="0">
                <a:solidFill>
                  <a:srgbClr val="C00000"/>
                </a:solidFill>
                <a:latin typeface="Calibri" panose="020F0502020204030204"/>
                <a:ea typeface="宋体" panose="02010600030101010101" pitchFamily="2" charset="-122"/>
              </a:endParaRPr>
            </a:p>
          </p:txBody>
        </p:sp>
      </p:grpSp>
      <p:sp>
        <p:nvSpPr>
          <p:cNvPr id="28" name="Freeform 382"/>
          <p:cNvSpPr/>
          <p:nvPr/>
        </p:nvSpPr>
        <p:spPr bwMode="auto">
          <a:xfrm>
            <a:off x="7024524" y="4103593"/>
            <a:ext cx="3917949" cy="323851"/>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gradFill>
            <a:gsLst>
              <a:gs pos="0">
                <a:srgbClr val="8A0012"/>
              </a:gs>
              <a:gs pos="50000">
                <a:srgbClr val="E01425"/>
              </a:gs>
              <a:gs pos="100000">
                <a:srgbClr val="DF6342"/>
              </a:gs>
            </a:gsLst>
            <a:lin ang="5400000" scaled="0"/>
          </a:gradFill>
          <a:ln>
            <a:noFill/>
          </a:ln>
        </p:spPr>
        <p:txBody>
          <a:bodyPr lIns="121912" tIns="60956" rIns="121912" bIns="60956"/>
          <a:lstStyle/>
          <a:p>
            <a:pPr defTabSz="1218565" fontAlgn="base">
              <a:spcBef>
                <a:spcPct val="0"/>
              </a:spcBef>
              <a:spcAft>
                <a:spcPct val="0"/>
              </a:spcAft>
              <a:defRPr/>
            </a:pPr>
            <a:endParaRPr lang="zh-CN" altLang="en-US" sz="2135" kern="0">
              <a:solidFill>
                <a:srgbClr val="C00000"/>
              </a:solidFill>
              <a:latin typeface="Calibri" panose="020F0502020204030204"/>
              <a:ea typeface="宋体" panose="02010600030101010101" pitchFamily="2" charset="-122"/>
            </a:endParaRPr>
          </a:p>
        </p:txBody>
      </p:sp>
      <p:grpSp>
        <p:nvGrpSpPr>
          <p:cNvPr id="29" name="组合 28"/>
          <p:cNvGrpSpPr/>
          <p:nvPr/>
        </p:nvGrpSpPr>
        <p:grpSpPr>
          <a:xfrm>
            <a:off x="8799352" y="3917324"/>
            <a:ext cx="700617" cy="696384"/>
            <a:chOff x="6635751" y="3033986"/>
            <a:chExt cx="525463" cy="522288"/>
          </a:xfrm>
        </p:grpSpPr>
        <p:sp>
          <p:nvSpPr>
            <p:cNvPr id="30" name="Oval 414"/>
            <p:cNvSpPr>
              <a:spLocks noChangeArrowheads="1"/>
            </p:cNvSpPr>
            <p:nvPr/>
          </p:nvSpPr>
          <p:spPr bwMode="auto">
            <a:xfrm>
              <a:off x="6635751" y="3033986"/>
              <a:ext cx="525463" cy="522288"/>
            </a:xfrm>
            <a:prstGeom prst="ellipse">
              <a:avLst/>
            </a:pr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fontAlgn="base">
                <a:spcBef>
                  <a:spcPct val="0"/>
                </a:spcBef>
                <a:spcAft>
                  <a:spcPct val="0"/>
                </a:spcAft>
                <a:defRPr/>
              </a:pPr>
              <a:endParaRPr lang="zh-CN" altLang="en-US" sz="2400" kern="0">
                <a:solidFill>
                  <a:srgbClr val="C00000"/>
                </a:solidFill>
                <a:latin typeface="Calibri" panose="020F0502020204030204"/>
                <a:ea typeface="宋体" panose="02010600030101010101" pitchFamily="2" charset="-122"/>
              </a:endParaRPr>
            </a:p>
          </p:txBody>
        </p:sp>
        <p:sp>
          <p:nvSpPr>
            <p:cNvPr id="31" name="Oval 415"/>
            <p:cNvSpPr>
              <a:spLocks noChangeArrowheads="1"/>
            </p:cNvSpPr>
            <p:nvPr/>
          </p:nvSpPr>
          <p:spPr bwMode="auto">
            <a:xfrm>
              <a:off x="6789738" y="3187974"/>
              <a:ext cx="217488" cy="214313"/>
            </a:xfrm>
            <a:prstGeom prst="ellipse">
              <a:avLst/>
            </a:prstGeom>
            <a:solidFill>
              <a:sysClr val="window" lastClr="FFFFFF"/>
            </a:solidFill>
            <a:ln>
              <a:noFill/>
            </a:ln>
          </p:spPr>
          <p:txBody>
            <a:bodyPr/>
            <a:lstStyle/>
            <a:p>
              <a:pPr defTabSz="1218565" fontAlgn="base">
                <a:spcBef>
                  <a:spcPct val="0"/>
                </a:spcBef>
                <a:spcAft>
                  <a:spcPct val="0"/>
                </a:spcAft>
                <a:defRPr/>
              </a:pPr>
              <a:endParaRPr lang="zh-CN" altLang="en-US" sz="2135" kern="0">
                <a:solidFill>
                  <a:srgbClr val="C00000"/>
                </a:solidFill>
                <a:latin typeface="Calibri" panose="020F0502020204030204"/>
                <a:ea typeface="宋体" panose="02010600030101010101" pitchFamily="2" charset="-122"/>
              </a:endParaRPr>
            </a:p>
          </p:txBody>
        </p:sp>
      </p:grpSp>
      <p:grpSp>
        <p:nvGrpSpPr>
          <p:cNvPr id="32" name="组合 31"/>
          <p:cNvGrpSpPr/>
          <p:nvPr/>
        </p:nvGrpSpPr>
        <p:grpSpPr>
          <a:xfrm>
            <a:off x="5489943" y="3917324"/>
            <a:ext cx="698500" cy="696384"/>
            <a:chOff x="4083051" y="3033986"/>
            <a:chExt cx="523875" cy="522288"/>
          </a:xfrm>
        </p:grpSpPr>
        <p:sp>
          <p:nvSpPr>
            <p:cNvPr id="33" name="Oval 416"/>
            <p:cNvSpPr>
              <a:spLocks noChangeArrowheads="1"/>
            </p:cNvSpPr>
            <p:nvPr/>
          </p:nvSpPr>
          <p:spPr bwMode="auto">
            <a:xfrm>
              <a:off x="4083051" y="3033986"/>
              <a:ext cx="523875" cy="522288"/>
            </a:xfrm>
            <a:prstGeom prst="ellipse">
              <a:avLst/>
            </a:pr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fontAlgn="base">
                <a:spcBef>
                  <a:spcPct val="0"/>
                </a:spcBef>
                <a:spcAft>
                  <a:spcPct val="0"/>
                </a:spcAft>
                <a:defRPr/>
              </a:pPr>
              <a:endParaRPr lang="zh-CN" altLang="en-US" sz="2400" kern="0">
                <a:solidFill>
                  <a:srgbClr val="C00000"/>
                </a:solidFill>
                <a:latin typeface="Calibri" panose="020F0502020204030204"/>
                <a:ea typeface="宋体" panose="02010600030101010101" pitchFamily="2" charset="-122"/>
              </a:endParaRPr>
            </a:p>
          </p:txBody>
        </p:sp>
        <p:sp>
          <p:nvSpPr>
            <p:cNvPr id="34" name="Oval 417"/>
            <p:cNvSpPr>
              <a:spLocks noChangeArrowheads="1"/>
            </p:cNvSpPr>
            <p:nvPr/>
          </p:nvSpPr>
          <p:spPr bwMode="auto">
            <a:xfrm>
              <a:off x="4237038" y="3187974"/>
              <a:ext cx="217488" cy="214313"/>
            </a:xfrm>
            <a:prstGeom prst="ellipse">
              <a:avLst/>
            </a:prstGeom>
            <a:solidFill>
              <a:sysClr val="window" lastClr="FFFFFF"/>
            </a:solidFill>
            <a:ln>
              <a:noFill/>
            </a:ln>
          </p:spPr>
          <p:txBody>
            <a:bodyPr/>
            <a:lstStyle/>
            <a:p>
              <a:pPr defTabSz="1218565" fontAlgn="base">
                <a:spcBef>
                  <a:spcPct val="0"/>
                </a:spcBef>
                <a:spcAft>
                  <a:spcPct val="0"/>
                </a:spcAft>
                <a:defRPr/>
              </a:pPr>
              <a:endParaRPr lang="zh-CN" altLang="en-US" sz="2135" kern="0">
                <a:solidFill>
                  <a:srgbClr val="C00000"/>
                </a:solidFill>
                <a:latin typeface="Calibri" panose="020F0502020204030204"/>
                <a:ea typeface="宋体" panose="02010600030101010101" pitchFamily="2" charset="-122"/>
              </a:endParaRPr>
            </a:p>
          </p:txBody>
        </p:sp>
      </p:grpSp>
      <p:grpSp>
        <p:nvGrpSpPr>
          <p:cNvPr id="35" name="组合 34"/>
          <p:cNvGrpSpPr/>
          <p:nvPr/>
        </p:nvGrpSpPr>
        <p:grpSpPr>
          <a:xfrm>
            <a:off x="2137143" y="3917324"/>
            <a:ext cx="698500" cy="696384"/>
            <a:chOff x="1568451" y="3033986"/>
            <a:chExt cx="523875" cy="522288"/>
          </a:xfrm>
        </p:grpSpPr>
        <p:sp>
          <p:nvSpPr>
            <p:cNvPr id="36" name="Oval 416"/>
            <p:cNvSpPr>
              <a:spLocks noChangeArrowheads="1"/>
            </p:cNvSpPr>
            <p:nvPr/>
          </p:nvSpPr>
          <p:spPr bwMode="auto">
            <a:xfrm>
              <a:off x="1568451" y="3033986"/>
              <a:ext cx="523875" cy="522288"/>
            </a:xfrm>
            <a:prstGeom prst="ellipse">
              <a:avLst/>
            </a:pr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fontAlgn="base">
                <a:spcBef>
                  <a:spcPct val="0"/>
                </a:spcBef>
                <a:spcAft>
                  <a:spcPct val="0"/>
                </a:spcAft>
                <a:defRPr/>
              </a:pPr>
              <a:endParaRPr lang="zh-CN" altLang="en-US" sz="2400" kern="0">
                <a:solidFill>
                  <a:srgbClr val="C00000"/>
                </a:solidFill>
                <a:latin typeface="Calibri" panose="020F0502020204030204"/>
                <a:ea typeface="宋体" panose="02010600030101010101" pitchFamily="2" charset="-122"/>
              </a:endParaRPr>
            </a:p>
          </p:txBody>
        </p:sp>
        <p:sp>
          <p:nvSpPr>
            <p:cNvPr id="37" name="Oval 417"/>
            <p:cNvSpPr>
              <a:spLocks noChangeArrowheads="1"/>
            </p:cNvSpPr>
            <p:nvPr/>
          </p:nvSpPr>
          <p:spPr bwMode="auto">
            <a:xfrm>
              <a:off x="1722438" y="3187974"/>
              <a:ext cx="217488" cy="214313"/>
            </a:xfrm>
            <a:prstGeom prst="ellipse">
              <a:avLst/>
            </a:prstGeom>
            <a:solidFill>
              <a:sysClr val="window" lastClr="FFFFFF"/>
            </a:solidFill>
            <a:ln>
              <a:noFill/>
            </a:ln>
          </p:spPr>
          <p:txBody>
            <a:bodyPr/>
            <a:lstStyle/>
            <a:p>
              <a:pPr defTabSz="1218565" fontAlgn="base">
                <a:spcBef>
                  <a:spcPct val="0"/>
                </a:spcBef>
                <a:spcAft>
                  <a:spcPct val="0"/>
                </a:spcAft>
                <a:defRPr/>
              </a:pPr>
              <a:endParaRPr lang="zh-CN" altLang="en-US" sz="2135" kern="0">
                <a:solidFill>
                  <a:srgbClr val="C00000"/>
                </a:solidFill>
                <a:latin typeface="Calibri" panose="020F0502020204030204"/>
                <a:ea typeface="宋体" panose="02010600030101010101" pitchFamily="2" charset="-122"/>
              </a:endParaRPr>
            </a:p>
          </p:txBody>
        </p:sp>
      </p:grpSp>
      <p:sp>
        <p:nvSpPr>
          <p:cNvPr id="38" name="TextBox 692"/>
          <p:cNvSpPr txBox="1"/>
          <p:nvPr/>
        </p:nvSpPr>
        <p:spPr bwMode="auto">
          <a:xfrm>
            <a:off x="1364279" y="4995372"/>
            <a:ext cx="3458623" cy="1025978"/>
          </a:xfrm>
          <a:prstGeom prst="rect">
            <a:avLst/>
          </a:prstGeom>
          <a:noFill/>
        </p:spPr>
        <p:txBody>
          <a:bodyPr wrap="none" lIns="121912" tIns="60956" rIns="121912" bIns="60956">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1087755" fontAlgn="auto">
              <a:spcBef>
                <a:spcPts val="0"/>
              </a:spcBef>
              <a:spcAft>
                <a:spcPts val="0"/>
              </a:spcAft>
              <a:defRPr/>
            </a:pPr>
            <a:r>
              <a:rPr lang="zh-CN" altLang="en-US" sz="5865" spc="400" dirty="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9" name="矩形 1"/>
          <p:cNvSpPr>
            <a:spLocks noChangeArrowheads="1"/>
          </p:cNvSpPr>
          <p:nvPr/>
        </p:nvSpPr>
        <p:spPr bwMode="auto">
          <a:xfrm>
            <a:off x="4680286" y="5155837"/>
            <a:ext cx="6312263" cy="80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p>
            <a:pPr algn="just" defTabSz="1087755"/>
            <a:r>
              <a:rPr lang="zh-CN" altLang="en-US" sz="1465" dirty="0">
                <a:solidFill>
                  <a:prstClr val="black">
                    <a:lumMod val="65000"/>
                    <a:lumOff val="35000"/>
                  </a:prstClr>
                </a:solidFill>
                <a:latin typeface="微软雅黑" panose="020B0503020204020204" pitchFamily="34" charset="-122"/>
                <a:ea typeface="微软雅黑" panose="020B0503020204020204" pitchFamily="34" charset="-122"/>
              </a:rPr>
              <a:t>点击添加文字内容信息点击添加文字内容信息点击添加文字内容信息点击添加文字内容信息点击添加文字内容信息点击添加文字内容信息点击添加文字内容信息点击添加文字内容信息点击添加文字内容信息。</a:t>
            </a:r>
          </a:p>
        </p:txBody>
      </p:sp>
      <p:grpSp>
        <p:nvGrpSpPr>
          <p:cNvPr id="40" name="组合 39"/>
          <p:cNvGrpSpPr/>
          <p:nvPr/>
        </p:nvGrpSpPr>
        <p:grpSpPr>
          <a:xfrm>
            <a:off x="2560477" y="1476807"/>
            <a:ext cx="2348441" cy="2296584"/>
            <a:chOff x="1885951" y="1203598"/>
            <a:chExt cx="1761331" cy="1722438"/>
          </a:xfrm>
        </p:grpSpPr>
        <p:sp>
          <p:nvSpPr>
            <p:cNvPr id="41" name="Freeform 5"/>
            <p:cNvSpPr/>
            <p:nvPr/>
          </p:nvSpPr>
          <p:spPr bwMode="auto">
            <a:xfrm>
              <a:off x="1885951" y="1203598"/>
              <a:ext cx="1704975" cy="1722438"/>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Lst>
              <a:ahLst/>
              <a:cxnLst>
                <a:cxn ang="0">
                  <a:pos x="T0" y="T1"/>
                </a:cxn>
                <a:cxn ang="0">
                  <a:pos x="T2" y="T3"/>
                </a:cxn>
                <a:cxn ang="0">
                  <a:pos x="T4" y="T5"/>
                </a:cxn>
                <a:cxn ang="0">
                  <a:pos x="T6" y="T7"/>
                </a:cxn>
                <a:cxn ang="0">
                  <a:pos x="T8" y="T9"/>
                </a:cxn>
                <a:cxn ang="0">
                  <a:pos x="T10" y="T11"/>
                </a:cxn>
              </a:cxnLst>
              <a:rect l="0" t="0" r="r" b="b"/>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gradFill>
              <a:gsLst>
                <a:gs pos="0">
                  <a:srgbClr val="8A0012"/>
                </a:gs>
                <a:gs pos="50000">
                  <a:srgbClr val="E01425"/>
                </a:gs>
                <a:gs pos="100000">
                  <a:srgbClr val="DF6342"/>
                </a:gs>
              </a:gsLst>
              <a:lin ang="5400000" scaled="0"/>
            </a:gradFill>
            <a:ln>
              <a:noFill/>
            </a:ln>
          </p:spPr>
          <p:txBody>
            <a:bodyPr/>
            <a:lstStyle/>
            <a:p>
              <a:pPr defTabSz="1218565" fontAlgn="base">
                <a:spcBef>
                  <a:spcPct val="0"/>
                </a:spcBef>
                <a:spcAft>
                  <a:spcPct val="0"/>
                </a:spcAft>
                <a:defRPr/>
              </a:pPr>
              <a:endParaRPr lang="zh-CN" altLang="en-US" sz="2135" kern="0">
                <a:solidFill>
                  <a:prstClr val="white"/>
                </a:solidFill>
                <a:latin typeface="Calibri" panose="020F0502020204030204"/>
                <a:ea typeface="宋体" panose="02010600030101010101" pitchFamily="2" charset="-122"/>
              </a:endParaRPr>
            </a:p>
          </p:txBody>
        </p:sp>
        <p:sp>
          <p:nvSpPr>
            <p:cNvPr id="42" name="TextBox 692"/>
            <p:cNvSpPr txBox="1"/>
            <p:nvPr/>
          </p:nvSpPr>
          <p:spPr bwMode="auto">
            <a:xfrm>
              <a:off x="2049616" y="1546417"/>
              <a:ext cx="1316707" cy="3770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1087755" fontAlgn="auto">
                <a:spcBef>
                  <a:spcPts val="0"/>
                </a:spcBef>
                <a:spcAft>
                  <a:spcPts val="0"/>
                </a:spcAft>
                <a:defRPr/>
              </a:pPr>
              <a:r>
                <a:rPr lang="zh-CN" altLang="en-US" sz="2665" spc="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3" name="矩形 1"/>
            <p:cNvSpPr>
              <a:spLocks noChangeArrowheads="1"/>
            </p:cNvSpPr>
            <p:nvPr/>
          </p:nvSpPr>
          <p:spPr bwMode="auto">
            <a:xfrm>
              <a:off x="1950173" y="2021133"/>
              <a:ext cx="1697109" cy="57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87755" fontAlgn="base">
                <a:spcBef>
                  <a:spcPct val="0"/>
                </a:spcBef>
                <a:spcAft>
                  <a:spcPct val="0"/>
                </a:spcAft>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endParaRPr lang="en-US" altLang="zh-CN" sz="1465" kern="0" dirty="0">
                <a:solidFill>
                  <a:prstClr val="white"/>
                </a:solidFill>
                <a:latin typeface="微软雅黑" panose="020B0503020204020204" pitchFamily="34" charset="-122"/>
                <a:ea typeface="微软雅黑" panose="020B0503020204020204" pitchFamily="34" charset="-122"/>
              </a:endParaRPr>
            </a:p>
            <a:p>
              <a:pPr defTabSz="1087755">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p>
            <a:p>
              <a:pPr defTabSz="1087755">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p>
          </p:txBody>
        </p:sp>
        <p:cxnSp>
          <p:nvCxnSpPr>
            <p:cNvPr id="44" name="直接连接符 43"/>
            <p:cNvCxnSpPr/>
            <p:nvPr/>
          </p:nvCxnSpPr>
          <p:spPr>
            <a:xfrm>
              <a:off x="2034376" y="1965577"/>
              <a:ext cx="1388637" cy="0"/>
            </a:xfrm>
            <a:prstGeom prst="line">
              <a:avLst/>
            </a:prstGeom>
            <a:noFill/>
            <a:ln w="9525" cap="flat" cmpd="sng" algn="ctr">
              <a:solidFill>
                <a:sysClr val="window" lastClr="FFFFFF"/>
              </a:solidFill>
              <a:prstDash val="solid"/>
            </a:ln>
            <a:effectLst/>
          </p:spPr>
        </p:cxnSp>
      </p:grpSp>
      <p:grpSp>
        <p:nvGrpSpPr>
          <p:cNvPr id="45" name="组合 44"/>
          <p:cNvGrpSpPr/>
          <p:nvPr/>
        </p:nvGrpSpPr>
        <p:grpSpPr>
          <a:xfrm>
            <a:off x="5614825" y="1531841"/>
            <a:ext cx="2279650" cy="2296584"/>
            <a:chOff x="4176714" y="1244873"/>
            <a:chExt cx="1709738" cy="1722438"/>
          </a:xfrm>
        </p:grpSpPr>
        <p:sp>
          <p:nvSpPr>
            <p:cNvPr id="46" name="Freeform 6"/>
            <p:cNvSpPr/>
            <p:nvPr/>
          </p:nvSpPr>
          <p:spPr bwMode="auto">
            <a:xfrm>
              <a:off x="4176714" y="1244873"/>
              <a:ext cx="1709738" cy="1722438"/>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Lst>
              <a:ahLst/>
              <a:cxnLst>
                <a:cxn ang="0">
                  <a:pos x="T0" y="T1"/>
                </a:cxn>
                <a:cxn ang="0">
                  <a:pos x="T2" y="T3"/>
                </a:cxn>
                <a:cxn ang="0">
                  <a:pos x="T4" y="T5"/>
                </a:cxn>
                <a:cxn ang="0">
                  <a:pos x="T6" y="T7"/>
                </a:cxn>
                <a:cxn ang="0">
                  <a:pos x="T8" y="T9"/>
                </a:cxn>
                <a:cxn ang="0">
                  <a:pos x="T10" y="T11"/>
                </a:cxn>
              </a:cxnLst>
              <a:rect l="0" t="0" r="r" b="b"/>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gradFill>
              <a:gsLst>
                <a:gs pos="0">
                  <a:srgbClr val="8A0012"/>
                </a:gs>
                <a:gs pos="50000">
                  <a:srgbClr val="E01425"/>
                </a:gs>
                <a:gs pos="100000">
                  <a:srgbClr val="DF6342"/>
                </a:gs>
              </a:gsLst>
              <a:lin ang="5400000" scaled="0"/>
            </a:gradFill>
            <a:ln>
              <a:noFill/>
            </a:ln>
          </p:spPr>
          <p:txBody>
            <a:bodyPr/>
            <a:lstStyle/>
            <a:p>
              <a:pPr defTabSz="1218565" fontAlgn="base">
                <a:spcBef>
                  <a:spcPct val="0"/>
                </a:spcBef>
                <a:spcAft>
                  <a:spcPct val="0"/>
                </a:spcAft>
                <a:defRPr/>
              </a:pPr>
              <a:endParaRPr lang="zh-CN" altLang="en-US" sz="2135" kern="0">
                <a:solidFill>
                  <a:prstClr val="white"/>
                </a:solidFill>
                <a:latin typeface="Calibri" panose="020F0502020204030204"/>
                <a:ea typeface="宋体" panose="02010600030101010101" pitchFamily="2" charset="-122"/>
              </a:endParaRPr>
            </a:p>
          </p:txBody>
        </p:sp>
        <p:sp>
          <p:nvSpPr>
            <p:cNvPr id="47" name="TextBox 692"/>
            <p:cNvSpPr txBox="1"/>
            <p:nvPr/>
          </p:nvSpPr>
          <p:spPr bwMode="auto">
            <a:xfrm>
              <a:off x="4335616" y="1546417"/>
              <a:ext cx="1316707" cy="3770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1087755" fontAlgn="auto">
                <a:spcBef>
                  <a:spcPts val="0"/>
                </a:spcBef>
                <a:spcAft>
                  <a:spcPts val="0"/>
                </a:spcAft>
                <a:defRPr/>
              </a:pPr>
              <a:r>
                <a:rPr lang="zh-CN" altLang="en-US" sz="2665" spc="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48" name="矩形 1"/>
            <p:cNvSpPr>
              <a:spLocks noChangeArrowheads="1"/>
            </p:cNvSpPr>
            <p:nvPr/>
          </p:nvSpPr>
          <p:spPr bwMode="auto">
            <a:xfrm>
              <a:off x="4236173" y="2021133"/>
              <a:ext cx="1650279" cy="57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87755">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endParaRPr lang="en-US" altLang="zh-CN" sz="1465" kern="0" dirty="0">
                <a:solidFill>
                  <a:prstClr val="white"/>
                </a:solidFill>
                <a:latin typeface="微软雅黑" panose="020B0503020204020204" pitchFamily="34" charset="-122"/>
                <a:ea typeface="微软雅黑" panose="020B0503020204020204" pitchFamily="34" charset="-122"/>
              </a:endParaRPr>
            </a:p>
            <a:p>
              <a:pPr defTabSz="1087755">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p>
            <a:p>
              <a:pPr defTabSz="1087755">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p>
          </p:txBody>
        </p:sp>
        <p:cxnSp>
          <p:nvCxnSpPr>
            <p:cNvPr id="49" name="直接连接符 48"/>
            <p:cNvCxnSpPr/>
            <p:nvPr/>
          </p:nvCxnSpPr>
          <p:spPr>
            <a:xfrm>
              <a:off x="4312756" y="1965577"/>
              <a:ext cx="1388637" cy="0"/>
            </a:xfrm>
            <a:prstGeom prst="line">
              <a:avLst/>
            </a:prstGeom>
            <a:noFill/>
            <a:ln w="9525" cap="flat" cmpd="sng" algn="ctr">
              <a:solidFill>
                <a:sysClr val="window" lastClr="FFFFFF"/>
              </a:solidFill>
              <a:prstDash val="solid"/>
            </a:ln>
            <a:effectLst/>
          </p:spPr>
        </p:cxnSp>
      </p:grpSp>
      <p:grpSp>
        <p:nvGrpSpPr>
          <p:cNvPr id="50" name="组合 49"/>
          <p:cNvGrpSpPr/>
          <p:nvPr/>
        </p:nvGrpSpPr>
        <p:grpSpPr>
          <a:xfrm>
            <a:off x="8804641" y="1502211"/>
            <a:ext cx="2375661" cy="2300817"/>
            <a:chOff x="6569076" y="1222648"/>
            <a:chExt cx="1781746" cy="1725613"/>
          </a:xfrm>
          <a:solidFill>
            <a:srgbClr val="9BBB59">
              <a:lumMod val="75000"/>
            </a:srgbClr>
          </a:solidFill>
        </p:grpSpPr>
        <p:sp>
          <p:nvSpPr>
            <p:cNvPr id="51" name="Freeform 7"/>
            <p:cNvSpPr/>
            <p:nvPr/>
          </p:nvSpPr>
          <p:spPr bwMode="auto">
            <a:xfrm>
              <a:off x="6569076" y="1222648"/>
              <a:ext cx="1709738" cy="1725613"/>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Lst>
              <a:ahLst/>
              <a:cxnLst>
                <a:cxn ang="0">
                  <a:pos x="T0" y="T1"/>
                </a:cxn>
                <a:cxn ang="0">
                  <a:pos x="T2" y="T3"/>
                </a:cxn>
                <a:cxn ang="0">
                  <a:pos x="T4" y="T5"/>
                </a:cxn>
                <a:cxn ang="0">
                  <a:pos x="T6" y="T7"/>
                </a:cxn>
                <a:cxn ang="0">
                  <a:pos x="T8" y="T9"/>
                </a:cxn>
                <a:cxn ang="0">
                  <a:pos x="T10" y="T11"/>
                </a:cxn>
              </a:cxnLst>
              <a:rect l="0" t="0" r="r" b="b"/>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gradFill>
              <a:gsLst>
                <a:gs pos="0">
                  <a:srgbClr val="8A0012"/>
                </a:gs>
                <a:gs pos="50000">
                  <a:srgbClr val="E01425"/>
                </a:gs>
                <a:gs pos="100000">
                  <a:srgbClr val="DF6342"/>
                </a:gs>
              </a:gsLst>
              <a:lin ang="5400000" scaled="0"/>
            </a:gradFill>
            <a:ln>
              <a:noFill/>
            </a:ln>
          </p:spPr>
          <p:txBody>
            <a:bodyPr/>
            <a:lstStyle/>
            <a:p>
              <a:pPr defTabSz="1218565" fontAlgn="base">
                <a:spcBef>
                  <a:spcPct val="0"/>
                </a:spcBef>
                <a:spcAft>
                  <a:spcPct val="0"/>
                </a:spcAft>
                <a:defRPr/>
              </a:pPr>
              <a:endParaRPr lang="zh-CN" altLang="en-US" sz="2135" kern="0">
                <a:solidFill>
                  <a:prstClr val="white"/>
                </a:solidFill>
                <a:latin typeface="Calibri" panose="020F0502020204030204"/>
                <a:ea typeface="宋体" panose="02010600030101010101" pitchFamily="2" charset="-122"/>
              </a:endParaRPr>
            </a:p>
          </p:txBody>
        </p:sp>
        <p:sp>
          <p:nvSpPr>
            <p:cNvPr id="52" name="TextBox 692"/>
            <p:cNvSpPr txBox="1"/>
            <p:nvPr/>
          </p:nvSpPr>
          <p:spPr bwMode="auto">
            <a:xfrm>
              <a:off x="6735916" y="1546417"/>
              <a:ext cx="1316707" cy="377075"/>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1087755" fontAlgn="auto">
                <a:spcBef>
                  <a:spcPts val="0"/>
                </a:spcBef>
                <a:spcAft>
                  <a:spcPts val="0"/>
                </a:spcAft>
                <a:defRPr/>
              </a:pPr>
              <a:r>
                <a:rPr lang="zh-CN" altLang="en-US" sz="2665" spc="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53" name="矩形 1"/>
            <p:cNvSpPr>
              <a:spLocks noChangeArrowheads="1"/>
            </p:cNvSpPr>
            <p:nvPr/>
          </p:nvSpPr>
          <p:spPr bwMode="auto">
            <a:xfrm>
              <a:off x="6636473" y="2021133"/>
              <a:ext cx="1714349" cy="5772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87755">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endParaRPr lang="en-US" altLang="zh-CN" sz="1465" kern="0" dirty="0">
                <a:solidFill>
                  <a:prstClr val="white"/>
                </a:solidFill>
                <a:latin typeface="微软雅黑" panose="020B0503020204020204" pitchFamily="34" charset="-122"/>
                <a:ea typeface="微软雅黑" panose="020B0503020204020204" pitchFamily="34" charset="-122"/>
              </a:endParaRPr>
            </a:p>
            <a:p>
              <a:pPr defTabSz="1087755">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p>
            <a:p>
              <a:pPr defTabSz="1087755">
                <a:defRPr/>
              </a:pPr>
              <a:r>
                <a:rPr lang="zh-CN" altLang="en-US" sz="1465" kern="0" dirty="0">
                  <a:solidFill>
                    <a:prstClr val="white"/>
                  </a:solidFill>
                  <a:latin typeface="微软雅黑" panose="020B0503020204020204" pitchFamily="34" charset="-122"/>
                  <a:ea typeface="微软雅黑" panose="020B0503020204020204" pitchFamily="34" charset="-122"/>
                </a:rPr>
                <a:t>点击添加文字信息内容</a:t>
              </a:r>
            </a:p>
          </p:txBody>
        </p:sp>
        <p:cxnSp>
          <p:nvCxnSpPr>
            <p:cNvPr id="54" name="直接连接符 53"/>
            <p:cNvCxnSpPr/>
            <p:nvPr/>
          </p:nvCxnSpPr>
          <p:spPr>
            <a:xfrm>
              <a:off x="6697816" y="1965577"/>
              <a:ext cx="1388637" cy="0"/>
            </a:xfrm>
            <a:prstGeom prst="line">
              <a:avLst/>
            </a:prstGeom>
            <a:grpFill/>
            <a:ln w="9525" cap="flat" cmpd="sng" algn="ctr">
              <a:solidFill>
                <a:sysClr val="window" lastClr="FFFFFF"/>
              </a:solidFill>
              <a:prstDash val="solid"/>
            </a:ln>
            <a:effectLst/>
          </p:spPr>
        </p:cxnSp>
      </p:gr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200" fill="hold"/>
                                            <p:tgtEl>
                                              <p:spTgt spid="35"/>
                                            </p:tgtEl>
                                            <p:attrNameLst>
                                              <p:attrName>ppt_w</p:attrName>
                                            </p:attrNameLst>
                                          </p:cBhvr>
                                          <p:tavLst>
                                            <p:tav tm="0">
                                              <p:val>
                                                <p:fltVal val="0"/>
                                              </p:val>
                                            </p:tav>
                                            <p:tav tm="100000">
                                              <p:val>
                                                <p:strVal val="#ppt_w"/>
                                              </p:val>
                                            </p:tav>
                                          </p:tavLst>
                                        </p:anim>
                                        <p:anim calcmode="lin" valueType="num">
                                          <p:cBhvr>
                                            <p:cTn id="16" dur="200" fill="hold"/>
                                            <p:tgtEl>
                                              <p:spTgt spid="35"/>
                                            </p:tgtEl>
                                            <p:attrNameLst>
                                              <p:attrName>ppt_h</p:attrName>
                                            </p:attrNameLst>
                                          </p:cBhvr>
                                          <p:tavLst>
                                            <p:tav tm="0">
                                              <p:val>
                                                <p:fltVal val="0"/>
                                              </p:val>
                                            </p:tav>
                                            <p:tav tm="100000">
                                              <p:val>
                                                <p:strVal val="#ppt_h"/>
                                              </p:val>
                                            </p:tav>
                                          </p:tavLst>
                                        </p:anim>
                                        <p:animEffect transition="in" filter="fade">
                                          <p:cBhvr>
                                            <p:cTn id="17" dur="200"/>
                                            <p:tgtEl>
                                              <p:spTgt spid="35"/>
                                            </p:tgtEl>
                                          </p:cBhvr>
                                        </p:animEffect>
                                      </p:childTnLst>
                                    </p:cTn>
                                  </p:par>
                                  <p:par>
                                    <p:cTn id="18" presetID="6" presetClass="emph" presetSubtype="0" autoRev="1" fill="hold" nodeType="withEffect">
                                      <p:stCondLst>
                                        <p:cond delay="200"/>
                                      </p:stCondLst>
                                      <p:childTnLst>
                                        <p:animScale>
                                          <p:cBhvr>
                                            <p:cTn id="19" dur="100" fill="hold"/>
                                            <p:tgtEl>
                                              <p:spTgt spid="35"/>
                                            </p:tgtEl>
                                          </p:cBhvr>
                                          <p:by x="130000" y="130000"/>
                                        </p:animScale>
                                      </p:childTnLst>
                                    </p:cTn>
                                  </p:par>
                                </p:childTnLst>
                              </p:cTn>
                            </p:par>
                            <p:par>
                              <p:cTn id="20" fill="hold">
                                <p:stCondLst>
                                  <p:cond delay="1500"/>
                                </p:stCondLst>
                                <p:childTnLst>
                                  <p:par>
                                    <p:cTn id="21" presetID="2" presetClass="entr" presetSubtype="8" fill="hold" nodeType="afterEffect" p14:presetBounceEnd="63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63000">
                                          <p:cBhvr additive="base">
                                            <p:cTn id="23" dur="300" fill="hold"/>
                                            <p:tgtEl>
                                              <p:spTgt spid="40"/>
                                            </p:tgtEl>
                                            <p:attrNameLst>
                                              <p:attrName>ppt_x</p:attrName>
                                            </p:attrNameLst>
                                          </p:cBhvr>
                                          <p:tavLst>
                                            <p:tav tm="0">
                                              <p:val>
                                                <p:strVal val="0-#ppt_w/2"/>
                                              </p:val>
                                            </p:tav>
                                            <p:tav tm="100000">
                                              <p:val>
                                                <p:strVal val="#ppt_x"/>
                                              </p:val>
                                            </p:tav>
                                          </p:tavLst>
                                        </p:anim>
                                        <p:anim calcmode="lin" valueType="num" p14:bounceEnd="63000">
                                          <p:cBhvr additive="base">
                                            <p:cTn id="24" dur="300" fill="hold"/>
                                            <p:tgtEl>
                                              <p:spTgt spid="4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6" presetClass="emph" presetSubtype="0" autoRev="1" fill="hold" nodeType="withEffect">
                                      <p:stCondLst>
                                        <p:cond delay="200"/>
                                      </p:stCondLst>
                                      <p:childTnLst>
                                        <p:animScale>
                                          <p:cBhvr>
                                            <p:cTn id="36" dur="100" fill="hold"/>
                                            <p:tgtEl>
                                              <p:spTgt spid="32"/>
                                            </p:tgtEl>
                                          </p:cBhvr>
                                          <p:by x="130000" y="130000"/>
                                        </p:animScale>
                                      </p:childTnLst>
                                    </p:cTn>
                                  </p:par>
                                </p:childTnLst>
                              </p:cTn>
                            </p:par>
                            <p:par>
                              <p:cTn id="37" fill="hold">
                                <p:stCondLst>
                                  <p:cond delay="3000"/>
                                </p:stCondLst>
                                <p:childTnLst>
                                  <p:par>
                                    <p:cTn id="38" presetID="2" presetClass="entr" presetSubtype="8" fill="hold" nodeType="afterEffect" p14:presetBounceEnd="63000">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14:bounceEnd="63000">
                                          <p:cBhvr additive="base">
                                            <p:cTn id="40" dur="300" fill="hold"/>
                                            <p:tgtEl>
                                              <p:spTgt spid="45"/>
                                            </p:tgtEl>
                                            <p:attrNameLst>
                                              <p:attrName>ppt_x</p:attrName>
                                            </p:attrNameLst>
                                          </p:cBhvr>
                                          <p:tavLst>
                                            <p:tav tm="0">
                                              <p:val>
                                                <p:strVal val="0-#ppt_w/2"/>
                                              </p:val>
                                            </p:tav>
                                            <p:tav tm="100000">
                                              <p:val>
                                                <p:strVal val="#ppt_x"/>
                                              </p:val>
                                            </p:tav>
                                          </p:tavLst>
                                        </p:anim>
                                        <p:anim calcmode="lin" valueType="num" p14:bounceEnd="63000">
                                          <p:cBhvr additive="base">
                                            <p:cTn id="41" dur="300" fill="hold"/>
                                            <p:tgtEl>
                                              <p:spTgt spid="45"/>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00" fill="hold"/>
                                            <p:tgtEl>
                                              <p:spTgt spid="29"/>
                                            </p:tgtEl>
                                            <p:attrNameLst>
                                              <p:attrName>ppt_w</p:attrName>
                                            </p:attrNameLst>
                                          </p:cBhvr>
                                          <p:tavLst>
                                            <p:tav tm="0">
                                              <p:val>
                                                <p:fltVal val="0"/>
                                              </p:val>
                                            </p:tav>
                                            <p:tav tm="100000">
                                              <p:val>
                                                <p:strVal val="#ppt_w"/>
                                              </p:val>
                                            </p:tav>
                                          </p:tavLst>
                                        </p:anim>
                                        <p:anim calcmode="lin" valueType="num">
                                          <p:cBhvr>
                                            <p:cTn id="50" dur="200" fill="hold"/>
                                            <p:tgtEl>
                                              <p:spTgt spid="29"/>
                                            </p:tgtEl>
                                            <p:attrNameLst>
                                              <p:attrName>ppt_h</p:attrName>
                                            </p:attrNameLst>
                                          </p:cBhvr>
                                          <p:tavLst>
                                            <p:tav tm="0">
                                              <p:val>
                                                <p:fltVal val="0"/>
                                              </p:val>
                                            </p:tav>
                                            <p:tav tm="100000">
                                              <p:val>
                                                <p:strVal val="#ppt_h"/>
                                              </p:val>
                                            </p:tav>
                                          </p:tavLst>
                                        </p:anim>
                                        <p:animEffect transition="in" filter="fade">
                                          <p:cBhvr>
                                            <p:cTn id="51" dur="200"/>
                                            <p:tgtEl>
                                              <p:spTgt spid="29"/>
                                            </p:tgtEl>
                                          </p:cBhvr>
                                        </p:animEffect>
                                      </p:childTnLst>
                                    </p:cTn>
                                  </p:par>
                                  <p:par>
                                    <p:cTn id="52" presetID="6" presetClass="emph" presetSubtype="0" autoRev="1" fill="hold" nodeType="withEffect">
                                      <p:stCondLst>
                                        <p:cond delay="200"/>
                                      </p:stCondLst>
                                      <p:childTnLst>
                                        <p:animScale>
                                          <p:cBhvr>
                                            <p:cTn id="53" dur="100" fill="hold"/>
                                            <p:tgtEl>
                                              <p:spTgt spid="29"/>
                                            </p:tgtEl>
                                          </p:cBhvr>
                                          <p:by x="130000" y="130000"/>
                                        </p:animScale>
                                      </p:childTnLst>
                                    </p:cTn>
                                  </p:par>
                                </p:childTnLst>
                              </p:cTn>
                            </p:par>
                            <p:par>
                              <p:cTn id="54" fill="hold">
                                <p:stCondLst>
                                  <p:cond delay="4500"/>
                                </p:stCondLst>
                                <p:childTnLst>
                                  <p:par>
                                    <p:cTn id="55" presetID="2" presetClass="entr" presetSubtype="8" fill="hold" nodeType="afterEffect" p14:presetBounceEnd="63000">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14:bounceEnd="63000">
                                          <p:cBhvr additive="base">
                                            <p:cTn id="57" dur="300" fill="hold"/>
                                            <p:tgtEl>
                                              <p:spTgt spid="50"/>
                                            </p:tgtEl>
                                            <p:attrNameLst>
                                              <p:attrName>ppt_x</p:attrName>
                                            </p:attrNameLst>
                                          </p:cBhvr>
                                          <p:tavLst>
                                            <p:tav tm="0">
                                              <p:val>
                                                <p:strVal val="0-#ppt_w/2"/>
                                              </p:val>
                                            </p:tav>
                                            <p:tav tm="100000">
                                              <p:val>
                                                <p:strVal val="#ppt_x"/>
                                              </p:val>
                                            </p:tav>
                                          </p:tavLst>
                                        </p:anim>
                                        <p:anim calcmode="lin" valueType="num" p14:bounceEnd="63000">
                                          <p:cBhvr additive="base">
                                            <p:cTn id="58" dur="300" fill="hold"/>
                                            <p:tgtEl>
                                              <p:spTgt spid="50"/>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8" fill="hold" grpId="0" nodeType="afterEffect" p14:presetBounceEnd="63000">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14:bounceEnd="63000">
                                          <p:cBhvr additive="base">
                                            <p:cTn id="62" dur="300" fill="hold"/>
                                            <p:tgtEl>
                                              <p:spTgt spid="38"/>
                                            </p:tgtEl>
                                            <p:attrNameLst>
                                              <p:attrName>ppt_x</p:attrName>
                                            </p:attrNameLst>
                                          </p:cBhvr>
                                          <p:tavLst>
                                            <p:tav tm="0">
                                              <p:val>
                                                <p:strVal val="0-#ppt_w/2"/>
                                              </p:val>
                                            </p:tav>
                                            <p:tav tm="100000">
                                              <p:val>
                                                <p:strVal val="#ppt_x"/>
                                              </p:val>
                                            </p:tav>
                                          </p:tavLst>
                                        </p:anim>
                                        <p:anim calcmode="lin" valueType="num" p14:bounceEnd="63000">
                                          <p:cBhvr additive="base">
                                            <p:cTn id="63" dur="300" fill="hold"/>
                                            <p:tgtEl>
                                              <p:spTgt spid="38"/>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grpId="0" nodeType="afterEffect" p14:presetBounceEnd="63000">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14:bounceEnd="63000">
                                          <p:cBhvr additive="base">
                                            <p:cTn id="67" dur="300" fill="hold"/>
                                            <p:tgtEl>
                                              <p:spTgt spid="39"/>
                                            </p:tgtEl>
                                            <p:attrNameLst>
                                              <p:attrName>ppt_x</p:attrName>
                                            </p:attrNameLst>
                                          </p:cBhvr>
                                          <p:tavLst>
                                            <p:tav tm="0">
                                              <p:val>
                                                <p:strVal val="1+#ppt_w/2"/>
                                              </p:val>
                                            </p:tav>
                                            <p:tav tm="100000">
                                              <p:val>
                                                <p:strVal val="#ppt_x"/>
                                              </p:val>
                                            </p:tav>
                                          </p:tavLst>
                                        </p:anim>
                                        <p:anim calcmode="lin" valueType="num" p14:bounceEnd="63000">
                                          <p:cBhvr additive="base">
                                            <p:cTn id="68" dur="3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animBg="1"/>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200" fill="hold"/>
                                            <p:tgtEl>
                                              <p:spTgt spid="35"/>
                                            </p:tgtEl>
                                            <p:attrNameLst>
                                              <p:attrName>ppt_w</p:attrName>
                                            </p:attrNameLst>
                                          </p:cBhvr>
                                          <p:tavLst>
                                            <p:tav tm="0">
                                              <p:val>
                                                <p:fltVal val="0"/>
                                              </p:val>
                                            </p:tav>
                                            <p:tav tm="100000">
                                              <p:val>
                                                <p:strVal val="#ppt_w"/>
                                              </p:val>
                                            </p:tav>
                                          </p:tavLst>
                                        </p:anim>
                                        <p:anim calcmode="lin" valueType="num">
                                          <p:cBhvr>
                                            <p:cTn id="16" dur="200" fill="hold"/>
                                            <p:tgtEl>
                                              <p:spTgt spid="35"/>
                                            </p:tgtEl>
                                            <p:attrNameLst>
                                              <p:attrName>ppt_h</p:attrName>
                                            </p:attrNameLst>
                                          </p:cBhvr>
                                          <p:tavLst>
                                            <p:tav tm="0">
                                              <p:val>
                                                <p:fltVal val="0"/>
                                              </p:val>
                                            </p:tav>
                                            <p:tav tm="100000">
                                              <p:val>
                                                <p:strVal val="#ppt_h"/>
                                              </p:val>
                                            </p:tav>
                                          </p:tavLst>
                                        </p:anim>
                                        <p:animEffect transition="in" filter="fade">
                                          <p:cBhvr>
                                            <p:cTn id="17" dur="200"/>
                                            <p:tgtEl>
                                              <p:spTgt spid="35"/>
                                            </p:tgtEl>
                                          </p:cBhvr>
                                        </p:animEffect>
                                      </p:childTnLst>
                                    </p:cTn>
                                  </p:par>
                                  <p:par>
                                    <p:cTn id="18" presetID="6" presetClass="emph" presetSubtype="0" autoRev="1" fill="hold" nodeType="withEffect">
                                      <p:stCondLst>
                                        <p:cond delay="200"/>
                                      </p:stCondLst>
                                      <p:childTnLst>
                                        <p:animScale>
                                          <p:cBhvr>
                                            <p:cTn id="19" dur="100" fill="hold"/>
                                            <p:tgtEl>
                                              <p:spTgt spid="35"/>
                                            </p:tgtEl>
                                          </p:cBhvr>
                                          <p:by x="130000" y="130000"/>
                                        </p:animScale>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300" fill="hold"/>
                                            <p:tgtEl>
                                              <p:spTgt spid="40"/>
                                            </p:tgtEl>
                                            <p:attrNameLst>
                                              <p:attrName>ppt_x</p:attrName>
                                            </p:attrNameLst>
                                          </p:cBhvr>
                                          <p:tavLst>
                                            <p:tav tm="0">
                                              <p:val>
                                                <p:strVal val="0-#ppt_w/2"/>
                                              </p:val>
                                            </p:tav>
                                            <p:tav tm="100000">
                                              <p:val>
                                                <p:strVal val="#ppt_x"/>
                                              </p:val>
                                            </p:tav>
                                          </p:tavLst>
                                        </p:anim>
                                        <p:anim calcmode="lin" valueType="num">
                                          <p:cBhvr additive="base">
                                            <p:cTn id="24" dur="300" fill="hold"/>
                                            <p:tgtEl>
                                              <p:spTgt spid="4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6" presetClass="emph" presetSubtype="0" autoRev="1" fill="hold" nodeType="withEffect">
                                      <p:stCondLst>
                                        <p:cond delay="200"/>
                                      </p:stCondLst>
                                      <p:childTnLst>
                                        <p:animScale>
                                          <p:cBhvr>
                                            <p:cTn id="36" dur="100" fill="hold"/>
                                            <p:tgtEl>
                                              <p:spTgt spid="32"/>
                                            </p:tgtEl>
                                          </p:cBhvr>
                                          <p:by x="130000" y="130000"/>
                                        </p:animScale>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300" fill="hold"/>
                                            <p:tgtEl>
                                              <p:spTgt spid="45"/>
                                            </p:tgtEl>
                                            <p:attrNameLst>
                                              <p:attrName>ppt_x</p:attrName>
                                            </p:attrNameLst>
                                          </p:cBhvr>
                                          <p:tavLst>
                                            <p:tav tm="0">
                                              <p:val>
                                                <p:strVal val="0-#ppt_w/2"/>
                                              </p:val>
                                            </p:tav>
                                            <p:tav tm="100000">
                                              <p:val>
                                                <p:strVal val="#ppt_x"/>
                                              </p:val>
                                            </p:tav>
                                          </p:tavLst>
                                        </p:anim>
                                        <p:anim calcmode="lin" valueType="num">
                                          <p:cBhvr additive="base">
                                            <p:cTn id="41" dur="300" fill="hold"/>
                                            <p:tgtEl>
                                              <p:spTgt spid="45"/>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00" fill="hold"/>
                                            <p:tgtEl>
                                              <p:spTgt spid="29"/>
                                            </p:tgtEl>
                                            <p:attrNameLst>
                                              <p:attrName>ppt_w</p:attrName>
                                            </p:attrNameLst>
                                          </p:cBhvr>
                                          <p:tavLst>
                                            <p:tav tm="0">
                                              <p:val>
                                                <p:fltVal val="0"/>
                                              </p:val>
                                            </p:tav>
                                            <p:tav tm="100000">
                                              <p:val>
                                                <p:strVal val="#ppt_w"/>
                                              </p:val>
                                            </p:tav>
                                          </p:tavLst>
                                        </p:anim>
                                        <p:anim calcmode="lin" valueType="num">
                                          <p:cBhvr>
                                            <p:cTn id="50" dur="200" fill="hold"/>
                                            <p:tgtEl>
                                              <p:spTgt spid="29"/>
                                            </p:tgtEl>
                                            <p:attrNameLst>
                                              <p:attrName>ppt_h</p:attrName>
                                            </p:attrNameLst>
                                          </p:cBhvr>
                                          <p:tavLst>
                                            <p:tav tm="0">
                                              <p:val>
                                                <p:fltVal val="0"/>
                                              </p:val>
                                            </p:tav>
                                            <p:tav tm="100000">
                                              <p:val>
                                                <p:strVal val="#ppt_h"/>
                                              </p:val>
                                            </p:tav>
                                          </p:tavLst>
                                        </p:anim>
                                        <p:animEffect transition="in" filter="fade">
                                          <p:cBhvr>
                                            <p:cTn id="51" dur="200"/>
                                            <p:tgtEl>
                                              <p:spTgt spid="29"/>
                                            </p:tgtEl>
                                          </p:cBhvr>
                                        </p:animEffect>
                                      </p:childTnLst>
                                    </p:cTn>
                                  </p:par>
                                  <p:par>
                                    <p:cTn id="52" presetID="6" presetClass="emph" presetSubtype="0" autoRev="1" fill="hold" nodeType="withEffect">
                                      <p:stCondLst>
                                        <p:cond delay="200"/>
                                      </p:stCondLst>
                                      <p:childTnLst>
                                        <p:animScale>
                                          <p:cBhvr>
                                            <p:cTn id="53" dur="100" fill="hold"/>
                                            <p:tgtEl>
                                              <p:spTgt spid="29"/>
                                            </p:tgtEl>
                                          </p:cBhvr>
                                          <p:by x="130000" y="130000"/>
                                        </p:animScale>
                                      </p:childTnLst>
                                    </p:cTn>
                                  </p:par>
                                </p:childTnLst>
                              </p:cTn>
                            </p:par>
                            <p:par>
                              <p:cTn id="54" fill="hold">
                                <p:stCondLst>
                                  <p:cond delay="4500"/>
                                </p:stCondLst>
                                <p:childTnLst>
                                  <p:par>
                                    <p:cTn id="55" presetID="2" presetClass="entr" presetSubtype="8"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300" fill="hold"/>
                                            <p:tgtEl>
                                              <p:spTgt spid="50"/>
                                            </p:tgtEl>
                                            <p:attrNameLst>
                                              <p:attrName>ppt_x</p:attrName>
                                            </p:attrNameLst>
                                          </p:cBhvr>
                                          <p:tavLst>
                                            <p:tav tm="0">
                                              <p:val>
                                                <p:strVal val="0-#ppt_w/2"/>
                                              </p:val>
                                            </p:tav>
                                            <p:tav tm="100000">
                                              <p:val>
                                                <p:strVal val="#ppt_x"/>
                                              </p:val>
                                            </p:tav>
                                          </p:tavLst>
                                        </p:anim>
                                        <p:anim calcmode="lin" valueType="num">
                                          <p:cBhvr additive="base">
                                            <p:cTn id="58" dur="300" fill="hold"/>
                                            <p:tgtEl>
                                              <p:spTgt spid="50"/>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8"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300" fill="hold"/>
                                            <p:tgtEl>
                                              <p:spTgt spid="38"/>
                                            </p:tgtEl>
                                            <p:attrNameLst>
                                              <p:attrName>ppt_x</p:attrName>
                                            </p:attrNameLst>
                                          </p:cBhvr>
                                          <p:tavLst>
                                            <p:tav tm="0">
                                              <p:val>
                                                <p:strVal val="0-#ppt_w/2"/>
                                              </p:val>
                                            </p:tav>
                                            <p:tav tm="100000">
                                              <p:val>
                                                <p:strVal val="#ppt_x"/>
                                              </p:val>
                                            </p:tav>
                                          </p:tavLst>
                                        </p:anim>
                                        <p:anim calcmode="lin" valueType="num">
                                          <p:cBhvr additive="base">
                                            <p:cTn id="63" dur="300" fill="hold"/>
                                            <p:tgtEl>
                                              <p:spTgt spid="38"/>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300" fill="hold"/>
                                            <p:tgtEl>
                                              <p:spTgt spid="39"/>
                                            </p:tgtEl>
                                            <p:attrNameLst>
                                              <p:attrName>ppt_x</p:attrName>
                                            </p:attrNameLst>
                                          </p:cBhvr>
                                          <p:tavLst>
                                            <p:tav tm="0">
                                              <p:val>
                                                <p:strVal val="1+#ppt_w/2"/>
                                              </p:val>
                                            </p:tav>
                                            <p:tav tm="100000">
                                              <p:val>
                                                <p:strVal val="#ppt_x"/>
                                              </p:val>
                                            </p:tav>
                                          </p:tavLst>
                                        </p:anim>
                                        <p:anim calcmode="lin" valueType="num">
                                          <p:cBhvr additive="base">
                                            <p:cTn id="68" dur="3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animBg="1"/>
          <p:bldP spid="38" grpId="0"/>
          <p:bldP spid="3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矩形 21"/>
          <p:cNvSpPr/>
          <p:nvPr/>
        </p:nvSpPr>
        <p:spPr>
          <a:xfrm>
            <a:off x="3422983" y="1505881"/>
            <a:ext cx="7815488" cy="1318827"/>
          </a:xfrm>
          <a:custGeom>
            <a:avLst/>
            <a:gdLst/>
            <a:ahLst/>
            <a:cxnLst/>
            <a:rect l="l" t="t" r="r" b="b"/>
            <a:pathLst>
              <a:path w="7085181" h="1244248">
                <a:moveTo>
                  <a:pt x="333395" y="0"/>
                </a:moveTo>
                <a:lnTo>
                  <a:pt x="7085181" y="0"/>
                </a:lnTo>
                <a:lnTo>
                  <a:pt x="6751786" y="1244248"/>
                </a:lnTo>
                <a:lnTo>
                  <a:pt x="0" y="1244248"/>
                </a:lnTo>
                <a:close/>
              </a:path>
            </a:pathLst>
          </a:custGeom>
          <a:gradFill>
            <a:gsLst>
              <a:gs pos="0">
                <a:srgbClr val="8A0012"/>
              </a:gs>
              <a:gs pos="50000">
                <a:srgbClr val="E01425"/>
              </a:gs>
              <a:gs pos="100000">
                <a:srgbClr val="DF6342"/>
              </a:gs>
            </a:gsLst>
            <a:lin ang="5400000" scaled="0"/>
          </a:grad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0" name="矩形 3"/>
          <p:cNvSpPr/>
          <p:nvPr/>
        </p:nvSpPr>
        <p:spPr>
          <a:xfrm>
            <a:off x="1082361" y="1287564"/>
            <a:ext cx="2934339" cy="1755453"/>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3" cstate="email">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1" name="矩形 21"/>
          <p:cNvSpPr/>
          <p:nvPr/>
        </p:nvSpPr>
        <p:spPr>
          <a:xfrm>
            <a:off x="1082360" y="3043019"/>
            <a:ext cx="7815488" cy="1318827"/>
          </a:xfrm>
          <a:custGeom>
            <a:avLst/>
            <a:gdLst/>
            <a:ahLst/>
            <a:cxnLst/>
            <a:rect l="l" t="t" r="r" b="b"/>
            <a:pathLst>
              <a:path w="7085181" h="1244248">
                <a:moveTo>
                  <a:pt x="333395" y="0"/>
                </a:moveTo>
                <a:lnTo>
                  <a:pt x="7085181" y="0"/>
                </a:lnTo>
                <a:lnTo>
                  <a:pt x="6751786" y="1244248"/>
                </a:lnTo>
                <a:lnTo>
                  <a:pt x="0" y="1244248"/>
                </a:lnTo>
                <a:close/>
              </a:path>
            </a:pathLst>
          </a:custGeom>
          <a:gradFill>
            <a:gsLst>
              <a:gs pos="0">
                <a:srgbClr val="8A0012"/>
              </a:gs>
              <a:gs pos="50000">
                <a:srgbClr val="E01425"/>
              </a:gs>
              <a:gs pos="100000">
                <a:srgbClr val="DF6342"/>
              </a:gs>
            </a:gsLst>
            <a:lin ang="5400000" scaled="0"/>
          </a:grad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 name="矩形 3"/>
          <p:cNvSpPr/>
          <p:nvPr/>
        </p:nvSpPr>
        <p:spPr>
          <a:xfrm>
            <a:off x="8304133" y="2824706"/>
            <a:ext cx="2934339" cy="1755453"/>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4" cstate="email">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3" name="矩形 21"/>
          <p:cNvSpPr/>
          <p:nvPr/>
        </p:nvSpPr>
        <p:spPr>
          <a:xfrm>
            <a:off x="3422983" y="4580161"/>
            <a:ext cx="7815488" cy="1318827"/>
          </a:xfrm>
          <a:custGeom>
            <a:avLst/>
            <a:gdLst/>
            <a:ahLst/>
            <a:cxnLst/>
            <a:rect l="l" t="t" r="r" b="b"/>
            <a:pathLst>
              <a:path w="7085181" h="1244248">
                <a:moveTo>
                  <a:pt x="333395" y="0"/>
                </a:moveTo>
                <a:lnTo>
                  <a:pt x="7085181" y="0"/>
                </a:lnTo>
                <a:lnTo>
                  <a:pt x="6751786" y="1244248"/>
                </a:lnTo>
                <a:lnTo>
                  <a:pt x="0" y="1244248"/>
                </a:lnTo>
                <a:close/>
              </a:path>
            </a:pathLst>
          </a:custGeom>
          <a:gradFill>
            <a:gsLst>
              <a:gs pos="0">
                <a:srgbClr val="8A0012"/>
              </a:gs>
              <a:gs pos="50000">
                <a:srgbClr val="E01425"/>
              </a:gs>
              <a:gs pos="100000">
                <a:srgbClr val="DF6342"/>
              </a:gs>
            </a:gsLst>
            <a:lin ang="5400000" scaled="0"/>
          </a:grad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4" name="矩形 3"/>
          <p:cNvSpPr/>
          <p:nvPr/>
        </p:nvSpPr>
        <p:spPr>
          <a:xfrm>
            <a:off x="1082361" y="4361848"/>
            <a:ext cx="2934339" cy="1755453"/>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5" cstate="email">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5" name="TextBox 14"/>
          <p:cNvSpPr txBox="1"/>
          <p:nvPr/>
        </p:nvSpPr>
        <p:spPr>
          <a:xfrm>
            <a:off x="4546417" y="1780577"/>
            <a:ext cx="5568619" cy="769441"/>
          </a:xfrm>
          <a:prstGeom prst="rect">
            <a:avLst/>
          </a:prstGeom>
          <a:noFill/>
        </p:spPr>
        <p:txBody>
          <a:bodyPr wrap="square" lIns="0" tIns="0" rIns="0" bIns="0" rtlCol="0">
            <a:spAutoFit/>
          </a:bodyPr>
          <a:lstStyle/>
          <a:p>
            <a:pPr algn="just" defTabSz="1218565">
              <a:lnSpc>
                <a:spcPts val="2000"/>
              </a:lnSpc>
              <a:defRPr/>
            </a:pPr>
            <a:r>
              <a:rPr lang="zh-CN" altLang="en-US" sz="1865" b="1" kern="0" dirty="0">
                <a:solidFill>
                  <a:sysClr val="window" lastClr="FFFFFF"/>
                </a:solidFill>
                <a:latin typeface="微软雅黑" panose="020B0503020204020204" pitchFamily="34" charset="-122"/>
                <a:ea typeface="微软雅黑" panose="020B0503020204020204" pitchFamily="34" charset="-122"/>
              </a:rPr>
              <a:t>单击添加标题内容</a:t>
            </a:r>
          </a:p>
          <a:p>
            <a:pPr algn="just" defTabSz="1218565">
              <a:lnSpc>
                <a:spcPts val="2000"/>
              </a:lnSpc>
              <a:defRPr/>
            </a:pPr>
            <a:r>
              <a:rPr lang="zh-CN" altLang="en-US" sz="1335" kern="0" dirty="0">
                <a:solidFill>
                  <a:sysClr val="window" lastClr="FFFFF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kern="0" dirty="0">
                <a:solidFill>
                  <a:sysClr val="window" lastClr="FFFFFF"/>
                </a:solidFill>
                <a:latin typeface="微软雅黑" panose="020B0503020204020204" pitchFamily="34" charset="-122"/>
                <a:ea typeface="微软雅黑" panose="020B0503020204020204" pitchFamily="34" charset="-122"/>
              </a:rPr>
              <a:t>……</a:t>
            </a:r>
          </a:p>
        </p:txBody>
      </p:sp>
      <p:sp>
        <p:nvSpPr>
          <p:cNvPr id="16" name="TextBox 15"/>
          <p:cNvSpPr txBox="1"/>
          <p:nvPr/>
        </p:nvSpPr>
        <p:spPr>
          <a:xfrm>
            <a:off x="2356157" y="3317716"/>
            <a:ext cx="5568619" cy="769441"/>
          </a:xfrm>
          <a:prstGeom prst="rect">
            <a:avLst/>
          </a:prstGeom>
          <a:noFill/>
        </p:spPr>
        <p:txBody>
          <a:bodyPr wrap="square" lIns="0" tIns="0" rIns="0" bIns="0" rtlCol="0">
            <a:spAutoFit/>
          </a:bodyPr>
          <a:lstStyle/>
          <a:p>
            <a:pPr algn="just" defTabSz="1218565">
              <a:lnSpc>
                <a:spcPts val="2000"/>
              </a:lnSpc>
              <a:defRPr/>
            </a:pPr>
            <a:r>
              <a:rPr lang="zh-CN" altLang="en-US" sz="1865" b="1" kern="0" dirty="0">
                <a:solidFill>
                  <a:sysClr val="window" lastClr="FFFFFF"/>
                </a:solidFill>
                <a:latin typeface="微软雅黑" panose="020B0503020204020204" pitchFamily="34" charset="-122"/>
                <a:ea typeface="微软雅黑" panose="020B0503020204020204" pitchFamily="34" charset="-122"/>
              </a:rPr>
              <a:t>单击添加标题内容</a:t>
            </a:r>
          </a:p>
          <a:p>
            <a:pPr algn="just" defTabSz="1218565">
              <a:lnSpc>
                <a:spcPts val="2000"/>
              </a:lnSpc>
              <a:defRPr/>
            </a:pPr>
            <a:r>
              <a:rPr lang="zh-CN" altLang="en-US" sz="1335" kern="0" dirty="0">
                <a:solidFill>
                  <a:sysClr val="window" lastClr="FFFFF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kern="0" dirty="0">
                <a:solidFill>
                  <a:sysClr val="window" lastClr="FFFFFF"/>
                </a:solidFill>
                <a:latin typeface="微软雅黑" panose="020B0503020204020204" pitchFamily="34" charset="-122"/>
                <a:ea typeface="微软雅黑" panose="020B0503020204020204" pitchFamily="34" charset="-122"/>
              </a:rPr>
              <a:t>……</a:t>
            </a:r>
          </a:p>
        </p:txBody>
      </p:sp>
      <p:sp>
        <p:nvSpPr>
          <p:cNvPr id="17" name="TextBox 16"/>
          <p:cNvSpPr txBox="1"/>
          <p:nvPr/>
        </p:nvSpPr>
        <p:spPr>
          <a:xfrm>
            <a:off x="4660412" y="4866572"/>
            <a:ext cx="5568619" cy="769441"/>
          </a:xfrm>
          <a:prstGeom prst="rect">
            <a:avLst/>
          </a:prstGeom>
          <a:noFill/>
        </p:spPr>
        <p:txBody>
          <a:bodyPr wrap="square" lIns="0" tIns="0" rIns="0" bIns="0" rtlCol="0">
            <a:spAutoFit/>
          </a:bodyPr>
          <a:lstStyle/>
          <a:p>
            <a:pPr algn="just" defTabSz="1218565">
              <a:lnSpc>
                <a:spcPts val="2000"/>
              </a:lnSpc>
              <a:defRPr/>
            </a:pPr>
            <a:r>
              <a:rPr lang="zh-CN" altLang="en-US" sz="1865" b="1" kern="0" dirty="0">
                <a:solidFill>
                  <a:sysClr val="window" lastClr="FFFFFF"/>
                </a:solidFill>
                <a:latin typeface="微软雅黑" panose="020B0503020204020204" pitchFamily="34" charset="-122"/>
                <a:ea typeface="微软雅黑" panose="020B0503020204020204" pitchFamily="34" charset="-122"/>
              </a:rPr>
              <a:t>单击添加标题内容</a:t>
            </a:r>
          </a:p>
          <a:p>
            <a:pPr algn="just" defTabSz="1218565">
              <a:lnSpc>
                <a:spcPts val="2000"/>
              </a:lnSpc>
              <a:defRPr/>
            </a:pPr>
            <a:r>
              <a:rPr lang="zh-CN" altLang="en-US" sz="1335" kern="0" dirty="0">
                <a:solidFill>
                  <a:sysClr val="window" lastClr="FFFFF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335" kern="0" dirty="0">
                <a:solidFill>
                  <a:sysClr val="window" lastClr="FFFFFF"/>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300"/>
                                        <p:tgtEl>
                                          <p:spTgt spid="15"/>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2" presetClass="entr" presetSubtype="2"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300"/>
                                        <p:tgtEl>
                                          <p:spTgt spid="16"/>
                                        </p:tgtEl>
                                      </p:cBhvr>
                                    </p:animEffect>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0-#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animBg="1"/>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tile tx="0" ty="0" sx="100000" sy="100000" flip="none" algn="bl"/>
        </a:blipFill>
        <a:effectLst/>
      </p:bgPr>
    </p:bg>
    <p:spTree>
      <p:nvGrpSpPr>
        <p:cNvPr id="1" name=""/>
        <p:cNvGrpSpPr/>
        <p:nvPr/>
      </p:nvGrpSpPr>
      <p:grpSpPr>
        <a:xfrm>
          <a:off x="0" y="0"/>
          <a:ext cx="0" cy="0"/>
          <a:chOff x="0" y="0"/>
          <a:chExt cx="0" cy="0"/>
        </a:xfrm>
      </p:grpSpPr>
      <p:cxnSp>
        <p:nvCxnSpPr>
          <p:cNvPr id="6" name="直接连接符 5"/>
          <p:cNvCxnSpPr/>
          <p:nvPr/>
        </p:nvCxnSpPr>
        <p:spPr>
          <a:xfrm>
            <a:off x="4381500" y="3429000"/>
            <a:ext cx="7823200" cy="2117"/>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6096003" y="2580217"/>
            <a:ext cx="5194300" cy="618067"/>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10248" name="TextBox 6"/>
          <p:cNvSpPr txBox="1">
            <a:spLocks noChangeArrowheads="1"/>
          </p:cNvSpPr>
          <p:nvPr/>
        </p:nvSpPr>
        <p:spPr bwMode="auto">
          <a:xfrm>
            <a:off x="6672069" y="2539353"/>
            <a:ext cx="5238751" cy="69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spcBef>
                <a:spcPct val="0"/>
              </a:spcBef>
              <a:spcAft>
                <a:spcPct val="0"/>
              </a:spcAft>
            </a:pPr>
            <a:r>
              <a:rPr lang="zh-CN" altLang="en-US" sz="3735" b="1" spc="800" dirty="0">
                <a:solidFill>
                  <a:prstClr val="white"/>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7008745" y="3621025"/>
            <a:ext cx="1474914" cy="379656"/>
            <a:chOff x="1694389" y="3210530"/>
            <a:chExt cx="1106186" cy="284742"/>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4" name="TextBox 13"/>
            <p:cNvSpPr txBox="1"/>
            <p:nvPr/>
          </p:nvSpPr>
          <p:spPr>
            <a:xfrm>
              <a:off x="1766397" y="3210530"/>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5" name="组合 14"/>
          <p:cNvGrpSpPr/>
          <p:nvPr/>
        </p:nvGrpSpPr>
        <p:grpSpPr>
          <a:xfrm>
            <a:off x="8877337" y="3621025"/>
            <a:ext cx="1474914" cy="379656"/>
            <a:chOff x="1694389" y="3537387"/>
            <a:chExt cx="1106186" cy="284742"/>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7" name="TextBox 16"/>
            <p:cNvSpPr txBox="1"/>
            <p:nvPr/>
          </p:nvSpPr>
          <p:spPr>
            <a:xfrm>
              <a:off x="1766397" y="3537387"/>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8" name="组合 17"/>
          <p:cNvGrpSpPr/>
          <p:nvPr/>
        </p:nvGrpSpPr>
        <p:grpSpPr>
          <a:xfrm>
            <a:off x="7008745" y="4101079"/>
            <a:ext cx="1474914" cy="379656"/>
            <a:chOff x="1694389" y="3875941"/>
            <a:chExt cx="1106186" cy="284742"/>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0" name="TextBox 19"/>
            <p:cNvSpPr txBox="1"/>
            <p:nvPr/>
          </p:nvSpPr>
          <p:spPr>
            <a:xfrm>
              <a:off x="1766397" y="3875941"/>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21" name="组合 20"/>
          <p:cNvGrpSpPr/>
          <p:nvPr/>
        </p:nvGrpSpPr>
        <p:grpSpPr>
          <a:xfrm>
            <a:off x="8877337" y="4101079"/>
            <a:ext cx="1474914" cy="379656"/>
            <a:chOff x="1694389" y="4211992"/>
            <a:chExt cx="1106186" cy="284742"/>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3" name="TextBox 22"/>
            <p:cNvSpPr txBox="1"/>
            <p:nvPr/>
          </p:nvSpPr>
          <p:spPr>
            <a:xfrm>
              <a:off x="1766397" y="4211992"/>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sp>
        <p:nvSpPr>
          <p:cNvPr id="2" name="等腰三角形 1"/>
          <p:cNvSpPr/>
          <p:nvPr/>
        </p:nvSpPr>
        <p:spPr>
          <a:xfrm rot="5400000">
            <a:off x="-762000" y="762000"/>
            <a:ext cx="6858000" cy="53340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3" name="等腰三角形 2"/>
          <p:cNvSpPr/>
          <p:nvPr/>
        </p:nvSpPr>
        <p:spPr>
          <a:xfrm rot="5400000">
            <a:off x="-238126" y="2809881"/>
            <a:ext cx="1905003" cy="142875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4" name="TextBox 3"/>
          <p:cNvSpPr txBox="1"/>
          <p:nvPr/>
        </p:nvSpPr>
        <p:spPr>
          <a:xfrm>
            <a:off x="1619251" y="2419355"/>
            <a:ext cx="2476500" cy="2092873"/>
          </a:xfrm>
          <a:prstGeom prst="rect">
            <a:avLst/>
          </a:prstGeom>
          <a:noFill/>
          <a:effectLst>
            <a:outerShdw blurRad="50800" dist="38100" algn="l" rotWithShape="0">
              <a:prstClr val="black">
                <a:alpha val="40000"/>
              </a:prstClr>
            </a:outerShdw>
          </a:effectLst>
        </p:spPr>
        <p:txBody>
          <a:bodyPr lIns="121912" tIns="60956" rIns="121912" bIns="60956">
            <a:spAutoFit/>
          </a:bodyPr>
          <a:lstStyle/>
          <a:p>
            <a:pPr defTabSz="1218565">
              <a:defRPr/>
            </a:pPr>
            <a:r>
              <a:rPr lang="en-US" altLang="zh-CN" sz="12800" b="1" dirty="0">
                <a:solidFill>
                  <a:prstClr val="white"/>
                </a:solidFill>
                <a:latin typeface="Arial Black" panose="020B0A04020102020204" pitchFamily="34" charset="0"/>
                <a:ea typeface="时尚中黑简体" pitchFamily="2" charset="-122"/>
              </a:rPr>
              <a:t>02</a:t>
            </a:r>
            <a:endParaRPr lang="zh-CN" altLang="en-US" sz="12800" b="1" dirty="0">
              <a:solidFill>
                <a:prstClr val="white"/>
              </a:solidFill>
              <a:latin typeface="Arial Black" panose="020B0A04020102020204" pitchFamily="34" charset="0"/>
              <a:ea typeface="时尚中黑简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47" name="AutoShape 10"/>
          <p:cNvSpPr>
            <a:spLocks noChangeArrowheads="1"/>
          </p:cNvSpPr>
          <p:nvPr/>
        </p:nvSpPr>
        <p:spPr bwMode="auto">
          <a:xfrm rot="16200000">
            <a:off x="5326567" y="-1401749"/>
            <a:ext cx="1865111" cy="10234929"/>
          </a:xfrm>
          <a:prstGeom prst="downArrow">
            <a:avLst>
              <a:gd name="adj1" fmla="val 49065"/>
              <a:gd name="adj2" fmla="val 44827"/>
            </a:avLst>
          </a:prstGeom>
          <a:solidFill>
            <a:sysClr val="window" lastClr="FFFFFF">
              <a:lumMod val="75000"/>
            </a:sysClr>
          </a:solidFill>
          <a:ln>
            <a:noFill/>
          </a:ln>
        </p:spPr>
        <p:txBody>
          <a:bodyPr vert="eaVert"/>
          <a:lstStyle/>
          <a:p>
            <a:pPr defTabSz="1087755">
              <a:defRPr/>
            </a:pPr>
            <a:endParaRPr lang="zh-CN" altLang="en-US" sz="2665" kern="0">
              <a:solidFill>
                <a:srgbClr val="C00000"/>
              </a:solidFill>
              <a:latin typeface="微软雅黑" panose="020B0503020204020204" pitchFamily="34" charset="-122"/>
              <a:ea typeface="微软雅黑" panose="020B0503020204020204" pitchFamily="34" charset="-122"/>
            </a:endParaRPr>
          </a:p>
        </p:txBody>
      </p:sp>
      <p:grpSp>
        <p:nvGrpSpPr>
          <p:cNvPr id="48" name="组合 47"/>
          <p:cNvGrpSpPr/>
          <p:nvPr/>
        </p:nvGrpSpPr>
        <p:grpSpPr bwMode="auto">
          <a:xfrm>
            <a:off x="3587290" y="2736719"/>
            <a:ext cx="2268817" cy="2052916"/>
            <a:chOff x="1214414" y="2786058"/>
            <a:chExt cx="1935848" cy="1751017"/>
          </a:xfrm>
        </p:grpSpPr>
        <p:grpSp>
          <p:nvGrpSpPr>
            <p:cNvPr id="49" name="Group 6"/>
            <p:cNvGrpSpPr/>
            <p:nvPr/>
          </p:nvGrpSpPr>
          <p:grpSpPr bwMode="auto">
            <a:xfrm>
              <a:off x="1295400" y="2786058"/>
              <a:ext cx="1753450" cy="1751017"/>
              <a:chOff x="1823" y="2371"/>
              <a:chExt cx="1801" cy="1801"/>
            </a:xfrm>
          </p:grpSpPr>
          <p:sp>
            <p:nvSpPr>
              <p:cNvPr id="51" name="Oval 7"/>
              <p:cNvSpPr>
                <a:spLocks noChangeArrowheads="1"/>
              </p:cNvSpPr>
              <p:nvPr/>
            </p:nvSpPr>
            <p:spPr bwMode="auto">
              <a:xfrm>
                <a:off x="1823" y="2371"/>
                <a:ext cx="1801" cy="1801"/>
              </a:xfrm>
              <a:prstGeom prst="ellipse">
                <a:avLst/>
              </a:prstGeom>
              <a:gradFill>
                <a:gsLst>
                  <a:gs pos="0">
                    <a:srgbClr val="8A0012"/>
                  </a:gs>
                  <a:gs pos="50000">
                    <a:srgbClr val="E01425"/>
                  </a:gs>
                  <a:gs pos="100000">
                    <a:srgbClr val="DF6342"/>
                  </a:gs>
                </a:gsLst>
                <a:lin ang="5400000" scaled="0"/>
              </a:gradFill>
              <a:ln>
                <a:noFill/>
              </a:ln>
              <a:extLst>
                <a:ext uri="{91240B29-F687-4F45-9708-019B960494DF}">
                  <a14:hiddenLine xmlns:a14="http://schemas.microsoft.com/office/drawing/2010/main" w="9525">
                    <a:solidFill>
                      <a:srgbClr val="000000"/>
                    </a:solidFill>
                    <a:round/>
                  </a14:hiddenLine>
                </a:ext>
              </a:extLst>
            </p:spPr>
            <p:txBody>
              <a:bodyPr/>
              <a:lstStyle/>
              <a:p>
                <a:pPr defTabSz="1087755"/>
                <a:endParaRPr lang="zh-CN" altLang="en-US" sz="2665">
                  <a:solidFill>
                    <a:srgbClr val="0070C0"/>
                  </a:solidFill>
                  <a:latin typeface="微软雅黑" panose="020B0503020204020204" pitchFamily="34" charset="-122"/>
                  <a:ea typeface="微软雅黑" panose="020B0503020204020204" pitchFamily="34" charset="-122"/>
                </a:endParaRPr>
              </a:p>
            </p:txBody>
          </p:sp>
          <p:sp>
            <p:nvSpPr>
              <p:cNvPr id="52" name="Oval 8"/>
              <p:cNvSpPr>
                <a:spLocks noChangeArrowheads="1"/>
              </p:cNvSpPr>
              <p:nvPr/>
            </p:nvSpPr>
            <p:spPr bwMode="auto">
              <a:xfrm>
                <a:off x="1945" y="2493"/>
                <a:ext cx="1556" cy="1556"/>
              </a:xfrm>
              <a:prstGeom prst="ellipse">
                <a:avLst/>
              </a:prstGeom>
              <a:gradFill>
                <a:gsLst>
                  <a:gs pos="0">
                    <a:srgbClr val="8A0012"/>
                  </a:gs>
                  <a:gs pos="50000">
                    <a:srgbClr val="E01425"/>
                  </a:gs>
                  <a:gs pos="100000">
                    <a:srgbClr val="DF6342"/>
                  </a:gs>
                </a:gsLst>
                <a:lin ang="5400000" scaled="0"/>
              </a:gradFill>
              <a:ln w="38100">
                <a:solidFill>
                  <a:srgbClr val="FFFFFF"/>
                </a:solidFill>
                <a:round/>
              </a:ln>
            </p:spPr>
            <p:txBody>
              <a:bodyPr/>
              <a:lstStyle/>
              <a:p>
                <a:pPr defTabSz="1087755">
                  <a:defRPr/>
                </a:pPr>
                <a:endParaRPr lang="zh-CN" altLang="en-US" sz="2665">
                  <a:solidFill>
                    <a:srgbClr val="0070C0"/>
                  </a:solidFill>
                  <a:latin typeface="微软雅黑" panose="020B0503020204020204" pitchFamily="34" charset="-122"/>
                  <a:ea typeface="微软雅黑" panose="020B0503020204020204" pitchFamily="34" charset="-122"/>
                </a:endParaRPr>
              </a:p>
            </p:txBody>
          </p:sp>
        </p:grpSp>
        <p:sp>
          <p:nvSpPr>
            <p:cNvPr id="5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087755" eaLnBrk="1" hangingPunct="1"/>
              <a:r>
                <a:rPr lang="zh-CN" altLang="en-US" sz="2665" b="1" dirty="0">
                  <a:solidFill>
                    <a:prstClr val="white"/>
                  </a:solidFill>
                  <a:latin typeface="微软雅黑" panose="020B0503020204020204" pitchFamily="34" charset="-122"/>
                  <a:ea typeface="微软雅黑" panose="020B0503020204020204" pitchFamily="34" charset="-122"/>
                </a:rPr>
                <a:t>写入文本</a:t>
              </a:r>
            </a:p>
          </p:txBody>
        </p:sp>
      </p:grpSp>
      <p:grpSp>
        <p:nvGrpSpPr>
          <p:cNvPr id="53" name="组合 52"/>
          <p:cNvGrpSpPr/>
          <p:nvPr/>
        </p:nvGrpSpPr>
        <p:grpSpPr bwMode="auto">
          <a:xfrm>
            <a:off x="5856107" y="2736719"/>
            <a:ext cx="2268816" cy="2052916"/>
            <a:chOff x="1214414" y="2786058"/>
            <a:chExt cx="1935848" cy="1751017"/>
          </a:xfrm>
        </p:grpSpPr>
        <p:grpSp>
          <p:nvGrpSpPr>
            <p:cNvPr id="54" name="Group 6"/>
            <p:cNvGrpSpPr/>
            <p:nvPr/>
          </p:nvGrpSpPr>
          <p:grpSpPr bwMode="auto">
            <a:xfrm>
              <a:off x="1295400" y="2786058"/>
              <a:ext cx="1753450" cy="1751017"/>
              <a:chOff x="1823" y="2371"/>
              <a:chExt cx="1801" cy="1801"/>
            </a:xfrm>
          </p:grpSpPr>
          <p:sp>
            <p:nvSpPr>
              <p:cNvPr id="56" name="Oval 7"/>
              <p:cNvSpPr>
                <a:spLocks noChangeArrowheads="1"/>
              </p:cNvSpPr>
              <p:nvPr/>
            </p:nvSpPr>
            <p:spPr bwMode="auto">
              <a:xfrm>
                <a:off x="1823" y="2371"/>
                <a:ext cx="1801" cy="1801"/>
              </a:xfrm>
              <a:prstGeom prst="ellipse">
                <a:avLst/>
              </a:prstGeom>
              <a:gradFill>
                <a:gsLst>
                  <a:gs pos="0">
                    <a:srgbClr val="8A0012"/>
                  </a:gs>
                  <a:gs pos="50000">
                    <a:srgbClr val="E01425"/>
                  </a:gs>
                  <a:gs pos="100000">
                    <a:srgbClr val="DF6342"/>
                  </a:gs>
                </a:gsLst>
                <a:lin ang="5400000" scaled="0"/>
              </a:gradFill>
              <a:ln>
                <a:noFill/>
              </a:ln>
              <a:extLst>
                <a:ext uri="{91240B29-F687-4F45-9708-019B960494DF}">
                  <a14:hiddenLine xmlns:a14="http://schemas.microsoft.com/office/drawing/2010/main" w="9525">
                    <a:solidFill>
                      <a:srgbClr val="000000"/>
                    </a:solidFill>
                    <a:round/>
                  </a14:hiddenLine>
                </a:ext>
              </a:extLst>
            </p:spPr>
            <p:txBody>
              <a:bodyPr/>
              <a:lstStyle/>
              <a:p>
                <a:pPr defTabSz="1087755"/>
                <a:endParaRPr lang="zh-CN" altLang="en-US" sz="2665">
                  <a:solidFill>
                    <a:srgbClr val="0070C0"/>
                  </a:solidFill>
                  <a:latin typeface="微软雅黑" panose="020B0503020204020204" pitchFamily="34" charset="-122"/>
                  <a:ea typeface="微软雅黑" panose="020B0503020204020204" pitchFamily="34" charset="-122"/>
                </a:endParaRPr>
              </a:p>
            </p:txBody>
          </p:sp>
          <p:sp>
            <p:nvSpPr>
              <p:cNvPr id="57" name="Oval 8"/>
              <p:cNvSpPr>
                <a:spLocks noChangeArrowheads="1"/>
              </p:cNvSpPr>
              <p:nvPr/>
            </p:nvSpPr>
            <p:spPr bwMode="auto">
              <a:xfrm>
                <a:off x="1945" y="2493"/>
                <a:ext cx="1556" cy="1556"/>
              </a:xfrm>
              <a:prstGeom prst="ellipse">
                <a:avLst/>
              </a:prstGeom>
              <a:gradFill>
                <a:gsLst>
                  <a:gs pos="0">
                    <a:srgbClr val="8A0012"/>
                  </a:gs>
                  <a:gs pos="50000">
                    <a:srgbClr val="E01425"/>
                  </a:gs>
                  <a:gs pos="100000">
                    <a:srgbClr val="DF6342"/>
                  </a:gs>
                </a:gsLst>
                <a:lin ang="5400000" scaled="0"/>
              </a:gradFill>
              <a:ln w="38100">
                <a:solidFill>
                  <a:srgbClr val="FFFFFF"/>
                </a:solidFill>
                <a:round/>
              </a:ln>
            </p:spPr>
            <p:txBody>
              <a:bodyPr/>
              <a:lstStyle/>
              <a:p>
                <a:pPr defTabSz="1087755">
                  <a:defRPr/>
                </a:pPr>
                <a:endParaRPr lang="zh-CN" altLang="en-US" sz="2665">
                  <a:solidFill>
                    <a:srgbClr val="0070C0"/>
                  </a:solidFill>
                  <a:latin typeface="微软雅黑" panose="020B0503020204020204" pitchFamily="34" charset="-122"/>
                  <a:ea typeface="微软雅黑" panose="020B0503020204020204" pitchFamily="34" charset="-122"/>
                </a:endParaRPr>
              </a:p>
            </p:txBody>
          </p:sp>
        </p:grpSp>
        <p:sp>
          <p:nvSpPr>
            <p:cNvPr id="5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087755" eaLnBrk="1" hangingPunct="1"/>
              <a:r>
                <a:rPr lang="zh-CN" altLang="en-US" sz="2665" b="1" dirty="0">
                  <a:solidFill>
                    <a:prstClr val="white"/>
                  </a:solidFill>
                  <a:latin typeface="微软雅黑" panose="020B0503020204020204" pitchFamily="34" charset="-122"/>
                  <a:ea typeface="微软雅黑" panose="020B0503020204020204" pitchFamily="34" charset="-122"/>
                </a:rPr>
                <a:t>写入文本</a:t>
              </a:r>
            </a:p>
          </p:txBody>
        </p:sp>
      </p:grpSp>
      <p:grpSp>
        <p:nvGrpSpPr>
          <p:cNvPr id="58" name="组合 57"/>
          <p:cNvGrpSpPr/>
          <p:nvPr/>
        </p:nvGrpSpPr>
        <p:grpSpPr bwMode="auto">
          <a:xfrm>
            <a:off x="8147258" y="2736719"/>
            <a:ext cx="2268817" cy="2052916"/>
            <a:chOff x="1214414" y="2786058"/>
            <a:chExt cx="1935848" cy="1751017"/>
          </a:xfrm>
        </p:grpSpPr>
        <p:grpSp>
          <p:nvGrpSpPr>
            <p:cNvPr id="59" name="Group 6"/>
            <p:cNvGrpSpPr/>
            <p:nvPr/>
          </p:nvGrpSpPr>
          <p:grpSpPr bwMode="auto">
            <a:xfrm>
              <a:off x="1295400" y="2786058"/>
              <a:ext cx="1753450" cy="1751017"/>
              <a:chOff x="1823" y="2371"/>
              <a:chExt cx="1801" cy="1801"/>
            </a:xfrm>
          </p:grpSpPr>
          <p:sp>
            <p:nvSpPr>
              <p:cNvPr id="61" name="Oval 7"/>
              <p:cNvSpPr>
                <a:spLocks noChangeArrowheads="1"/>
              </p:cNvSpPr>
              <p:nvPr/>
            </p:nvSpPr>
            <p:spPr bwMode="auto">
              <a:xfrm>
                <a:off x="1823" y="2371"/>
                <a:ext cx="1801" cy="1801"/>
              </a:xfrm>
              <a:prstGeom prst="ellipse">
                <a:avLst/>
              </a:prstGeom>
              <a:gradFill>
                <a:gsLst>
                  <a:gs pos="0">
                    <a:srgbClr val="8A0012"/>
                  </a:gs>
                  <a:gs pos="50000">
                    <a:srgbClr val="E01425"/>
                  </a:gs>
                  <a:gs pos="100000">
                    <a:srgbClr val="DF6342"/>
                  </a:gs>
                </a:gsLst>
                <a:lin ang="5400000" scaled="0"/>
              </a:gradFill>
              <a:ln>
                <a:noFill/>
              </a:ln>
              <a:extLst>
                <a:ext uri="{91240B29-F687-4F45-9708-019B960494DF}">
                  <a14:hiddenLine xmlns:a14="http://schemas.microsoft.com/office/drawing/2010/main" w="9525">
                    <a:solidFill>
                      <a:srgbClr val="000000"/>
                    </a:solidFill>
                    <a:round/>
                  </a14:hiddenLine>
                </a:ext>
              </a:extLst>
            </p:spPr>
            <p:txBody>
              <a:bodyPr/>
              <a:lstStyle/>
              <a:p>
                <a:pPr defTabSz="1087755"/>
                <a:endParaRPr lang="zh-CN" altLang="en-US" sz="2665">
                  <a:solidFill>
                    <a:srgbClr val="0070C0"/>
                  </a:solidFill>
                  <a:latin typeface="微软雅黑" panose="020B0503020204020204" pitchFamily="34" charset="-122"/>
                  <a:ea typeface="微软雅黑" panose="020B0503020204020204" pitchFamily="34" charset="-122"/>
                </a:endParaRPr>
              </a:p>
            </p:txBody>
          </p:sp>
          <p:sp>
            <p:nvSpPr>
              <p:cNvPr id="62" name="Oval 8"/>
              <p:cNvSpPr>
                <a:spLocks noChangeArrowheads="1"/>
              </p:cNvSpPr>
              <p:nvPr/>
            </p:nvSpPr>
            <p:spPr bwMode="auto">
              <a:xfrm>
                <a:off x="1945" y="2493"/>
                <a:ext cx="1556" cy="1556"/>
              </a:xfrm>
              <a:prstGeom prst="ellipse">
                <a:avLst/>
              </a:prstGeom>
              <a:gradFill>
                <a:gsLst>
                  <a:gs pos="0">
                    <a:srgbClr val="8A0012"/>
                  </a:gs>
                  <a:gs pos="50000">
                    <a:srgbClr val="E01425"/>
                  </a:gs>
                  <a:gs pos="100000">
                    <a:srgbClr val="DF6342"/>
                  </a:gs>
                </a:gsLst>
                <a:lin ang="5400000" scaled="0"/>
              </a:gradFill>
              <a:ln w="38100">
                <a:solidFill>
                  <a:srgbClr val="FFFFFF"/>
                </a:solidFill>
                <a:round/>
              </a:ln>
            </p:spPr>
            <p:txBody>
              <a:bodyPr/>
              <a:lstStyle/>
              <a:p>
                <a:pPr defTabSz="1087755">
                  <a:defRPr/>
                </a:pPr>
                <a:endParaRPr lang="zh-CN" altLang="en-US" sz="2665">
                  <a:solidFill>
                    <a:srgbClr val="0070C0"/>
                  </a:solidFill>
                  <a:latin typeface="微软雅黑" panose="020B0503020204020204" pitchFamily="34" charset="-122"/>
                  <a:ea typeface="微软雅黑" panose="020B0503020204020204" pitchFamily="34" charset="-122"/>
                </a:endParaRPr>
              </a:p>
            </p:txBody>
          </p:sp>
        </p:grpSp>
        <p:sp>
          <p:nvSpPr>
            <p:cNvPr id="6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087755" eaLnBrk="1" hangingPunct="1"/>
              <a:r>
                <a:rPr lang="zh-CN" altLang="en-US" sz="2665" b="1" dirty="0">
                  <a:solidFill>
                    <a:prstClr val="white"/>
                  </a:solidFill>
                  <a:latin typeface="微软雅黑" panose="020B0503020204020204" pitchFamily="34" charset="-122"/>
                  <a:ea typeface="微软雅黑" panose="020B0503020204020204" pitchFamily="34" charset="-122"/>
                </a:rPr>
                <a:t>写入文本</a:t>
              </a:r>
            </a:p>
          </p:txBody>
        </p:sp>
      </p:grpSp>
      <p:grpSp>
        <p:nvGrpSpPr>
          <p:cNvPr id="63" name="组合 40"/>
          <p:cNvGrpSpPr/>
          <p:nvPr/>
        </p:nvGrpSpPr>
        <p:grpSpPr bwMode="auto">
          <a:xfrm>
            <a:off x="1368844" y="2736719"/>
            <a:ext cx="2268817" cy="2052916"/>
            <a:chOff x="1214414" y="2786058"/>
            <a:chExt cx="1935848" cy="1751017"/>
          </a:xfrm>
        </p:grpSpPr>
        <p:grpSp>
          <p:nvGrpSpPr>
            <p:cNvPr id="64" name="Group 6"/>
            <p:cNvGrpSpPr/>
            <p:nvPr/>
          </p:nvGrpSpPr>
          <p:grpSpPr bwMode="auto">
            <a:xfrm>
              <a:off x="1295400" y="2786058"/>
              <a:ext cx="1753450" cy="1751017"/>
              <a:chOff x="1823" y="2371"/>
              <a:chExt cx="1801" cy="1801"/>
            </a:xfrm>
          </p:grpSpPr>
          <p:sp>
            <p:nvSpPr>
              <p:cNvPr id="66" name="Oval 7"/>
              <p:cNvSpPr>
                <a:spLocks noChangeArrowheads="1"/>
              </p:cNvSpPr>
              <p:nvPr/>
            </p:nvSpPr>
            <p:spPr bwMode="auto">
              <a:xfrm>
                <a:off x="1823" y="2371"/>
                <a:ext cx="1801" cy="1801"/>
              </a:xfrm>
              <a:prstGeom prst="ellipse">
                <a:avLst/>
              </a:prstGeom>
              <a:gradFill>
                <a:gsLst>
                  <a:gs pos="0">
                    <a:srgbClr val="8A0012"/>
                  </a:gs>
                  <a:gs pos="50000">
                    <a:srgbClr val="E01425"/>
                  </a:gs>
                  <a:gs pos="100000">
                    <a:srgbClr val="DF6342"/>
                  </a:gs>
                </a:gsLst>
                <a:lin ang="5400000" scaled="0"/>
              </a:gradFill>
              <a:ln>
                <a:noFill/>
              </a:ln>
              <a:extLst>
                <a:ext uri="{91240B29-F687-4F45-9708-019B960494DF}">
                  <a14:hiddenLine xmlns:a14="http://schemas.microsoft.com/office/drawing/2010/main" w="9525">
                    <a:solidFill>
                      <a:srgbClr val="000000"/>
                    </a:solidFill>
                    <a:round/>
                  </a14:hiddenLine>
                </a:ext>
              </a:extLst>
            </p:spPr>
            <p:txBody>
              <a:bodyPr/>
              <a:lstStyle/>
              <a:p>
                <a:pPr defTabSz="1087755"/>
                <a:endParaRPr lang="zh-CN" altLang="en-US" sz="2665">
                  <a:solidFill>
                    <a:srgbClr val="000000"/>
                  </a:solidFill>
                  <a:latin typeface="微软雅黑" panose="020B0503020204020204" pitchFamily="34" charset="-122"/>
                  <a:ea typeface="微软雅黑" panose="020B0503020204020204" pitchFamily="34" charset="-122"/>
                </a:endParaRPr>
              </a:p>
            </p:txBody>
          </p:sp>
          <p:sp>
            <p:nvSpPr>
              <p:cNvPr id="67" name="Oval 8"/>
              <p:cNvSpPr>
                <a:spLocks noChangeArrowheads="1"/>
              </p:cNvSpPr>
              <p:nvPr/>
            </p:nvSpPr>
            <p:spPr bwMode="auto">
              <a:xfrm>
                <a:off x="1946" y="2493"/>
                <a:ext cx="1556" cy="1556"/>
              </a:xfrm>
              <a:prstGeom prst="ellipse">
                <a:avLst/>
              </a:prstGeom>
              <a:gradFill>
                <a:gsLst>
                  <a:gs pos="0">
                    <a:srgbClr val="8A0012"/>
                  </a:gs>
                  <a:gs pos="50000">
                    <a:srgbClr val="E01425"/>
                  </a:gs>
                  <a:gs pos="100000">
                    <a:srgbClr val="DF6342"/>
                  </a:gs>
                </a:gsLst>
                <a:lin ang="5400000" scaled="0"/>
              </a:gradFill>
              <a:ln w="38100">
                <a:solidFill>
                  <a:srgbClr val="FFFFFF"/>
                </a:solidFill>
                <a:round/>
              </a:ln>
            </p:spPr>
            <p:txBody>
              <a:bodyPr/>
              <a:lstStyle/>
              <a:p>
                <a:pPr defTabSz="1087755"/>
                <a:endParaRPr lang="zh-CN" altLang="en-US" sz="2665">
                  <a:solidFill>
                    <a:srgbClr val="000000"/>
                  </a:solidFill>
                  <a:latin typeface="微软雅黑" panose="020B0503020204020204" pitchFamily="34" charset="-122"/>
                  <a:ea typeface="微软雅黑" panose="020B0503020204020204" pitchFamily="34" charset="-122"/>
                </a:endParaRPr>
              </a:p>
            </p:txBody>
          </p:sp>
        </p:grpSp>
        <p:sp>
          <p:nvSpPr>
            <p:cNvPr id="6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087755" eaLnBrk="1" hangingPunct="1"/>
              <a:r>
                <a:rPr lang="zh-CN" altLang="en-US" sz="2665" b="1" dirty="0">
                  <a:solidFill>
                    <a:prstClr val="white"/>
                  </a:solidFill>
                  <a:latin typeface="微软雅黑" panose="020B0503020204020204" pitchFamily="34" charset="-122"/>
                  <a:ea typeface="微软雅黑" panose="020B0503020204020204" pitchFamily="34" charset="-122"/>
                </a:rPr>
                <a:t>写入文本</a:t>
              </a:r>
            </a:p>
          </p:txBody>
        </p:sp>
      </p:grpSp>
      <p:sp>
        <p:nvSpPr>
          <p:cNvPr id="68" name="矩形标注 67"/>
          <p:cNvSpPr/>
          <p:nvPr/>
        </p:nvSpPr>
        <p:spPr>
          <a:xfrm>
            <a:off x="4029512" y="5160431"/>
            <a:ext cx="1970477" cy="60959"/>
          </a:xfrm>
          <a:prstGeom prst="wedgeRectCallout">
            <a:avLst>
              <a:gd name="adj1" fmla="val -17526"/>
              <a:gd name="adj2" fmla="val -509465"/>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rtlCol="0" anchor="ctr"/>
          <a:lstStyle/>
          <a:p>
            <a:pPr algn="ctr" defTabSz="1087755">
              <a:defRPr/>
            </a:pPr>
            <a:endParaRPr lang="zh-CN" altLang="en-US" sz="2135" kern="0">
              <a:solidFill>
                <a:srgbClr val="C00000"/>
              </a:solidFill>
              <a:latin typeface="Calibri" panose="020F0502020204030204"/>
              <a:ea typeface="宋体" panose="02010600030101010101" pitchFamily="2" charset="-122"/>
            </a:endParaRPr>
          </a:p>
        </p:txBody>
      </p:sp>
      <p:sp>
        <p:nvSpPr>
          <p:cNvPr id="69" name="矩形标注 68"/>
          <p:cNvSpPr/>
          <p:nvPr/>
        </p:nvSpPr>
        <p:spPr>
          <a:xfrm>
            <a:off x="1774635" y="2274559"/>
            <a:ext cx="2113120" cy="85520"/>
          </a:xfrm>
          <a:prstGeom prst="wedgeRectCallout">
            <a:avLst>
              <a:gd name="adj1" fmla="val -23398"/>
              <a:gd name="adj2" fmla="val 403291"/>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rtlCol="0" anchor="ctr"/>
          <a:lstStyle/>
          <a:p>
            <a:pPr algn="ctr" defTabSz="1087755">
              <a:defRPr/>
            </a:pPr>
            <a:endParaRPr lang="zh-CN" altLang="en-US" sz="2135" kern="0">
              <a:solidFill>
                <a:srgbClr val="C00000"/>
              </a:solidFill>
              <a:latin typeface="Calibri" panose="020F0502020204030204"/>
              <a:ea typeface="宋体" panose="02010600030101010101" pitchFamily="2" charset="-122"/>
            </a:endParaRPr>
          </a:p>
        </p:txBody>
      </p:sp>
      <p:sp>
        <p:nvSpPr>
          <p:cNvPr id="70" name="Rectangle 28"/>
          <p:cNvSpPr>
            <a:spLocks noChangeArrowheads="1"/>
          </p:cNvSpPr>
          <p:nvPr/>
        </p:nvSpPr>
        <p:spPr bwMode="auto">
          <a:xfrm>
            <a:off x="4002381" y="5211237"/>
            <a:ext cx="19668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87755">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单击此处添加文字</a:t>
            </a:r>
          </a:p>
          <a:p>
            <a:pPr defTabSz="1087755">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单击此处添加文字</a:t>
            </a:r>
          </a:p>
        </p:txBody>
      </p:sp>
      <p:sp>
        <p:nvSpPr>
          <p:cNvPr id="71" name="Rectangle 28"/>
          <p:cNvSpPr>
            <a:spLocks noChangeArrowheads="1"/>
          </p:cNvSpPr>
          <p:nvPr/>
        </p:nvSpPr>
        <p:spPr bwMode="auto">
          <a:xfrm>
            <a:off x="1864065" y="1551209"/>
            <a:ext cx="19668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87755">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单击此处添加文字</a:t>
            </a:r>
          </a:p>
          <a:p>
            <a:pPr defTabSz="1087755">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单击此处添加文字</a:t>
            </a:r>
          </a:p>
        </p:txBody>
      </p:sp>
      <p:sp>
        <p:nvSpPr>
          <p:cNvPr id="72" name="矩形标注 71"/>
          <p:cNvSpPr/>
          <p:nvPr/>
        </p:nvSpPr>
        <p:spPr>
          <a:xfrm>
            <a:off x="6191125" y="2274559"/>
            <a:ext cx="2113120" cy="85520"/>
          </a:xfrm>
          <a:prstGeom prst="wedgeRectCallout">
            <a:avLst>
              <a:gd name="adj1" fmla="val -23398"/>
              <a:gd name="adj2" fmla="val 403291"/>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rtlCol="0" anchor="ctr"/>
          <a:lstStyle/>
          <a:p>
            <a:pPr algn="ctr" defTabSz="1087755">
              <a:defRPr/>
            </a:pPr>
            <a:endParaRPr lang="zh-CN" altLang="en-US" sz="2135" kern="0">
              <a:solidFill>
                <a:srgbClr val="C00000"/>
              </a:solidFill>
              <a:latin typeface="Calibri" panose="020F0502020204030204"/>
              <a:ea typeface="宋体" panose="02010600030101010101" pitchFamily="2" charset="-122"/>
            </a:endParaRPr>
          </a:p>
        </p:txBody>
      </p:sp>
      <p:sp>
        <p:nvSpPr>
          <p:cNvPr id="73" name="Rectangle 28"/>
          <p:cNvSpPr>
            <a:spLocks noChangeArrowheads="1"/>
          </p:cNvSpPr>
          <p:nvPr/>
        </p:nvSpPr>
        <p:spPr bwMode="auto">
          <a:xfrm>
            <a:off x="6280555" y="1551209"/>
            <a:ext cx="19668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87755">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单击此处添加文字</a:t>
            </a:r>
          </a:p>
          <a:p>
            <a:pPr defTabSz="1087755">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单击此处添加文字</a:t>
            </a:r>
          </a:p>
        </p:txBody>
      </p:sp>
      <p:sp>
        <p:nvSpPr>
          <p:cNvPr id="74" name="矩形标注 73"/>
          <p:cNvSpPr/>
          <p:nvPr/>
        </p:nvSpPr>
        <p:spPr>
          <a:xfrm>
            <a:off x="8638024" y="5160431"/>
            <a:ext cx="1970477" cy="60959"/>
          </a:xfrm>
          <a:prstGeom prst="wedgeRectCallout">
            <a:avLst>
              <a:gd name="adj1" fmla="val -17526"/>
              <a:gd name="adj2" fmla="val -509465"/>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rtlCol="0" anchor="ctr"/>
          <a:lstStyle/>
          <a:p>
            <a:pPr algn="ctr" defTabSz="1087755">
              <a:defRPr/>
            </a:pPr>
            <a:endParaRPr lang="zh-CN" altLang="en-US" sz="2135" kern="0">
              <a:solidFill>
                <a:srgbClr val="C00000"/>
              </a:solidFill>
              <a:latin typeface="Calibri" panose="020F0502020204030204"/>
              <a:ea typeface="宋体" panose="02010600030101010101" pitchFamily="2" charset="-122"/>
            </a:endParaRPr>
          </a:p>
        </p:txBody>
      </p:sp>
      <p:sp>
        <p:nvSpPr>
          <p:cNvPr id="75" name="Rectangle 28"/>
          <p:cNvSpPr>
            <a:spLocks noChangeArrowheads="1"/>
          </p:cNvSpPr>
          <p:nvPr/>
        </p:nvSpPr>
        <p:spPr bwMode="auto">
          <a:xfrm>
            <a:off x="8610893" y="5211237"/>
            <a:ext cx="19668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87755">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单击此处添加文字</a:t>
            </a:r>
          </a:p>
          <a:p>
            <a:pPr defTabSz="1087755">
              <a:lnSpc>
                <a:spcPct val="120000"/>
              </a:lnSpc>
            </a:pPr>
            <a:r>
              <a:rPr lang="zh-CN" altLang="en-US" sz="1600" dirty="0">
                <a:solidFill>
                  <a:srgbClr val="000000"/>
                </a:solidFill>
                <a:latin typeface="微软雅黑" panose="020B0503020204020204" pitchFamily="34" charset="-122"/>
                <a:ea typeface="微软雅黑" panose="020B0503020204020204" pitchFamily="34" charset="-122"/>
              </a:rPr>
              <a:t>单击此处添加文字</a:t>
            </a: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500"/>
                                        <p:tgtEl>
                                          <p:spTgt spid="47"/>
                                        </p:tgtEl>
                                      </p:cBhvr>
                                    </p:animEffect>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p:cTn id="14" dur="1000" fill="hold"/>
                                        <p:tgtEl>
                                          <p:spTgt spid="63"/>
                                        </p:tgtEl>
                                        <p:attrNameLst>
                                          <p:attrName>ppt_w</p:attrName>
                                        </p:attrNameLst>
                                      </p:cBhvr>
                                      <p:tavLst>
                                        <p:tav tm="0">
                                          <p:val>
                                            <p:fltVal val="0"/>
                                          </p:val>
                                        </p:tav>
                                        <p:tav tm="100000">
                                          <p:val>
                                            <p:strVal val="#ppt_w"/>
                                          </p:val>
                                        </p:tav>
                                      </p:tavLst>
                                    </p:anim>
                                    <p:anim calcmode="lin" valueType="num">
                                      <p:cBhvr>
                                        <p:cTn id="15" dur="1000" fill="hold"/>
                                        <p:tgtEl>
                                          <p:spTgt spid="63"/>
                                        </p:tgtEl>
                                        <p:attrNameLst>
                                          <p:attrName>ppt_h</p:attrName>
                                        </p:attrNameLst>
                                      </p:cBhvr>
                                      <p:tavLst>
                                        <p:tav tm="0">
                                          <p:val>
                                            <p:fltVal val="0"/>
                                          </p:val>
                                        </p:tav>
                                        <p:tav tm="100000">
                                          <p:val>
                                            <p:strVal val="#ppt_h"/>
                                          </p:val>
                                        </p:tav>
                                      </p:tavLst>
                                    </p:anim>
                                    <p:anim calcmode="lin" valueType="num">
                                      <p:cBhvr>
                                        <p:cTn id="16"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3"/>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50"/>
                                  </p:stCondLst>
                                  <p:childTnLst>
                                    <p:set>
                                      <p:cBhvr>
                                        <p:cTn id="19" dur="1" fill="hold">
                                          <p:stCondLst>
                                            <p:cond delay="0"/>
                                          </p:stCondLst>
                                        </p:cTn>
                                        <p:tgtEl>
                                          <p:spTgt spid="48"/>
                                        </p:tgtEl>
                                        <p:attrNameLst>
                                          <p:attrName>style.visibility</p:attrName>
                                        </p:attrNameLst>
                                      </p:cBhvr>
                                      <p:to>
                                        <p:strVal val="visible"/>
                                      </p:to>
                                    </p:set>
                                    <p:anim calcmode="lin" valueType="num">
                                      <p:cBhvr>
                                        <p:cTn id="20" dur="1000" fill="hold"/>
                                        <p:tgtEl>
                                          <p:spTgt spid="48"/>
                                        </p:tgtEl>
                                        <p:attrNameLst>
                                          <p:attrName>ppt_w</p:attrName>
                                        </p:attrNameLst>
                                      </p:cBhvr>
                                      <p:tavLst>
                                        <p:tav tm="0">
                                          <p:val>
                                            <p:fltVal val="0"/>
                                          </p:val>
                                        </p:tav>
                                        <p:tav tm="100000">
                                          <p:val>
                                            <p:strVal val="#ppt_w"/>
                                          </p:val>
                                        </p:tav>
                                      </p:tavLst>
                                    </p:anim>
                                    <p:anim calcmode="lin" valueType="num">
                                      <p:cBhvr>
                                        <p:cTn id="21" dur="1000" fill="hold"/>
                                        <p:tgtEl>
                                          <p:spTgt spid="48"/>
                                        </p:tgtEl>
                                        <p:attrNameLst>
                                          <p:attrName>ppt_h</p:attrName>
                                        </p:attrNameLst>
                                      </p:cBhvr>
                                      <p:tavLst>
                                        <p:tav tm="0">
                                          <p:val>
                                            <p:fltVal val="0"/>
                                          </p:val>
                                        </p:tav>
                                        <p:tav tm="100000">
                                          <p:val>
                                            <p:strVal val="#ppt_h"/>
                                          </p:val>
                                        </p:tav>
                                      </p:tavLst>
                                    </p:anim>
                                    <p:anim calcmode="lin" valueType="num">
                                      <p:cBhvr>
                                        <p:cTn id="22"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8"/>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500"/>
                                  </p:stCondLst>
                                  <p:childTnLst>
                                    <p:set>
                                      <p:cBhvr>
                                        <p:cTn id="25" dur="1" fill="hold">
                                          <p:stCondLst>
                                            <p:cond delay="0"/>
                                          </p:stCondLst>
                                        </p:cTn>
                                        <p:tgtEl>
                                          <p:spTgt spid="53"/>
                                        </p:tgtEl>
                                        <p:attrNameLst>
                                          <p:attrName>style.visibility</p:attrName>
                                        </p:attrNameLst>
                                      </p:cBhvr>
                                      <p:to>
                                        <p:strVal val="visible"/>
                                      </p:to>
                                    </p:set>
                                    <p:anim calcmode="lin" valueType="num">
                                      <p:cBhvr>
                                        <p:cTn id="26" dur="1000" fill="hold"/>
                                        <p:tgtEl>
                                          <p:spTgt spid="53"/>
                                        </p:tgtEl>
                                        <p:attrNameLst>
                                          <p:attrName>ppt_w</p:attrName>
                                        </p:attrNameLst>
                                      </p:cBhvr>
                                      <p:tavLst>
                                        <p:tav tm="0">
                                          <p:val>
                                            <p:fltVal val="0"/>
                                          </p:val>
                                        </p:tav>
                                        <p:tav tm="100000">
                                          <p:val>
                                            <p:strVal val="#ppt_w"/>
                                          </p:val>
                                        </p:tav>
                                      </p:tavLst>
                                    </p:anim>
                                    <p:anim calcmode="lin" valueType="num">
                                      <p:cBhvr>
                                        <p:cTn id="27" dur="1000" fill="hold"/>
                                        <p:tgtEl>
                                          <p:spTgt spid="53"/>
                                        </p:tgtEl>
                                        <p:attrNameLst>
                                          <p:attrName>ppt_h</p:attrName>
                                        </p:attrNameLst>
                                      </p:cBhvr>
                                      <p:tavLst>
                                        <p:tav tm="0">
                                          <p:val>
                                            <p:fltVal val="0"/>
                                          </p:val>
                                        </p:tav>
                                        <p:tav tm="100000">
                                          <p:val>
                                            <p:strVal val="#ppt_h"/>
                                          </p:val>
                                        </p:tav>
                                      </p:tavLst>
                                    </p:anim>
                                    <p:anim calcmode="lin" valueType="num">
                                      <p:cBhvr>
                                        <p:cTn id="28"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5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750"/>
                                  </p:stCondLst>
                                  <p:childTnLst>
                                    <p:set>
                                      <p:cBhvr>
                                        <p:cTn id="31" dur="1" fill="hold">
                                          <p:stCondLst>
                                            <p:cond delay="0"/>
                                          </p:stCondLst>
                                        </p:cTn>
                                        <p:tgtEl>
                                          <p:spTgt spid="58"/>
                                        </p:tgtEl>
                                        <p:attrNameLst>
                                          <p:attrName>style.visibility</p:attrName>
                                        </p:attrNameLst>
                                      </p:cBhvr>
                                      <p:to>
                                        <p:strVal val="visible"/>
                                      </p:to>
                                    </p:set>
                                    <p:anim calcmode="lin" valueType="num">
                                      <p:cBhvr>
                                        <p:cTn id="32" dur="1000" fill="hold"/>
                                        <p:tgtEl>
                                          <p:spTgt spid="58"/>
                                        </p:tgtEl>
                                        <p:attrNameLst>
                                          <p:attrName>ppt_w</p:attrName>
                                        </p:attrNameLst>
                                      </p:cBhvr>
                                      <p:tavLst>
                                        <p:tav tm="0">
                                          <p:val>
                                            <p:fltVal val="0"/>
                                          </p:val>
                                        </p:tav>
                                        <p:tav tm="100000">
                                          <p:val>
                                            <p:strVal val="#ppt_w"/>
                                          </p:val>
                                        </p:tav>
                                      </p:tavLst>
                                    </p:anim>
                                    <p:anim calcmode="lin" valueType="num">
                                      <p:cBhvr>
                                        <p:cTn id="33" dur="1000" fill="hold"/>
                                        <p:tgtEl>
                                          <p:spTgt spid="58"/>
                                        </p:tgtEl>
                                        <p:attrNameLst>
                                          <p:attrName>ppt_h</p:attrName>
                                        </p:attrNameLst>
                                      </p:cBhvr>
                                      <p:tavLst>
                                        <p:tav tm="0">
                                          <p:val>
                                            <p:fltVal val="0"/>
                                          </p:val>
                                        </p:tav>
                                        <p:tav tm="100000">
                                          <p:val>
                                            <p:strVal val="#ppt_h"/>
                                          </p:val>
                                        </p:tav>
                                      </p:tavLst>
                                    </p:anim>
                                    <p:anim calcmode="lin" valueType="num">
                                      <p:cBhvr>
                                        <p:cTn id="34"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58"/>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1500"/>
                            </p:stCondLst>
                            <p:childTnLst>
                              <p:par>
                                <p:cTn id="37" presetID="2" presetClass="entr" presetSubtype="1"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ppt_x"/>
                                          </p:val>
                                        </p:tav>
                                        <p:tav tm="100000">
                                          <p:val>
                                            <p:strVal val="#ppt_x"/>
                                          </p:val>
                                        </p:tav>
                                      </p:tavLst>
                                    </p:anim>
                                    <p:anim calcmode="lin" valueType="num">
                                      <p:cBhvr additive="base">
                                        <p:cTn id="40" dur="500" fill="hold"/>
                                        <p:tgtEl>
                                          <p:spTgt spid="69"/>
                                        </p:tgtEl>
                                        <p:attrNameLst>
                                          <p:attrName>ppt_y</p:attrName>
                                        </p:attrNameLst>
                                      </p:cBhvr>
                                      <p:tavLst>
                                        <p:tav tm="0">
                                          <p:val>
                                            <p:strVal val="0-#ppt_h/2"/>
                                          </p:val>
                                        </p:tav>
                                        <p:tav tm="100000">
                                          <p:val>
                                            <p:strVal val="#ppt_y"/>
                                          </p:val>
                                        </p:tav>
                                      </p:tavLst>
                                    </p:anim>
                                  </p:childTnLst>
                                </p:cTn>
                              </p:par>
                            </p:childTnLst>
                          </p:cTn>
                        </p:par>
                        <p:par>
                          <p:cTn id="41" fill="hold">
                            <p:stCondLst>
                              <p:cond delay="2000"/>
                            </p:stCondLst>
                            <p:childTnLst>
                              <p:par>
                                <p:cTn id="42" presetID="32" presetClass="emph" presetSubtype="0" fill="hold" grpId="1" nodeType="afterEffect">
                                  <p:stCondLst>
                                    <p:cond delay="0"/>
                                  </p:stCondLst>
                                  <p:childTnLst>
                                    <p:animRot by="120000">
                                      <p:cBhvr>
                                        <p:cTn id="43" dur="50" fill="hold">
                                          <p:stCondLst>
                                            <p:cond delay="0"/>
                                          </p:stCondLst>
                                        </p:cTn>
                                        <p:tgtEl>
                                          <p:spTgt spid="69"/>
                                        </p:tgtEl>
                                        <p:attrNameLst>
                                          <p:attrName>r</p:attrName>
                                        </p:attrNameLst>
                                      </p:cBhvr>
                                    </p:animRot>
                                    <p:animRot by="-240000">
                                      <p:cBhvr>
                                        <p:cTn id="44" dur="100" fill="hold">
                                          <p:stCondLst>
                                            <p:cond delay="100"/>
                                          </p:stCondLst>
                                        </p:cTn>
                                        <p:tgtEl>
                                          <p:spTgt spid="69"/>
                                        </p:tgtEl>
                                        <p:attrNameLst>
                                          <p:attrName>r</p:attrName>
                                        </p:attrNameLst>
                                      </p:cBhvr>
                                    </p:animRot>
                                    <p:animRot by="240000">
                                      <p:cBhvr>
                                        <p:cTn id="45" dur="100" fill="hold">
                                          <p:stCondLst>
                                            <p:cond delay="200"/>
                                          </p:stCondLst>
                                        </p:cTn>
                                        <p:tgtEl>
                                          <p:spTgt spid="69"/>
                                        </p:tgtEl>
                                        <p:attrNameLst>
                                          <p:attrName>r</p:attrName>
                                        </p:attrNameLst>
                                      </p:cBhvr>
                                    </p:animRot>
                                    <p:animRot by="-240000">
                                      <p:cBhvr>
                                        <p:cTn id="46" dur="100" fill="hold">
                                          <p:stCondLst>
                                            <p:cond delay="300"/>
                                          </p:stCondLst>
                                        </p:cTn>
                                        <p:tgtEl>
                                          <p:spTgt spid="69"/>
                                        </p:tgtEl>
                                        <p:attrNameLst>
                                          <p:attrName>r</p:attrName>
                                        </p:attrNameLst>
                                      </p:cBhvr>
                                    </p:animRot>
                                    <p:animRot by="120000">
                                      <p:cBhvr>
                                        <p:cTn id="47" dur="100" fill="hold">
                                          <p:stCondLst>
                                            <p:cond delay="400"/>
                                          </p:stCondLst>
                                        </p:cTn>
                                        <p:tgtEl>
                                          <p:spTgt spid="69"/>
                                        </p:tgtEl>
                                        <p:attrNameLst>
                                          <p:attrName>r</p:attrName>
                                        </p:attrNameLst>
                                      </p:cBhvr>
                                    </p:animRot>
                                  </p:childTnLst>
                                </p:cTn>
                              </p:par>
                            </p:childTnLst>
                          </p:cTn>
                        </p:par>
                        <p:par>
                          <p:cTn id="48" fill="hold">
                            <p:stCondLst>
                              <p:cond delay="2500"/>
                            </p:stCondLst>
                            <p:childTnLst>
                              <p:par>
                                <p:cTn id="49" presetID="18" presetClass="entr" presetSubtype="9"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strips(upLeft)">
                                      <p:cBhvr>
                                        <p:cTn id="51" dur="500"/>
                                        <p:tgtEl>
                                          <p:spTgt spid="71"/>
                                        </p:tgtEl>
                                      </p:cBhvr>
                                    </p:animEffect>
                                  </p:childTnLst>
                                </p:cTn>
                              </p:par>
                            </p:childTnLst>
                          </p:cTn>
                        </p:par>
                        <p:par>
                          <p:cTn id="52" fill="hold">
                            <p:stCondLst>
                              <p:cond delay="3000"/>
                            </p:stCondLst>
                            <p:childTnLst>
                              <p:par>
                                <p:cTn id="53" presetID="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additive="base">
                                        <p:cTn id="55" dur="500" fill="hold"/>
                                        <p:tgtEl>
                                          <p:spTgt spid="68"/>
                                        </p:tgtEl>
                                        <p:attrNameLst>
                                          <p:attrName>ppt_x</p:attrName>
                                        </p:attrNameLst>
                                      </p:cBhvr>
                                      <p:tavLst>
                                        <p:tav tm="0">
                                          <p:val>
                                            <p:strVal val="#ppt_x"/>
                                          </p:val>
                                        </p:tav>
                                        <p:tav tm="100000">
                                          <p:val>
                                            <p:strVal val="#ppt_x"/>
                                          </p:val>
                                        </p:tav>
                                      </p:tavLst>
                                    </p:anim>
                                    <p:anim calcmode="lin" valueType="num">
                                      <p:cBhvr additive="base">
                                        <p:cTn id="56" dur="500" fill="hold"/>
                                        <p:tgtEl>
                                          <p:spTgt spid="68"/>
                                        </p:tgtEl>
                                        <p:attrNameLst>
                                          <p:attrName>ppt_y</p:attrName>
                                        </p:attrNameLst>
                                      </p:cBhvr>
                                      <p:tavLst>
                                        <p:tav tm="0">
                                          <p:val>
                                            <p:strVal val="1+#ppt_h/2"/>
                                          </p:val>
                                        </p:tav>
                                        <p:tav tm="100000">
                                          <p:val>
                                            <p:strVal val="#ppt_y"/>
                                          </p:val>
                                        </p:tav>
                                      </p:tavLst>
                                    </p:anim>
                                  </p:childTnLst>
                                </p:cTn>
                              </p:par>
                            </p:childTnLst>
                          </p:cTn>
                        </p:par>
                        <p:par>
                          <p:cTn id="57" fill="hold">
                            <p:stCondLst>
                              <p:cond delay="3500"/>
                            </p:stCondLst>
                            <p:childTnLst>
                              <p:par>
                                <p:cTn id="58" presetID="32" presetClass="emph" presetSubtype="0" fill="hold" grpId="1" nodeType="afterEffect">
                                  <p:stCondLst>
                                    <p:cond delay="0"/>
                                  </p:stCondLst>
                                  <p:childTnLst>
                                    <p:animRot by="120000">
                                      <p:cBhvr>
                                        <p:cTn id="59" dur="50" fill="hold">
                                          <p:stCondLst>
                                            <p:cond delay="0"/>
                                          </p:stCondLst>
                                        </p:cTn>
                                        <p:tgtEl>
                                          <p:spTgt spid="68"/>
                                        </p:tgtEl>
                                        <p:attrNameLst>
                                          <p:attrName>r</p:attrName>
                                        </p:attrNameLst>
                                      </p:cBhvr>
                                    </p:animRot>
                                    <p:animRot by="-240000">
                                      <p:cBhvr>
                                        <p:cTn id="60" dur="100" fill="hold">
                                          <p:stCondLst>
                                            <p:cond delay="100"/>
                                          </p:stCondLst>
                                        </p:cTn>
                                        <p:tgtEl>
                                          <p:spTgt spid="68"/>
                                        </p:tgtEl>
                                        <p:attrNameLst>
                                          <p:attrName>r</p:attrName>
                                        </p:attrNameLst>
                                      </p:cBhvr>
                                    </p:animRot>
                                    <p:animRot by="240000">
                                      <p:cBhvr>
                                        <p:cTn id="61" dur="100" fill="hold">
                                          <p:stCondLst>
                                            <p:cond delay="200"/>
                                          </p:stCondLst>
                                        </p:cTn>
                                        <p:tgtEl>
                                          <p:spTgt spid="68"/>
                                        </p:tgtEl>
                                        <p:attrNameLst>
                                          <p:attrName>r</p:attrName>
                                        </p:attrNameLst>
                                      </p:cBhvr>
                                    </p:animRot>
                                    <p:animRot by="-240000">
                                      <p:cBhvr>
                                        <p:cTn id="62" dur="100" fill="hold">
                                          <p:stCondLst>
                                            <p:cond delay="300"/>
                                          </p:stCondLst>
                                        </p:cTn>
                                        <p:tgtEl>
                                          <p:spTgt spid="68"/>
                                        </p:tgtEl>
                                        <p:attrNameLst>
                                          <p:attrName>r</p:attrName>
                                        </p:attrNameLst>
                                      </p:cBhvr>
                                    </p:animRot>
                                    <p:animRot by="120000">
                                      <p:cBhvr>
                                        <p:cTn id="63" dur="100" fill="hold">
                                          <p:stCondLst>
                                            <p:cond delay="400"/>
                                          </p:stCondLst>
                                        </p:cTn>
                                        <p:tgtEl>
                                          <p:spTgt spid="68"/>
                                        </p:tgtEl>
                                        <p:attrNameLst>
                                          <p:attrName>r</p:attrName>
                                        </p:attrNameLst>
                                      </p:cBhvr>
                                    </p:animRot>
                                  </p:childTnLst>
                                </p:cTn>
                              </p:par>
                            </p:childTnLst>
                          </p:cTn>
                        </p:par>
                        <p:par>
                          <p:cTn id="64" fill="hold">
                            <p:stCondLst>
                              <p:cond delay="4000"/>
                            </p:stCondLst>
                            <p:childTnLst>
                              <p:par>
                                <p:cTn id="65" presetID="18" presetClass="entr" presetSubtype="9"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strips(upLeft)">
                                      <p:cBhvr>
                                        <p:cTn id="67" dur="500"/>
                                        <p:tgtEl>
                                          <p:spTgt spid="70"/>
                                        </p:tgtEl>
                                      </p:cBhvr>
                                    </p:animEffect>
                                  </p:childTnLst>
                                </p:cTn>
                              </p:par>
                            </p:childTnLst>
                          </p:cTn>
                        </p:par>
                        <p:par>
                          <p:cTn id="68" fill="hold">
                            <p:stCondLst>
                              <p:cond delay="4500"/>
                            </p:stCondLst>
                            <p:childTnLst>
                              <p:par>
                                <p:cTn id="69" presetID="2" presetClass="entr" presetSubtype="1" fill="hold" grpId="0" nodeType="afterEffect">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cBhvr additive="base">
                                        <p:cTn id="71" dur="500" fill="hold"/>
                                        <p:tgtEl>
                                          <p:spTgt spid="72"/>
                                        </p:tgtEl>
                                        <p:attrNameLst>
                                          <p:attrName>ppt_x</p:attrName>
                                        </p:attrNameLst>
                                      </p:cBhvr>
                                      <p:tavLst>
                                        <p:tav tm="0">
                                          <p:val>
                                            <p:strVal val="#ppt_x"/>
                                          </p:val>
                                        </p:tav>
                                        <p:tav tm="100000">
                                          <p:val>
                                            <p:strVal val="#ppt_x"/>
                                          </p:val>
                                        </p:tav>
                                      </p:tavLst>
                                    </p:anim>
                                    <p:anim calcmode="lin" valueType="num">
                                      <p:cBhvr additive="base">
                                        <p:cTn id="72" dur="500" fill="hold"/>
                                        <p:tgtEl>
                                          <p:spTgt spid="72"/>
                                        </p:tgtEl>
                                        <p:attrNameLst>
                                          <p:attrName>ppt_y</p:attrName>
                                        </p:attrNameLst>
                                      </p:cBhvr>
                                      <p:tavLst>
                                        <p:tav tm="0">
                                          <p:val>
                                            <p:strVal val="0-#ppt_h/2"/>
                                          </p:val>
                                        </p:tav>
                                        <p:tav tm="100000">
                                          <p:val>
                                            <p:strVal val="#ppt_y"/>
                                          </p:val>
                                        </p:tav>
                                      </p:tavLst>
                                    </p:anim>
                                  </p:childTnLst>
                                </p:cTn>
                              </p:par>
                            </p:childTnLst>
                          </p:cTn>
                        </p:par>
                        <p:par>
                          <p:cTn id="73" fill="hold">
                            <p:stCondLst>
                              <p:cond delay="5000"/>
                            </p:stCondLst>
                            <p:childTnLst>
                              <p:par>
                                <p:cTn id="74" presetID="32" presetClass="emph" presetSubtype="0" fill="hold" grpId="1" nodeType="afterEffect">
                                  <p:stCondLst>
                                    <p:cond delay="0"/>
                                  </p:stCondLst>
                                  <p:childTnLst>
                                    <p:animRot by="120000">
                                      <p:cBhvr>
                                        <p:cTn id="75" dur="50" fill="hold">
                                          <p:stCondLst>
                                            <p:cond delay="0"/>
                                          </p:stCondLst>
                                        </p:cTn>
                                        <p:tgtEl>
                                          <p:spTgt spid="72"/>
                                        </p:tgtEl>
                                        <p:attrNameLst>
                                          <p:attrName>r</p:attrName>
                                        </p:attrNameLst>
                                      </p:cBhvr>
                                    </p:animRot>
                                    <p:animRot by="-240000">
                                      <p:cBhvr>
                                        <p:cTn id="76" dur="100" fill="hold">
                                          <p:stCondLst>
                                            <p:cond delay="100"/>
                                          </p:stCondLst>
                                        </p:cTn>
                                        <p:tgtEl>
                                          <p:spTgt spid="72"/>
                                        </p:tgtEl>
                                        <p:attrNameLst>
                                          <p:attrName>r</p:attrName>
                                        </p:attrNameLst>
                                      </p:cBhvr>
                                    </p:animRot>
                                    <p:animRot by="240000">
                                      <p:cBhvr>
                                        <p:cTn id="77" dur="100" fill="hold">
                                          <p:stCondLst>
                                            <p:cond delay="200"/>
                                          </p:stCondLst>
                                        </p:cTn>
                                        <p:tgtEl>
                                          <p:spTgt spid="72"/>
                                        </p:tgtEl>
                                        <p:attrNameLst>
                                          <p:attrName>r</p:attrName>
                                        </p:attrNameLst>
                                      </p:cBhvr>
                                    </p:animRot>
                                    <p:animRot by="-240000">
                                      <p:cBhvr>
                                        <p:cTn id="78" dur="100" fill="hold">
                                          <p:stCondLst>
                                            <p:cond delay="300"/>
                                          </p:stCondLst>
                                        </p:cTn>
                                        <p:tgtEl>
                                          <p:spTgt spid="72"/>
                                        </p:tgtEl>
                                        <p:attrNameLst>
                                          <p:attrName>r</p:attrName>
                                        </p:attrNameLst>
                                      </p:cBhvr>
                                    </p:animRot>
                                    <p:animRot by="120000">
                                      <p:cBhvr>
                                        <p:cTn id="79" dur="100" fill="hold">
                                          <p:stCondLst>
                                            <p:cond delay="400"/>
                                          </p:stCondLst>
                                        </p:cTn>
                                        <p:tgtEl>
                                          <p:spTgt spid="72"/>
                                        </p:tgtEl>
                                        <p:attrNameLst>
                                          <p:attrName>r</p:attrName>
                                        </p:attrNameLst>
                                      </p:cBhvr>
                                    </p:animRot>
                                  </p:childTnLst>
                                </p:cTn>
                              </p:par>
                            </p:childTnLst>
                          </p:cTn>
                        </p:par>
                        <p:par>
                          <p:cTn id="80" fill="hold">
                            <p:stCondLst>
                              <p:cond delay="5500"/>
                            </p:stCondLst>
                            <p:childTnLst>
                              <p:par>
                                <p:cTn id="81" presetID="18" presetClass="entr" presetSubtype="9" fill="hold" grpId="0"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strips(upLeft)">
                                      <p:cBhvr>
                                        <p:cTn id="83" dur="500"/>
                                        <p:tgtEl>
                                          <p:spTgt spid="73"/>
                                        </p:tgtEl>
                                      </p:cBhvr>
                                    </p:animEffect>
                                  </p:childTnLst>
                                </p:cTn>
                              </p:par>
                            </p:childTnLst>
                          </p:cTn>
                        </p:par>
                        <p:par>
                          <p:cTn id="84" fill="hold">
                            <p:stCondLst>
                              <p:cond delay="6000"/>
                            </p:stCondLst>
                            <p:childTnLst>
                              <p:par>
                                <p:cTn id="85" presetID="2" presetClass="entr" presetSubtype="4" fill="hold" grpId="0" nodeType="afterEffect">
                                  <p:stCondLst>
                                    <p:cond delay="0"/>
                                  </p:stCondLst>
                                  <p:childTnLst>
                                    <p:set>
                                      <p:cBhvr>
                                        <p:cTn id="86" dur="1" fill="hold">
                                          <p:stCondLst>
                                            <p:cond delay="0"/>
                                          </p:stCondLst>
                                        </p:cTn>
                                        <p:tgtEl>
                                          <p:spTgt spid="74"/>
                                        </p:tgtEl>
                                        <p:attrNameLst>
                                          <p:attrName>style.visibility</p:attrName>
                                        </p:attrNameLst>
                                      </p:cBhvr>
                                      <p:to>
                                        <p:strVal val="visible"/>
                                      </p:to>
                                    </p:set>
                                    <p:anim calcmode="lin" valueType="num">
                                      <p:cBhvr additive="base">
                                        <p:cTn id="87" dur="500" fill="hold"/>
                                        <p:tgtEl>
                                          <p:spTgt spid="74"/>
                                        </p:tgtEl>
                                        <p:attrNameLst>
                                          <p:attrName>ppt_x</p:attrName>
                                        </p:attrNameLst>
                                      </p:cBhvr>
                                      <p:tavLst>
                                        <p:tav tm="0">
                                          <p:val>
                                            <p:strVal val="#ppt_x"/>
                                          </p:val>
                                        </p:tav>
                                        <p:tav tm="100000">
                                          <p:val>
                                            <p:strVal val="#ppt_x"/>
                                          </p:val>
                                        </p:tav>
                                      </p:tavLst>
                                    </p:anim>
                                    <p:anim calcmode="lin" valueType="num">
                                      <p:cBhvr additive="base">
                                        <p:cTn id="88" dur="500" fill="hold"/>
                                        <p:tgtEl>
                                          <p:spTgt spid="74"/>
                                        </p:tgtEl>
                                        <p:attrNameLst>
                                          <p:attrName>ppt_y</p:attrName>
                                        </p:attrNameLst>
                                      </p:cBhvr>
                                      <p:tavLst>
                                        <p:tav tm="0">
                                          <p:val>
                                            <p:strVal val="1+#ppt_h/2"/>
                                          </p:val>
                                        </p:tav>
                                        <p:tav tm="100000">
                                          <p:val>
                                            <p:strVal val="#ppt_y"/>
                                          </p:val>
                                        </p:tav>
                                      </p:tavLst>
                                    </p:anim>
                                  </p:childTnLst>
                                </p:cTn>
                              </p:par>
                            </p:childTnLst>
                          </p:cTn>
                        </p:par>
                        <p:par>
                          <p:cTn id="89" fill="hold">
                            <p:stCondLst>
                              <p:cond delay="6500"/>
                            </p:stCondLst>
                            <p:childTnLst>
                              <p:par>
                                <p:cTn id="90" presetID="32" presetClass="emph" presetSubtype="0" fill="hold" grpId="1" nodeType="afterEffect">
                                  <p:stCondLst>
                                    <p:cond delay="0"/>
                                  </p:stCondLst>
                                  <p:childTnLst>
                                    <p:animRot by="120000">
                                      <p:cBhvr>
                                        <p:cTn id="91" dur="50" fill="hold">
                                          <p:stCondLst>
                                            <p:cond delay="0"/>
                                          </p:stCondLst>
                                        </p:cTn>
                                        <p:tgtEl>
                                          <p:spTgt spid="74"/>
                                        </p:tgtEl>
                                        <p:attrNameLst>
                                          <p:attrName>r</p:attrName>
                                        </p:attrNameLst>
                                      </p:cBhvr>
                                    </p:animRot>
                                    <p:animRot by="-240000">
                                      <p:cBhvr>
                                        <p:cTn id="92" dur="100" fill="hold">
                                          <p:stCondLst>
                                            <p:cond delay="100"/>
                                          </p:stCondLst>
                                        </p:cTn>
                                        <p:tgtEl>
                                          <p:spTgt spid="74"/>
                                        </p:tgtEl>
                                        <p:attrNameLst>
                                          <p:attrName>r</p:attrName>
                                        </p:attrNameLst>
                                      </p:cBhvr>
                                    </p:animRot>
                                    <p:animRot by="240000">
                                      <p:cBhvr>
                                        <p:cTn id="93" dur="100" fill="hold">
                                          <p:stCondLst>
                                            <p:cond delay="200"/>
                                          </p:stCondLst>
                                        </p:cTn>
                                        <p:tgtEl>
                                          <p:spTgt spid="74"/>
                                        </p:tgtEl>
                                        <p:attrNameLst>
                                          <p:attrName>r</p:attrName>
                                        </p:attrNameLst>
                                      </p:cBhvr>
                                    </p:animRot>
                                    <p:animRot by="-240000">
                                      <p:cBhvr>
                                        <p:cTn id="94" dur="100" fill="hold">
                                          <p:stCondLst>
                                            <p:cond delay="300"/>
                                          </p:stCondLst>
                                        </p:cTn>
                                        <p:tgtEl>
                                          <p:spTgt spid="74"/>
                                        </p:tgtEl>
                                        <p:attrNameLst>
                                          <p:attrName>r</p:attrName>
                                        </p:attrNameLst>
                                      </p:cBhvr>
                                    </p:animRot>
                                    <p:animRot by="120000">
                                      <p:cBhvr>
                                        <p:cTn id="95" dur="100" fill="hold">
                                          <p:stCondLst>
                                            <p:cond delay="400"/>
                                          </p:stCondLst>
                                        </p:cTn>
                                        <p:tgtEl>
                                          <p:spTgt spid="74"/>
                                        </p:tgtEl>
                                        <p:attrNameLst>
                                          <p:attrName>r</p:attrName>
                                        </p:attrNameLst>
                                      </p:cBhvr>
                                    </p:animRot>
                                  </p:childTnLst>
                                </p:cTn>
                              </p:par>
                            </p:childTnLst>
                          </p:cTn>
                        </p:par>
                        <p:par>
                          <p:cTn id="96" fill="hold">
                            <p:stCondLst>
                              <p:cond delay="7000"/>
                            </p:stCondLst>
                            <p:childTnLst>
                              <p:par>
                                <p:cTn id="97" presetID="18" presetClass="entr" presetSubtype="9" fill="hold" grpId="0" nodeType="afterEffect">
                                  <p:stCondLst>
                                    <p:cond delay="0"/>
                                  </p:stCondLst>
                                  <p:childTnLst>
                                    <p:set>
                                      <p:cBhvr>
                                        <p:cTn id="98" dur="1" fill="hold">
                                          <p:stCondLst>
                                            <p:cond delay="0"/>
                                          </p:stCondLst>
                                        </p:cTn>
                                        <p:tgtEl>
                                          <p:spTgt spid="75"/>
                                        </p:tgtEl>
                                        <p:attrNameLst>
                                          <p:attrName>style.visibility</p:attrName>
                                        </p:attrNameLst>
                                      </p:cBhvr>
                                      <p:to>
                                        <p:strVal val="visible"/>
                                      </p:to>
                                    </p:set>
                                    <p:animEffect transition="in" filter="strips(upLeft)">
                                      <p:cBhvr>
                                        <p:cTn id="9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7" grpId="0" animBg="1"/>
      <p:bldP spid="68" grpId="0" animBg="1"/>
      <p:bldP spid="68" grpId="1" animBg="1"/>
      <p:bldP spid="69" grpId="0" animBg="1"/>
      <p:bldP spid="69" grpId="1" animBg="1"/>
      <p:bldP spid="70" grpId="0"/>
      <p:bldP spid="71" grpId="0"/>
      <p:bldP spid="72" grpId="0" animBg="1"/>
      <p:bldP spid="72" grpId="1" animBg="1"/>
      <p:bldP spid="73" grpId="0"/>
      <p:bldP spid="74" grpId="0" animBg="1"/>
      <p:bldP spid="74" grpId="1" animBg="1"/>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9" name="Group 4"/>
          <p:cNvGrpSpPr/>
          <p:nvPr/>
        </p:nvGrpSpPr>
        <p:grpSpPr>
          <a:xfrm>
            <a:off x="2159564" y="1740639"/>
            <a:ext cx="5419904" cy="471924"/>
            <a:chOff x="1043608" y="2504017"/>
            <a:chExt cx="3048696" cy="265457"/>
          </a:xfrm>
        </p:grpSpPr>
        <p:sp>
          <p:nvSpPr>
            <p:cNvPr id="10" name="Rectangle 5"/>
            <p:cNvSpPr/>
            <p:nvPr/>
          </p:nvSpPr>
          <p:spPr>
            <a:xfrm>
              <a:off x="1057256" y="2512876"/>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11" name="Rectangle 6"/>
            <p:cNvSpPr/>
            <p:nvPr/>
          </p:nvSpPr>
          <p:spPr>
            <a:xfrm>
              <a:off x="1057256" y="2512876"/>
              <a:ext cx="1517524"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12" name="Content Placeholder 2"/>
            <p:cNvSpPr txBox="1"/>
            <p:nvPr/>
          </p:nvSpPr>
          <p:spPr>
            <a:xfrm>
              <a:off x="1043608" y="2504017"/>
              <a:ext cx="536603" cy="265457"/>
            </a:xfrm>
            <a:prstGeom prst="rect">
              <a:avLst/>
            </a:prstGeom>
            <a:noFill/>
          </p:spPr>
          <p:txBody>
            <a:bodyPr vert="horz" wrap="square"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2000" b="1" dirty="0">
                  <a:solidFill>
                    <a:sysClr val="window" lastClr="FFFFFF"/>
                  </a:solidFill>
                  <a:latin typeface="Calibri" panose="020F0502020204030204"/>
                </a:rPr>
                <a:t>50%</a:t>
              </a:r>
            </a:p>
          </p:txBody>
        </p:sp>
      </p:grpSp>
      <p:grpSp>
        <p:nvGrpSpPr>
          <p:cNvPr id="13" name="Group 8"/>
          <p:cNvGrpSpPr/>
          <p:nvPr/>
        </p:nvGrpSpPr>
        <p:grpSpPr>
          <a:xfrm>
            <a:off x="2159564" y="4403967"/>
            <a:ext cx="5419904" cy="471924"/>
            <a:chOff x="1043608" y="4162119"/>
            <a:chExt cx="3048696" cy="265457"/>
          </a:xfrm>
        </p:grpSpPr>
        <p:sp>
          <p:nvSpPr>
            <p:cNvPr id="14" name="Rectangle 9"/>
            <p:cNvSpPr/>
            <p:nvPr/>
          </p:nvSpPr>
          <p:spPr>
            <a:xfrm>
              <a:off x="1057256" y="4169968"/>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15" name="Rectangle 10"/>
            <p:cNvSpPr/>
            <p:nvPr/>
          </p:nvSpPr>
          <p:spPr>
            <a:xfrm>
              <a:off x="1057256" y="4169968"/>
              <a:ext cx="1249725"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16" name="Content Placeholder 2"/>
            <p:cNvSpPr txBox="1"/>
            <p:nvPr/>
          </p:nvSpPr>
          <p:spPr>
            <a:xfrm>
              <a:off x="1043608" y="4162119"/>
              <a:ext cx="536603" cy="265457"/>
            </a:xfrm>
            <a:prstGeom prst="rect">
              <a:avLst/>
            </a:prstGeom>
            <a:noFill/>
          </p:spPr>
          <p:txBody>
            <a:bodyPr vert="horz" wrap="square"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2000" b="1" dirty="0">
                  <a:solidFill>
                    <a:sysClr val="window" lastClr="FFFFFF"/>
                  </a:solidFill>
                  <a:latin typeface="Calibri" panose="020F0502020204030204"/>
                </a:rPr>
                <a:t>45%</a:t>
              </a:r>
            </a:p>
          </p:txBody>
        </p:sp>
      </p:grpSp>
      <p:grpSp>
        <p:nvGrpSpPr>
          <p:cNvPr id="17" name="Group 12"/>
          <p:cNvGrpSpPr/>
          <p:nvPr/>
        </p:nvGrpSpPr>
        <p:grpSpPr>
          <a:xfrm>
            <a:off x="2159564" y="3740567"/>
            <a:ext cx="5419904" cy="471924"/>
            <a:chOff x="1043608" y="3815105"/>
            <a:chExt cx="3048696" cy="265458"/>
          </a:xfrm>
        </p:grpSpPr>
        <p:sp>
          <p:nvSpPr>
            <p:cNvPr id="18" name="Rectangle 13"/>
            <p:cNvSpPr/>
            <p:nvPr/>
          </p:nvSpPr>
          <p:spPr>
            <a:xfrm>
              <a:off x="1057256" y="3823964"/>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19" name="Rectangle 14"/>
            <p:cNvSpPr/>
            <p:nvPr/>
          </p:nvSpPr>
          <p:spPr>
            <a:xfrm>
              <a:off x="1057256" y="3823964"/>
              <a:ext cx="2261408"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20" name="Content Placeholder 2"/>
            <p:cNvSpPr txBox="1"/>
            <p:nvPr/>
          </p:nvSpPr>
          <p:spPr>
            <a:xfrm>
              <a:off x="1043608" y="3815105"/>
              <a:ext cx="536603" cy="265458"/>
            </a:xfrm>
            <a:prstGeom prst="rect">
              <a:avLst/>
            </a:prstGeom>
            <a:noFill/>
          </p:spPr>
          <p:txBody>
            <a:bodyPr vert="horz" wrap="square"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2000" b="1" dirty="0">
                  <a:solidFill>
                    <a:sysClr val="window" lastClr="FFFFFF"/>
                  </a:solidFill>
                  <a:latin typeface="Calibri" panose="020F0502020204030204"/>
                </a:rPr>
                <a:t>75%</a:t>
              </a:r>
            </a:p>
          </p:txBody>
        </p:sp>
      </p:grpSp>
      <p:grpSp>
        <p:nvGrpSpPr>
          <p:cNvPr id="21" name="Group 16"/>
          <p:cNvGrpSpPr/>
          <p:nvPr/>
        </p:nvGrpSpPr>
        <p:grpSpPr>
          <a:xfrm>
            <a:off x="2159564" y="2391248"/>
            <a:ext cx="5419904" cy="471924"/>
            <a:chOff x="1043608" y="2936065"/>
            <a:chExt cx="3048696" cy="265458"/>
          </a:xfrm>
        </p:grpSpPr>
        <p:sp>
          <p:nvSpPr>
            <p:cNvPr id="22" name="Rectangle 17"/>
            <p:cNvSpPr/>
            <p:nvPr/>
          </p:nvSpPr>
          <p:spPr>
            <a:xfrm>
              <a:off x="1057256" y="2944924"/>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23" name="Rectangle 18"/>
            <p:cNvSpPr/>
            <p:nvPr/>
          </p:nvSpPr>
          <p:spPr>
            <a:xfrm>
              <a:off x="1057256" y="2944924"/>
              <a:ext cx="1785323"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24" name="Content Placeholder 2"/>
            <p:cNvSpPr txBox="1"/>
            <p:nvPr/>
          </p:nvSpPr>
          <p:spPr>
            <a:xfrm>
              <a:off x="1043608" y="2936065"/>
              <a:ext cx="536603" cy="265458"/>
            </a:xfrm>
            <a:prstGeom prst="rect">
              <a:avLst/>
            </a:prstGeom>
            <a:noFill/>
          </p:spPr>
          <p:txBody>
            <a:bodyPr vert="horz" wrap="square"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2000" b="1" dirty="0">
                  <a:solidFill>
                    <a:sysClr val="window" lastClr="FFFFFF"/>
                  </a:solidFill>
                  <a:latin typeface="Calibri" panose="020F0502020204030204"/>
                </a:rPr>
                <a:t>62%</a:t>
              </a:r>
            </a:p>
          </p:txBody>
        </p:sp>
      </p:grpSp>
      <p:grpSp>
        <p:nvGrpSpPr>
          <p:cNvPr id="25" name="Group 20"/>
          <p:cNvGrpSpPr/>
          <p:nvPr/>
        </p:nvGrpSpPr>
        <p:grpSpPr>
          <a:xfrm>
            <a:off x="2159564" y="3078943"/>
            <a:ext cx="5419904" cy="471924"/>
            <a:chOff x="1043608" y="3383057"/>
            <a:chExt cx="3048696" cy="265458"/>
          </a:xfrm>
        </p:grpSpPr>
        <p:sp>
          <p:nvSpPr>
            <p:cNvPr id="26" name="Rectangle 21"/>
            <p:cNvSpPr/>
            <p:nvPr/>
          </p:nvSpPr>
          <p:spPr>
            <a:xfrm>
              <a:off x="1057256" y="3391916"/>
              <a:ext cx="3035048" cy="245913"/>
            </a:xfrm>
            <a:prstGeom prst="rect">
              <a:avLst/>
            </a:prstGeom>
            <a:solidFill>
              <a:sysClr val="window" lastClr="FFFFFF">
                <a:lumMod val="85000"/>
              </a:sysClr>
            </a:soli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27" name="Rectangle 22"/>
            <p:cNvSpPr/>
            <p:nvPr/>
          </p:nvSpPr>
          <p:spPr>
            <a:xfrm>
              <a:off x="1057256" y="3391916"/>
              <a:ext cx="758762" cy="245913"/>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28" name="Content Placeholder 2"/>
            <p:cNvSpPr txBox="1"/>
            <p:nvPr/>
          </p:nvSpPr>
          <p:spPr>
            <a:xfrm>
              <a:off x="1043608" y="3383057"/>
              <a:ext cx="536603" cy="265458"/>
            </a:xfrm>
            <a:prstGeom prst="rect">
              <a:avLst/>
            </a:prstGeom>
            <a:noFill/>
          </p:spPr>
          <p:txBody>
            <a:bodyPr vert="horz" wrap="square" lIns="162560" tIns="81280" rIns="162560" bIns="8128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en-US" sz="2000" b="1" dirty="0">
                  <a:solidFill>
                    <a:sysClr val="window" lastClr="FFFFFF"/>
                  </a:solidFill>
                  <a:latin typeface="Calibri" panose="020F0502020204030204"/>
                </a:rPr>
                <a:t>25%</a:t>
              </a:r>
            </a:p>
          </p:txBody>
        </p:sp>
      </p:grpSp>
      <p:sp>
        <p:nvSpPr>
          <p:cNvPr id="29" name="Rectangle 27"/>
          <p:cNvSpPr/>
          <p:nvPr/>
        </p:nvSpPr>
        <p:spPr>
          <a:xfrm>
            <a:off x="1103447" y="3078929"/>
            <a:ext cx="891852" cy="436579"/>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121912" tIns="60956" rIns="121912" bIns="60956" rtlCol="0" anchor="ctr"/>
          <a:lstStyle/>
          <a:p>
            <a:pPr algn="ctr" defTabSz="1218565">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3</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30" name="Rectangle 26"/>
          <p:cNvSpPr/>
          <p:nvPr/>
        </p:nvSpPr>
        <p:spPr>
          <a:xfrm>
            <a:off x="1103447" y="2391236"/>
            <a:ext cx="891852" cy="436579"/>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121912" tIns="60956" rIns="121912" bIns="60956" rtlCol="0" anchor="ctr"/>
          <a:lstStyle/>
          <a:p>
            <a:pPr algn="ctr" defTabSz="1218565">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2</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31" name="Rectangle 29"/>
          <p:cNvSpPr/>
          <p:nvPr/>
        </p:nvSpPr>
        <p:spPr>
          <a:xfrm>
            <a:off x="1103447" y="4417941"/>
            <a:ext cx="891852" cy="436579"/>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121912" tIns="60956" rIns="121912" bIns="60956" rtlCol="0" anchor="ctr"/>
          <a:lstStyle/>
          <a:p>
            <a:pPr algn="ctr" defTabSz="1218565">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5</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32" name="Rectangle 25"/>
          <p:cNvSpPr/>
          <p:nvPr/>
        </p:nvSpPr>
        <p:spPr>
          <a:xfrm>
            <a:off x="1103447" y="1756389"/>
            <a:ext cx="891852" cy="436579"/>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121912" tIns="60956" rIns="121912" bIns="60956" rtlCol="0" anchor="ctr"/>
          <a:lstStyle/>
          <a:p>
            <a:pPr algn="ctr" defTabSz="1218565">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1</a:t>
            </a:r>
            <a:endParaRPr lang="vi-VN" sz="1600" kern="0" dirty="0">
              <a:solidFill>
                <a:sysClr val="window" lastClr="FFFFFF"/>
              </a:solidFill>
              <a:latin typeface="Calibri" panose="020F0502020204030204"/>
              <a:ea typeface="微软雅黑" panose="020B0503020204020204" pitchFamily="34" charset="-122"/>
            </a:endParaRPr>
          </a:p>
        </p:txBody>
      </p:sp>
      <p:sp>
        <p:nvSpPr>
          <p:cNvPr id="33" name="Rectangle 28"/>
          <p:cNvSpPr/>
          <p:nvPr/>
        </p:nvSpPr>
        <p:spPr>
          <a:xfrm>
            <a:off x="1103447" y="3766621"/>
            <a:ext cx="891852" cy="436579"/>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121912" tIns="60956" rIns="121912" bIns="60956" rtlCol="0" anchor="ctr"/>
          <a:lstStyle/>
          <a:p>
            <a:pPr algn="ctr" defTabSz="1218565">
              <a:defRPr/>
            </a:pPr>
            <a:r>
              <a:rPr lang="zh-CN" altLang="en-US" sz="1600" kern="0" dirty="0">
                <a:solidFill>
                  <a:sysClr val="window" lastClr="FFFFFF"/>
                </a:solidFill>
                <a:latin typeface="微软雅黑" panose="020B0503020204020204" pitchFamily="34" charset="-122"/>
                <a:ea typeface="微软雅黑" panose="020B0503020204020204" pitchFamily="34" charset="-122"/>
              </a:rPr>
              <a:t>业务</a:t>
            </a:r>
            <a:r>
              <a:rPr lang="en-US" altLang="zh-CN" sz="1600" kern="0" dirty="0">
                <a:solidFill>
                  <a:sysClr val="window" lastClr="FFFFFF"/>
                </a:solidFill>
                <a:latin typeface="微软雅黑" panose="020B0503020204020204" pitchFamily="34" charset="-122"/>
                <a:ea typeface="微软雅黑" panose="020B0503020204020204" pitchFamily="34" charset="-122"/>
              </a:rPr>
              <a:t>4</a:t>
            </a:r>
            <a:endParaRPr lang="vi-VN" altLang="zh-CN" sz="1600" kern="0" dirty="0">
              <a:solidFill>
                <a:sysClr val="window" lastClr="FFFFFF"/>
              </a:solidFill>
              <a:latin typeface="Calibri" panose="020F0502020204030204"/>
              <a:ea typeface="微软雅黑" panose="020B0503020204020204" pitchFamily="34" charset="-122"/>
            </a:endParaRPr>
          </a:p>
        </p:txBody>
      </p:sp>
      <p:sp>
        <p:nvSpPr>
          <p:cNvPr id="34" name="矩形 33"/>
          <p:cNvSpPr/>
          <p:nvPr/>
        </p:nvSpPr>
        <p:spPr>
          <a:xfrm>
            <a:off x="8174207" y="1803401"/>
            <a:ext cx="2768415" cy="1433579"/>
          </a:xfrm>
          <a:prstGeom prst="rect">
            <a:avLst/>
          </a:prstGeom>
          <a:blipFill>
            <a:blip r:embed="rId3" cstate="email">
              <a:extLst>
                <a:ext uri="{28A0092B-C50C-407E-A947-70E740481C1C}">
                  <a14:useLocalDpi xmlns:a14="http://schemas.microsoft.com/office/drawing/2010/main"/>
                </a:ext>
              </a:extLst>
            </a:blip>
            <a:stretch>
              <a:fillRect/>
            </a:stretch>
          </a:blip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5" name="矩形 34"/>
          <p:cNvSpPr/>
          <p:nvPr/>
        </p:nvSpPr>
        <p:spPr>
          <a:xfrm>
            <a:off x="8174207" y="3435581"/>
            <a:ext cx="2768415" cy="1433579"/>
          </a:xfrm>
          <a:prstGeom prst="rect">
            <a:avLst/>
          </a:prstGeom>
          <a:blipFill>
            <a:blip r:embed="rId4" cstate="email">
              <a:extLst>
                <a:ext uri="{28A0092B-C50C-407E-A947-70E740481C1C}">
                  <a14:useLocalDpi xmlns:a14="http://schemas.microsoft.com/office/drawing/2010/main"/>
                </a:ext>
              </a:extLst>
            </a:blip>
            <a:stretch>
              <a:fillRect/>
            </a:stretch>
          </a:blip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6" name="Rectangle 5"/>
          <p:cNvSpPr/>
          <p:nvPr/>
        </p:nvSpPr>
        <p:spPr>
          <a:xfrm>
            <a:off x="2183828" y="5198555"/>
            <a:ext cx="3096661" cy="118512"/>
          </a:xfrm>
          <a:prstGeom prst="rect">
            <a:avLst/>
          </a:prstGeom>
          <a:gradFill>
            <a:gsLst>
              <a:gs pos="0">
                <a:srgbClr val="8A0012"/>
              </a:gs>
              <a:gs pos="50000">
                <a:srgbClr val="E01425"/>
              </a:gs>
              <a:gs pos="100000">
                <a:srgbClr val="DF6342"/>
              </a:gs>
            </a:gsLst>
            <a:lin ang="5400000" scaled="0"/>
          </a:gradFill>
          <a:ln w="12700" cap="flat" cmpd="sng" algn="ctr">
            <a:noFill/>
            <a:prstDash val="solid"/>
            <a:miter lim="800000"/>
          </a:ln>
          <a:effectLst/>
        </p:spPr>
        <p:txBody>
          <a:bodyPr lIns="121912" tIns="60956" rIns="121912" bIns="60956" rtlCol="0" anchor="ctr"/>
          <a:lstStyle/>
          <a:p>
            <a:pPr algn="ctr" defTabSz="1218565">
              <a:defRPr/>
            </a:pPr>
            <a:endParaRPr lang="en-US" sz="3200" kern="0" dirty="0">
              <a:solidFill>
                <a:sysClr val="window" lastClr="FFFFFF"/>
              </a:solidFill>
              <a:latin typeface="Calibri" panose="020F0502020204030204"/>
            </a:endParaRPr>
          </a:p>
        </p:txBody>
      </p:sp>
      <p:grpSp>
        <p:nvGrpSpPr>
          <p:cNvPr id="37" name="组合 36"/>
          <p:cNvGrpSpPr/>
          <p:nvPr/>
        </p:nvGrpSpPr>
        <p:grpSpPr>
          <a:xfrm>
            <a:off x="2183828" y="5445225"/>
            <a:ext cx="3096661" cy="118523"/>
            <a:chOff x="2238182" y="3898916"/>
            <a:chExt cx="2322496" cy="88892"/>
          </a:xfrm>
          <a:gradFill>
            <a:gsLst>
              <a:gs pos="0">
                <a:srgbClr val="8A0012"/>
              </a:gs>
              <a:gs pos="50000">
                <a:srgbClr val="E01425"/>
              </a:gs>
              <a:gs pos="100000">
                <a:srgbClr val="DF6342"/>
              </a:gs>
            </a:gsLst>
            <a:lin ang="5400000" scaled="0"/>
          </a:gradFill>
        </p:grpSpPr>
        <p:sp>
          <p:nvSpPr>
            <p:cNvPr id="38" name="Rectangle 5"/>
            <p:cNvSpPr/>
            <p:nvPr/>
          </p:nvSpPr>
          <p:spPr>
            <a:xfrm>
              <a:off x="2238182" y="3898916"/>
              <a:ext cx="465676" cy="88884"/>
            </a:xfrm>
            <a:prstGeom prst="rect">
              <a:avLst/>
            </a:prstGeom>
            <a:grp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39" name="Rectangle 5"/>
            <p:cNvSpPr/>
            <p:nvPr/>
          </p:nvSpPr>
          <p:spPr>
            <a:xfrm>
              <a:off x="2702616" y="3898916"/>
              <a:ext cx="465676" cy="88884"/>
            </a:xfrm>
            <a:prstGeom prst="rect">
              <a:avLst/>
            </a:prstGeom>
            <a:grp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40" name="Rectangle 5"/>
            <p:cNvSpPr/>
            <p:nvPr/>
          </p:nvSpPr>
          <p:spPr>
            <a:xfrm>
              <a:off x="3168262" y="3898916"/>
              <a:ext cx="465676" cy="88884"/>
            </a:xfrm>
            <a:prstGeom prst="rect">
              <a:avLst/>
            </a:prstGeom>
            <a:grp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41" name="Rectangle 5"/>
            <p:cNvSpPr/>
            <p:nvPr/>
          </p:nvSpPr>
          <p:spPr>
            <a:xfrm>
              <a:off x="3629326" y="3898916"/>
              <a:ext cx="465676" cy="88884"/>
            </a:xfrm>
            <a:prstGeom prst="rect">
              <a:avLst/>
            </a:prstGeom>
            <a:grp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sp>
          <p:nvSpPr>
            <p:cNvPr id="42" name="Rectangle 5"/>
            <p:cNvSpPr/>
            <p:nvPr/>
          </p:nvSpPr>
          <p:spPr>
            <a:xfrm>
              <a:off x="4095002" y="3898924"/>
              <a:ext cx="465676" cy="88884"/>
            </a:xfrm>
            <a:prstGeom prst="rect">
              <a:avLst/>
            </a:prstGeom>
            <a:grpFill/>
            <a:ln w="12700" cap="flat" cmpd="sng" algn="ctr">
              <a:noFill/>
              <a:prstDash val="solid"/>
              <a:miter lim="800000"/>
            </a:ln>
            <a:effectLst/>
          </p:spPr>
          <p:txBody>
            <a:bodyPr rtlCol="0" anchor="ctr"/>
            <a:lstStyle/>
            <a:p>
              <a:pPr algn="ctr" defTabSz="1218565">
                <a:defRPr/>
              </a:pPr>
              <a:endParaRPr lang="en-US" sz="3200" kern="0" dirty="0">
                <a:solidFill>
                  <a:sysClr val="window" lastClr="FFFFFF"/>
                </a:solidFill>
                <a:latin typeface="Calibri" panose="020F0502020204030204"/>
              </a:endParaRPr>
            </a:p>
          </p:txBody>
        </p:sp>
      </p:grpSp>
      <p:sp>
        <p:nvSpPr>
          <p:cNvPr id="43" name="TextBox 42"/>
          <p:cNvSpPr txBox="1"/>
          <p:nvPr/>
        </p:nvSpPr>
        <p:spPr>
          <a:xfrm>
            <a:off x="5410648" y="5119311"/>
            <a:ext cx="593421" cy="256543"/>
          </a:xfrm>
          <a:prstGeom prst="rect">
            <a:avLst/>
          </a:prstGeom>
          <a:noFill/>
        </p:spPr>
        <p:txBody>
          <a:bodyPr wrap="none" lIns="91435" tIns="45719" rIns="91435" bIns="45719" rtlCol="0">
            <a:spAutoFit/>
          </a:bodyPr>
          <a:lstStyle/>
          <a:p>
            <a:pPr algn="r" defTabSz="1218565">
              <a:defRPr/>
            </a:pPr>
            <a:r>
              <a:rPr lang="zh-CN" altLang="en-US" sz="1065" kern="0" dirty="0">
                <a:solidFill>
                  <a:sysClr val="windowText" lastClr="000000">
                    <a:lumMod val="75000"/>
                    <a:lumOff val="25000"/>
                  </a:sysClr>
                </a:solidFill>
                <a:latin typeface="微软雅黑" panose="020B0503020204020204" pitchFamily="34" charset="-122"/>
                <a:ea typeface="微软雅黑" panose="020B0503020204020204" pitchFamily="34" charset="-122"/>
              </a:rPr>
              <a:t>计划数</a:t>
            </a:r>
            <a:endParaRPr lang="id-ID" sz="1065"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5410648" y="5375791"/>
            <a:ext cx="593421" cy="256543"/>
          </a:xfrm>
          <a:prstGeom prst="rect">
            <a:avLst/>
          </a:prstGeom>
          <a:noFill/>
        </p:spPr>
        <p:txBody>
          <a:bodyPr wrap="none" lIns="91435" tIns="45719" rIns="91435" bIns="45719" rtlCol="0">
            <a:spAutoFit/>
          </a:bodyPr>
          <a:lstStyle/>
          <a:p>
            <a:pPr algn="r" defTabSz="1218565">
              <a:defRPr/>
            </a:pPr>
            <a:r>
              <a:rPr lang="zh-CN" altLang="en-US" sz="1065" kern="0" dirty="0">
                <a:solidFill>
                  <a:sysClr val="windowText" lastClr="000000">
                    <a:lumMod val="75000"/>
                    <a:lumOff val="25000"/>
                  </a:sysClr>
                </a:solidFill>
                <a:latin typeface="微软雅黑" panose="020B0503020204020204" pitchFamily="34" charset="-122"/>
                <a:ea typeface="微软雅黑" panose="020B0503020204020204" pitchFamily="34" charset="-122"/>
              </a:rPr>
              <a:t>实际数</a:t>
            </a:r>
            <a:endParaRPr lang="id-ID" sz="1065"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45" name="TextBox 34"/>
          <p:cNvSpPr txBox="1"/>
          <p:nvPr/>
        </p:nvSpPr>
        <p:spPr>
          <a:xfrm>
            <a:off x="1016973" y="5925281"/>
            <a:ext cx="10158059" cy="461663"/>
          </a:xfrm>
          <a:prstGeom prst="rect">
            <a:avLst/>
          </a:prstGeom>
          <a:noFill/>
        </p:spPr>
        <p:txBody>
          <a:bodyPr wrap="square" lIns="91435" tIns="45719" rIns="91435" bIns="45719"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defTabSz="1218565">
              <a:defRPr/>
            </a:pPr>
            <a:r>
              <a:rPr lang="zh-CN" altLang="en-US" sz="1200" dirty="0">
                <a:solidFill>
                  <a:sysClr val="windowText" lastClr="000000">
                    <a:lumMod val="75000"/>
                    <a:lumOff val="25000"/>
                  </a:sys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点击输入简要文字内容，文字内容需概括精炼，不用多余的文字修饰，言简意赅的说明分项内容。</a:t>
            </a:r>
            <a:endParaRPr lang="en-US" altLang="zh-CN" sz="120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8016218" y="5148480"/>
            <a:ext cx="3057237" cy="584773"/>
          </a:xfrm>
          <a:prstGeom prst="rect">
            <a:avLst/>
          </a:prstGeom>
          <a:noFill/>
        </p:spPr>
        <p:txBody>
          <a:bodyPr wrap="none" lIns="91435" tIns="45719" rIns="91435" bIns="45719" rtlCol="0">
            <a:spAutoFit/>
          </a:bodyPr>
          <a:lstStyle/>
          <a:p>
            <a:pPr defTabSz="1218565">
              <a:defRPr/>
            </a:pPr>
            <a:r>
              <a:rPr lang="zh-CN" altLang="en-US" sz="3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添加大标题内容</a:t>
            </a:r>
            <a:endParaRPr lang="en-US" sz="3200"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childTnLst>
                          </p:cTn>
                        </p:par>
                        <p:par>
                          <p:cTn id="49" fill="hold">
                            <p:stCondLst>
                              <p:cond delay="3500"/>
                            </p:stCondLst>
                            <p:childTnLst>
                              <p:par>
                                <p:cTn id="50" presetID="2" presetClass="entr" presetSubtype="2"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1+#ppt_w/2"/>
                                          </p:val>
                                        </p:tav>
                                        <p:tav tm="100000">
                                          <p:val>
                                            <p:strVal val="#ppt_x"/>
                                          </p:val>
                                        </p:tav>
                                      </p:tavLst>
                                    </p:anim>
                                    <p:anim calcmode="lin" valueType="num">
                                      <p:cBhvr additive="base">
                                        <p:cTn id="53" dur="500" fill="hold"/>
                                        <p:tgtEl>
                                          <p:spTgt spid="35"/>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fill="hold"/>
                                        <p:tgtEl>
                                          <p:spTgt spid="34"/>
                                        </p:tgtEl>
                                        <p:attrNameLst>
                                          <p:attrName>ppt_x</p:attrName>
                                        </p:attrNameLst>
                                      </p:cBhvr>
                                      <p:tavLst>
                                        <p:tav tm="0">
                                          <p:val>
                                            <p:strVal val="1+#ppt_w/2"/>
                                          </p:val>
                                        </p:tav>
                                        <p:tav tm="100000">
                                          <p:val>
                                            <p:strVal val="#ppt_x"/>
                                          </p:val>
                                        </p:tav>
                                      </p:tavLst>
                                    </p:anim>
                                    <p:anim calcmode="lin" valueType="num">
                                      <p:cBhvr additive="base">
                                        <p:cTn id="57" dur="500" fill="hold"/>
                                        <p:tgtEl>
                                          <p:spTgt spid="34"/>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childTnLst>
                                </p:cTn>
                              </p:par>
                            </p:childTnLst>
                          </p:cTn>
                        </p:par>
                        <p:par>
                          <p:cTn id="66" fill="hold">
                            <p:stCondLst>
                              <p:cond delay="5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childTnLst>
                          </p:cTn>
                        </p:par>
                        <p:par>
                          <p:cTn id="74" fill="hold">
                            <p:stCondLst>
                              <p:cond delay="6000"/>
                            </p:stCondLst>
                            <p:childTnLst>
                              <p:par>
                                <p:cTn id="75" presetID="47"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anim calcmode="lin" valueType="num">
                                      <p:cBhvr>
                                        <p:cTn id="78" dur="500" fill="hold"/>
                                        <p:tgtEl>
                                          <p:spTgt spid="46"/>
                                        </p:tgtEl>
                                        <p:attrNameLst>
                                          <p:attrName>ppt_x</p:attrName>
                                        </p:attrNameLst>
                                      </p:cBhvr>
                                      <p:tavLst>
                                        <p:tav tm="0">
                                          <p:val>
                                            <p:strVal val="#ppt_x"/>
                                          </p:val>
                                        </p:tav>
                                        <p:tav tm="100000">
                                          <p:val>
                                            <p:strVal val="#ppt_x"/>
                                          </p:val>
                                        </p:tav>
                                      </p:tavLst>
                                    </p:anim>
                                    <p:anim calcmode="lin" valueType="num">
                                      <p:cBhvr>
                                        <p:cTn id="79" dur="500" fill="hold"/>
                                        <p:tgtEl>
                                          <p:spTgt spid="46"/>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9" grpId="0" animBg="1"/>
      <p:bldP spid="30" grpId="0" animBg="1"/>
      <p:bldP spid="31" grpId="0" animBg="1"/>
      <p:bldP spid="32" grpId="0" animBg="1"/>
      <p:bldP spid="33" grpId="0" animBg="1"/>
      <p:bldP spid="34" grpId="0" animBg="1"/>
      <p:bldP spid="35" grpId="0" animBg="1"/>
      <p:bldP spid="36" grpId="0" animBg="1"/>
      <p:bldP spid="43" grpId="0"/>
      <p:bldP spid="44" grpId="0"/>
      <p:bldP spid="45"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16" name="Oval 2"/>
          <p:cNvSpPr>
            <a:spLocks noChangeArrowheads="1"/>
          </p:cNvSpPr>
          <p:nvPr/>
        </p:nvSpPr>
        <p:spPr bwMode="auto">
          <a:xfrm>
            <a:off x="4999400" y="2469852"/>
            <a:ext cx="2700867" cy="2700867"/>
          </a:xfrm>
          <a:prstGeom prst="ellipse">
            <a:avLst/>
          </a:prstGeom>
          <a:solidFill>
            <a:srgbClr val="FFFFFF">
              <a:alpha val="10196"/>
            </a:srgbClr>
          </a:solidFill>
          <a:ln w="19050" cap="rnd" algn="ctr">
            <a:solidFill>
              <a:srgbClr val="D76327"/>
            </a:solidFill>
            <a:prstDash val="sysDot"/>
            <a:round/>
          </a:ln>
        </p:spPr>
        <p:txBody>
          <a:bodyPr wrap="none" lIns="134404" tIns="67203" rIns="134404" bIns="67203" anchor="ctr"/>
          <a:lstStyle/>
          <a:p>
            <a:pPr defTabSz="1218565">
              <a:defRPr/>
            </a:pPr>
            <a:endParaRPr lang="zh-CN" altLang="en-US" sz="2400" kern="0">
              <a:solidFill>
                <a:srgbClr val="C00000"/>
              </a:solidFill>
              <a:latin typeface="Calibri" panose="020F0502020204030204"/>
              <a:ea typeface="微软雅黑" panose="020B0503020204020204" pitchFamily="34" charset="-122"/>
            </a:endParaRPr>
          </a:p>
        </p:txBody>
      </p:sp>
      <p:sp>
        <p:nvSpPr>
          <p:cNvPr id="17" name="Freeform 6"/>
          <p:cNvSpPr/>
          <p:nvPr/>
        </p:nvSpPr>
        <p:spPr bwMode="auto">
          <a:xfrm rot="5400000">
            <a:off x="2985251" y="2017945"/>
            <a:ext cx="4991100" cy="3147483"/>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gradFill>
            <a:gsLst>
              <a:gs pos="0">
                <a:srgbClr val="8A0012"/>
              </a:gs>
              <a:gs pos="50000">
                <a:srgbClr val="E01425"/>
              </a:gs>
              <a:gs pos="100000">
                <a:srgbClr val="DF6342"/>
              </a:gs>
            </a:gsLst>
            <a:lin ang="5400000" scaled="0"/>
          </a:gradFill>
          <a:ln>
            <a:noFill/>
          </a:ln>
          <a:effectLst/>
        </p:spPr>
        <p:txBody>
          <a:bodyPr wrap="none" lIns="134404" tIns="67203" rIns="134404" bIns="67203" anchor="ctr"/>
          <a:lstStyle/>
          <a:p>
            <a:pPr defTabSz="1218565">
              <a:defRPr/>
            </a:pPr>
            <a:endParaRPr lang="zh-CN" altLang="en-US" sz="2400" kern="0">
              <a:solidFill>
                <a:srgbClr val="C00000"/>
              </a:solidFill>
              <a:latin typeface="Arial" panose="020B0604020202020204"/>
              <a:ea typeface="微软雅黑" panose="020B0503020204020204" pitchFamily="34" charset="-122"/>
            </a:endParaRPr>
          </a:p>
        </p:txBody>
      </p:sp>
      <p:sp>
        <p:nvSpPr>
          <p:cNvPr id="18" name="Freeform 7"/>
          <p:cNvSpPr/>
          <p:nvPr/>
        </p:nvSpPr>
        <p:spPr bwMode="auto">
          <a:xfrm rot="5400000">
            <a:off x="4643801" y="2529119"/>
            <a:ext cx="4991100" cy="3145367"/>
          </a:xfrm>
          <a:custGeom>
            <a:avLst/>
            <a:gdLst>
              <a:gd name="T0" fmla="*/ 2147483647 w 2849"/>
              <a:gd name="T1" fmla="*/ 2147483647 h 1794"/>
              <a:gd name="T2" fmla="*/ 2147483647 w 2849"/>
              <a:gd name="T3" fmla="*/ 2088860183 h 1794"/>
              <a:gd name="T4" fmla="*/ 2147483647 w 2849"/>
              <a:gd name="T5" fmla="*/ 1912483007 h 1794"/>
              <a:gd name="T6" fmla="*/ 2147483647 w 2849"/>
              <a:gd name="T7" fmla="*/ 1743022479 h 1794"/>
              <a:gd name="T8" fmla="*/ 2147483647 w 2849"/>
              <a:gd name="T9" fmla="*/ 1580478600 h 1794"/>
              <a:gd name="T10" fmla="*/ 2147483647 w 2849"/>
              <a:gd name="T11" fmla="*/ 1421394360 h 1794"/>
              <a:gd name="T12" fmla="*/ 2147483647 w 2849"/>
              <a:gd name="T13" fmla="*/ 1265766801 h 1794"/>
              <a:gd name="T14" fmla="*/ 2147483647 w 2849"/>
              <a:gd name="T15" fmla="*/ 1118785382 h 1794"/>
              <a:gd name="T16" fmla="*/ 2147483647 w 2849"/>
              <a:gd name="T17" fmla="*/ 980449774 h 1794"/>
              <a:gd name="T18" fmla="*/ 2147483647 w 2849"/>
              <a:gd name="T19" fmla="*/ 845573806 h 1794"/>
              <a:gd name="T20" fmla="*/ 2147483647 w 2849"/>
              <a:gd name="T21" fmla="*/ 721071496 h 1794"/>
              <a:gd name="T22" fmla="*/ 2147483647 w 2849"/>
              <a:gd name="T23" fmla="*/ 605216148 h 1794"/>
              <a:gd name="T24" fmla="*/ 2147483647 w 2849"/>
              <a:gd name="T25" fmla="*/ 496277613 h 1794"/>
              <a:gd name="T26" fmla="*/ 2147483647 w 2849"/>
              <a:gd name="T27" fmla="*/ 395984889 h 1794"/>
              <a:gd name="T28" fmla="*/ 2147483647 w 2849"/>
              <a:gd name="T29" fmla="*/ 307796218 h 1794"/>
              <a:gd name="T30" fmla="*/ 2147483647 w 2849"/>
              <a:gd name="T31" fmla="*/ 228253441 h 1794"/>
              <a:gd name="T32" fmla="*/ 2147483647 w 2849"/>
              <a:gd name="T33" fmla="*/ 160814758 h 1794"/>
              <a:gd name="T34" fmla="*/ 2147483647 w 2849"/>
              <a:gd name="T35" fmla="*/ 103751090 h 1794"/>
              <a:gd name="T36" fmla="*/ 2147483647 w 2849"/>
              <a:gd name="T37" fmla="*/ 58792851 h 1794"/>
              <a:gd name="T38" fmla="*/ 2147483647 w 2849"/>
              <a:gd name="T39" fmla="*/ 25937444 h 1794"/>
              <a:gd name="T40" fmla="*/ 2147483647 w 2849"/>
              <a:gd name="T41" fmla="*/ 6916651 h 1794"/>
              <a:gd name="T42" fmla="*/ 2147483647 w 2849"/>
              <a:gd name="T43" fmla="*/ 0 h 1794"/>
              <a:gd name="T44" fmla="*/ 2015256886 w 2849"/>
              <a:gd name="T45" fmla="*/ 6916651 h 1794"/>
              <a:gd name="T46" fmla="*/ 1738956500 w 2849"/>
              <a:gd name="T47" fmla="*/ 46688716 h 1794"/>
              <a:gd name="T48" fmla="*/ 1471292430 w 2849"/>
              <a:gd name="T49" fmla="*/ 117584387 h 1794"/>
              <a:gd name="T50" fmla="*/ 1215715985 w 2849"/>
              <a:gd name="T51" fmla="*/ 221336792 h 1794"/>
              <a:gd name="T52" fmla="*/ 980861511 w 2849"/>
              <a:gd name="T53" fmla="*/ 351025356 h 1794"/>
              <a:gd name="T54" fmla="*/ 759822778 w 2849"/>
              <a:gd name="T55" fmla="*/ 506652586 h 1794"/>
              <a:gd name="T56" fmla="*/ 559505523 w 2849"/>
              <a:gd name="T57" fmla="*/ 686488087 h 1794"/>
              <a:gd name="T58" fmla="*/ 383364339 w 2849"/>
              <a:gd name="T59" fmla="*/ 888802862 h 1794"/>
              <a:gd name="T60" fmla="*/ 227947343 w 2849"/>
              <a:gd name="T61" fmla="*/ 1108410409 h 1794"/>
              <a:gd name="T62" fmla="*/ 98431454 w 2849"/>
              <a:gd name="T63" fmla="*/ 1347038741 h 1794"/>
              <a:gd name="T64" fmla="*/ 0 w 2849"/>
              <a:gd name="T65" fmla="*/ 1602959024 h 1794"/>
              <a:gd name="T66" fmla="*/ 221038815 w 2849"/>
              <a:gd name="T67" fmla="*/ 1385080639 h 1794"/>
              <a:gd name="T68" fmla="*/ 272844891 w 2849"/>
              <a:gd name="T69" fmla="*/ 1367788688 h 1794"/>
              <a:gd name="T70" fmla="*/ 307382275 w 2849"/>
              <a:gd name="T71" fmla="*/ 1374705336 h 1794"/>
              <a:gd name="T72" fmla="*/ 747734825 w 2849"/>
              <a:gd name="T73" fmla="*/ 1807002796 h 1794"/>
              <a:gd name="T74" fmla="*/ 792632373 w 2849"/>
              <a:gd name="T75" fmla="*/ 1696335099 h 1794"/>
              <a:gd name="T76" fmla="*/ 873795094 w 2849"/>
              <a:gd name="T77" fmla="*/ 1538978706 h 1794"/>
              <a:gd name="T78" fmla="*/ 972227822 w 2849"/>
              <a:gd name="T79" fmla="*/ 1391997287 h 1794"/>
              <a:gd name="T80" fmla="*/ 1084473663 w 2849"/>
              <a:gd name="T81" fmla="*/ 1257120990 h 1794"/>
              <a:gd name="T82" fmla="*/ 1212261721 w 2849"/>
              <a:gd name="T83" fmla="*/ 1137806167 h 1794"/>
              <a:gd name="T84" fmla="*/ 1353865521 w 2849"/>
              <a:gd name="T85" fmla="*/ 1030596794 h 1794"/>
              <a:gd name="T86" fmla="*/ 1505829814 w 2849"/>
              <a:gd name="T87" fmla="*/ 944137368 h 1794"/>
              <a:gd name="T88" fmla="*/ 1669881732 w 2849"/>
              <a:gd name="T89" fmla="*/ 871511239 h 1794"/>
              <a:gd name="T90" fmla="*/ 1840842177 w 2849"/>
              <a:gd name="T91" fmla="*/ 817905895 h 1794"/>
              <a:gd name="T92" fmla="*/ 2022164100 w 2849"/>
              <a:gd name="T93" fmla="*/ 786780975 h 1794"/>
              <a:gd name="T94" fmla="*/ 2147483647 w 2849"/>
              <a:gd name="T95" fmla="*/ 774676840 h 1794"/>
              <a:gd name="T96" fmla="*/ 2147483647 w 2849"/>
              <a:gd name="T97" fmla="*/ 781593489 h 1794"/>
              <a:gd name="T98" fmla="*/ 2147483647 w 2849"/>
              <a:gd name="T99" fmla="*/ 823094697 h 1794"/>
              <a:gd name="T100" fmla="*/ 2147483647 w 2849"/>
              <a:gd name="T101" fmla="*/ 895720825 h 1794"/>
              <a:gd name="T102" fmla="*/ 2147483647 w 2849"/>
              <a:gd name="T103" fmla="*/ 997742712 h 1794"/>
              <a:gd name="T104" fmla="*/ 2147483647 w 2849"/>
              <a:gd name="T105" fmla="*/ 1129160356 h 1794"/>
              <a:gd name="T106" fmla="*/ 2147483647 w 2849"/>
              <a:gd name="T107" fmla="*/ 1283058424 h 1794"/>
              <a:gd name="T108" fmla="*/ 2147483647 w 2849"/>
              <a:gd name="T109" fmla="*/ 1457706767 h 1794"/>
              <a:gd name="T110" fmla="*/ 2147483647 w 2849"/>
              <a:gd name="T111" fmla="*/ 1653104728 h 1794"/>
              <a:gd name="T112" fmla="*/ 2147483647 w 2849"/>
              <a:gd name="T113" fmla="*/ 1864066464 h 1794"/>
              <a:gd name="T114" fmla="*/ 2147483647 w 2849"/>
              <a:gd name="T115" fmla="*/ 2088860183 h 1794"/>
              <a:gd name="T116" fmla="*/ 2147483647 w 2849"/>
              <a:gd name="T117" fmla="*/ 2147483647 h 1794"/>
              <a:gd name="T118" fmla="*/ 2147483647 w 2849"/>
              <a:gd name="T119" fmla="*/ 2147483647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gradFill>
            <a:gsLst>
              <a:gs pos="0">
                <a:srgbClr val="8A0012"/>
              </a:gs>
              <a:gs pos="50000">
                <a:srgbClr val="E01425"/>
              </a:gs>
              <a:gs pos="100000">
                <a:srgbClr val="DF6342"/>
              </a:gs>
            </a:gsLst>
            <a:lin ang="5400000" scaled="0"/>
          </a:gradFill>
          <a:ln w="9525">
            <a:noFill/>
            <a:round/>
          </a:ln>
        </p:spPr>
        <p:txBody>
          <a:bodyPr wrap="none" lIns="134404" tIns="67203" rIns="134404" bIns="67203" anchor="ctr"/>
          <a:lstStyle/>
          <a:p>
            <a:pPr defTabSz="1218565">
              <a:defRPr/>
            </a:pPr>
            <a:endParaRPr lang="zh-CN" altLang="en-US" sz="2400" kern="0">
              <a:solidFill>
                <a:srgbClr val="C00000"/>
              </a:solidFill>
              <a:latin typeface="Calibri" panose="020F0502020204030204"/>
              <a:ea typeface="宋体" panose="02010600030101010101" pitchFamily="2" charset="-122"/>
            </a:endParaRPr>
          </a:p>
        </p:txBody>
      </p:sp>
      <p:sp>
        <p:nvSpPr>
          <p:cNvPr id="19" name="WordArt 9"/>
          <p:cNvSpPr>
            <a:spLocks noChangeArrowheads="1" noChangeShapeType="1" noTextEdit="1"/>
          </p:cNvSpPr>
          <p:nvPr/>
        </p:nvSpPr>
        <p:spPr bwMode="auto">
          <a:xfrm rot="-5400000">
            <a:off x="4289259" y="2070861"/>
            <a:ext cx="3761316" cy="3505200"/>
          </a:xfrm>
          <a:prstGeom prst="rect">
            <a:avLst/>
          </a:prstGeom>
        </p:spPr>
        <p:txBody>
          <a:bodyPr spcFirstLastPara="1" wrap="none" fromWordArt="1">
            <a:prstTxWarp prst="textArchUp">
              <a:avLst>
                <a:gd name="adj" fmla="val 12276668"/>
              </a:avLst>
            </a:prstTxWarp>
          </a:bodyPr>
          <a:lstStyle/>
          <a:p>
            <a:pPr algn="ctr" defTabSz="1218565">
              <a:defRPr/>
            </a:pPr>
            <a:r>
              <a:rPr lang="zh-CN" altLang="en-US" sz="935" kern="10" dirty="0">
                <a:ln w="9525">
                  <a:noFill/>
                  <a:round/>
                </a:ln>
                <a:solidFill>
                  <a:prstClr val="white"/>
                </a:solidFill>
                <a:latin typeface="微软雅黑" panose="020B0503020204020204" pitchFamily="34" charset="-122"/>
                <a:ea typeface="微软雅黑" panose="020B0503020204020204" pitchFamily="34" charset="-122"/>
              </a:rPr>
              <a:t>       单击此处填加文字内容     </a:t>
            </a:r>
          </a:p>
        </p:txBody>
      </p:sp>
      <p:sp>
        <p:nvSpPr>
          <p:cNvPr id="20" name="WordArt 9"/>
          <p:cNvSpPr>
            <a:spLocks noChangeArrowheads="1" noChangeShapeType="1" noTextEdit="1"/>
          </p:cNvSpPr>
          <p:nvPr/>
        </p:nvSpPr>
        <p:spPr bwMode="auto">
          <a:xfrm rot="5400000">
            <a:off x="4699892" y="2123777"/>
            <a:ext cx="3761317" cy="3505200"/>
          </a:xfrm>
          <a:prstGeom prst="rect">
            <a:avLst/>
          </a:prstGeom>
        </p:spPr>
        <p:txBody>
          <a:bodyPr spcFirstLastPara="1" wrap="none" fromWordArt="1">
            <a:prstTxWarp prst="textArchUp">
              <a:avLst>
                <a:gd name="adj" fmla="val 12276668"/>
              </a:avLst>
            </a:prstTxWarp>
          </a:bodyPr>
          <a:lstStyle/>
          <a:p>
            <a:pPr algn="ctr" defTabSz="1218565">
              <a:defRPr/>
            </a:pPr>
            <a:r>
              <a:rPr lang="zh-CN" altLang="en-US" sz="935" kern="10" dirty="0">
                <a:ln w="9525">
                  <a:noFill/>
                  <a:round/>
                </a:ln>
                <a:solidFill>
                  <a:srgbClr val="0070C0"/>
                </a:solidFill>
                <a:latin typeface="微软雅黑" panose="020B0503020204020204" pitchFamily="34" charset="-122"/>
                <a:ea typeface="微软雅黑" panose="020B0503020204020204" pitchFamily="34" charset="-122"/>
              </a:rPr>
              <a:t>       </a:t>
            </a:r>
            <a:r>
              <a:rPr lang="zh-CN" altLang="en-US" sz="935" kern="10" dirty="0">
                <a:ln w="9525">
                  <a:noFill/>
                  <a:round/>
                </a:ln>
                <a:solidFill>
                  <a:prstClr val="white"/>
                </a:solidFill>
                <a:latin typeface="微软雅黑" panose="020B0503020204020204" pitchFamily="34" charset="-122"/>
                <a:ea typeface="微软雅黑" panose="020B0503020204020204" pitchFamily="34" charset="-122"/>
              </a:rPr>
              <a:t>单击此处填加文字内容</a:t>
            </a:r>
            <a:r>
              <a:rPr lang="zh-CN" altLang="en-US" sz="935" kern="10" dirty="0">
                <a:ln w="9525">
                  <a:noFill/>
                  <a:round/>
                </a:ln>
                <a:solidFill>
                  <a:srgbClr val="0070C0"/>
                </a:solidFill>
                <a:latin typeface="微软雅黑" panose="020B0503020204020204" pitchFamily="34" charset="-122"/>
                <a:ea typeface="微软雅黑" panose="020B0503020204020204" pitchFamily="34" charset="-122"/>
              </a:rPr>
              <a:t>     </a:t>
            </a:r>
          </a:p>
        </p:txBody>
      </p:sp>
      <p:sp>
        <p:nvSpPr>
          <p:cNvPr id="21" name="Text Box 45"/>
          <p:cNvSpPr txBox="1">
            <a:spLocks noChangeArrowheads="1"/>
          </p:cNvSpPr>
          <p:nvPr/>
        </p:nvSpPr>
        <p:spPr bwMode="auto">
          <a:xfrm>
            <a:off x="912118" y="2313219"/>
            <a:ext cx="2963333" cy="935938"/>
          </a:xfrm>
          <a:prstGeom prst="rect">
            <a:avLst/>
          </a:prstGeom>
          <a:noFill/>
          <a:ln w="9525">
            <a:noFill/>
            <a:miter lim="800000"/>
          </a:ln>
        </p:spPr>
        <p:txBody>
          <a:bodyPr lIns="134404" tIns="67203" rIns="134404" bIns="67203">
            <a:spAutoFit/>
          </a:bodyPr>
          <a:lstStyle/>
          <a:p>
            <a:pPr defTabSz="1087755"/>
            <a:r>
              <a:rPr lang="zh-CN" altLang="en-US" sz="2000" b="1" dirty="0">
                <a:solidFill>
                  <a:prstClr val="black"/>
                </a:solidFill>
                <a:latin typeface="微软雅黑" panose="020B0503020204020204" pitchFamily="34" charset="-122"/>
                <a:ea typeface="微软雅黑" panose="020B0503020204020204" pitchFamily="34" charset="-122"/>
              </a:rPr>
              <a:t>单击填加标题</a:t>
            </a:r>
            <a:endParaRPr lang="en-US" altLang="ko-KR" sz="2000" b="1"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
        <p:nvSpPr>
          <p:cNvPr id="22" name="Text Box 45"/>
          <p:cNvSpPr txBox="1">
            <a:spLocks noChangeArrowheads="1"/>
          </p:cNvSpPr>
          <p:nvPr/>
        </p:nvSpPr>
        <p:spPr bwMode="auto">
          <a:xfrm>
            <a:off x="912118" y="3631903"/>
            <a:ext cx="2963333" cy="935938"/>
          </a:xfrm>
          <a:prstGeom prst="rect">
            <a:avLst/>
          </a:prstGeom>
          <a:noFill/>
          <a:ln w="9525">
            <a:noFill/>
            <a:miter lim="800000"/>
          </a:ln>
        </p:spPr>
        <p:txBody>
          <a:bodyPr lIns="134404" tIns="67203" rIns="134404" bIns="67203">
            <a:spAutoFit/>
          </a:bodyPr>
          <a:lstStyle/>
          <a:p>
            <a:pPr defTabSz="1087755"/>
            <a:r>
              <a:rPr lang="zh-CN" altLang="en-US" sz="2000" b="1" dirty="0">
                <a:solidFill>
                  <a:prstClr val="black"/>
                </a:solidFill>
                <a:latin typeface="微软雅黑" panose="020B0503020204020204" pitchFamily="34" charset="-122"/>
                <a:ea typeface="微软雅黑" panose="020B0503020204020204" pitchFamily="34" charset="-122"/>
              </a:rPr>
              <a:t>单击填加标题</a:t>
            </a:r>
            <a:endParaRPr lang="en-US" altLang="ko-KR" sz="2000" b="1"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
        <p:nvSpPr>
          <p:cNvPr id="23" name="Text Box 45"/>
          <p:cNvSpPr txBox="1">
            <a:spLocks noChangeArrowheads="1"/>
          </p:cNvSpPr>
          <p:nvPr/>
        </p:nvSpPr>
        <p:spPr bwMode="auto">
          <a:xfrm>
            <a:off x="912118" y="4904019"/>
            <a:ext cx="2963333" cy="935938"/>
          </a:xfrm>
          <a:prstGeom prst="rect">
            <a:avLst/>
          </a:prstGeom>
          <a:noFill/>
          <a:ln w="9525">
            <a:noFill/>
            <a:miter lim="800000"/>
          </a:ln>
        </p:spPr>
        <p:txBody>
          <a:bodyPr lIns="134404" tIns="67203" rIns="134404" bIns="67203">
            <a:spAutoFit/>
          </a:bodyPr>
          <a:lstStyle/>
          <a:p>
            <a:pPr defTabSz="1087755"/>
            <a:r>
              <a:rPr lang="zh-CN" altLang="en-US" sz="2000" b="1" dirty="0">
                <a:solidFill>
                  <a:prstClr val="black"/>
                </a:solidFill>
                <a:latin typeface="微软雅黑" panose="020B0503020204020204" pitchFamily="34" charset="-122"/>
                <a:ea typeface="微软雅黑" panose="020B0503020204020204" pitchFamily="34" charset="-122"/>
              </a:rPr>
              <a:t>单击填加标题</a:t>
            </a:r>
            <a:endParaRPr lang="en-US" altLang="ko-KR" sz="2000" b="1"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
        <p:nvSpPr>
          <p:cNvPr id="24" name="Text Box 45"/>
          <p:cNvSpPr txBox="1">
            <a:spLocks noChangeArrowheads="1"/>
          </p:cNvSpPr>
          <p:nvPr/>
        </p:nvSpPr>
        <p:spPr bwMode="auto">
          <a:xfrm>
            <a:off x="8989318" y="2313219"/>
            <a:ext cx="2963333" cy="935938"/>
          </a:xfrm>
          <a:prstGeom prst="rect">
            <a:avLst/>
          </a:prstGeom>
          <a:noFill/>
          <a:ln w="9525">
            <a:noFill/>
            <a:miter lim="800000"/>
          </a:ln>
        </p:spPr>
        <p:txBody>
          <a:bodyPr lIns="134404" tIns="67203" rIns="134404" bIns="67203">
            <a:spAutoFit/>
          </a:bodyPr>
          <a:lstStyle/>
          <a:p>
            <a:pPr defTabSz="1087755"/>
            <a:r>
              <a:rPr lang="zh-CN" altLang="en-US" sz="2000" b="1" dirty="0">
                <a:solidFill>
                  <a:prstClr val="black"/>
                </a:solidFill>
                <a:latin typeface="微软雅黑" panose="020B0503020204020204" pitchFamily="34" charset="-122"/>
                <a:ea typeface="微软雅黑" panose="020B0503020204020204" pitchFamily="34" charset="-122"/>
              </a:rPr>
              <a:t>单击填加标题</a:t>
            </a:r>
            <a:endParaRPr lang="en-US" altLang="ko-KR" sz="2000" b="1"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
        <p:nvSpPr>
          <p:cNvPr id="25" name="Text Box 45"/>
          <p:cNvSpPr txBox="1">
            <a:spLocks noChangeArrowheads="1"/>
          </p:cNvSpPr>
          <p:nvPr/>
        </p:nvSpPr>
        <p:spPr bwMode="auto">
          <a:xfrm>
            <a:off x="8989318" y="3631903"/>
            <a:ext cx="2963333" cy="935938"/>
          </a:xfrm>
          <a:prstGeom prst="rect">
            <a:avLst/>
          </a:prstGeom>
          <a:noFill/>
          <a:ln w="9525">
            <a:noFill/>
            <a:miter lim="800000"/>
          </a:ln>
        </p:spPr>
        <p:txBody>
          <a:bodyPr lIns="134404" tIns="67203" rIns="134404" bIns="67203">
            <a:spAutoFit/>
          </a:bodyPr>
          <a:lstStyle/>
          <a:p>
            <a:pPr defTabSz="1087755"/>
            <a:r>
              <a:rPr lang="zh-CN" altLang="en-US" sz="2000" b="1" dirty="0">
                <a:solidFill>
                  <a:prstClr val="black"/>
                </a:solidFill>
                <a:latin typeface="微软雅黑" panose="020B0503020204020204" pitchFamily="34" charset="-122"/>
                <a:ea typeface="微软雅黑" panose="020B0503020204020204" pitchFamily="34" charset="-122"/>
              </a:rPr>
              <a:t>单击填加标题</a:t>
            </a:r>
            <a:endParaRPr lang="en-US" altLang="ko-KR" sz="2000" b="1"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
        <p:nvSpPr>
          <p:cNvPr id="26" name="Text Box 45"/>
          <p:cNvSpPr txBox="1">
            <a:spLocks noChangeArrowheads="1"/>
          </p:cNvSpPr>
          <p:nvPr/>
        </p:nvSpPr>
        <p:spPr bwMode="auto">
          <a:xfrm>
            <a:off x="8989318" y="4904019"/>
            <a:ext cx="2963333" cy="935938"/>
          </a:xfrm>
          <a:prstGeom prst="rect">
            <a:avLst/>
          </a:prstGeom>
          <a:noFill/>
          <a:ln w="9525">
            <a:noFill/>
            <a:miter lim="800000"/>
          </a:ln>
        </p:spPr>
        <p:txBody>
          <a:bodyPr lIns="134404" tIns="67203" rIns="134404" bIns="67203">
            <a:spAutoFit/>
          </a:bodyPr>
          <a:lstStyle/>
          <a:p>
            <a:pPr defTabSz="1087755"/>
            <a:r>
              <a:rPr lang="zh-CN" altLang="en-US" sz="2000" b="1" dirty="0">
                <a:solidFill>
                  <a:prstClr val="black"/>
                </a:solidFill>
                <a:latin typeface="微软雅黑" panose="020B0503020204020204" pitchFamily="34" charset="-122"/>
                <a:ea typeface="微软雅黑" panose="020B0503020204020204" pitchFamily="34" charset="-122"/>
              </a:rPr>
              <a:t>单击填加标题</a:t>
            </a:r>
            <a:endParaRPr lang="en-US" altLang="ko-KR" sz="2000" b="1"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a:p>
            <a:pPr marL="0" lvl="2" defTabSz="1087755" eaLnBrk="0" hangingPunct="0">
              <a:buClr>
                <a:srgbClr val="0070C0"/>
              </a:buClr>
              <a:buSzPct val="80000"/>
            </a:pPr>
            <a:r>
              <a:rPr lang="zh-CN" altLang="en-US" sz="1600" dirty="0">
                <a:solidFill>
                  <a:prstClr val="black"/>
                </a:solidFill>
                <a:latin typeface="微软雅黑" panose="020B0503020204020204" pitchFamily="34" charset="-122"/>
                <a:ea typeface="微软雅黑" panose="020B0503020204020204" pitchFamily="34" charset="-122"/>
              </a:rPr>
              <a:t>点击添加文本点击添加文本</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
        <p:nvSpPr>
          <p:cNvPr id="27" name="Text Box 16"/>
          <p:cNvSpPr txBox="1">
            <a:spLocks noChangeArrowheads="1"/>
          </p:cNvSpPr>
          <p:nvPr/>
        </p:nvSpPr>
        <p:spPr bwMode="auto">
          <a:xfrm>
            <a:off x="5681847" y="3159886"/>
            <a:ext cx="1332621" cy="1407733"/>
          </a:xfrm>
          <a:prstGeom prst="rect">
            <a:avLst/>
          </a:prstGeom>
          <a:noFill/>
          <a:ln w="9525">
            <a:noFill/>
            <a:miter lim="800000"/>
          </a:ln>
        </p:spPr>
        <p:txBody>
          <a:bodyPr wrap="none" lIns="134404" tIns="67203" rIns="134404" bIns="67203">
            <a:spAutoFit/>
          </a:bodyPr>
          <a:lstStyle/>
          <a:p>
            <a:pPr algn="r" defTabSz="1087755"/>
            <a:r>
              <a:rPr lang="zh-CN" altLang="en-US" sz="4135" b="1" dirty="0">
                <a:solidFill>
                  <a:prstClr val="black"/>
                </a:solidFill>
                <a:latin typeface="微软雅黑" panose="020B0503020204020204" pitchFamily="34" charset="-122"/>
                <a:ea typeface="微软雅黑" panose="020B0503020204020204" pitchFamily="34" charset="-122"/>
              </a:rPr>
              <a:t>填加</a:t>
            </a:r>
            <a:endParaRPr lang="en-US" altLang="zh-CN" sz="4135" b="1" dirty="0">
              <a:solidFill>
                <a:prstClr val="black"/>
              </a:solidFill>
              <a:latin typeface="微软雅黑" panose="020B0503020204020204" pitchFamily="34" charset="-122"/>
              <a:ea typeface="微软雅黑" panose="020B0503020204020204" pitchFamily="34" charset="-122"/>
            </a:endParaRPr>
          </a:p>
          <a:p>
            <a:pPr algn="r" defTabSz="1087755"/>
            <a:r>
              <a:rPr lang="zh-CN" altLang="en-US" sz="4135" b="1" dirty="0">
                <a:solidFill>
                  <a:prstClr val="black"/>
                </a:solidFill>
                <a:latin typeface="微软雅黑" panose="020B0503020204020204" pitchFamily="34" charset="-122"/>
                <a:ea typeface="微软雅黑" panose="020B0503020204020204" pitchFamily="34" charset="-122"/>
              </a:rPr>
              <a:t>标题</a:t>
            </a:r>
            <a:endParaRPr lang="en-US" altLang="ko-KR" sz="4135" b="1"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750"/>
                                        <p:tgtEl>
                                          <p:spTgt spid="17"/>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750"/>
                                        <p:tgtEl>
                                          <p:spTgt spid="18"/>
                                        </p:tgtEl>
                                      </p:cBhvr>
                                    </p:animEffect>
                                  </p:childTnLst>
                                </p:cTn>
                              </p:par>
                            </p:childTnLst>
                          </p:cTn>
                        </p:par>
                        <p:par>
                          <p:cTn id="16" fill="hold">
                            <p:stCondLst>
                              <p:cond delay="25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750" fill="hold"/>
                                        <p:tgtEl>
                                          <p:spTgt spid="16"/>
                                        </p:tgtEl>
                                        <p:attrNameLst>
                                          <p:attrName>ppt_w</p:attrName>
                                        </p:attrNameLst>
                                      </p:cBhvr>
                                      <p:tavLst>
                                        <p:tav tm="0">
                                          <p:val>
                                            <p:fltVal val="0"/>
                                          </p:val>
                                        </p:tav>
                                        <p:tav tm="100000">
                                          <p:val>
                                            <p:strVal val="#ppt_w"/>
                                          </p:val>
                                        </p:tav>
                                      </p:tavLst>
                                    </p:anim>
                                    <p:anim calcmode="lin" valueType="num">
                                      <p:cBhvr>
                                        <p:cTn id="20" dur="750" fill="hold"/>
                                        <p:tgtEl>
                                          <p:spTgt spid="16"/>
                                        </p:tgtEl>
                                        <p:attrNameLst>
                                          <p:attrName>ppt_h</p:attrName>
                                        </p:attrNameLst>
                                      </p:cBhvr>
                                      <p:tavLst>
                                        <p:tav tm="0">
                                          <p:val>
                                            <p:fltVal val="0"/>
                                          </p:val>
                                        </p:tav>
                                        <p:tav tm="100000">
                                          <p:val>
                                            <p:strVal val="#ppt_h"/>
                                          </p:val>
                                        </p:tav>
                                      </p:tavLst>
                                    </p:anim>
                                    <p:animEffect transition="in" filter="fade">
                                      <p:cBhvr>
                                        <p:cTn id="21" dur="750"/>
                                        <p:tgtEl>
                                          <p:spTgt spid="16"/>
                                        </p:tgtEl>
                                      </p:cBhvr>
                                    </p:animEffect>
                                  </p:childTnLst>
                                </p:cTn>
                              </p:par>
                            </p:childTnLst>
                          </p:cTn>
                        </p:par>
                        <p:par>
                          <p:cTn id="22" fill="hold">
                            <p:stCondLst>
                              <p:cond delay="3500"/>
                            </p:stCondLst>
                            <p:childTnLst>
                              <p:par>
                                <p:cTn id="23" presetID="49" presetClass="entr" presetSubtype="0" decel="10000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750" fill="hold"/>
                                        <p:tgtEl>
                                          <p:spTgt spid="27"/>
                                        </p:tgtEl>
                                        <p:attrNameLst>
                                          <p:attrName>ppt_w</p:attrName>
                                        </p:attrNameLst>
                                      </p:cBhvr>
                                      <p:tavLst>
                                        <p:tav tm="0">
                                          <p:val>
                                            <p:fltVal val="0"/>
                                          </p:val>
                                        </p:tav>
                                        <p:tav tm="100000">
                                          <p:val>
                                            <p:strVal val="#ppt_w"/>
                                          </p:val>
                                        </p:tav>
                                      </p:tavLst>
                                    </p:anim>
                                    <p:anim calcmode="lin" valueType="num">
                                      <p:cBhvr>
                                        <p:cTn id="26" dur="750" fill="hold"/>
                                        <p:tgtEl>
                                          <p:spTgt spid="27"/>
                                        </p:tgtEl>
                                        <p:attrNameLst>
                                          <p:attrName>ppt_h</p:attrName>
                                        </p:attrNameLst>
                                      </p:cBhvr>
                                      <p:tavLst>
                                        <p:tav tm="0">
                                          <p:val>
                                            <p:fltVal val="0"/>
                                          </p:val>
                                        </p:tav>
                                        <p:tav tm="100000">
                                          <p:val>
                                            <p:strVal val="#ppt_h"/>
                                          </p:val>
                                        </p:tav>
                                      </p:tavLst>
                                    </p:anim>
                                    <p:anim calcmode="lin" valueType="num">
                                      <p:cBhvr>
                                        <p:cTn id="27" dur="750" fill="hold"/>
                                        <p:tgtEl>
                                          <p:spTgt spid="27"/>
                                        </p:tgtEl>
                                        <p:attrNameLst>
                                          <p:attrName>style.rotation</p:attrName>
                                        </p:attrNameLst>
                                      </p:cBhvr>
                                      <p:tavLst>
                                        <p:tav tm="0">
                                          <p:val>
                                            <p:fltVal val="360"/>
                                          </p:val>
                                        </p:tav>
                                        <p:tav tm="100000">
                                          <p:val>
                                            <p:fltVal val="0"/>
                                          </p:val>
                                        </p:tav>
                                      </p:tavLst>
                                    </p:anim>
                                    <p:animEffect transition="in" filter="fade">
                                      <p:cBhvr>
                                        <p:cTn id="28" dur="750"/>
                                        <p:tgtEl>
                                          <p:spTgt spid="27"/>
                                        </p:tgtEl>
                                      </p:cBhvr>
                                    </p:animEffect>
                                  </p:childTnLst>
                                </p:cTn>
                              </p:par>
                            </p:childTnLst>
                          </p:cTn>
                        </p:par>
                        <p:par>
                          <p:cTn id="29" fill="hold">
                            <p:stCondLst>
                              <p:cond delay="4500"/>
                            </p:stCondLst>
                            <p:childTnLst>
                              <p:par>
                                <p:cTn id="30" presetID="21"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heel(1)">
                                      <p:cBhvr>
                                        <p:cTn id="32" dur="1750"/>
                                        <p:tgtEl>
                                          <p:spTgt spid="20"/>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heel(1)">
                                      <p:cBhvr>
                                        <p:cTn id="35" dur="1750"/>
                                        <p:tgtEl>
                                          <p:spTgt spid="19"/>
                                        </p:tgtEl>
                                      </p:cBhvr>
                                    </p:animEffect>
                                  </p:childTnLst>
                                </p:cTn>
                              </p:par>
                            </p:childTnLst>
                          </p:cTn>
                        </p:par>
                        <p:par>
                          <p:cTn id="36" fill="hold">
                            <p:stCondLst>
                              <p:cond delay="6500"/>
                            </p:stCondLst>
                            <p:childTnLst>
                              <p:par>
                                <p:cTn id="37" presetID="42"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700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7500"/>
                            </p:stCondLst>
                            <p:childTnLst>
                              <p:par>
                                <p:cTn id="49" presetID="42"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anim calcmode="lin" valueType="num">
                                      <p:cBhvr>
                                        <p:cTn id="52" dur="500" fill="hold"/>
                                        <p:tgtEl>
                                          <p:spTgt spid="23"/>
                                        </p:tgtEl>
                                        <p:attrNameLst>
                                          <p:attrName>ppt_x</p:attrName>
                                        </p:attrNameLst>
                                      </p:cBhvr>
                                      <p:tavLst>
                                        <p:tav tm="0">
                                          <p:val>
                                            <p:strVal val="#ppt_x"/>
                                          </p:val>
                                        </p:tav>
                                        <p:tav tm="100000">
                                          <p:val>
                                            <p:strVal val="#ppt_x"/>
                                          </p:val>
                                        </p:tav>
                                      </p:tavLst>
                                    </p:anim>
                                    <p:anim calcmode="lin" valueType="num">
                                      <p:cBhvr>
                                        <p:cTn id="53" dur="5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anim calcmode="lin" valueType="num">
                                      <p:cBhvr>
                                        <p:cTn id="58" dur="500" fill="hold"/>
                                        <p:tgtEl>
                                          <p:spTgt spid="24"/>
                                        </p:tgtEl>
                                        <p:attrNameLst>
                                          <p:attrName>ppt_x</p:attrName>
                                        </p:attrNameLst>
                                      </p:cBhvr>
                                      <p:tavLst>
                                        <p:tav tm="0">
                                          <p:val>
                                            <p:strVal val="#ppt_x"/>
                                          </p:val>
                                        </p:tav>
                                        <p:tav tm="100000">
                                          <p:val>
                                            <p:strVal val="#ppt_x"/>
                                          </p:val>
                                        </p:tav>
                                      </p:tavLst>
                                    </p:anim>
                                    <p:anim calcmode="lin" valueType="num">
                                      <p:cBhvr>
                                        <p:cTn id="59" dur="5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8500"/>
                            </p:stCondLst>
                            <p:childTnLst>
                              <p:par>
                                <p:cTn id="61" presetID="42"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anim calcmode="lin" valueType="num">
                                      <p:cBhvr>
                                        <p:cTn id="64" dur="500" fill="hold"/>
                                        <p:tgtEl>
                                          <p:spTgt spid="25"/>
                                        </p:tgtEl>
                                        <p:attrNameLst>
                                          <p:attrName>ppt_x</p:attrName>
                                        </p:attrNameLst>
                                      </p:cBhvr>
                                      <p:tavLst>
                                        <p:tav tm="0">
                                          <p:val>
                                            <p:strVal val="#ppt_x"/>
                                          </p:val>
                                        </p:tav>
                                        <p:tav tm="100000">
                                          <p:val>
                                            <p:strVal val="#ppt_x"/>
                                          </p:val>
                                        </p:tav>
                                      </p:tavLst>
                                    </p:anim>
                                    <p:anim calcmode="lin" valueType="num">
                                      <p:cBhvr>
                                        <p:cTn id="65" dur="500" fill="hold"/>
                                        <p:tgtEl>
                                          <p:spTgt spid="25"/>
                                        </p:tgtEl>
                                        <p:attrNameLst>
                                          <p:attrName>ppt_y</p:attrName>
                                        </p:attrNameLst>
                                      </p:cBhvr>
                                      <p:tavLst>
                                        <p:tav tm="0">
                                          <p:val>
                                            <p:strVal val="#ppt_y+.1"/>
                                          </p:val>
                                        </p:tav>
                                        <p:tav tm="100000">
                                          <p:val>
                                            <p:strVal val="#ppt_y"/>
                                          </p:val>
                                        </p:tav>
                                      </p:tavLst>
                                    </p:anim>
                                  </p:childTnLst>
                                </p:cTn>
                              </p:par>
                            </p:childTnLst>
                          </p:cTn>
                        </p:par>
                        <p:par>
                          <p:cTn id="66" fill="hold">
                            <p:stCondLst>
                              <p:cond delay="9000"/>
                            </p:stCondLst>
                            <p:childTnLst>
                              <p:par>
                                <p:cTn id="67" presetID="42" presetClass="entr" presetSubtype="0"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anim calcmode="lin" valueType="num">
                                      <p:cBhvr>
                                        <p:cTn id="70" dur="500" fill="hold"/>
                                        <p:tgtEl>
                                          <p:spTgt spid="26"/>
                                        </p:tgtEl>
                                        <p:attrNameLst>
                                          <p:attrName>ppt_x</p:attrName>
                                        </p:attrNameLst>
                                      </p:cBhvr>
                                      <p:tavLst>
                                        <p:tav tm="0">
                                          <p:val>
                                            <p:strVal val="#ppt_x"/>
                                          </p:val>
                                        </p:tav>
                                        <p:tav tm="100000">
                                          <p:val>
                                            <p:strVal val="#ppt_x"/>
                                          </p:val>
                                        </p:tav>
                                      </p:tavLst>
                                    </p:anim>
                                    <p:anim calcmode="lin" valueType="num">
                                      <p:cBhvr>
                                        <p:cTn id="7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animBg="1"/>
      <p:bldP spid="18" grpId="0" animBg="1"/>
      <p:bldP spid="19" grpId="0"/>
      <p:bldP spid="20" grpId="0"/>
      <p:bldP spid="21" grpId="0"/>
      <p:bldP spid="22" grpId="0"/>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12" name="组合 11"/>
          <p:cNvGrpSpPr/>
          <p:nvPr/>
        </p:nvGrpSpPr>
        <p:grpSpPr bwMode="auto">
          <a:xfrm>
            <a:off x="5600703" y="2628904"/>
            <a:ext cx="2309284" cy="1629833"/>
            <a:chOff x="3946913" y="1827911"/>
            <a:chExt cx="1958168" cy="1283142"/>
          </a:xfrm>
          <a:gradFill>
            <a:gsLst>
              <a:gs pos="0">
                <a:srgbClr val="8A0012"/>
              </a:gs>
              <a:gs pos="50000">
                <a:srgbClr val="E01425"/>
              </a:gs>
              <a:gs pos="100000">
                <a:srgbClr val="DF6342"/>
              </a:gs>
            </a:gsLst>
            <a:lin ang="5400000" scaled="0"/>
          </a:gradFill>
        </p:grpSpPr>
        <p:sp>
          <p:nvSpPr>
            <p:cNvPr id="13" name="矩形 5"/>
            <p:cNvSpPr>
              <a:spLocks noChangeArrowheads="1"/>
            </p:cNvSpPr>
            <p:nvPr/>
          </p:nvSpPr>
          <p:spPr bwMode="auto">
            <a:xfrm>
              <a:off x="3946913" y="1827911"/>
              <a:ext cx="1958168" cy="1283142"/>
            </a:xfrm>
            <a:prstGeom prst="rect">
              <a:avLst/>
            </a:prstGeom>
            <a:grp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defTabSz="863600" eaLnBrk="0" hangingPunct="0">
                <a:defRPr>
                  <a:solidFill>
                    <a:schemeClr val="tx1"/>
                  </a:solidFill>
                  <a:latin typeface="Arial" panose="020B0604020202020204" pitchFamily="34" charset="0"/>
                  <a:ea typeface="宋体" panose="02010600030101010101" pitchFamily="2" charset="-122"/>
                </a:defRPr>
              </a:lvl1pPr>
              <a:lvl2pPr marL="742950" indent="-285750" defTabSz="863600" eaLnBrk="0" hangingPunct="0">
                <a:defRPr>
                  <a:solidFill>
                    <a:schemeClr val="tx1"/>
                  </a:solidFill>
                  <a:latin typeface="Arial" panose="020B0604020202020204" pitchFamily="34" charset="0"/>
                  <a:ea typeface="宋体" panose="02010600030101010101" pitchFamily="2" charset="-122"/>
                </a:defRPr>
              </a:lvl2pPr>
              <a:lvl3pPr marL="1143000" indent="-228600" defTabSz="863600" eaLnBrk="0" hangingPunct="0">
                <a:defRPr>
                  <a:solidFill>
                    <a:schemeClr val="tx1"/>
                  </a:solidFill>
                  <a:latin typeface="Arial" panose="020B0604020202020204" pitchFamily="34" charset="0"/>
                  <a:ea typeface="宋体" panose="02010600030101010101" pitchFamily="2" charset="-122"/>
                </a:defRPr>
              </a:lvl3pPr>
              <a:lvl4pPr marL="1600200" indent="-228600" defTabSz="863600" eaLnBrk="0" hangingPunct="0">
                <a:defRPr>
                  <a:solidFill>
                    <a:schemeClr val="tx1"/>
                  </a:solidFill>
                  <a:latin typeface="Arial" panose="020B0604020202020204" pitchFamily="34" charset="0"/>
                  <a:ea typeface="宋体" panose="02010600030101010101" pitchFamily="2" charset="-122"/>
                </a:defRPr>
              </a:lvl4pPr>
              <a:lvl5pPr marL="2057400" indent="-228600" defTabSz="863600" eaLnBrk="0" hangingPunct="0">
                <a:defRPr>
                  <a:solidFill>
                    <a:schemeClr val="tx1"/>
                  </a:solidFill>
                  <a:latin typeface="Arial" panose="020B0604020202020204" pitchFamily="34" charset="0"/>
                  <a:ea typeface="宋体" panose="02010600030101010101" pitchFamily="2" charset="-122"/>
                </a:defRPr>
              </a:lvl5pPr>
              <a:lvl6pPr marL="2514600" indent="-228600" defTabSz="863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63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63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63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151255" eaLnBrk="1" hangingPunct="1"/>
              <a:endParaRPr lang="zh-CN" altLang="en-US" sz="1735">
                <a:solidFill>
                  <a:srgbClr val="FFFFFF"/>
                </a:solidFill>
                <a:latin typeface="微软雅黑" panose="020B0503020204020204" pitchFamily="34" charset="-122"/>
                <a:ea typeface="微软雅黑" panose="020B0503020204020204" pitchFamily="34" charset="-122"/>
              </a:endParaRPr>
            </a:p>
          </p:txBody>
        </p:sp>
        <p:sp>
          <p:nvSpPr>
            <p:cNvPr id="14" name="TextBox 17"/>
            <p:cNvSpPr txBox="1">
              <a:spLocks noChangeArrowheads="1"/>
            </p:cNvSpPr>
            <p:nvPr/>
          </p:nvSpPr>
          <p:spPr bwMode="auto">
            <a:xfrm flipH="1">
              <a:off x="4239472" y="2259514"/>
              <a:ext cx="1660224" cy="395820"/>
            </a:xfrm>
            <a:prstGeom prst="rect">
              <a:avLst/>
            </a:prstGeom>
            <a:grp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51255">
                <a:defRPr/>
              </a:pPr>
              <a:r>
                <a:rPr lang="zh-CN" altLang="en-US" sz="2665" b="1" kern="0" dirty="0">
                  <a:solidFill>
                    <a:prstClr val="white"/>
                  </a:solidFill>
                  <a:latin typeface="微软雅黑" panose="020B0503020204020204" pitchFamily="34" charset="-122"/>
                  <a:ea typeface="微软雅黑" panose="020B0503020204020204" pitchFamily="34" charset="-122"/>
                </a:rPr>
                <a:t>填加文字</a:t>
              </a:r>
              <a:endParaRPr lang="en-US" altLang="zh-CN" sz="2665" b="1" kern="0"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bwMode="auto">
          <a:xfrm>
            <a:off x="643467" y="2628903"/>
            <a:ext cx="2334684" cy="1629833"/>
            <a:chOff x="0" y="2095862"/>
            <a:chExt cx="1979711" cy="1283142"/>
          </a:xfrm>
          <a:gradFill>
            <a:gsLst>
              <a:gs pos="0">
                <a:srgbClr val="8A0012"/>
              </a:gs>
              <a:gs pos="50000">
                <a:srgbClr val="E01425"/>
              </a:gs>
              <a:gs pos="100000">
                <a:srgbClr val="DF6342"/>
              </a:gs>
            </a:gsLst>
            <a:lin ang="5400000" scaled="0"/>
          </a:gradFill>
        </p:grpSpPr>
        <p:sp>
          <p:nvSpPr>
            <p:cNvPr id="16" name="矩形 15"/>
            <p:cNvSpPr/>
            <p:nvPr/>
          </p:nvSpPr>
          <p:spPr>
            <a:xfrm>
              <a:off x="0" y="2095862"/>
              <a:ext cx="1979711" cy="1283142"/>
            </a:xfrm>
            <a:prstGeom prst="rect">
              <a:avLst/>
            </a:prstGeom>
            <a:grpFill/>
            <a:ln w="25400" cap="flat" cmpd="sng" algn="ctr">
              <a:noFill/>
              <a:prstDash val="solid"/>
            </a:ln>
            <a:effectLst/>
          </p:spPr>
          <p:txBody>
            <a:bodyPr anchor="ctr"/>
            <a:lstStyle/>
            <a:p>
              <a:pPr algn="ctr" defTabSz="1218565">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17" name="TextBox 18"/>
            <p:cNvSpPr txBox="1">
              <a:spLocks noChangeArrowheads="1"/>
            </p:cNvSpPr>
            <p:nvPr/>
          </p:nvSpPr>
          <p:spPr bwMode="auto">
            <a:xfrm flipH="1">
              <a:off x="296149" y="2527465"/>
              <a:ext cx="1611768" cy="395820"/>
            </a:xfrm>
            <a:prstGeom prst="rect">
              <a:avLst/>
            </a:prstGeom>
            <a:grp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r>
                <a:rPr lang="zh-CN" altLang="en-US" sz="2665" b="1" kern="0" dirty="0">
                  <a:solidFill>
                    <a:sysClr val="window" lastClr="FFFFFF">
                      <a:lumMod val="95000"/>
                    </a:sysClr>
                  </a:solidFill>
                  <a:latin typeface="微软雅黑" panose="020B0503020204020204" pitchFamily="34" charset="-122"/>
                  <a:ea typeface="微软雅黑" panose="020B0503020204020204" pitchFamily="34" charset="-122"/>
                </a:rPr>
                <a:t>填加文字</a:t>
              </a:r>
              <a:endParaRPr lang="en-US" altLang="zh-CN" sz="2665" b="1" kern="0" dirty="0">
                <a:solidFill>
                  <a:sysClr val="window" lastClr="FFFFFF">
                    <a:lumMod val="95000"/>
                  </a:sys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bwMode="auto">
          <a:xfrm>
            <a:off x="3098801" y="4362455"/>
            <a:ext cx="2370667" cy="1610782"/>
            <a:chOff x="2072433" y="511758"/>
            <a:chExt cx="2009463" cy="1267904"/>
          </a:xfrm>
          <a:gradFill>
            <a:gsLst>
              <a:gs pos="0">
                <a:srgbClr val="8A0012"/>
              </a:gs>
              <a:gs pos="50000">
                <a:srgbClr val="E01425"/>
              </a:gs>
              <a:gs pos="100000">
                <a:srgbClr val="DF6342"/>
              </a:gs>
            </a:gsLst>
            <a:lin ang="5400000" scaled="0"/>
          </a:gradFill>
        </p:grpSpPr>
        <p:sp>
          <p:nvSpPr>
            <p:cNvPr id="19" name="矩形 11"/>
            <p:cNvSpPr>
              <a:spLocks noChangeArrowheads="1"/>
            </p:cNvSpPr>
            <p:nvPr/>
          </p:nvSpPr>
          <p:spPr bwMode="auto">
            <a:xfrm>
              <a:off x="2072433" y="511758"/>
              <a:ext cx="2009463" cy="1267904"/>
            </a:xfrm>
            <a:prstGeom prst="rect">
              <a:avLst/>
            </a:prstGeom>
            <a:grp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lstStyle>
              <a:lvl1pPr defTabSz="863600" eaLnBrk="0" hangingPunct="0">
                <a:defRPr>
                  <a:solidFill>
                    <a:schemeClr val="tx1"/>
                  </a:solidFill>
                  <a:latin typeface="Arial" panose="020B0604020202020204" pitchFamily="34" charset="0"/>
                  <a:ea typeface="宋体" panose="02010600030101010101" pitchFamily="2" charset="-122"/>
                </a:defRPr>
              </a:lvl1pPr>
              <a:lvl2pPr marL="742950" indent="-285750" defTabSz="863600" eaLnBrk="0" hangingPunct="0">
                <a:defRPr>
                  <a:solidFill>
                    <a:schemeClr val="tx1"/>
                  </a:solidFill>
                  <a:latin typeface="Arial" panose="020B0604020202020204" pitchFamily="34" charset="0"/>
                  <a:ea typeface="宋体" panose="02010600030101010101" pitchFamily="2" charset="-122"/>
                </a:defRPr>
              </a:lvl2pPr>
              <a:lvl3pPr marL="1143000" indent="-228600" defTabSz="863600" eaLnBrk="0" hangingPunct="0">
                <a:defRPr>
                  <a:solidFill>
                    <a:schemeClr val="tx1"/>
                  </a:solidFill>
                  <a:latin typeface="Arial" panose="020B0604020202020204" pitchFamily="34" charset="0"/>
                  <a:ea typeface="宋体" panose="02010600030101010101" pitchFamily="2" charset="-122"/>
                </a:defRPr>
              </a:lvl3pPr>
              <a:lvl4pPr marL="1600200" indent="-228600" defTabSz="863600" eaLnBrk="0" hangingPunct="0">
                <a:defRPr>
                  <a:solidFill>
                    <a:schemeClr val="tx1"/>
                  </a:solidFill>
                  <a:latin typeface="Arial" panose="020B0604020202020204" pitchFamily="34" charset="0"/>
                  <a:ea typeface="宋体" panose="02010600030101010101" pitchFamily="2" charset="-122"/>
                </a:defRPr>
              </a:lvl4pPr>
              <a:lvl5pPr marL="2057400" indent="-228600" defTabSz="863600" eaLnBrk="0" hangingPunct="0">
                <a:defRPr>
                  <a:solidFill>
                    <a:schemeClr val="tx1"/>
                  </a:solidFill>
                  <a:latin typeface="Arial" panose="020B0604020202020204" pitchFamily="34" charset="0"/>
                  <a:ea typeface="宋体" panose="02010600030101010101" pitchFamily="2" charset="-122"/>
                </a:defRPr>
              </a:lvl5pPr>
              <a:lvl6pPr marL="2514600" indent="-228600" defTabSz="863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863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863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863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151255" eaLnBrk="1" hangingPunct="1"/>
              <a:endParaRPr lang="zh-CN" altLang="en-US" sz="1735">
                <a:solidFill>
                  <a:srgbClr val="FFFFFF"/>
                </a:solidFill>
                <a:latin typeface="微软雅黑" panose="020B0503020204020204" pitchFamily="34" charset="-122"/>
                <a:ea typeface="微软雅黑" panose="020B0503020204020204" pitchFamily="34" charset="-122"/>
              </a:endParaRPr>
            </a:p>
          </p:txBody>
        </p:sp>
        <p:sp>
          <p:nvSpPr>
            <p:cNvPr id="20" name="TextBox 18"/>
            <p:cNvSpPr txBox="1">
              <a:spLocks noChangeArrowheads="1"/>
            </p:cNvSpPr>
            <p:nvPr/>
          </p:nvSpPr>
          <p:spPr bwMode="auto">
            <a:xfrm flipH="1">
              <a:off x="2402559" y="941613"/>
              <a:ext cx="1465832" cy="395745"/>
            </a:xfrm>
            <a:prstGeom prst="rect">
              <a:avLst/>
            </a:prstGeom>
            <a:grp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r>
                <a:rPr lang="zh-CN" altLang="en-US" sz="2665" b="1" kern="0" dirty="0">
                  <a:solidFill>
                    <a:sysClr val="window" lastClr="FFFFFF">
                      <a:lumMod val="95000"/>
                    </a:sysClr>
                  </a:solidFill>
                  <a:latin typeface="微软雅黑" panose="020B0503020204020204" pitchFamily="34" charset="-122"/>
                  <a:ea typeface="微软雅黑" panose="020B0503020204020204" pitchFamily="34" charset="-122"/>
                </a:rPr>
                <a:t>填加文字</a:t>
              </a:r>
              <a:endParaRPr lang="en-US" altLang="zh-CN" sz="2665" b="1" kern="0" dirty="0">
                <a:solidFill>
                  <a:sysClr val="window" lastClr="FFFFFF">
                    <a:lumMod val="95000"/>
                  </a:sysClr>
                </a:solidFill>
                <a:latin typeface="微软雅黑" panose="020B0503020204020204" pitchFamily="34" charset="-122"/>
                <a:ea typeface="微软雅黑" panose="020B0503020204020204" pitchFamily="34" charset="-122"/>
              </a:endParaRPr>
            </a:p>
          </p:txBody>
        </p:sp>
      </p:grpSp>
      <p:sp>
        <p:nvSpPr>
          <p:cNvPr id="21" name="TextBox 20"/>
          <p:cNvSpPr txBox="1">
            <a:spLocks noChangeArrowheads="1"/>
          </p:cNvSpPr>
          <p:nvPr/>
        </p:nvSpPr>
        <p:spPr bwMode="auto">
          <a:xfrm>
            <a:off x="571505" y="1653121"/>
            <a:ext cx="7524751" cy="79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53" tIns="57577" rIns="115153" bIns="5757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lnSpc>
                <a:spcPct val="150000"/>
              </a:lnSpc>
            </a:pPr>
            <a:r>
              <a:rPr lang="zh-CN" altLang="en-US" sz="1465">
                <a:solidFill>
                  <a:srgbClr val="262626"/>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单击此处添加文本单击此处添加文本单击此处添加文本单击此处添加文本单击此处添加文本单击此处添加文本</a:t>
            </a:r>
            <a:endParaRPr lang="en-US" altLang="zh-CN" sz="1465">
              <a:solidFill>
                <a:srgbClr val="262626"/>
              </a:solidFill>
              <a:latin typeface="微软雅黑" panose="020B0503020204020204" pitchFamily="34" charset="-122"/>
              <a:ea typeface="微软雅黑" panose="020B0503020204020204" pitchFamily="34" charset="-122"/>
            </a:endParaRPr>
          </a:p>
        </p:txBody>
      </p:sp>
      <p:sp>
        <p:nvSpPr>
          <p:cNvPr id="2" name="矩形 1"/>
          <p:cNvSpPr/>
          <p:nvPr/>
        </p:nvSpPr>
        <p:spPr>
          <a:xfrm>
            <a:off x="8304245" y="1412776"/>
            <a:ext cx="3744416" cy="4560461"/>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 name="矩形 2"/>
          <p:cNvSpPr/>
          <p:nvPr/>
        </p:nvSpPr>
        <p:spPr>
          <a:xfrm>
            <a:off x="3098801" y="2628905"/>
            <a:ext cx="2370667" cy="1629833"/>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3" name="矩形 22"/>
          <p:cNvSpPr/>
          <p:nvPr/>
        </p:nvSpPr>
        <p:spPr>
          <a:xfrm>
            <a:off x="624140" y="4365646"/>
            <a:ext cx="2370667" cy="1629833"/>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4" name="矩形 23"/>
          <p:cNvSpPr/>
          <p:nvPr/>
        </p:nvSpPr>
        <p:spPr>
          <a:xfrm>
            <a:off x="5587664" y="4365646"/>
            <a:ext cx="2370667" cy="1629833"/>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750"/>
                                        <p:tgtEl>
                                          <p:spTgt spid="21"/>
                                        </p:tgtEl>
                                      </p:cBhvr>
                                    </p:animEffect>
                                  </p:childTnLst>
                                </p:cTn>
                              </p:par>
                            </p:childTnLst>
                          </p:cTn>
                        </p:par>
                        <p:par>
                          <p:cTn id="12" fill="hold">
                            <p:stCondLst>
                              <p:cond delay="1500"/>
                            </p:stCondLst>
                            <p:childTnLst>
                              <p:par>
                                <p:cTn id="13" presetID="23" presetClass="entr" presetSubtype="52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75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 calcmode="lin" valueType="num">
                                      <p:cBhvr>
                                        <p:cTn id="23" dur="500" fill="hold"/>
                                        <p:tgtEl>
                                          <p:spTgt spid="18"/>
                                        </p:tgtEl>
                                        <p:attrNameLst>
                                          <p:attrName>ppt_x</p:attrName>
                                        </p:attrNameLst>
                                      </p:cBhvr>
                                      <p:tavLst>
                                        <p:tav tm="0">
                                          <p:val>
                                            <p:fltVal val="0.5"/>
                                          </p:val>
                                        </p:tav>
                                        <p:tav tm="100000">
                                          <p:val>
                                            <p:strVal val="#ppt_x"/>
                                          </p:val>
                                        </p:tav>
                                      </p:tavLst>
                                    </p:anim>
                                    <p:anim calcmode="lin" valueType="num">
                                      <p:cBhvr>
                                        <p:cTn id="24" dur="500" fill="hold"/>
                                        <p:tgtEl>
                                          <p:spTgt spid="18"/>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 calcmode="lin" valueType="num">
                                      <p:cBhvr>
                                        <p:cTn id="29" dur="500" fill="hold"/>
                                        <p:tgtEl>
                                          <p:spTgt spid="12"/>
                                        </p:tgtEl>
                                        <p:attrNameLst>
                                          <p:attrName>ppt_x</p:attrName>
                                        </p:attrNameLst>
                                      </p:cBhvr>
                                      <p:tavLst>
                                        <p:tav tm="0">
                                          <p:val>
                                            <p:fltVal val="0.5"/>
                                          </p:val>
                                        </p:tav>
                                        <p:tav tm="100000">
                                          <p:val>
                                            <p:strVal val="#ppt_x"/>
                                          </p:val>
                                        </p:tav>
                                      </p:tavLst>
                                    </p:anim>
                                    <p:anim calcmode="lin" valueType="num">
                                      <p:cBhvr>
                                        <p:cTn id="30"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tile tx="0" ty="0" sx="100000" sy="100000" flip="none" algn="bl"/>
        </a:blipFill>
        <a:effectLst/>
      </p:bgPr>
    </p:bg>
    <p:spTree>
      <p:nvGrpSpPr>
        <p:cNvPr id="1" name=""/>
        <p:cNvGrpSpPr/>
        <p:nvPr/>
      </p:nvGrpSpPr>
      <p:grpSpPr>
        <a:xfrm>
          <a:off x="0" y="0"/>
          <a:ext cx="0" cy="0"/>
          <a:chOff x="0" y="0"/>
          <a:chExt cx="0" cy="0"/>
        </a:xfrm>
      </p:grpSpPr>
      <p:cxnSp>
        <p:nvCxnSpPr>
          <p:cNvPr id="6" name="直接连接符 5"/>
          <p:cNvCxnSpPr/>
          <p:nvPr/>
        </p:nvCxnSpPr>
        <p:spPr>
          <a:xfrm>
            <a:off x="4381500" y="3429000"/>
            <a:ext cx="7823200" cy="2117"/>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6096003" y="2580217"/>
            <a:ext cx="5194300" cy="618067"/>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10248" name="TextBox 6"/>
          <p:cNvSpPr txBox="1">
            <a:spLocks noChangeArrowheads="1"/>
          </p:cNvSpPr>
          <p:nvPr/>
        </p:nvSpPr>
        <p:spPr bwMode="auto">
          <a:xfrm>
            <a:off x="6672069" y="2539353"/>
            <a:ext cx="5238751" cy="69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spcBef>
                <a:spcPct val="0"/>
              </a:spcBef>
              <a:spcAft>
                <a:spcPct val="0"/>
              </a:spcAft>
            </a:pPr>
            <a:r>
              <a:rPr lang="zh-CN" altLang="en-US" sz="3735" b="1" spc="800" dirty="0">
                <a:solidFill>
                  <a:prstClr val="white"/>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7008745" y="3621025"/>
            <a:ext cx="1474914" cy="379656"/>
            <a:chOff x="1694389" y="3210530"/>
            <a:chExt cx="1106186" cy="284742"/>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4" name="TextBox 13"/>
            <p:cNvSpPr txBox="1"/>
            <p:nvPr/>
          </p:nvSpPr>
          <p:spPr>
            <a:xfrm>
              <a:off x="1766397" y="3210530"/>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5" name="组合 14"/>
          <p:cNvGrpSpPr/>
          <p:nvPr/>
        </p:nvGrpSpPr>
        <p:grpSpPr>
          <a:xfrm>
            <a:off x="8877337" y="3621025"/>
            <a:ext cx="1474914" cy="379656"/>
            <a:chOff x="1694389" y="3537387"/>
            <a:chExt cx="1106186" cy="284742"/>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7" name="TextBox 16"/>
            <p:cNvSpPr txBox="1"/>
            <p:nvPr/>
          </p:nvSpPr>
          <p:spPr>
            <a:xfrm>
              <a:off x="1766397" y="3537387"/>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8" name="组合 17"/>
          <p:cNvGrpSpPr/>
          <p:nvPr/>
        </p:nvGrpSpPr>
        <p:grpSpPr>
          <a:xfrm>
            <a:off x="7008745" y="4101079"/>
            <a:ext cx="1474914" cy="379656"/>
            <a:chOff x="1694389" y="3875941"/>
            <a:chExt cx="1106186" cy="284742"/>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0" name="TextBox 19"/>
            <p:cNvSpPr txBox="1"/>
            <p:nvPr/>
          </p:nvSpPr>
          <p:spPr>
            <a:xfrm>
              <a:off x="1766397" y="3875941"/>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21" name="组合 20"/>
          <p:cNvGrpSpPr/>
          <p:nvPr/>
        </p:nvGrpSpPr>
        <p:grpSpPr>
          <a:xfrm>
            <a:off x="8877337" y="4101079"/>
            <a:ext cx="1474914" cy="379656"/>
            <a:chOff x="1694389" y="4211992"/>
            <a:chExt cx="1106186" cy="284742"/>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3" name="TextBox 22"/>
            <p:cNvSpPr txBox="1"/>
            <p:nvPr/>
          </p:nvSpPr>
          <p:spPr>
            <a:xfrm>
              <a:off x="1766397" y="4211992"/>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sp>
        <p:nvSpPr>
          <p:cNvPr id="2" name="等腰三角形 1"/>
          <p:cNvSpPr/>
          <p:nvPr/>
        </p:nvSpPr>
        <p:spPr>
          <a:xfrm rot="5400000">
            <a:off x="-762000" y="762000"/>
            <a:ext cx="6858000" cy="53340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3" name="等腰三角形 2"/>
          <p:cNvSpPr/>
          <p:nvPr/>
        </p:nvSpPr>
        <p:spPr>
          <a:xfrm rot="5400000">
            <a:off x="-238126" y="2809881"/>
            <a:ext cx="1905003" cy="142875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4" name="TextBox 3"/>
          <p:cNvSpPr txBox="1"/>
          <p:nvPr/>
        </p:nvSpPr>
        <p:spPr>
          <a:xfrm>
            <a:off x="1619251" y="2419355"/>
            <a:ext cx="2476500" cy="2092873"/>
          </a:xfrm>
          <a:prstGeom prst="rect">
            <a:avLst/>
          </a:prstGeom>
          <a:noFill/>
          <a:effectLst>
            <a:outerShdw blurRad="50800" dist="38100" algn="l" rotWithShape="0">
              <a:prstClr val="black">
                <a:alpha val="40000"/>
              </a:prstClr>
            </a:outerShdw>
          </a:effectLst>
        </p:spPr>
        <p:txBody>
          <a:bodyPr lIns="121912" tIns="60956" rIns="121912" bIns="60956">
            <a:spAutoFit/>
          </a:bodyPr>
          <a:lstStyle/>
          <a:p>
            <a:pPr defTabSz="1218565">
              <a:defRPr/>
            </a:pPr>
            <a:r>
              <a:rPr lang="en-US" altLang="zh-CN" sz="12800" b="1" dirty="0">
                <a:solidFill>
                  <a:prstClr val="white"/>
                </a:solidFill>
                <a:latin typeface="Arial Black" panose="020B0A04020102020204" pitchFamily="34" charset="0"/>
                <a:ea typeface="时尚中黑简体" pitchFamily="2" charset="-122"/>
              </a:rPr>
              <a:t>03</a:t>
            </a:r>
            <a:endParaRPr lang="zh-CN" altLang="en-US" sz="12800" b="1" dirty="0">
              <a:solidFill>
                <a:prstClr val="white"/>
              </a:solidFill>
              <a:latin typeface="Arial Black" panose="020B0A04020102020204" pitchFamily="34" charset="0"/>
              <a:ea typeface="时尚中黑简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9" name="组合 8"/>
          <p:cNvGrpSpPr/>
          <p:nvPr/>
        </p:nvGrpSpPr>
        <p:grpSpPr>
          <a:xfrm>
            <a:off x="951054" y="1808258"/>
            <a:ext cx="2273999" cy="2274887"/>
            <a:chOff x="951420" y="1925637"/>
            <a:chExt cx="2274887" cy="2274887"/>
          </a:xfrm>
        </p:grpSpPr>
        <p:sp>
          <p:nvSpPr>
            <p:cNvPr id="10" name="Freeform 6"/>
            <p:cNvSpPr/>
            <p:nvPr/>
          </p:nvSpPr>
          <p:spPr bwMode="auto">
            <a:xfrm>
              <a:off x="1745170"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1" name="Freeform 7"/>
            <p:cNvSpPr/>
            <p:nvPr/>
          </p:nvSpPr>
          <p:spPr bwMode="auto">
            <a:xfrm>
              <a:off x="1426075"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2" name="Freeform 8"/>
            <p:cNvSpPr/>
            <p:nvPr/>
          </p:nvSpPr>
          <p:spPr bwMode="auto">
            <a:xfrm>
              <a:off x="1173457"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3" name="Freeform 9"/>
            <p:cNvSpPr/>
            <p:nvPr/>
          </p:nvSpPr>
          <p:spPr bwMode="auto">
            <a:xfrm>
              <a:off x="1008591"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4" name="Freeform 10"/>
            <p:cNvSpPr/>
            <p:nvPr/>
          </p:nvSpPr>
          <p:spPr bwMode="auto">
            <a:xfrm>
              <a:off x="951420"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5" name="Freeform 11"/>
            <p:cNvSpPr/>
            <p:nvPr/>
          </p:nvSpPr>
          <p:spPr bwMode="auto">
            <a:xfrm>
              <a:off x="951420"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6" name="Freeform 12"/>
            <p:cNvSpPr/>
            <p:nvPr/>
          </p:nvSpPr>
          <p:spPr bwMode="auto">
            <a:xfrm>
              <a:off x="1008591"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7" name="Freeform 13"/>
            <p:cNvSpPr/>
            <p:nvPr/>
          </p:nvSpPr>
          <p:spPr bwMode="auto">
            <a:xfrm>
              <a:off x="1173457"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8" name="Freeform 14"/>
            <p:cNvSpPr/>
            <p:nvPr/>
          </p:nvSpPr>
          <p:spPr bwMode="auto">
            <a:xfrm>
              <a:off x="1426075"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19" name="Freeform 15"/>
            <p:cNvSpPr/>
            <p:nvPr/>
          </p:nvSpPr>
          <p:spPr bwMode="auto">
            <a:xfrm>
              <a:off x="1745170"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0" name="Freeform 16"/>
            <p:cNvSpPr/>
            <p:nvPr/>
          </p:nvSpPr>
          <p:spPr bwMode="auto">
            <a:xfrm>
              <a:off x="2096176"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1" name="Freeform 17"/>
            <p:cNvSpPr/>
            <p:nvPr/>
          </p:nvSpPr>
          <p:spPr bwMode="auto">
            <a:xfrm>
              <a:off x="2388680"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2" name="Freeform 18"/>
            <p:cNvSpPr/>
            <p:nvPr/>
          </p:nvSpPr>
          <p:spPr bwMode="auto">
            <a:xfrm>
              <a:off x="2649275"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3" name="Freeform 19"/>
            <p:cNvSpPr/>
            <p:nvPr/>
          </p:nvSpPr>
          <p:spPr bwMode="auto">
            <a:xfrm>
              <a:off x="2856688"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4" name="Freeform 20"/>
            <p:cNvSpPr/>
            <p:nvPr/>
          </p:nvSpPr>
          <p:spPr bwMode="auto">
            <a:xfrm>
              <a:off x="2988315"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5" name="Freeform 21"/>
            <p:cNvSpPr/>
            <p:nvPr/>
          </p:nvSpPr>
          <p:spPr bwMode="auto">
            <a:xfrm>
              <a:off x="2988315"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6" name="Freeform 22"/>
            <p:cNvSpPr/>
            <p:nvPr/>
          </p:nvSpPr>
          <p:spPr bwMode="auto">
            <a:xfrm>
              <a:off x="2856688"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7" name="Freeform 23"/>
            <p:cNvSpPr/>
            <p:nvPr/>
          </p:nvSpPr>
          <p:spPr bwMode="auto">
            <a:xfrm>
              <a:off x="2649275"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8" name="Freeform 24"/>
            <p:cNvSpPr/>
            <p:nvPr/>
          </p:nvSpPr>
          <p:spPr bwMode="auto">
            <a:xfrm>
              <a:off x="2388680"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29" name="Freeform 25"/>
            <p:cNvSpPr/>
            <p:nvPr/>
          </p:nvSpPr>
          <p:spPr bwMode="auto">
            <a:xfrm>
              <a:off x="2096176"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ysClr val="windowText" lastClr="000000">
                <a:lumMod val="65000"/>
                <a:lumOff val="35000"/>
              </a:sysClr>
            </a:soli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grpSp>
      <p:grpSp>
        <p:nvGrpSpPr>
          <p:cNvPr id="30" name="组合 29"/>
          <p:cNvGrpSpPr/>
          <p:nvPr/>
        </p:nvGrpSpPr>
        <p:grpSpPr>
          <a:xfrm>
            <a:off x="3541230" y="1808258"/>
            <a:ext cx="2273999" cy="2274887"/>
            <a:chOff x="3542608" y="1925637"/>
            <a:chExt cx="2274887" cy="2274887"/>
          </a:xfrm>
        </p:grpSpPr>
        <p:sp>
          <p:nvSpPr>
            <p:cNvPr id="31" name="Freeform 6"/>
            <p:cNvSpPr/>
            <p:nvPr/>
          </p:nvSpPr>
          <p:spPr bwMode="auto">
            <a:xfrm>
              <a:off x="4336358"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32" name="Freeform 7"/>
            <p:cNvSpPr/>
            <p:nvPr/>
          </p:nvSpPr>
          <p:spPr bwMode="auto">
            <a:xfrm>
              <a:off x="4017263"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33" name="Freeform 8"/>
            <p:cNvSpPr/>
            <p:nvPr/>
          </p:nvSpPr>
          <p:spPr bwMode="auto">
            <a:xfrm>
              <a:off x="3764645"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34" name="Freeform 9"/>
            <p:cNvSpPr/>
            <p:nvPr/>
          </p:nvSpPr>
          <p:spPr bwMode="auto">
            <a:xfrm>
              <a:off x="3599779"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35" name="Freeform 10"/>
            <p:cNvSpPr/>
            <p:nvPr/>
          </p:nvSpPr>
          <p:spPr bwMode="auto">
            <a:xfrm>
              <a:off x="3542608"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36" name="Freeform 11"/>
            <p:cNvSpPr/>
            <p:nvPr/>
          </p:nvSpPr>
          <p:spPr bwMode="auto">
            <a:xfrm>
              <a:off x="3542608"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37" name="Freeform 12"/>
            <p:cNvSpPr/>
            <p:nvPr/>
          </p:nvSpPr>
          <p:spPr bwMode="auto">
            <a:xfrm>
              <a:off x="3599779"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38" name="Freeform 13"/>
            <p:cNvSpPr/>
            <p:nvPr/>
          </p:nvSpPr>
          <p:spPr bwMode="auto">
            <a:xfrm>
              <a:off x="3764645"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39" name="Freeform 14"/>
            <p:cNvSpPr/>
            <p:nvPr/>
          </p:nvSpPr>
          <p:spPr bwMode="auto">
            <a:xfrm>
              <a:off x="4017263"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0" name="Freeform 15"/>
            <p:cNvSpPr/>
            <p:nvPr/>
          </p:nvSpPr>
          <p:spPr bwMode="auto">
            <a:xfrm>
              <a:off x="4336358"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1" name="Freeform 16"/>
            <p:cNvSpPr/>
            <p:nvPr/>
          </p:nvSpPr>
          <p:spPr bwMode="auto">
            <a:xfrm>
              <a:off x="4687364"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2" name="Freeform 17"/>
            <p:cNvSpPr/>
            <p:nvPr/>
          </p:nvSpPr>
          <p:spPr bwMode="auto">
            <a:xfrm>
              <a:off x="4979868"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3" name="Freeform 18"/>
            <p:cNvSpPr/>
            <p:nvPr/>
          </p:nvSpPr>
          <p:spPr bwMode="auto">
            <a:xfrm>
              <a:off x="5240463"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4" name="Freeform 19"/>
            <p:cNvSpPr/>
            <p:nvPr/>
          </p:nvSpPr>
          <p:spPr bwMode="auto">
            <a:xfrm>
              <a:off x="5447876"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5" name="Freeform 20"/>
            <p:cNvSpPr/>
            <p:nvPr/>
          </p:nvSpPr>
          <p:spPr bwMode="auto">
            <a:xfrm>
              <a:off x="5579503"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6" name="Freeform 21"/>
            <p:cNvSpPr/>
            <p:nvPr/>
          </p:nvSpPr>
          <p:spPr bwMode="auto">
            <a:xfrm>
              <a:off x="5579503"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7" name="Freeform 22"/>
            <p:cNvSpPr/>
            <p:nvPr/>
          </p:nvSpPr>
          <p:spPr bwMode="auto">
            <a:xfrm>
              <a:off x="5447876"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8" name="Freeform 23"/>
            <p:cNvSpPr/>
            <p:nvPr/>
          </p:nvSpPr>
          <p:spPr bwMode="auto">
            <a:xfrm>
              <a:off x="5240463"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49" name="Freeform 24"/>
            <p:cNvSpPr/>
            <p:nvPr/>
          </p:nvSpPr>
          <p:spPr bwMode="auto">
            <a:xfrm>
              <a:off x="4979868"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50" name="Freeform 25"/>
            <p:cNvSpPr/>
            <p:nvPr/>
          </p:nvSpPr>
          <p:spPr bwMode="auto">
            <a:xfrm>
              <a:off x="4687364"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grpSp>
      <p:grpSp>
        <p:nvGrpSpPr>
          <p:cNvPr id="51" name="组合 50"/>
          <p:cNvGrpSpPr/>
          <p:nvPr/>
        </p:nvGrpSpPr>
        <p:grpSpPr>
          <a:xfrm>
            <a:off x="6131405" y="1808258"/>
            <a:ext cx="2273999" cy="2274887"/>
            <a:chOff x="6133796" y="1925637"/>
            <a:chExt cx="2274887" cy="2274887"/>
          </a:xfrm>
        </p:grpSpPr>
        <p:sp>
          <p:nvSpPr>
            <p:cNvPr id="52" name="Freeform 6"/>
            <p:cNvSpPr/>
            <p:nvPr/>
          </p:nvSpPr>
          <p:spPr bwMode="auto">
            <a:xfrm>
              <a:off x="6927546"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53" name="Freeform 7"/>
            <p:cNvSpPr/>
            <p:nvPr/>
          </p:nvSpPr>
          <p:spPr bwMode="auto">
            <a:xfrm>
              <a:off x="6608451"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54" name="Freeform 8"/>
            <p:cNvSpPr/>
            <p:nvPr/>
          </p:nvSpPr>
          <p:spPr bwMode="auto">
            <a:xfrm>
              <a:off x="6355833"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55" name="Freeform 9"/>
            <p:cNvSpPr/>
            <p:nvPr/>
          </p:nvSpPr>
          <p:spPr bwMode="auto">
            <a:xfrm>
              <a:off x="6190967"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56" name="Freeform 10"/>
            <p:cNvSpPr/>
            <p:nvPr/>
          </p:nvSpPr>
          <p:spPr bwMode="auto">
            <a:xfrm>
              <a:off x="6133796"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57" name="Freeform 11"/>
            <p:cNvSpPr/>
            <p:nvPr/>
          </p:nvSpPr>
          <p:spPr bwMode="auto">
            <a:xfrm>
              <a:off x="6133796"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58" name="Freeform 12"/>
            <p:cNvSpPr/>
            <p:nvPr/>
          </p:nvSpPr>
          <p:spPr bwMode="auto">
            <a:xfrm>
              <a:off x="6190967"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59" name="Freeform 13"/>
            <p:cNvSpPr/>
            <p:nvPr/>
          </p:nvSpPr>
          <p:spPr bwMode="auto">
            <a:xfrm>
              <a:off x="6355833"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0" name="Freeform 14"/>
            <p:cNvSpPr/>
            <p:nvPr/>
          </p:nvSpPr>
          <p:spPr bwMode="auto">
            <a:xfrm>
              <a:off x="6608451"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1" name="Freeform 15"/>
            <p:cNvSpPr/>
            <p:nvPr/>
          </p:nvSpPr>
          <p:spPr bwMode="auto">
            <a:xfrm>
              <a:off x="6927546"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2" name="Freeform 16"/>
            <p:cNvSpPr/>
            <p:nvPr/>
          </p:nvSpPr>
          <p:spPr bwMode="auto">
            <a:xfrm>
              <a:off x="7278552"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3" name="Freeform 17"/>
            <p:cNvSpPr/>
            <p:nvPr/>
          </p:nvSpPr>
          <p:spPr bwMode="auto">
            <a:xfrm>
              <a:off x="7571056"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4" name="Freeform 18"/>
            <p:cNvSpPr/>
            <p:nvPr/>
          </p:nvSpPr>
          <p:spPr bwMode="auto">
            <a:xfrm>
              <a:off x="7831651"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5" name="Freeform 19"/>
            <p:cNvSpPr/>
            <p:nvPr/>
          </p:nvSpPr>
          <p:spPr bwMode="auto">
            <a:xfrm>
              <a:off x="8039064"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6" name="Freeform 20"/>
            <p:cNvSpPr/>
            <p:nvPr/>
          </p:nvSpPr>
          <p:spPr bwMode="auto">
            <a:xfrm>
              <a:off x="8170691"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7" name="Freeform 21"/>
            <p:cNvSpPr/>
            <p:nvPr/>
          </p:nvSpPr>
          <p:spPr bwMode="auto">
            <a:xfrm>
              <a:off x="8170691"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8" name="Freeform 22"/>
            <p:cNvSpPr/>
            <p:nvPr/>
          </p:nvSpPr>
          <p:spPr bwMode="auto">
            <a:xfrm>
              <a:off x="8039064"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69" name="Freeform 23"/>
            <p:cNvSpPr/>
            <p:nvPr/>
          </p:nvSpPr>
          <p:spPr bwMode="auto">
            <a:xfrm>
              <a:off x="7831651"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70" name="Freeform 24"/>
            <p:cNvSpPr/>
            <p:nvPr/>
          </p:nvSpPr>
          <p:spPr bwMode="auto">
            <a:xfrm>
              <a:off x="7571056"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71" name="Freeform 25"/>
            <p:cNvSpPr/>
            <p:nvPr/>
          </p:nvSpPr>
          <p:spPr bwMode="auto">
            <a:xfrm>
              <a:off x="7278552"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grpSp>
      <p:grpSp>
        <p:nvGrpSpPr>
          <p:cNvPr id="72" name="组合 71"/>
          <p:cNvGrpSpPr/>
          <p:nvPr/>
        </p:nvGrpSpPr>
        <p:grpSpPr>
          <a:xfrm>
            <a:off x="8721583" y="1808258"/>
            <a:ext cx="2273999" cy="2274887"/>
            <a:chOff x="8724985" y="1925637"/>
            <a:chExt cx="2274887" cy="2274887"/>
          </a:xfrm>
        </p:grpSpPr>
        <p:sp>
          <p:nvSpPr>
            <p:cNvPr id="73" name="Freeform 6"/>
            <p:cNvSpPr/>
            <p:nvPr/>
          </p:nvSpPr>
          <p:spPr bwMode="auto">
            <a:xfrm>
              <a:off x="9518735"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74" name="Freeform 7"/>
            <p:cNvSpPr/>
            <p:nvPr/>
          </p:nvSpPr>
          <p:spPr bwMode="auto">
            <a:xfrm>
              <a:off x="9199640"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75" name="Freeform 8"/>
            <p:cNvSpPr/>
            <p:nvPr/>
          </p:nvSpPr>
          <p:spPr bwMode="auto">
            <a:xfrm>
              <a:off x="8947022"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76" name="Freeform 9"/>
            <p:cNvSpPr/>
            <p:nvPr/>
          </p:nvSpPr>
          <p:spPr bwMode="auto">
            <a:xfrm>
              <a:off x="8782156"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77" name="Freeform 10"/>
            <p:cNvSpPr/>
            <p:nvPr/>
          </p:nvSpPr>
          <p:spPr bwMode="auto">
            <a:xfrm>
              <a:off x="8724985"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78" name="Freeform 11"/>
            <p:cNvSpPr/>
            <p:nvPr/>
          </p:nvSpPr>
          <p:spPr bwMode="auto">
            <a:xfrm>
              <a:off x="8724985"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79" name="Freeform 12"/>
            <p:cNvSpPr/>
            <p:nvPr/>
          </p:nvSpPr>
          <p:spPr bwMode="auto">
            <a:xfrm>
              <a:off x="8782156"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0" name="Freeform 13"/>
            <p:cNvSpPr/>
            <p:nvPr/>
          </p:nvSpPr>
          <p:spPr bwMode="auto">
            <a:xfrm>
              <a:off x="8947022"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1" name="Freeform 14"/>
            <p:cNvSpPr/>
            <p:nvPr/>
          </p:nvSpPr>
          <p:spPr bwMode="auto">
            <a:xfrm>
              <a:off x="9199640"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2" name="Freeform 15"/>
            <p:cNvSpPr/>
            <p:nvPr/>
          </p:nvSpPr>
          <p:spPr bwMode="auto">
            <a:xfrm>
              <a:off x="9518735"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3" name="Freeform 16"/>
            <p:cNvSpPr/>
            <p:nvPr/>
          </p:nvSpPr>
          <p:spPr bwMode="auto">
            <a:xfrm>
              <a:off x="9869741"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4" name="Freeform 17"/>
            <p:cNvSpPr/>
            <p:nvPr/>
          </p:nvSpPr>
          <p:spPr bwMode="auto">
            <a:xfrm>
              <a:off x="10162245"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5" name="Freeform 18"/>
            <p:cNvSpPr/>
            <p:nvPr/>
          </p:nvSpPr>
          <p:spPr bwMode="auto">
            <a:xfrm>
              <a:off x="10422840"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6" name="Freeform 19"/>
            <p:cNvSpPr/>
            <p:nvPr/>
          </p:nvSpPr>
          <p:spPr bwMode="auto">
            <a:xfrm>
              <a:off x="10630253"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7" name="Freeform 20"/>
            <p:cNvSpPr/>
            <p:nvPr/>
          </p:nvSpPr>
          <p:spPr bwMode="auto">
            <a:xfrm>
              <a:off x="10761880"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8" name="Freeform 21"/>
            <p:cNvSpPr/>
            <p:nvPr/>
          </p:nvSpPr>
          <p:spPr bwMode="auto">
            <a:xfrm>
              <a:off x="10761880"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gradFill>
              <a:gsLst>
                <a:gs pos="0">
                  <a:srgbClr val="8A0012"/>
                </a:gs>
                <a:gs pos="50000">
                  <a:srgbClr val="E01425"/>
                </a:gs>
                <a:gs pos="100000">
                  <a:srgbClr val="DF6342"/>
                </a:gs>
              </a:gsLst>
              <a:lin ang="5400000" scaled="0"/>
            </a:gradFill>
            <a:ln>
              <a:noFill/>
            </a:ln>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89" name="Freeform 22"/>
            <p:cNvSpPr/>
            <p:nvPr/>
          </p:nvSpPr>
          <p:spPr bwMode="auto">
            <a:xfrm>
              <a:off x="10630253"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90" name="Freeform 23"/>
            <p:cNvSpPr/>
            <p:nvPr/>
          </p:nvSpPr>
          <p:spPr bwMode="auto">
            <a:xfrm>
              <a:off x="10422840"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91" name="Freeform 24"/>
            <p:cNvSpPr/>
            <p:nvPr/>
          </p:nvSpPr>
          <p:spPr bwMode="auto">
            <a:xfrm>
              <a:off x="10162245"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sp>
          <p:nvSpPr>
            <p:cNvPr id="92" name="Freeform 25"/>
            <p:cNvSpPr/>
            <p:nvPr/>
          </p:nvSpPr>
          <p:spPr bwMode="auto">
            <a:xfrm>
              <a:off x="9869741"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070C0"/>
                </a:solidFill>
                <a:latin typeface="Calibri" panose="020F0502020204030204"/>
                <a:ea typeface="宋体" panose="02010600030101010101" pitchFamily="2" charset="-122"/>
              </a:endParaRPr>
            </a:p>
          </p:txBody>
        </p:sp>
      </p:grpSp>
      <p:sp>
        <p:nvSpPr>
          <p:cNvPr id="93" name="TextBox 92"/>
          <p:cNvSpPr txBox="1"/>
          <p:nvPr/>
        </p:nvSpPr>
        <p:spPr>
          <a:xfrm>
            <a:off x="1261053" y="2523456"/>
            <a:ext cx="1636721" cy="851425"/>
          </a:xfrm>
          <a:prstGeom prst="rect">
            <a:avLst/>
          </a:prstGeom>
          <a:noFill/>
        </p:spPr>
        <p:txBody>
          <a:bodyPr wrap="square" lIns="91411" tIns="45707" rIns="91411" bIns="45707" rtlCol="0">
            <a:spAutoFit/>
          </a:bodyPr>
          <a:lstStyle/>
          <a:p>
            <a:pPr algn="ctr" defTabSz="1218565">
              <a:defRPr/>
            </a:pPr>
            <a:r>
              <a:rPr lang="en-US" altLang="zh-CN" sz="49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rPr>
              <a:t>32%</a:t>
            </a:r>
          </a:p>
        </p:txBody>
      </p:sp>
      <p:sp>
        <p:nvSpPr>
          <p:cNvPr id="94" name="TextBox 93"/>
          <p:cNvSpPr txBox="1"/>
          <p:nvPr/>
        </p:nvSpPr>
        <p:spPr>
          <a:xfrm>
            <a:off x="3894042" y="2523456"/>
            <a:ext cx="1636721" cy="851425"/>
          </a:xfrm>
          <a:prstGeom prst="rect">
            <a:avLst/>
          </a:prstGeom>
          <a:noFill/>
        </p:spPr>
        <p:txBody>
          <a:bodyPr wrap="square" lIns="91411" tIns="45707" rIns="91411" bIns="45707" rtlCol="0">
            <a:spAutoFit/>
          </a:bodyPr>
          <a:lstStyle/>
          <a:p>
            <a:pPr algn="ctr" defTabSz="1218565">
              <a:defRPr/>
            </a:pPr>
            <a:r>
              <a:rPr lang="en-US" altLang="zh-CN" sz="49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rPr>
              <a:t>65%</a:t>
            </a:r>
          </a:p>
        </p:txBody>
      </p:sp>
      <p:sp>
        <p:nvSpPr>
          <p:cNvPr id="95" name="TextBox 94"/>
          <p:cNvSpPr txBox="1"/>
          <p:nvPr/>
        </p:nvSpPr>
        <p:spPr>
          <a:xfrm>
            <a:off x="6458820" y="2523456"/>
            <a:ext cx="1636721" cy="851425"/>
          </a:xfrm>
          <a:prstGeom prst="rect">
            <a:avLst/>
          </a:prstGeom>
          <a:noFill/>
        </p:spPr>
        <p:txBody>
          <a:bodyPr wrap="square" lIns="91411" tIns="45707" rIns="91411" bIns="45707" rtlCol="0">
            <a:spAutoFit/>
          </a:bodyPr>
          <a:lstStyle/>
          <a:p>
            <a:pPr algn="ctr" defTabSz="1218565">
              <a:defRPr/>
            </a:pPr>
            <a:r>
              <a:rPr lang="en-US" altLang="zh-CN" sz="49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rPr>
              <a:t>47%</a:t>
            </a:r>
          </a:p>
        </p:txBody>
      </p:sp>
      <p:sp>
        <p:nvSpPr>
          <p:cNvPr id="96" name="TextBox 95"/>
          <p:cNvSpPr txBox="1"/>
          <p:nvPr/>
        </p:nvSpPr>
        <p:spPr>
          <a:xfrm>
            <a:off x="9009954" y="2523456"/>
            <a:ext cx="1636721" cy="851425"/>
          </a:xfrm>
          <a:prstGeom prst="rect">
            <a:avLst/>
          </a:prstGeom>
          <a:noFill/>
        </p:spPr>
        <p:txBody>
          <a:bodyPr wrap="square" lIns="91411" tIns="45707" rIns="91411" bIns="45707" rtlCol="0">
            <a:spAutoFit/>
          </a:bodyPr>
          <a:lstStyle/>
          <a:p>
            <a:pPr algn="ctr" defTabSz="1218565">
              <a:defRPr/>
            </a:pPr>
            <a:r>
              <a:rPr lang="en-US" altLang="zh-CN" sz="49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rPr>
              <a:t>79%</a:t>
            </a:r>
          </a:p>
        </p:txBody>
      </p:sp>
      <p:sp>
        <p:nvSpPr>
          <p:cNvPr id="97" name="TextBox 96"/>
          <p:cNvSpPr txBox="1"/>
          <p:nvPr/>
        </p:nvSpPr>
        <p:spPr>
          <a:xfrm>
            <a:off x="795367" y="4434415"/>
            <a:ext cx="2398300" cy="420538"/>
          </a:xfrm>
          <a:prstGeom prst="rect">
            <a:avLst/>
          </a:prstGeom>
          <a:noFill/>
        </p:spPr>
        <p:txBody>
          <a:bodyPr wrap="square" lIns="91411" tIns="45707" rIns="91411" bIns="45707" rtlCol="0">
            <a:spAutoFit/>
          </a:bodyPr>
          <a:lstStyle/>
          <a:p>
            <a:pPr algn="ctr" defTabSz="1218565">
              <a:defRPr/>
            </a:pPr>
            <a:r>
              <a:rPr lang="zh-CN" altLang="en-US" sz="21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rPr>
              <a:t>这里输入您的文字</a:t>
            </a:r>
            <a:endParaRPr lang="en-US" altLang="zh-CN" sz="21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endParaRPr>
          </a:p>
        </p:txBody>
      </p:sp>
      <p:sp>
        <p:nvSpPr>
          <p:cNvPr id="98" name="TextBox 97"/>
          <p:cNvSpPr txBox="1"/>
          <p:nvPr/>
        </p:nvSpPr>
        <p:spPr>
          <a:xfrm>
            <a:off x="795364" y="5025396"/>
            <a:ext cx="2565400" cy="707668"/>
          </a:xfrm>
          <a:prstGeom prst="rect">
            <a:avLst/>
          </a:prstGeom>
          <a:noFill/>
        </p:spPr>
        <p:txBody>
          <a:bodyPr wrap="square" lIns="91411" tIns="45707" rIns="91411" bIns="45707" rtlCol="0">
            <a:spAutoFit/>
          </a:bodyPr>
          <a:lstStyle/>
          <a:p>
            <a:pPr defTabSz="1218565">
              <a:defRPr/>
            </a:pPr>
            <a:r>
              <a:rPr lang="zh-CN" altLang="en-US" sz="1335"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99" name="TextBox 98"/>
          <p:cNvSpPr txBox="1"/>
          <p:nvPr/>
        </p:nvSpPr>
        <p:spPr>
          <a:xfrm>
            <a:off x="3413999" y="4434415"/>
            <a:ext cx="2398300" cy="420538"/>
          </a:xfrm>
          <a:prstGeom prst="rect">
            <a:avLst/>
          </a:prstGeom>
          <a:noFill/>
        </p:spPr>
        <p:txBody>
          <a:bodyPr wrap="square" lIns="91411" tIns="45707" rIns="91411" bIns="45707" rtlCol="0">
            <a:spAutoFit/>
          </a:bodyPr>
          <a:lstStyle/>
          <a:p>
            <a:pPr algn="ctr" defTabSz="1218565">
              <a:defRPr/>
            </a:pPr>
            <a:r>
              <a:rPr lang="zh-CN" altLang="en-US" sz="21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rPr>
              <a:t>这里输入您的文字</a:t>
            </a:r>
            <a:endParaRPr lang="en-US" altLang="zh-CN" sz="21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endParaRPr>
          </a:p>
        </p:txBody>
      </p:sp>
      <p:sp>
        <p:nvSpPr>
          <p:cNvPr id="100" name="TextBox 99"/>
          <p:cNvSpPr txBox="1"/>
          <p:nvPr/>
        </p:nvSpPr>
        <p:spPr>
          <a:xfrm>
            <a:off x="3413999" y="5025396"/>
            <a:ext cx="2565400" cy="707668"/>
          </a:xfrm>
          <a:prstGeom prst="rect">
            <a:avLst/>
          </a:prstGeom>
          <a:noFill/>
        </p:spPr>
        <p:txBody>
          <a:bodyPr wrap="square" lIns="91411" tIns="45707" rIns="91411" bIns="45707" rtlCol="0">
            <a:spAutoFit/>
          </a:bodyPr>
          <a:lstStyle/>
          <a:p>
            <a:pPr defTabSz="1218565">
              <a:defRPr/>
            </a:pPr>
            <a:r>
              <a:rPr lang="zh-CN" altLang="en-US" sz="1335"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01" name="TextBox 100"/>
          <p:cNvSpPr txBox="1"/>
          <p:nvPr/>
        </p:nvSpPr>
        <p:spPr>
          <a:xfrm>
            <a:off x="6049899" y="4434415"/>
            <a:ext cx="2398300" cy="420538"/>
          </a:xfrm>
          <a:prstGeom prst="rect">
            <a:avLst/>
          </a:prstGeom>
          <a:noFill/>
        </p:spPr>
        <p:txBody>
          <a:bodyPr wrap="square" lIns="91411" tIns="45707" rIns="91411" bIns="45707" rtlCol="0">
            <a:spAutoFit/>
          </a:bodyPr>
          <a:lstStyle/>
          <a:p>
            <a:pPr algn="ctr" defTabSz="1218565">
              <a:defRPr/>
            </a:pPr>
            <a:r>
              <a:rPr lang="zh-CN" altLang="en-US" sz="21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rPr>
              <a:t>这里输入您的文字</a:t>
            </a:r>
            <a:endParaRPr lang="en-US" altLang="zh-CN" sz="21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endParaRPr>
          </a:p>
        </p:txBody>
      </p:sp>
      <p:sp>
        <p:nvSpPr>
          <p:cNvPr id="102" name="TextBox 101"/>
          <p:cNvSpPr txBox="1"/>
          <p:nvPr/>
        </p:nvSpPr>
        <p:spPr>
          <a:xfrm>
            <a:off x="6049896" y="5025396"/>
            <a:ext cx="2565400" cy="707668"/>
          </a:xfrm>
          <a:prstGeom prst="rect">
            <a:avLst/>
          </a:prstGeom>
          <a:noFill/>
        </p:spPr>
        <p:txBody>
          <a:bodyPr wrap="square" lIns="91411" tIns="45707" rIns="91411" bIns="45707" rtlCol="0">
            <a:spAutoFit/>
          </a:bodyPr>
          <a:lstStyle/>
          <a:p>
            <a:pPr defTabSz="1218565">
              <a:defRPr/>
            </a:pPr>
            <a:r>
              <a:rPr lang="zh-CN" altLang="en-US" sz="1335"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03" name="TextBox 102"/>
          <p:cNvSpPr txBox="1"/>
          <p:nvPr/>
        </p:nvSpPr>
        <p:spPr>
          <a:xfrm>
            <a:off x="8713155" y="4434415"/>
            <a:ext cx="2398300" cy="420538"/>
          </a:xfrm>
          <a:prstGeom prst="rect">
            <a:avLst/>
          </a:prstGeom>
          <a:noFill/>
        </p:spPr>
        <p:txBody>
          <a:bodyPr wrap="square" lIns="91411" tIns="45707" rIns="91411" bIns="45707" rtlCol="0">
            <a:spAutoFit/>
          </a:bodyPr>
          <a:lstStyle/>
          <a:p>
            <a:pPr algn="ctr" defTabSz="1218565">
              <a:defRPr/>
            </a:pPr>
            <a:r>
              <a:rPr lang="zh-CN" altLang="en-US" sz="21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rPr>
              <a:t>这里输入您的文字</a:t>
            </a:r>
            <a:endParaRPr lang="en-US" altLang="zh-CN" sz="2135" b="1" kern="0" dirty="0">
              <a:gradFill>
                <a:gsLst>
                  <a:gs pos="0">
                    <a:srgbClr val="8A0012"/>
                  </a:gs>
                  <a:gs pos="50000">
                    <a:srgbClr val="E01425"/>
                  </a:gs>
                  <a:gs pos="100000">
                    <a:srgbClr val="DF6342"/>
                  </a:gs>
                </a:gsLst>
                <a:lin ang="5400000" scaled="0"/>
              </a:gradFill>
              <a:latin typeface="微软雅黑" panose="020B0503020204020204" pitchFamily="34" charset="-122"/>
              <a:ea typeface="微软雅黑" panose="020B0503020204020204" pitchFamily="34" charset="-122"/>
            </a:endParaRPr>
          </a:p>
        </p:txBody>
      </p:sp>
      <p:sp>
        <p:nvSpPr>
          <p:cNvPr id="104" name="TextBox 103"/>
          <p:cNvSpPr txBox="1"/>
          <p:nvPr/>
        </p:nvSpPr>
        <p:spPr>
          <a:xfrm>
            <a:off x="8713151" y="5025396"/>
            <a:ext cx="2565400" cy="707668"/>
          </a:xfrm>
          <a:prstGeom prst="rect">
            <a:avLst/>
          </a:prstGeom>
          <a:noFill/>
        </p:spPr>
        <p:txBody>
          <a:bodyPr wrap="square" lIns="91411" tIns="45707" rIns="91411" bIns="45707" rtlCol="0">
            <a:spAutoFit/>
          </a:bodyPr>
          <a:lstStyle/>
          <a:p>
            <a:pPr defTabSz="1218565">
              <a:defRPr/>
            </a:pPr>
            <a:r>
              <a:rPr lang="zh-CN" altLang="en-US" sz="1335"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6" fill="hold" nodeType="afterEffect" p14:presetBounceEnd="40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40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14:presetBounceEnd="40000">
                                      <p:stCondLst>
                                        <p:cond delay="100"/>
                                      </p:stCondLst>
                                      <p:childTnLst>
                                        <p:set>
                                          <p:cBhvr>
                                            <p:cTn id="14" dur="1" fill="hold">
                                              <p:stCondLst>
                                                <p:cond delay="0"/>
                                              </p:stCondLst>
                                            </p:cTn>
                                            <p:tgtEl>
                                              <p:spTgt spid="30"/>
                                            </p:tgtEl>
                                            <p:attrNameLst>
                                              <p:attrName>style.visibility</p:attrName>
                                            </p:attrNameLst>
                                          </p:cBhvr>
                                          <p:to>
                                            <p:strVal val="visible"/>
                                          </p:to>
                                        </p:set>
                                        <p:anim calcmode="lin" valueType="num" p14:bounceEnd="40000">
                                          <p:cBhvr additive="base">
                                            <p:cTn id="15"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40000">
                                      <p:stCondLst>
                                        <p:cond delay="200"/>
                                      </p:stCondLst>
                                      <p:childTnLst>
                                        <p:set>
                                          <p:cBhvr>
                                            <p:cTn id="18" dur="1" fill="hold">
                                              <p:stCondLst>
                                                <p:cond delay="0"/>
                                              </p:stCondLst>
                                            </p:cTn>
                                            <p:tgtEl>
                                              <p:spTgt spid="51"/>
                                            </p:tgtEl>
                                            <p:attrNameLst>
                                              <p:attrName>style.visibility</p:attrName>
                                            </p:attrNameLst>
                                          </p:cBhvr>
                                          <p:to>
                                            <p:strVal val="visible"/>
                                          </p:to>
                                        </p:set>
                                        <p:anim calcmode="lin" valueType="num" p14:bounceEnd="40000">
                                          <p:cBhvr additive="base">
                                            <p:cTn id="19" dur="500" fill="hold"/>
                                            <p:tgtEl>
                                              <p:spTgt spid="51"/>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40000">
                                      <p:stCondLst>
                                        <p:cond delay="300"/>
                                      </p:stCondLst>
                                      <p:childTnLst>
                                        <p:set>
                                          <p:cBhvr>
                                            <p:cTn id="22" dur="1" fill="hold">
                                              <p:stCondLst>
                                                <p:cond delay="0"/>
                                              </p:stCondLst>
                                            </p:cTn>
                                            <p:tgtEl>
                                              <p:spTgt spid="72"/>
                                            </p:tgtEl>
                                            <p:attrNameLst>
                                              <p:attrName>style.visibility</p:attrName>
                                            </p:attrNameLst>
                                          </p:cBhvr>
                                          <p:to>
                                            <p:strVal val="visible"/>
                                          </p:to>
                                        </p:set>
                                        <p:anim calcmode="lin" valueType="num" p14:bounceEnd="40000">
                                          <p:cBhvr additive="base">
                                            <p:cTn id="23" dur="500" fill="hold"/>
                                            <p:tgtEl>
                                              <p:spTgt spid="72"/>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7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93"/>
                                            </p:tgtEl>
                                            <p:attrNameLst>
                                              <p:attrName>style.visibility</p:attrName>
                                            </p:attrNameLst>
                                          </p:cBhvr>
                                          <p:to>
                                            <p:strVal val="visible"/>
                                          </p:to>
                                        </p:set>
                                        <p:anim by="(-#ppt_w*2)" calcmode="lin" valueType="num">
                                          <p:cBhvr rctx="PPT">
                                            <p:cTn id="28" dur="500" autoRev="1" fill="hold">
                                              <p:stCondLst>
                                                <p:cond delay="0"/>
                                              </p:stCondLst>
                                            </p:cTn>
                                            <p:tgtEl>
                                              <p:spTgt spid="93"/>
                                            </p:tgtEl>
                                            <p:attrNameLst>
                                              <p:attrName>ppt_w</p:attrName>
                                            </p:attrNameLst>
                                          </p:cBhvr>
                                        </p:anim>
                                        <p:anim by="(#ppt_w*0.50)" calcmode="lin" valueType="num">
                                          <p:cBhvr>
                                            <p:cTn id="29" dur="500" decel="50000" autoRev="1" fill="hold">
                                              <p:stCondLst>
                                                <p:cond delay="0"/>
                                              </p:stCondLst>
                                            </p:cTn>
                                            <p:tgtEl>
                                              <p:spTgt spid="93"/>
                                            </p:tgtEl>
                                            <p:attrNameLst>
                                              <p:attrName>ppt_x</p:attrName>
                                            </p:attrNameLst>
                                          </p:cBhvr>
                                        </p:anim>
                                        <p:anim from="(-#ppt_h/2)" to="(#ppt_y)" calcmode="lin" valueType="num">
                                          <p:cBhvr>
                                            <p:cTn id="30" dur="1000" fill="hold">
                                              <p:stCondLst>
                                                <p:cond delay="0"/>
                                              </p:stCondLst>
                                            </p:cTn>
                                            <p:tgtEl>
                                              <p:spTgt spid="93"/>
                                            </p:tgtEl>
                                            <p:attrNameLst>
                                              <p:attrName>ppt_y</p:attrName>
                                            </p:attrNameLst>
                                          </p:cBhvr>
                                        </p:anim>
                                        <p:animRot by="21600000">
                                          <p:cBhvr>
                                            <p:cTn id="31" dur="1000" fill="hold">
                                              <p:stCondLst>
                                                <p:cond delay="0"/>
                                              </p:stCondLst>
                                            </p:cTn>
                                            <p:tgtEl>
                                              <p:spTgt spid="93"/>
                                            </p:tgtEl>
                                            <p:attrNameLst>
                                              <p:attrName>r</p:attrName>
                                            </p:attrNameLst>
                                          </p:cBhvr>
                                        </p:animRot>
                                      </p:childTnLst>
                                    </p:cTn>
                                  </p:par>
                                  <p:par>
                                    <p:cTn id="32" presetID="56" presetClass="entr" presetSubtype="0" fill="hold" grpId="0" nodeType="withEffect">
                                      <p:stCondLst>
                                        <p:cond delay="0"/>
                                      </p:stCondLst>
                                      <p:iterate type="lt">
                                        <p:tmPct val="10000"/>
                                      </p:iterate>
                                      <p:childTnLst>
                                        <p:set>
                                          <p:cBhvr>
                                            <p:cTn id="33" dur="1" fill="hold">
                                              <p:stCondLst>
                                                <p:cond delay="0"/>
                                              </p:stCondLst>
                                            </p:cTn>
                                            <p:tgtEl>
                                              <p:spTgt spid="94"/>
                                            </p:tgtEl>
                                            <p:attrNameLst>
                                              <p:attrName>style.visibility</p:attrName>
                                            </p:attrNameLst>
                                          </p:cBhvr>
                                          <p:to>
                                            <p:strVal val="visible"/>
                                          </p:to>
                                        </p:set>
                                        <p:anim by="(-#ppt_w*2)" calcmode="lin" valueType="num">
                                          <p:cBhvr rctx="PPT">
                                            <p:cTn id="34" dur="500" autoRev="1" fill="hold">
                                              <p:stCondLst>
                                                <p:cond delay="0"/>
                                              </p:stCondLst>
                                            </p:cTn>
                                            <p:tgtEl>
                                              <p:spTgt spid="94"/>
                                            </p:tgtEl>
                                            <p:attrNameLst>
                                              <p:attrName>ppt_w</p:attrName>
                                            </p:attrNameLst>
                                          </p:cBhvr>
                                        </p:anim>
                                        <p:anim by="(#ppt_w*0.50)" calcmode="lin" valueType="num">
                                          <p:cBhvr>
                                            <p:cTn id="35" dur="500" decel="50000" autoRev="1" fill="hold">
                                              <p:stCondLst>
                                                <p:cond delay="0"/>
                                              </p:stCondLst>
                                            </p:cTn>
                                            <p:tgtEl>
                                              <p:spTgt spid="94"/>
                                            </p:tgtEl>
                                            <p:attrNameLst>
                                              <p:attrName>ppt_x</p:attrName>
                                            </p:attrNameLst>
                                          </p:cBhvr>
                                        </p:anim>
                                        <p:anim from="(-#ppt_h/2)" to="(#ppt_y)" calcmode="lin" valueType="num">
                                          <p:cBhvr>
                                            <p:cTn id="36" dur="1000" fill="hold">
                                              <p:stCondLst>
                                                <p:cond delay="0"/>
                                              </p:stCondLst>
                                            </p:cTn>
                                            <p:tgtEl>
                                              <p:spTgt spid="94"/>
                                            </p:tgtEl>
                                            <p:attrNameLst>
                                              <p:attrName>ppt_y</p:attrName>
                                            </p:attrNameLst>
                                          </p:cBhvr>
                                        </p:anim>
                                        <p:animRot by="21600000">
                                          <p:cBhvr>
                                            <p:cTn id="37" dur="1000" fill="hold">
                                              <p:stCondLst>
                                                <p:cond delay="0"/>
                                              </p:stCondLst>
                                            </p:cTn>
                                            <p:tgtEl>
                                              <p:spTgt spid="94"/>
                                            </p:tgtEl>
                                            <p:attrNameLst>
                                              <p:attrName>r</p:attrName>
                                            </p:attrNameLst>
                                          </p:cBhvr>
                                        </p:animRot>
                                      </p:childTnLst>
                                    </p:cTn>
                                  </p:par>
                                  <p:par>
                                    <p:cTn id="38" presetID="56" presetClass="entr" presetSubtype="0" fill="hold" grpId="0" nodeType="withEffect">
                                      <p:stCondLst>
                                        <p:cond delay="0"/>
                                      </p:stCondLst>
                                      <p:iterate type="lt">
                                        <p:tmPct val="10000"/>
                                      </p:iterate>
                                      <p:childTnLst>
                                        <p:set>
                                          <p:cBhvr>
                                            <p:cTn id="39" dur="1" fill="hold">
                                              <p:stCondLst>
                                                <p:cond delay="0"/>
                                              </p:stCondLst>
                                            </p:cTn>
                                            <p:tgtEl>
                                              <p:spTgt spid="95"/>
                                            </p:tgtEl>
                                            <p:attrNameLst>
                                              <p:attrName>style.visibility</p:attrName>
                                            </p:attrNameLst>
                                          </p:cBhvr>
                                          <p:to>
                                            <p:strVal val="visible"/>
                                          </p:to>
                                        </p:set>
                                        <p:anim by="(-#ppt_w*2)" calcmode="lin" valueType="num">
                                          <p:cBhvr rctx="PPT">
                                            <p:cTn id="40" dur="500" autoRev="1" fill="hold">
                                              <p:stCondLst>
                                                <p:cond delay="0"/>
                                              </p:stCondLst>
                                            </p:cTn>
                                            <p:tgtEl>
                                              <p:spTgt spid="95"/>
                                            </p:tgtEl>
                                            <p:attrNameLst>
                                              <p:attrName>ppt_w</p:attrName>
                                            </p:attrNameLst>
                                          </p:cBhvr>
                                        </p:anim>
                                        <p:anim by="(#ppt_w*0.50)" calcmode="lin" valueType="num">
                                          <p:cBhvr>
                                            <p:cTn id="41" dur="500" decel="50000" autoRev="1" fill="hold">
                                              <p:stCondLst>
                                                <p:cond delay="0"/>
                                              </p:stCondLst>
                                            </p:cTn>
                                            <p:tgtEl>
                                              <p:spTgt spid="95"/>
                                            </p:tgtEl>
                                            <p:attrNameLst>
                                              <p:attrName>ppt_x</p:attrName>
                                            </p:attrNameLst>
                                          </p:cBhvr>
                                        </p:anim>
                                        <p:anim from="(-#ppt_h/2)" to="(#ppt_y)" calcmode="lin" valueType="num">
                                          <p:cBhvr>
                                            <p:cTn id="42" dur="1000" fill="hold">
                                              <p:stCondLst>
                                                <p:cond delay="0"/>
                                              </p:stCondLst>
                                            </p:cTn>
                                            <p:tgtEl>
                                              <p:spTgt spid="95"/>
                                            </p:tgtEl>
                                            <p:attrNameLst>
                                              <p:attrName>ppt_y</p:attrName>
                                            </p:attrNameLst>
                                          </p:cBhvr>
                                        </p:anim>
                                        <p:animRot by="21600000">
                                          <p:cBhvr>
                                            <p:cTn id="43" dur="1000" fill="hold">
                                              <p:stCondLst>
                                                <p:cond delay="0"/>
                                              </p:stCondLst>
                                            </p:cTn>
                                            <p:tgtEl>
                                              <p:spTgt spid="95"/>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96"/>
                                            </p:tgtEl>
                                            <p:attrNameLst>
                                              <p:attrName>style.visibility</p:attrName>
                                            </p:attrNameLst>
                                          </p:cBhvr>
                                          <p:to>
                                            <p:strVal val="visible"/>
                                          </p:to>
                                        </p:set>
                                        <p:anim by="(-#ppt_w*2)" calcmode="lin" valueType="num">
                                          <p:cBhvr rctx="PPT">
                                            <p:cTn id="46" dur="500" autoRev="1" fill="hold">
                                              <p:stCondLst>
                                                <p:cond delay="0"/>
                                              </p:stCondLst>
                                            </p:cTn>
                                            <p:tgtEl>
                                              <p:spTgt spid="96"/>
                                            </p:tgtEl>
                                            <p:attrNameLst>
                                              <p:attrName>ppt_w</p:attrName>
                                            </p:attrNameLst>
                                          </p:cBhvr>
                                        </p:anim>
                                        <p:anim by="(#ppt_w*0.50)" calcmode="lin" valueType="num">
                                          <p:cBhvr>
                                            <p:cTn id="47" dur="500" decel="50000" autoRev="1" fill="hold">
                                              <p:stCondLst>
                                                <p:cond delay="0"/>
                                              </p:stCondLst>
                                            </p:cTn>
                                            <p:tgtEl>
                                              <p:spTgt spid="96"/>
                                            </p:tgtEl>
                                            <p:attrNameLst>
                                              <p:attrName>ppt_x</p:attrName>
                                            </p:attrNameLst>
                                          </p:cBhvr>
                                        </p:anim>
                                        <p:anim from="(-#ppt_h/2)" to="(#ppt_y)" calcmode="lin" valueType="num">
                                          <p:cBhvr>
                                            <p:cTn id="48" dur="1000" fill="hold">
                                              <p:stCondLst>
                                                <p:cond delay="0"/>
                                              </p:stCondLst>
                                            </p:cTn>
                                            <p:tgtEl>
                                              <p:spTgt spid="96"/>
                                            </p:tgtEl>
                                            <p:attrNameLst>
                                              <p:attrName>ppt_y</p:attrName>
                                            </p:attrNameLst>
                                          </p:cBhvr>
                                        </p:anim>
                                        <p:animRot by="21600000">
                                          <p:cBhvr>
                                            <p:cTn id="49" dur="1000" fill="hold">
                                              <p:stCondLst>
                                                <p:cond delay="0"/>
                                              </p:stCondLst>
                                            </p:cTn>
                                            <p:tgtEl>
                                              <p:spTgt spid="96"/>
                                            </p:tgtEl>
                                            <p:attrNameLst>
                                              <p:attrName>r</p:attrName>
                                            </p:attrNameLst>
                                          </p:cBhvr>
                                        </p:animRot>
                                      </p:childTnLst>
                                    </p:cTn>
                                  </p:par>
                                </p:childTnLst>
                              </p:cTn>
                            </p:par>
                            <p:par>
                              <p:cTn id="50" fill="hold">
                                <p:stCondLst>
                                  <p:cond delay="2500"/>
                                </p:stCondLst>
                                <p:childTnLst>
                                  <p:par>
                                    <p:cTn id="51" presetID="2" presetClass="entr" presetSubtype="12" fill="hold" grpId="0"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0-#ppt_w/2"/>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100"/>
                                      </p:stCondLst>
                                      <p:childTnLst>
                                        <p:set>
                                          <p:cBhvr>
                                            <p:cTn id="56" dur="1" fill="hold">
                                              <p:stCondLst>
                                                <p:cond delay="0"/>
                                              </p:stCondLst>
                                            </p:cTn>
                                            <p:tgtEl>
                                              <p:spTgt spid="99"/>
                                            </p:tgtEl>
                                            <p:attrNameLst>
                                              <p:attrName>style.visibility</p:attrName>
                                            </p:attrNameLst>
                                          </p:cBhvr>
                                          <p:to>
                                            <p:strVal val="visible"/>
                                          </p:to>
                                        </p:set>
                                        <p:anim calcmode="lin" valueType="num">
                                          <p:cBhvr additive="base">
                                            <p:cTn id="57" dur="500" fill="hold"/>
                                            <p:tgtEl>
                                              <p:spTgt spid="99"/>
                                            </p:tgtEl>
                                            <p:attrNameLst>
                                              <p:attrName>ppt_x</p:attrName>
                                            </p:attrNameLst>
                                          </p:cBhvr>
                                          <p:tavLst>
                                            <p:tav tm="0">
                                              <p:val>
                                                <p:strVal val="0-#ppt_w/2"/>
                                              </p:val>
                                            </p:tav>
                                            <p:tav tm="100000">
                                              <p:val>
                                                <p:strVal val="#ppt_x"/>
                                              </p:val>
                                            </p:tav>
                                          </p:tavLst>
                                        </p:anim>
                                        <p:anim calcmode="lin" valueType="num">
                                          <p:cBhvr additive="base">
                                            <p:cTn id="58" dur="500" fill="hold"/>
                                            <p:tgtEl>
                                              <p:spTgt spid="99"/>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200"/>
                                      </p:stCondLst>
                                      <p:childTnLst>
                                        <p:set>
                                          <p:cBhvr>
                                            <p:cTn id="60" dur="1" fill="hold">
                                              <p:stCondLst>
                                                <p:cond delay="0"/>
                                              </p:stCondLst>
                                            </p:cTn>
                                            <p:tgtEl>
                                              <p:spTgt spid="101"/>
                                            </p:tgtEl>
                                            <p:attrNameLst>
                                              <p:attrName>style.visibility</p:attrName>
                                            </p:attrNameLst>
                                          </p:cBhvr>
                                          <p:to>
                                            <p:strVal val="visible"/>
                                          </p:to>
                                        </p:set>
                                        <p:anim calcmode="lin" valueType="num">
                                          <p:cBhvr additive="base">
                                            <p:cTn id="61" dur="500" fill="hold"/>
                                            <p:tgtEl>
                                              <p:spTgt spid="101"/>
                                            </p:tgtEl>
                                            <p:attrNameLst>
                                              <p:attrName>ppt_x</p:attrName>
                                            </p:attrNameLst>
                                          </p:cBhvr>
                                          <p:tavLst>
                                            <p:tav tm="0">
                                              <p:val>
                                                <p:strVal val="0-#ppt_w/2"/>
                                              </p:val>
                                            </p:tav>
                                            <p:tav tm="100000">
                                              <p:val>
                                                <p:strVal val="#ppt_x"/>
                                              </p:val>
                                            </p:tav>
                                          </p:tavLst>
                                        </p:anim>
                                        <p:anim calcmode="lin" valueType="num">
                                          <p:cBhvr additive="base">
                                            <p:cTn id="62" dur="500" fill="hold"/>
                                            <p:tgtEl>
                                              <p:spTgt spid="10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300"/>
                                      </p:stCondLst>
                                      <p:childTnLst>
                                        <p:set>
                                          <p:cBhvr>
                                            <p:cTn id="64" dur="1" fill="hold">
                                              <p:stCondLst>
                                                <p:cond delay="0"/>
                                              </p:stCondLst>
                                            </p:cTn>
                                            <p:tgtEl>
                                              <p:spTgt spid="103"/>
                                            </p:tgtEl>
                                            <p:attrNameLst>
                                              <p:attrName>style.visibility</p:attrName>
                                            </p:attrNameLst>
                                          </p:cBhvr>
                                          <p:to>
                                            <p:strVal val="visible"/>
                                          </p:to>
                                        </p:set>
                                        <p:anim calcmode="lin" valueType="num">
                                          <p:cBhvr additive="base">
                                            <p:cTn id="65" dur="500" fill="hold"/>
                                            <p:tgtEl>
                                              <p:spTgt spid="103"/>
                                            </p:tgtEl>
                                            <p:attrNameLst>
                                              <p:attrName>ppt_x</p:attrName>
                                            </p:attrNameLst>
                                          </p:cBhvr>
                                          <p:tavLst>
                                            <p:tav tm="0">
                                              <p:val>
                                                <p:strVal val="0-#ppt_w/2"/>
                                              </p:val>
                                            </p:tav>
                                            <p:tav tm="100000">
                                              <p:val>
                                                <p:strVal val="#ppt_x"/>
                                              </p:val>
                                            </p:tav>
                                          </p:tavLst>
                                        </p:anim>
                                        <p:anim calcmode="lin" valueType="num">
                                          <p:cBhvr additive="base">
                                            <p:cTn id="66" dur="500" fill="hold"/>
                                            <p:tgtEl>
                                              <p:spTgt spid="103"/>
                                            </p:tgtEl>
                                            <p:attrNameLst>
                                              <p:attrName>ppt_y</p:attrName>
                                            </p:attrNameLst>
                                          </p:cBhvr>
                                          <p:tavLst>
                                            <p:tav tm="0">
                                              <p:val>
                                                <p:strVal val="1+#ppt_h/2"/>
                                              </p:val>
                                            </p:tav>
                                            <p:tav tm="100000">
                                              <p:val>
                                                <p:strVal val="#ppt_y"/>
                                              </p:val>
                                            </p:tav>
                                          </p:tavLst>
                                        </p:anim>
                                      </p:childTnLst>
                                    </p:cTn>
                                  </p:par>
                                </p:childTnLst>
                              </p:cTn>
                            </p:par>
                            <p:par>
                              <p:cTn id="67" fill="hold">
                                <p:stCondLst>
                                  <p:cond delay="3000"/>
                                </p:stCondLst>
                                <p:childTnLst>
                                  <p:par>
                                    <p:cTn id="68" presetID="22" presetClass="entr" presetSubtype="1"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wipe(up)">
                                          <p:cBhvr>
                                            <p:cTn id="70" dur="500"/>
                                            <p:tgtEl>
                                              <p:spTgt spid="98"/>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00"/>
                                            </p:tgtEl>
                                            <p:attrNameLst>
                                              <p:attrName>style.visibility</p:attrName>
                                            </p:attrNameLst>
                                          </p:cBhvr>
                                          <p:to>
                                            <p:strVal val="visible"/>
                                          </p:to>
                                        </p:set>
                                        <p:animEffect transition="in" filter="wipe(up)">
                                          <p:cBhvr>
                                            <p:cTn id="73" dur="500"/>
                                            <p:tgtEl>
                                              <p:spTgt spid="100"/>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wipe(up)">
                                          <p:cBhvr>
                                            <p:cTn id="76" dur="500"/>
                                            <p:tgtEl>
                                              <p:spTgt spid="102"/>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wipe(up)">
                                          <p:cBhvr>
                                            <p:cTn id="7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3" grpId="0"/>
          <p:bldP spid="94" grpId="0"/>
          <p:bldP spid="95" grpId="0"/>
          <p:bldP spid="96" grpId="0"/>
          <p:bldP spid="97" grpId="0"/>
          <p:bldP spid="98" grpId="0"/>
          <p:bldP spid="99" grpId="0"/>
          <p:bldP spid="100" grpId="0"/>
          <p:bldP spid="101" grpId="0"/>
          <p:bldP spid="102" grpId="0"/>
          <p:bldP spid="103" grpId="0"/>
          <p:bldP spid="10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1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1+#ppt_w/2"/>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2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1+#ppt_w/2"/>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30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500" fill="hold"/>
                                            <p:tgtEl>
                                              <p:spTgt spid="72"/>
                                            </p:tgtEl>
                                            <p:attrNameLst>
                                              <p:attrName>ppt_x</p:attrName>
                                            </p:attrNameLst>
                                          </p:cBhvr>
                                          <p:tavLst>
                                            <p:tav tm="0">
                                              <p:val>
                                                <p:strVal val="1+#ppt_w/2"/>
                                              </p:val>
                                            </p:tav>
                                            <p:tav tm="100000">
                                              <p:val>
                                                <p:strVal val="#ppt_x"/>
                                              </p:val>
                                            </p:tav>
                                          </p:tavLst>
                                        </p:anim>
                                        <p:anim calcmode="lin" valueType="num">
                                          <p:cBhvr additive="base">
                                            <p:cTn id="24" dur="500" fill="hold"/>
                                            <p:tgtEl>
                                              <p:spTgt spid="7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93"/>
                                            </p:tgtEl>
                                            <p:attrNameLst>
                                              <p:attrName>style.visibility</p:attrName>
                                            </p:attrNameLst>
                                          </p:cBhvr>
                                          <p:to>
                                            <p:strVal val="visible"/>
                                          </p:to>
                                        </p:set>
                                        <p:anim by="(-#ppt_w*2)" calcmode="lin" valueType="num">
                                          <p:cBhvr rctx="PPT">
                                            <p:cTn id="28" dur="500" autoRev="1" fill="hold">
                                              <p:stCondLst>
                                                <p:cond delay="0"/>
                                              </p:stCondLst>
                                            </p:cTn>
                                            <p:tgtEl>
                                              <p:spTgt spid="93"/>
                                            </p:tgtEl>
                                            <p:attrNameLst>
                                              <p:attrName>ppt_w</p:attrName>
                                            </p:attrNameLst>
                                          </p:cBhvr>
                                        </p:anim>
                                        <p:anim by="(#ppt_w*0.50)" calcmode="lin" valueType="num">
                                          <p:cBhvr>
                                            <p:cTn id="29" dur="500" decel="50000" autoRev="1" fill="hold">
                                              <p:stCondLst>
                                                <p:cond delay="0"/>
                                              </p:stCondLst>
                                            </p:cTn>
                                            <p:tgtEl>
                                              <p:spTgt spid="93"/>
                                            </p:tgtEl>
                                            <p:attrNameLst>
                                              <p:attrName>ppt_x</p:attrName>
                                            </p:attrNameLst>
                                          </p:cBhvr>
                                        </p:anim>
                                        <p:anim from="(-#ppt_h/2)" to="(#ppt_y)" calcmode="lin" valueType="num">
                                          <p:cBhvr>
                                            <p:cTn id="30" dur="1000" fill="hold">
                                              <p:stCondLst>
                                                <p:cond delay="0"/>
                                              </p:stCondLst>
                                            </p:cTn>
                                            <p:tgtEl>
                                              <p:spTgt spid="93"/>
                                            </p:tgtEl>
                                            <p:attrNameLst>
                                              <p:attrName>ppt_y</p:attrName>
                                            </p:attrNameLst>
                                          </p:cBhvr>
                                        </p:anim>
                                        <p:animRot by="21600000">
                                          <p:cBhvr>
                                            <p:cTn id="31" dur="1000" fill="hold">
                                              <p:stCondLst>
                                                <p:cond delay="0"/>
                                              </p:stCondLst>
                                            </p:cTn>
                                            <p:tgtEl>
                                              <p:spTgt spid="93"/>
                                            </p:tgtEl>
                                            <p:attrNameLst>
                                              <p:attrName>r</p:attrName>
                                            </p:attrNameLst>
                                          </p:cBhvr>
                                        </p:animRot>
                                      </p:childTnLst>
                                    </p:cTn>
                                  </p:par>
                                  <p:par>
                                    <p:cTn id="32" presetID="56" presetClass="entr" presetSubtype="0" fill="hold" grpId="0" nodeType="withEffect">
                                      <p:stCondLst>
                                        <p:cond delay="0"/>
                                      </p:stCondLst>
                                      <p:iterate type="lt">
                                        <p:tmPct val="10000"/>
                                      </p:iterate>
                                      <p:childTnLst>
                                        <p:set>
                                          <p:cBhvr>
                                            <p:cTn id="33" dur="1" fill="hold">
                                              <p:stCondLst>
                                                <p:cond delay="0"/>
                                              </p:stCondLst>
                                            </p:cTn>
                                            <p:tgtEl>
                                              <p:spTgt spid="94"/>
                                            </p:tgtEl>
                                            <p:attrNameLst>
                                              <p:attrName>style.visibility</p:attrName>
                                            </p:attrNameLst>
                                          </p:cBhvr>
                                          <p:to>
                                            <p:strVal val="visible"/>
                                          </p:to>
                                        </p:set>
                                        <p:anim by="(-#ppt_w*2)" calcmode="lin" valueType="num">
                                          <p:cBhvr rctx="PPT">
                                            <p:cTn id="34" dur="500" autoRev="1" fill="hold">
                                              <p:stCondLst>
                                                <p:cond delay="0"/>
                                              </p:stCondLst>
                                            </p:cTn>
                                            <p:tgtEl>
                                              <p:spTgt spid="94"/>
                                            </p:tgtEl>
                                            <p:attrNameLst>
                                              <p:attrName>ppt_w</p:attrName>
                                            </p:attrNameLst>
                                          </p:cBhvr>
                                        </p:anim>
                                        <p:anim by="(#ppt_w*0.50)" calcmode="lin" valueType="num">
                                          <p:cBhvr>
                                            <p:cTn id="35" dur="500" decel="50000" autoRev="1" fill="hold">
                                              <p:stCondLst>
                                                <p:cond delay="0"/>
                                              </p:stCondLst>
                                            </p:cTn>
                                            <p:tgtEl>
                                              <p:spTgt spid="94"/>
                                            </p:tgtEl>
                                            <p:attrNameLst>
                                              <p:attrName>ppt_x</p:attrName>
                                            </p:attrNameLst>
                                          </p:cBhvr>
                                        </p:anim>
                                        <p:anim from="(-#ppt_h/2)" to="(#ppt_y)" calcmode="lin" valueType="num">
                                          <p:cBhvr>
                                            <p:cTn id="36" dur="1000" fill="hold">
                                              <p:stCondLst>
                                                <p:cond delay="0"/>
                                              </p:stCondLst>
                                            </p:cTn>
                                            <p:tgtEl>
                                              <p:spTgt spid="94"/>
                                            </p:tgtEl>
                                            <p:attrNameLst>
                                              <p:attrName>ppt_y</p:attrName>
                                            </p:attrNameLst>
                                          </p:cBhvr>
                                        </p:anim>
                                        <p:animRot by="21600000">
                                          <p:cBhvr>
                                            <p:cTn id="37" dur="1000" fill="hold">
                                              <p:stCondLst>
                                                <p:cond delay="0"/>
                                              </p:stCondLst>
                                            </p:cTn>
                                            <p:tgtEl>
                                              <p:spTgt spid="94"/>
                                            </p:tgtEl>
                                            <p:attrNameLst>
                                              <p:attrName>r</p:attrName>
                                            </p:attrNameLst>
                                          </p:cBhvr>
                                        </p:animRot>
                                      </p:childTnLst>
                                    </p:cTn>
                                  </p:par>
                                  <p:par>
                                    <p:cTn id="38" presetID="56" presetClass="entr" presetSubtype="0" fill="hold" grpId="0" nodeType="withEffect">
                                      <p:stCondLst>
                                        <p:cond delay="0"/>
                                      </p:stCondLst>
                                      <p:iterate type="lt">
                                        <p:tmPct val="10000"/>
                                      </p:iterate>
                                      <p:childTnLst>
                                        <p:set>
                                          <p:cBhvr>
                                            <p:cTn id="39" dur="1" fill="hold">
                                              <p:stCondLst>
                                                <p:cond delay="0"/>
                                              </p:stCondLst>
                                            </p:cTn>
                                            <p:tgtEl>
                                              <p:spTgt spid="95"/>
                                            </p:tgtEl>
                                            <p:attrNameLst>
                                              <p:attrName>style.visibility</p:attrName>
                                            </p:attrNameLst>
                                          </p:cBhvr>
                                          <p:to>
                                            <p:strVal val="visible"/>
                                          </p:to>
                                        </p:set>
                                        <p:anim by="(-#ppt_w*2)" calcmode="lin" valueType="num">
                                          <p:cBhvr rctx="PPT">
                                            <p:cTn id="40" dur="500" autoRev="1" fill="hold">
                                              <p:stCondLst>
                                                <p:cond delay="0"/>
                                              </p:stCondLst>
                                            </p:cTn>
                                            <p:tgtEl>
                                              <p:spTgt spid="95"/>
                                            </p:tgtEl>
                                            <p:attrNameLst>
                                              <p:attrName>ppt_w</p:attrName>
                                            </p:attrNameLst>
                                          </p:cBhvr>
                                        </p:anim>
                                        <p:anim by="(#ppt_w*0.50)" calcmode="lin" valueType="num">
                                          <p:cBhvr>
                                            <p:cTn id="41" dur="500" decel="50000" autoRev="1" fill="hold">
                                              <p:stCondLst>
                                                <p:cond delay="0"/>
                                              </p:stCondLst>
                                            </p:cTn>
                                            <p:tgtEl>
                                              <p:spTgt spid="95"/>
                                            </p:tgtEl>
                                            <p:attrNameLst>
                                              <p:attrName>ppt_x</p:attrName>
                                            </p:attrNameLst>
                                          </p:cBhvr>
                                        </p:anim>
                                        <p:anim from="(-#ppt_h/2)" to="(#ppt_y)" calcmode="lin" valueType="num">
                                          <p:cBhvr>
                                            <p:cTn id="42" dur="1000" fill="hold">
                                              <p:stCondLst>
                                                <p:cond delay="0"/>
                                              </p:stCondLst>
                                            </p:cTn>
                                            <p:tgtEl>
                                              <p:spTgt spid="95"/>
                                            </p:tgtEl>
                                            <p:attrNameLst>
                                              <p:attrName>ppt_y</p:attrName>
                                            </p:attrNameLst>
                                          </p:cBhvr>
                                        </p:anim>
                                        <p:animRot by="21600000">
                                          <p:cBhvr>
                                            <p:cTn id="43" dur="1000" fill="hold">
                                              <p:stCondLst>
                                                <p:cond delay="0"/>
                                              </p:stCondLst>
                                            </p:cTn>
                                            <p:tgtEl>
                                              <p:spTgt spid="95"/>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96"/>
                                            </p:tgtEl>
                                            <p:attrNameLst>
                                              <p:attrName>style.visibility</p:attrName>
                                            </p:attrNameLst>
                                          </p:cBhvr>
                                          <p:to>
                                            <p:strVal val="visible"/>
                                          </p:to>
                                        </p:set>
                                        <p:anim by="(-#ppt_w*2)" calcmode="lin" valueType="num">
                                          <p:cBhvr rctx="PPT">
                                            <p:cTn id="46" dur="500" autoRev="1" fill="hold">
                                              <p:stCondLst>
                                                <p:cond delay="0"/>
                                              </p:stCondLst>
                                            </p:cTn>
                                            <p:tgtEl>
                                              <p:spTgt spid="96"/>
                                            </p:tgtEl>
                                            <p:attrNameLst>
                                              <p:attrName>ppt_w</p:attrName>
                                            </p:attrNameLst>
                                          </p:cBhvr>
                                        </p:anim>
                                        <p:anim by="(#ppt_w*0.50)" calcmode="lin" valueType="num">
                                          <p:cBhvr>
                                            <p:cTn id="47" dur="500" decel="50000" autoRev="1" fill="hold">
                                              <p:stCondLst>
                                                <p:cond delay="0"/>
                                              </p:stCondLst>
                                            </p:cTn>
                                            <p:tgtEl>
                                              <p:spTgt spid="96"/>
                                            </p:tgtEl>
                                            <p:attrNameLst>
                                              <p:attrName>ppt_x</p:attrName>
                                            </p:attrNameLst>
                                          </p:cBhvr>
                                        </p:anim>
                                        <p:anim from="(-#ppt_h/2)" to="(#ppt_y)" calcmode="lin" valueType="num">
                                          <p:cBhvr>
                                            <p:cTn id="48" dur="1000" fill="hold">
                                              <p:stCondLst>
                                                <p:cond delay="0"/>
                                              </p:stCondLst>
                                            </p:cTn>
                                            <p:tgtEl>
                                              <p:spTgt spid="96"/>
                                            </p:tgtEl>
                                            <p:attrNameLst>
                                              <p:attrName>ppt_y</p:attrName>
                                            </p:attrNameLst>
                                          </p:cBhvr>
                                        </p:anim>
                                        <p:animRot by="21600000">
                                          <p:cBhvr>
                                            <p:cTn id="49" dur="1000" fill="hold">
                                              <p:stCondLst>
                                                <p:cond delay="0"/>
                                              </p:stCondLst>
                                            </p:cTn>
                                            <p:tgtEl>
                                              <p:spTgt spid="96"/>
                                            </p:tgtEl>
                                            <p:attrNameLst>
                                              <p:attrName>r</p:attrName>
                                            </p:attrNameLst>
                                          </p:cBhvr>
                                        </p:animRot>
                                      </p:childTnLst>
                                    </p:cTn>
                                  </p:par>
                                </p:childTnLst>
                              </p:cTn>
                            </p:par>
                            <p:par>
                              <p:cTn id="50" fill="hold">
                                <p:stCondLst>
                                  <p:cond delay="2500"/>
                                </p:stCondLst>
                                <p:childTnLst>
                                  <p:par>
                                    <p:cTn id="51" presetID="2" presetClass="entr" presetSubtype="12" fill="hold" grpId="0"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0-#ppt_w/2"/>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100"/>
                                      </p:stCondLst>
                                      <p:childTnLst>
                                        <p:set>
                                          <p:cBhvr>
                                            <p:cTn id="56" dur="1" fill="hold">
                                              <p:stCondLst>
                                                <p:cond delay="0"/>
                                              </p:stCondLst>
                                            </p:cTn>
                                            <p:tgtEl>
                                              <p:spTgt spid="99"/>
                                            </p:tgtEl>
                                            <p:attrNameLst>
                                              <p:attrName>style.visibility</p:attrName>
                                            </p:attrNameLst>
                                          </p:cBhvr>
                                          <p:to>
                                            <p:strVal val="visible"/>
                                          </p:to>
                                        </p:set>
                                        <p:anim calcmode="lin" valueType="num">
                                          <p:cBhvr additive="base">
                                            <p:cTn id="57" dur="500" fill="hold"/>
                                            <p:tgtEl>
                                              <p:spTgt spid="99"/>
                                            </p:tgtEl>
                                            <p:attrNameLst>
                                              <p:attrName>ppt_x</p:attrName>
                                            </p:attrNameLst>
                                          </p:cBhvr>
                                          <p:tavLst>
                                            <p:tav tm="0">
                                              <p:val>
                                                <p:strVal val="0-#ppt_w/2"/>
                                              </p:val>
                                            </p:tav>
                                            <p:tav tm="100000">
                                              <p:val>
                                                <p:strVal val="#ppt_x"/>
                                              </p:val>
                                            </p:tav>
                                          </p:tavLst>
                                        </p:anim>
                                        <p:anim calcmode="lin" valueType="num">
                                          <p:cBhvr additive="base">
                                            <p:cTn id="58" dur="500" fill="hold"/>
                                            <p:tgtEl>
                                              <p:spTgt spid="99"/>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200"/>
                                      </p:stCondLst>
                                      <p:childTnLst>
                                        <p:set>
                                          <p:cBhvr>
                                            <p:cTn id="60" dur="1" fill="hold">
                                              <p:stCondLst>
                                                <p:cond delay="0"/>
                                              </p:stCondLst>
                                            </p:cTn>
                                            <p:tgtEl>
                                              <p:spTgt spid="101"/>
                                            </p:tgtEl>
                                            <p:attrNameLst>
                                              <p:attrName>style.visibility</p:attrName>
                                            </p:attrNameLst>
                                          </p:cBhvr>
                                          <p:to>
                                            <p:strVal val="visible"/>
                                          </p:to>
                                        </p:set>
                                        <p:anim calcmode="lin" valueType="num">
                                          <p:cBhvr additive="base">
                                            <p:cTn id="61" dur="500" fill="hold"/>
                                            <p:tgtEl>
                                              <p:spTgt spid="101"/>
                                            </p:tgtEl>
                                            <p:attrNameLst>
                                              <p:attrName>ppt_x</p:attrName>
                                            </p:attrNameLst>
                                          </p:cBhvr>
                                          <p:tavLst>
                                            <p:tav tm="0">
                                              <p:val>
                                                <p:strVal val="0-#ppt_w/2"/>
                                              </p:val>
                                            </p:tav>
                                            <p:tav tm="100000">
                                              <p:val>
                                                <p:strVal val="#ppt_x"/>
                                              </p:val>
                                            </p:tav>
                                          </p:tavLst>
                                        </p:anim>
                                        <p:anim calcmode="lin" valueType="num">
                                          <p:cBhvr additive="base">
                                            <p:cTn id="62" dur="500" fill="hold"/>
                                            <p:tgtEl>
                                              <p:spTgt spid="10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300"/>
                                      </p:stCondLst>
                                      <p:childTnLst>
                                        <p:set>
                                          <p:cBhvr>
                                            <p:cTn id="64" dur="1" fill="hold">
                                              <p:stCondLst>
                                                <p:cond delay="0"/>
                                              </p:stCondLst>
                                            </p:cTn>
                                            <p:tgtEl>
                                              <p:spTgt spid="103"/>
                                            </p:tgtEl>
                                            <p:attrNameLst>
                                              <p:attrName>style.visibility</p:attrName>
                                            </p:attrNameLst>
                                          </p:cBhvr>
                                          <p:to>
                                            <p:strVal val="visible"/>
                                          </p:to>
                                        </p:set>
                                        <p:anim calcmode="lin" valueType="num">
                                          <p:cBhvr additive="base">
                                            <p:cTn id="65" dur="500" fill="hold"/>
                                            <p:tgtEl>
                                              <p:spTgt spid="103"/>
                                            </p:tgtEl>
                                            <p:attrNameLst>
                                              <p:attrName>ppt_x</p:attrName>
                                            </p:attrNameLst>
                                          </p:cBhvr>
                                          <p:tavLst>
                                            <p:tav tm="0">
                                              <p:val>
                                                <p:strVal val="0-#ppt_w/2"/>
                                              </p:val>
                                            </p:tav>
                                            <p:tav tm="100000">
                                              <p:val>
                                                <p:strVal val="#ppt_x"/>
                                              </p:val>
                                            </p:tav>
                                          </p:tavLst>
                                        </p:anim>
                                        <p:anim calcmode="lin" valueType="num">
                                          <p:cBhvr additive="base">
                                            <p:cTn id="66" dur="500" fill="hold"/>
                                            <p:tgtEl>
                                              <p:spTgt spid="103"/>
                                            </p:tgtEl>
                                            <p:attrNameLst>
                                              <p:attrName>ppt_y</p:attrName>
                                            </p:attrNameLst>
                                          </p:cBhvr>
                                          <p:tavLst>
                                            <p:tav tm="0">
                                              <p:val>
                                                <p:strVal val="1+#ppt_h/2"/>
                                              </p:val>
                                            </p:tav>
                                            <p:tav tm="100000">
                                              <p:val>
                                                <p:strVal val="#ppt_y"/>
                                              </p:val>
                                            </p:tav>
                                          </p:tavLst>
                                        </p:anim>
                                      </p:childTnLst>
                                    </p:cTn>
                                  </p:par>
                                </p:childTnLst>
                              </p:cTn>
                            </p:par>
                            <p:par>
                              <p:cTn id="67" fill="hold">
                                <p:stCondLst>
                                  <p:cond delay="3000"/>
                                </p:stCondLst>
                                <p:childTnLst>
                                  <p:par>
                                    <p:cTn id="68" presetID="22" presetClass="entr" presetSubtype="1"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wipe(up)">
                                          <p:cBhvr>
                                            <p:cTn id="70" dur="500"/>
                                            <p:tgtEl>
                                              <p:spTgt spid="98"/>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00"/>
                                            </p:tgtEl>
                                            <p:attrNameLst>
                                              <p:attrName>style.visibility</p:attrName>
                                            </p:attrNameLst>
                                          </p:cBhvr>
                                          <p:to>
                                            <p:strVal val="visible"/>
                                          </p:to>
                                        </p:set>
                                        <p:animEffect transition="in" filter="wipe(up)">
                                          <p:cBhvr>
                                            <p:cTn id="73" dur="500"/>
                                            <p:tgtEl>
                                              <p:spTgt spid="100"/>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wipe(up)">
                                          <p:cBhvr>
                                            <p:cTn id="76" dur="500"/>
                                            <p:tgtEl>
                                              <p:spTgt spid="102"/>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wipe(up)">
                                          <p:cBhvr>
                                            <p:cTn id="7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3" grpId="0"/>
          <p:bldP spid="94" grpId="0"/>
          <p:bldP spid="95" grpId="0"/>
          <p:bldP spid="96" grpId="0"/>
          <p:bldP spid="97" grpId="0"/>
          <p:bldP spid="98" grpId="0"/>
          <p:bldP spid="99" grpId="0"/>
          <p:bldP spid="100" grpId="0"/>
          <p:bldP spid="101" grpId="0"/>
          <p:bldP spid="102" grpId="0"/>
          <p:bldP spid="103" grpId="0"/>
          <p:bldP spid="10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17" name="矩形 160"/>
          <p:cNvSpPr>
            <a:spLocks noChangeArrowheads="1"/>
          </p:cNvSpPr>
          <p:nvPr/>
        </p:nvSpPr>
        <p:spPr bwMode="auto">
          <a:xfrm flipH="1">
            <a:off x="-1008789" y="1568757"/>
            <a:ext cx="14881653" cy="3552395"/>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algn="ctr" defTabSz="1218565">
              <a:defRPr/>
            </a:pPr>
            <a:endParaRPr lang="zh-CN" altLang="en-US" sz="2400" b="1" kern="0" dirty="0">
              <a:solidFill>
                <a:srgbClr val="FFC000"/>
              </a:solidFill>
              <a:latin typeface="微软雅黑" panose="020B0503020204020204" pitchFamily="34" charset="-122"/>
              <a:ea typeface="微软雅黑" panose="020B0503020204020204" pitchFamily="34" charset="-122"/>
            </a:endParaRPr>
          </a:p>
        </p:txBody>
      </p:sp>
      <p:sp>
        <p:nvSpPr>
          <p:cNvPr id="18" name="矩形 17"/>
          <p:cNvSpPr/>
          <p:nvPr/>
        </p:nvSpPr>
        <p:spPr>
          <a:xfrm flipH="1">
            <a:off x="431375" y="1767593"/>
            <a:ext cx="2708418" cy="714034"/>
          </a:xfrm>
          <a:prstGeom prst="rect">
            <a:avLst/>
          </a:prstGeom>
        </p:spPr>
        <p:txBody>
          <a:bodyPr wrap="none" lIns="121912" tIns="60956" rIns="121912" bIns="60956">
            <a:spAutoFit/>
          </a:bodyPr>
          <a:lstStyle/>
          <a:p>
            <a:pPr defTabSz="1218565" fontAlgn="base">
              <a:lnSpc>
                <a:spcPct val="120000"/>
              </a:lnSpc>
              <a:defRPr/>
            </a:pPr>
            <a:r>
              <a:rPr lang="zh-CN" altLang="en-US" sz="3200" b="1" kern="0" dirty="0">
                <a:solidFill>
                  <a:sysClr val="window" lastClr="FFFFFF"/>
                </a:solidFill>
                <a:latin typeface="微软雅黑" panose="020B0503020204020204" pitchFamily="34" charset="-122"/>
                <a:ea typeface="微软雅黑" panose="020B0503020204020204" pitchFamily="34" charset="-122"/>
                <a:sym typeface="Arial" panose="020B0604020202020204" pitchFamily="34" charset="0"/>
              </a:rPr>
              <a:t>添加标题内容</a:t>
            </a:r>
          </a:p>
        </p:txBody>
      </p:sp>
      <p:grpSp>
        <p:nvGrpSpPr>
          <p:cNvPr id="19" name="组合 18"/>
          <p:cNvGrpSpPr/>
          <p:nvPr/>
        </p:nvGrpSpPr>
        <p:grpSpPr>
          <a:xfrm flipH="1">
            <a:off x="484744" y="2477934"/>
            <a:ext cx="6096000" cy="1113243"/>
            <a:chOff x="-107776" y="1594012"/>
            <a:chExt cx="4572000" cy="834932"/>
          </a:xfrm>
        </p:grpSpPr>
        <p:sp>
          <p:nvSpPr>
            <p:cNvPr id="20" name="矩形 19"/>
            <p:cNvSpPr/>
            <p:nvPr/>
          </p:nvSpPr>
          <p:spPr>
            <a:xfrm>
              <a:off x="2891520" y="1594012"/>
              <a:ext cx="1392449" cy="327830"/>
            </a:xfrm>
            <a:prstGeom prst="rect">
              <a:avLst/>
            </a:prstGeom>
          </p:spPr>
          <p:txBody>
            <a:bodyPr wrap="none">
              <a:spAutoFit/>
            </a:bodyPr>
            <a:lstStyle/>
            <a:p>
              <a:pPr defTabSz="1218565" fontAlgn="base">
                <a:lnSpc>
                  <a:spcPct val="120000"/>
                </a:lnSpc>
                <a:defRPr/>
              </a:pPr>
              <a:r>
                <a:rPr lang="zh-CN" altLang="en-US" sz="1865" b="1" kern="0" dirty="0">
                  <a:solidFill>
                    <a:sysClr val="window" lastClr="FFFFFF"/>
                  </a:solidFill>
                  <a:latin typeface="微软雅黑" panose="020B0503020204020204" pitchFamily="34" charset="-122"/>
                  <a:ea typeface="微软雅黑" panose="020B0503020204020204" pitchFamily="34" charset="-122"/>
                  <a:sym typeface="Arial" panose="020B0604020202020204" pitchFamily="34" charset="0"/>
                </a:rPr>
                <a:t>点击增加小标题</a:t>
              </a:r>
            </a:p>
          </p:txBody>
        </p:sp>
        <p:sp>
          <p:nvSpPr>
            <p:cNvPr id="21" name="椭圆 20"/>
            <p:cNvSpPr/>
            <p:nvPr/>
          </p:nvSpPr>
          <p:spPr>
            <a:xfrm>
              <a:off x="4283968" y="1722476"/>
              <a:ext cx="72008" cy="72008"/>
            </a:xfrm>
            <a:prstGeom prst="ellipse">
              <a:avLst/>
            </a:prstGeom>
            <a:solidFill>
              <a:sysClr val="window" lastClr="FFFFFF"/>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微软雅黑" panose="020B0503020204020204" pitchFamily="34" charset="-122"/>
              </a:endParaRPr>
            </a:p>
          </p:txBody>
        </p:sp>
        <p:sp>
          <p:nvSpPr>
            <p:cNvPr id="22" name="矩形 21"/>
            <p:cNvSpPr/>
            <p:nvPr/>
          </p:nvSpPr>
          <p:spPr>
            <a:xfrm>
              <a:off x="-107776" y="1851670"/>
              <a:ext cx="4572000" cy="577274"/>
            </a:xfrm>
            <a:prstGeom prst="rect">
              <a:avLst/>
            </a:prstGeom>
          </p:spPr>
          <p:txBody>
            <a:bodyPr>
              <a:spAutoFit/>
            </a:bodyPr>
            <a:lstStyle/>
            <a:p>
              <a:pPr defTabSz="1218565">
                <a:lnSpc>
                  <a:spcPct val="150000"/>
                </a:lnSpc>
                <a:defRPr/>
              </a:pPr>
              <a:r>
                <a:rPr lang="zh-CN" altLang="en-US" sz="1465" kern="0" dirty="0">
                  <a:solidFill>
                    <a:sysClr val="window" lastClr="FFFFFF"/>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465" kern="0" dirty="0">
                <a:solidFill>
                  <a:sysClr val="window" lastClr="FFFFFF"/>
                </a:solidFill>
                <a:latin typeface="微软雅黑" panose="020B0503020204020204" pitchFamily="34" charset="-122"/>
                <a:ea typeface="微软雅黑" panose="020B0503020204020204" pitchFamily="34" charset="-122"/>
              </a:endParaRPr>
            </a:p>
            <a:p>
              <a:pPr defTabSz="1218565">
                <a:lnSpc>
                  <a:spcPct val="150000"/>
                </a:lnSpc>
                <a:defRPr/>
              </a:pPr>
              <a:r>
                <a:rPr lang="zh-CN" altLang="en-US" sz="1465" kern="0" dirty="0">
                  <a:solidFill>
                    <a:sysClr val="window" lastClr="FFFFFF"/>
                  </a:solidFill>
                  <a:latin typeface="微软雅黑" panose="020B0503020204020204" pitchFamily="34" charset="-122"/>
                  <a:ea typeface="微软雅黑" panose="020B0503020204020204" pitchFamily="34" charset="-122"/>
                </a:rPr>
                <a:t>请输入相关内容请输入相关内容请输入相关内容</a:t>
              </a:r>
            </a:p>
          </p:txBody>
        </p:sp>
      </p:grpSp>
      <p:grpSp>
        <p:nvGrpSpPr>
          <p:cNvPr id="23" name="组合 22"/>
          <p:cNvGrpSpPr/>
          <p:nvPr/>
        </p:nvGrpSpPr>
        <p:grpSpPr>
          <a:xfrm flipH="1">
            <a:off x="486897" y="3685574"/>
            <a:ext cx="6096000" cy="1113243"/>
            <a:chOff x="-107776" y="1594012"/>
            <a:chExt cx="4572000" cy="834932"/>
          </a:xfrm>
        </p:grpSpPr>
        <p:sp>
          <p:nvSpPr>
            <p:cNvPr id="24" name="矩形 23"/>
            <p:cNvSpPr/>
            <p:nvPr/>
          </p:nvSpPr>
          <p:spPr>
            <a:xfrm>
              <a:off x="2891520" y="1594012"/>
              <a:ext cx="1392449" cy="327830"/>
            </a:xfrm>
            <a:prstGeom prst="rect">
              <a:avLst/>
            </a:prstGeom>
          </p:spPr>
          <p:txBody>
            <a:bodyPr wrap="none">
              <a:spAutoFit/>
            </a:bodyPr>
            <a:lstStyle/>
            <a:p>
              <a:pPr defTabSz="1218565" fontAlgn="base">
                <a:lnSpc>
                  <a:spcPct val="120000"/>
                </a:lnSpc>
                <a:defRPr/>
              </a:pPr>
              <a:r>
                <a:rPr lang="zh-CN" altLang="en-US" sz="1865" b="1" kern="0" dirty="0">
                  <a:solidFill>
                    <a:sysClr val="window" lastClr="FFFFFF"/>
                  </a:solidFill>
                  <a:latin typeface="微软雅黑" panose="020B0503020204020204" pitchFamily="34" charset="-122"/>
                  <a:ea typeface="微软雅黑" panose="020B0503020204020204" pitchFamily="34" charset="-122"/>
                  <a:sym typeface="Arial" panose="020B0604020202020204" pitchFamily="34" charset="0"/>
                </a:rPr>
                <a:t>点击增加小标题</a:t>
              </a:r>
            </a:p>
          </p:txBody>
        </p:sp>
        <p:sp>
          <p:nvSpPr>
            <p:cNvPr id="25" name="椭圆 24"/>
            <p:cNvSpPr/>
            <p:nvPr/>
          </p:nvSpPr>
          <p:spPr>
            <a:xfrm>
              <a:off x="4283968" y="1722476"/>
              <a:ext cx="72008" cy="72008"/>
            </a:xfrm>
            <a:prstGeom prst="ellipse">
              <a:avLst/>
            </a:prstGeom>
            <a:solidFill>
              <a:sysClr val="window" lastClr="FFFFFF"/>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微软雅黑" panose="020B0503020204020204" pitchFamily="34" charset="-122"/>
              </a:endParaRPr>
            </a:p>
          </p:txBody>
        </p:sp>
        <p:sp>
          <p:nvSpPr>
            <p:cNvPr id="26" name="矩形 25"/>
            <p:cNvSpPr/>
            <p:nvPr/>
          </p:nvSpPr>
          <p:spPr>
            <a:xfrm>
              <a:off x="-107776" y="1851670"/>
              <a:ext cx="4572000" cy="577274"/>
            </a:xfrm>
            <a:prstGeom prst="rect">
              <a:avLst/>
            </a:prstGeom>
          </p:spPr>
          <p:txBody>
            <a:bodyPr>
              <a:spAutoFit/>
            </a:bodyPr>
            <a:lstStyle/>
            <a:p>
              <a:pPr defTabSz="1218565">
                <a:lnSpc>
                  <a:spcPct val="150000"/>
                </a:lnSpc>
                <a:defRPr/>
              </a:pPr>
              <a:r>
                <a:rPr lang="zh-CN" altLang="en-US" sz="1465" kern="0" dirty="0">
                  <a:solidFill>
                    <a:sysClr val="window" lastClr="FFFFFF"/>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465" kern="0" dirty="0">
                <a:solidFill>
                  <a:sysClr val="window" lastClr="FFFFFF"/>
                </a:solidFill>
                <a:latin typeface="微软雅黑" panose="020B0503020204020204" pitchFamily="34" charset="-122"/>
                <a:ea typeface="微软雅黑" panose="020B0503020204020204" pitchFamily="34" charset="-122"/>
              </a:endParaRPr>
            </a:p>
            <a:p>
              <a:pPr defTabSz="1218565">
                <a:lnSpc>
                  <a:spcPct val="150000"/>
                </a:lnSpc>
                <a:defRPr/>
              </a:pPr>
              <a:r>
                <a:rPr lang="zh-CN" altLang="en-US" sz="1465" kern="0" dirty="0">
                  <a:solidFill>
                    <a:sysClr val="window" lastClr="FFFFFF"/>
                  </a:solidFill>
                  <a:latin typeface="微软雅黑" panose="020B0503020204020204" pitchFamily="34" charset="-122"/>
                  <a:ea typeface="微软雅黑" panose="020B0503020204020204" pitchFamily="34" charset="-122"/>
                </a:rPr>
                <a:t>请输入相关内容请输入相关内容请输入相关内容</a:t>
              </a:r>
            </a:p>
          </p:txBody>
        </p:sp>
      </p:grpSp>
      <p:sp>
        <p:nvSpPr>
          <p:cNvPr id="27" name="矩形 26"/>
          <p:cNvSpPr>
            <a:spLocks noChangeArrowheads="1"/>
          </p:cNvSpPr>
          <p:nvPr/>
        </p:nvSpPr>
        <p:spPr bwMode="auto">
          <a:xfrm>
            <a:off x="487253" y="5381210"/>
            <a:ext cx="11273376" cy="1297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465" dirty="0">
              <a:solidFill>
                <a:sysClr val="windowText" lastClr="000000"/>
              </a:solidFill>
              <a:latin typeface="微软雅黑" panose="020B0503020204020204" pitchFamily="34" charset="-122"/>
              <a:ea typeface="微软雅黑" panose="020B0503020204020204" pitchFamily="34" charset="-122"/>
            </a:endParaRPr>
          </a:p>
          <a:p>
            <a:pPr defTabSz="1218565">
              <a:lnSpc>
                <a:spcPct val="130000"/>
              </a:lnSpc>
            </a:pPr>
            <a:endParaRPr lang="en-US" altLang="zh-CN" sz="1465" dirty="0">
              <a:solidFill>
                <a:sysClr val="windowText" lastClr="000000"/>
              </a:solidFill>
              <a:latin typeface="微软雅黑" panose="020B0503020204020204" pitchFamily="34" charset="-122"/>
              <a:ea typeface="微软雅黑" panose="020B0503020204020204" pitchFamily="34" charset="-122"/>
            </a:endParaRPr>
          </a:p>
        </p:txBody>
      </p:sp>
      <p:sp>
        <p:nvSpPr>
          <p:cNvPr id="2" name="矩形 1"/>
          <p:cNvSpPr/>
          <p:nvPr/>
        </p:nvSpPr>
        <p:spPr>
          <a:xfrm>
            <a:off x="6480043" y="1028734"/>
            <a:ext cx="5711957" cy="4352476"/>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a:endParaRPr lang="zh-CN" altLang="en-US" sz="240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1000" fill="hold"/>
                                        <p:tgtEl>
                                          <p:spTgt spid="17"/>
                                        </p:tgtEl>
                                        <p:attrNameLst>
                                          <p:attrName>ppt_x</p:attrName>
                                        </p:attrNameLst>
                                      </p:cBhvr>
                                      <p:tavLst>
                                        <p:tav tm="0">
                                          <p:val>
                                            <p:strVal val="0-#ppt_w/2"/>
                                          </p:val>
                                        </p:tav>
                                        <p:tav tm="100000">
                                          <p:val>
                                            <p:strVal val="#ppt_x"/>
                                          </p:val>
                                        </p:tav>
                                      </p:tavLst>
                                    </p:anim>
                                    <p:anim calcmode="lin" valueType="num">
                                      <p:cBhvr additive="base">
                                        <p:cTn id="11" dur="1000" fill="hold"/>
                                        <p:tgtEl>
                                          <p:spTgt spid="17"/>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8"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等腰三角形 2"/>
          <p:cNvSpPr/>
          <p:nvPr/>
        </p:nvSpPr>
        <p:spPr bwMode="auto">
          <a:xfrm rot="3036074">
            <a:off x="6129867" y="2142067"/>
            <a:ext cx="1790700"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defTabSz="1218565">
              <a:defRPr/>
            </a:pPr>
            <a:endParaRPr lang="zh-CN" altLang="en-US" sz="2400" kern="0">
              <a:solidFill>
                <a:prstClr val="black"/>
              </a:solidFill>
              <a:latin typeface="Calibri" panose="020F0502020204030204"/>
              <a:ea typeface="微软雅黑" panose="020B0503020204020204" pitchFamily="34" charset="-122"/>
            </a:endParaRPr>
          </a:p>
        </p:txBody>
      </p:sp>
      <p:sp>
        <p:nvSpPr>
          <p:cNvPr id="10" name="TextBox 9"/>
          <p:cNvSpPr txBox="1">
            <a:spLocks noChangeArrowheads="1"/>
          </p:cNvSpPr>
          <p:nvPr/>
        </p:nvSpPr>
        <p:spPr bwMode="auto">
          <a:xfrm>
            <a:off x="6424084" y="2948522"/>
            <a:ext cx="1081616" cy="62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2135" kern="0" dirty="0">
                <a:solidFill>
                  <a:sysClr val="window" lastClr="FFFFFF"/>
                </a:solidFill>
                <a:latin typeface="微软雅黑" panose="020B0503020204020204" pitchFamily="34" charset="-122"/>
                <a:ea typeface="微软雅黑" panose="020B0503020204020204" pitchFamily="34" charset="-122"/>
              </a:rPr>
              <a:t>添加标题</a:t>
            </a:r>
          </a:p>
        </p:txBody>
      </p:sp>
      <p:sp>
        <p:nvSpPr>
          <p:cNvPr id="11" name="等腰三角形 2"/>
          <p:cNvSpPr/>
          <p:nvPr/>
        </p:nvSpPr>
        <p:spPr bwMode="auto">
          <a:xfrm rot="8763501">
            <a:off x="4986867" y="3399367"/>
            <a:ext cx="1788584"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defTabSz="1218565">
              <a:defRPr/>
            </a:pPr>
            <a:endParaRPr lang="zh-CN" altLang="en-US" sz="2400" kern="0">
              <a:solidFill>
                <a:sysClr val="window" lastClr="FFFFFF"/>
              </a:solidFill>
              <a:latin typeface="Calibri" panose="020F0502020204030204"/>
              <a:ea typeface="微软雅黑" panose="020B0503020204020204" pitchFamily="34" charset="-122"/>
            </a:endParaRPr>
          </a:p>
        </p:txBody>
      </p:sp>
      <p:sp>
        <p:nvSpPr>
          <p:cNvPr id="12" name="TextBox 11"/>
          <p:cNvSpPr txBox="1">
            <a:spLocks noChangeArrowheads="1"/>
          </p:cNvSpPr>
          <p:nvPr/>
        </p:nvSpPr>
        <p:spPr bwMode="auto">
          <a:xfrm>
            <a:off x="5236636" y="4116922"/>
            <a:ext cx="1083733" cy="62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2135" kern="0" dirty="0">
                <a:solidFill>
                  <a:sysClr val="window" lastClr="FFFFFF"/>
                </a:solidFill>
                <a:latin typeface="微软雅黑" panose="020B0503020204020204" pitchFamily="34" charset="-122"/>
                <a:ea typeface="微软雅黑" panose="020B0503020204020204" pitchFamily="34" charset="-122"/>
              </a:rPr>
              <a:t>添加标题</a:t>
            </a:r>
          </a:p>
        </p:txBody>
      </p:sp>
      <p:sp>
        <p:nvSpPr>
          <p:cNvPr id="13" name="等腰三角形 2"/>
          <p:cNvSpPr/>
          <p:nvPr/>
        </p:nvSpPr>
        <p:spPr bwMode="auto">
          <a:xfrm rot="16474575">
            <a:off x="4461935" y="1714503"/>
            <a:ext cx="1790700"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defTabSz="1218565">
              <a:defRPr/>
            </a:pPr>
            <a:endParaRPr lang="zh-CN" altLang="en-US" sz="2400" kern="0">
              <a:solidFill>
                <a:sysClr val="window" lastClr="FFFFFF"/>
              </a:solidFill>
              <a:latin typeface="Calibri" panose="020F0502020204030204"/>
              <a:ea typeface="微软雅黑" panose="020B0503020204020204" pitchFamily="34" charset="-122"/>
            </a:endParaRPr>
          </a:p>
        </p:txBody>
      </p:sp>
      <p:sp>
        <p:nvSpPr>
          <p:cNvPr id="14" name="TextBox 13"/>
          <p:cNvSpPr txBox="1">
            <a:spLocks noChangeArrowheads="1"/>
          </p:cNvSpPr>
          <p:nvPr/>
        </p:nvSpPr>
        <p:spPr bwMode="auto">
          <a:xfrm>
            <a:off x="4963584" y="2402422"/>
            <a:ext cx="1083733" cy="62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2135" kern="0" dirty="0">
                <a:solidFill>
                  <a:sysClr val="window" lastClr="FFFFFF"/>
                </a:solidFill>
                <a:latin typeface="微软雅黑" panose="020B0503020204020204" pitchFamily="34" charset="-122"/>
                <a:ea typeface="微软雅黑" panose="020B0503020204020204" pitchFamily="34" charset="-122"/>
              </a:rPr>
              <a:t>添加标题</a:t>
            </a:r>
          </a:p>
        </p:txBody>
      </p:sp>
      <p:sp>
        <p:nvSpPr>
          <p:cNvPr id="15" name="TextBox 14"/>
          <p:cNvSpPr txBox="1">
            <a:spLocks noChangeArrowheads="1"/>
          </p:cNvSpPr>
          <p:nvPr/>
        </p:nvSpPr>
        <p:spPr bwMode="auto">
          <a:xfrm>
            <a:off x="1488019" y="1615020"/>
            <a:ext cx="1761962" cy="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defRPr/>
            </a:pPr>
            <a:r>
              <a:rPr lang="en-US" altLang="zh-CN" sz="1865" b="1" kern="0">
                <a:solidFill>
                  <a:sysClr val="windowText" lastClr="000000">
                    <a:lumMod val="85000"/>
                    <a:lumOff val="15000"/>
                  </a:sysClr>
                </a:solidFill>
                <a:latin typeface="微软雅黑" panose="020B0503020204020204" pitchFamily="34" charset="-122"/>
                <a:ea typeface="微软雅黑" panose="020B0503020204020204" pitchFamily="34" charset="-122"/>
              </a:rPr>
              <a:t>■</a:t>
            </a:r>
            <a:r>
              <a:rPr lang="zh-CN" altLang="en-US" sz="1865" b="1" kern="0">
                <a:solidFill>
                  <a:sysClr val="windowText" lastClr="000000">
                    <a:lumMod val="85000"/>
                    <a:lumOff val="15000"/>
                  </a:sysClr>
                </a:solidFill>
                <a:latin typeface="微软雅黑" panose="020B0503020204020204" pitchFamily="34" charset="-122"/>
                <a:ea typeface="微软雅黑" panose="020B0503020204020204" pitchFamily="34" charset="-122"/>
              </a:rPr>
              <a:t>请输入您标题</a:t>
            </a:r>
          </a:p>
        </p:txBody>
      </p:sp>
      <p:sp>
        <p:nvSpPr>
          <p:cNvPr id="16" name="TextBox 15"/>
          <p:cNvSpPr txBox="1">
            <a:spLocks noChangeArrowheads="1"/>
          </p:cNvSpPr>
          <p:nvPr/>
        </p:nvSpPr>
        <p:spPr bwMode="auto">
          <a:xfrm>
            <a:off x="1488017" y="1972733"/>
            <a:ext cx="2766483" cy="81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lnSpc>
                <a:spcPct val="130000"/>
              </a:lnSpc>
            </a:pPr>
            <a:r>
              <a:rPr lang="zh-CN" altLang="en-US" sz="1200">
                <a:solidFill>
                  <a:srgbClr val="262626"/>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6"/>
          <p:cNvSpPr txBox="1">
            <a:spLocks noChangeArrowheads="1"/>
          </p:cNvSpPr>
          <p:nvPr/>
        </p:nvSpPr>
        <p:spPr bwMode="auto">
          <a:xfrm>
            <a:off x="8204203" y="1299636"/>
            <a:ext cx="1761962" cy="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defRPr/>
            </a:pPr>
            <a:r>
              <a:rPr lang="en-US" altLang="zh-CN" sz="1865" b="1" kern="0">
                <a:solidFill>
                  <a:sysClr val="windowText" lastClr="000000">
                    <a:lumMod val="85000"/>
                    <a:lumOff val="15000"/>
                  </a:sysClr>
                </a:solidFill>
                <a:latin typeface="微软雅黑" panose="020B0503020204020204" pitchFamily="34" charset="-122"/>
                <a:ea typeface="微软雅黑" panose="020B0503020204020204" pitchFamily="34" charset="-122"/>
              </a:rPr>
              <a:t>■</a:t>
            </a:r>
            <a:r>
              <a:rPr lang="zh-CN" altLang="en-US" sz="1865" b="1" kern="0">
                <a:solidFill>
                  <a:sysClr val="windowText" lastClr="000000">
                    <a:lumMod val="85000"/>
                    <a:lumOff val="15000"/>
                  </a:sysClr>
                </a:solidFill>
                <a:latin typeface="微软雅黑" panose="020B0503020204020204" pitchFamily="34" charset="-122"/>
                <a:ea typeface="微软雅黑" panose="020B0503020204020204" pitchFamily="34" charset="-122"/>
              </a:rPr>
              <a:t>请输入您标题</a:t>
            </a:r>
          </a:p>
        </p:txBody>
      </p:sp>
      <p:sp>
        <p:nvSpPr>
          <p:cNvPr id="18" name="TextBox 17"/>
          <p:cNvSpPr txBox="1">
            <a:spLocks noChangeArrowheads="1"/>
          </p:cNvSpPr>
          <p:nvPr/>
        </p:nvSpPr>
        <p:spPr bwMode="auto">
          <a:xfrm>
            <a:off x="8204203" y="3251200"/>
            <a:ext cx="2766484" cy="81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lnSpc>
                <a:spcPct val="130000"/>
              </a:lnSpc>
            </a:pPr>
            <a:r>
              <a:rPr lang="zh-CN" altLang="en-US" sz="1200">
                <a:solidFill>
                  <a:srgbClr val="262626"/>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9" name="TextBox 18"/>
          <p:cNvSpPr txBox="1">
            <a:spLocks noChangeArrowheads="1"/>
          </p:cNvSpPr>
          <p:nvPr/>
        </p:nvSpPr>
        <p:spPr bwMode="auto">
          <a:xfrm>
            <a:off x="2671235" y="5293787"/>
            <a:ext cx="1761962" cy="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defRPr/>
            </a:pPr>
            <a:r>
              <a:rPr lang="en-US" altLang="zh-CN" sz="1865"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a:t>
            </a:r>
            <a:r>
              <a:rPr lang="zh-CN" altLang="en-US" sz="1865"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请输入您标题</a:t>
            </a:r>
          </a:p>
        </p:txBody>
      </p:sp>
      <p:sp>
        <p:nvSpPr>
          <p:cNvPr id="20" name="TextBox 19"/>
          <p:cNvSpPr txBox="1">
            <a:spLocks noChangeArrowheads="1"/>
          </p:cNvSpPr>
          <p:nvPr/>
        </p:nvSpPr>
        <p:spPr bwMode="auto">
          <a:xfrm>
            <a:off x="2671233" y="5649388"/>
            <a:ext cx="4428067" cy="57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lnSpc>
                <a:spcPct val="130000"/>
              </a:lnSpc>
            </a:pPr>
            <a:r>
              <a:rPr lang="zh-CN" altLang="en-US" sz="1200">
                <a:solidFill>
                  <a:srgbClr val="262626"/>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矩形 20"/>
          <p:cNvSpPr>
            <a:spLocks noChangeArrowheads="1"/>
          </p:cNvSpPr>
          <p:nvPr/>
        </p:nvSpPr>
        <p:spPr bwMode="auto">
          <a:xfrm>
            <a:off x="8312155" y="1722971"/>
            <a:ext cx="2459567" cy="1504951"/>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txBody>
          <a:bodyPr lIns="91411" tIns="45707" rIns="91411" bIns="45707"/>
          <a:lstStyle>
            <a:lvl1pPr defTabSz="683895" eaLnBrk="0" hangingPunct="0">
              <a:defRPr>
                <a:solidFill>
                  <a:schemeClr val="tx1"/>
                </a:solidFill>
                <a:latin typeface="Arial" panose="020B0604020202020204" pitchFamily="34" charset="0"/>
                <a:ea typeface="宋体" panose="02010600030101010101" pitchFamily="2" charset="-122"/>
              </a:defRPr>
            </a:lvl1pPr>
            <a:lvl2pPr marL="742950" indent="-285750" defTabSz="683895" eaLnBrk="0" hangingPunct="0">
              <a:defRPr>
                <a:solidFill>
                  <a:schemeClr val="tx1"/>
                </a:solidFill>
                <a:latin typeface="Arial" panose="020B0604020202020204" pitchFamily="34" charset="0"/>
                <a:ea typeface="宋体" panose="02010600030101010101" pitchFamily="2" charset="-122"/>
              </a:defRPr>
            </a:lvl2pPr>
            <a:lvl3pPr marL="1143000" indent="-228600" defTabSz="683895" eaLnBrk="0" hangingPunct="0">
              <a:defRPr>
                <a:solidFill>
                  <a:schemeClr val="tx1"/>
                </a:solidFill>
                <a:latin typeface="Arial" panose="020B0604020202020204" pitchFamily="34" charset="0"/>
                <a:ea typeface="宋体" panose="02010600030101010101" pitchFamily="2" charset="-122"/>
              </a:defRPr>
            </a:lvl3pPr>
            <a:lvl4pPr marL="1600200" indent="-228600" defTabSz="683895" eaLnBrk="0" hangingPunct="0">
              <a:defRPr>
                <a:solidFill>
                  <a:schemeClr val="tx1"/>
                </a:solidFill>
                <a:latin typeface="Arial" panose="020B0604020202020204" pitchFamily="34" charset="0"/>
                <a:ea typeface="宋体" panose="02010600030101010101" pitchFamily="2" charset="-122"/>
              </a:defRPr>
            </a:lvl4pPr>
            <a:lvl5pPr marL="2057400" indent="-228600" defTabSz="683895" eaLnBrk="0" hangingPunct="0">
              <a:defRPr>
                <a:solidFill>
                  <a:schemeClr val="tx1"/>
                </a:solidFill>
                <a:latin typeface="Arial" panose="020B0604020202020204" pitchFamily="34" charset="0"/>
                <a:ea typeface="宋体" panose="02010600030101010101" pitchFamily="2" charset="-122"/>
              </a:defRPr>
            </a:lvl5pPr>
            <a:lvl6pPr marL="25146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1860" eaLnBrk="1" hangingPunct="1"/>
            <a:endParaRPr lang="zh-CN" altLang="en-US" sz="1465">
              <a:solidFill>
                <a:srgbClr val="000000"/>
              </a:solidFill>
              <a:latin typeface="Calibri" panose="020F0502020204030204" pitchFamily="34" charset="0"/>
              <a:ea typeface="微软雅黑" panose="020B0503020204020204" pitchFamily="34" charset="-122"/>
            </a:endParaRPr>
          </a:p>
        </p:txBody>
      </p:sp>
      <p:sp>
        <p:nvSpPr>
          <p:cNvPr id="22" name="矩形 21"/>
          <p:cNvSpPr>
            <a:spLocks noChangeArrowheads="1"/>
          </p:cNvSpPr>
          <p:nvPr/>
        </p:nvSpPr>
        <p:spPr bwMode="auto">
          <a:xfrm>
            <a:off x="1600203" y="3240617"/>
            <a:ext cx="2461684" cy="1496483"/>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txBody>
          <a:bodyPr lIns="91411" tIns="45707" rIns="91411" bIns="45707"/>
          <a:lstStyle>
            <a:lvl1pPr defTabSz="683895" eaLnBrk="0" hangingPunct="0">
              <a:defRPr>
                <a:solidFill>
                  <a:schemeClr val="tx1"/>
                </a:solidFill>
                <a:latin typeface="Arial" panose="020B0604020202020204" pitchFamily="34" charset="0"/>
                <a:ea typeface="宋体" panose="02010600030101010101" pitchFamily="2" charset="-122"/>
              </a:defRPr>
            </a:lvl1pPr>
            <a:lvl2pPr marL="742950" indent="-285750" defTabSz="683895" eaLnBrk="0" hangingPunct="0">
              <a:defRPr>
                <a:solidFill>
                  <a:schemeClr val="tx1"/>
                </a:solidFill>
                <a:latin typeface="Arial" panose="020B0604020202020204" pitchFamily="34" charset="0"/>
                <a:ea typeface="宋体" panose="02010600030101010101" pitchFamily="2" charset="-122"/>
              </a:defRPr>
            </a:lvl2pPr>
            <a:lvl3pPr marL="1143000" indent="-228600" defTabSz="683895" eaLnBrk="0" hangingPunct="0">
              <a:defRPr>
                <a:solidFill>
                  <a:schemeClr val="tx1"/>
                </a:solidFill>
                <a:latin typeface="Arial" panose="020B0604020202020204" pitchFamily="34" charset="0"/>
                <a:ea typeface="宋体" panose="02010600030101010101" pitchFamily="2" charset="-122"/>
              </a:defRPr>
            </a:lvl3pPr>
            <a:lvl4pPr marL="1600200" indent="-228600" defTabSz="683895" eaLnBrk="0" hangingPunct="0">
              <a:defRPr>
                <a:solidFill>
                  <a:schemeClr val="tx1"/>
                </a:solidFill>
                <a:latin typeface="Arial" panose="020B0604020202020204" pitchFamily="34" charset="0"/>
                <a:ea typeface="宋体" panose="02010600030101010101" pitchFamily="2" charset="-122"/>
              </a:defRPr>
            </a:lvl4pPr>
            <a:lvl5pPr marL="2057400" indent="-228600" defTabSz="683895" eaLnBrk="0" hangingPunct="0">
              <a:defRPr>
                <a:solidFill>
                  <a:schemeClr val="tx1"/>
                </a:solidFill>
                <a:latin typeface="Arial" panose="020B0604020202020204" pitchFamily="34" charset="0"/>
                <a:ea typeface="宋体" panose="02010600030101010101" pitchFamily="2" charset="-122"/>
              </a:defRPr>
            </a:lvl5pPr>
            <a:lvl6pPr marL="25146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1860" eaLnBrk="1" hangingPunct="1"/>
            <a:endParaRPr lang="zh-CN" altLang="en-US" sz="1465">
              <a:solidFill>
                <a:srgbClr val="000000"/>
              </a:solidFill>
              <a:latin typeface="Calibri" panose="020F0502020204030204" pitchFamily="34" charset="0"/>
              <a:ea typeface="微软雅黑" panose="020B0503020204020204" pitchFamily="34" charset="-122"/>
            </a:endParaRPr>
          </a:p>
        </p:txBody>
      </p:sp>
      <p:sp>
        <p:nvSpPr>
          <p:cNvPr id="23" name="矩形 22"/>
          <p:cNvSpPr>
            <a:spLocks noChangeArrowheads="1"/>
          </p:cNvSpPr>
          <p:nvPr/>
        </p:nvSpPr>
        <p:spPr bwMode="auto">
          <a:xfrm>
            <a:off x="7200900" y="5287435"/>
            <a:ext cx="2506133" cy="1267884"/>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txBody>
          <a:bodyPr lIns="91411" tIns="45707" rIns="91411" bIns="45707"/>
          <a:lstStyle>
            <a:lvl1pPr defTabSz="683895" eaLnBrk="0" hangingPunct="0">
              <a:defRPr>
                <a:solidFill>
                  <a:schemeClr val="tx1"/>
                </a:solidFill>
                <a:latin typeface="Arial" panose="020B0604020202020204" pitchFamily="34" charset="0"/>
                <a:ea typeface="宋体" panose="02010600030101010101" pitchFamily="2" charset="-122"/>
              </a:defRPr>
            </a:lvl1pPr>
            <a:lvl2pPr marL="742950" indent="-285750" defTabSz="683895" eaLnBrk="0" hangingPunct="0">
              <a:defRPr>
                <a:solidFill>
                  <a:schemeClr val="tx1"/>
                </a:solidFill>
                <a:latin typeface="Arial" panose="020B0604020202020204" pitchFamily="34" charset="0"/>
                <a:ea typeface="宋体" panose="02010600030101010101" pitchFamily="2" charset="-122"/>
              </a:defRPr>
            </a:lvl2pPr>
            <a:lvl3pPr marL="1143000" indent="-228600" defTabSz="683895" eaLnBrk="0" hangingPunct="0">
              <a:defRPr>
                <a:solidFill>
                  <a:schemeClr val="tx1"/>
                </a:solidFill>
                <a:latin typeface="Arial" panose="020B0604020202020204" pitchFamily="34" charset="0"/>
                <a:ea typeface="宋体" panose="02010600030101010101" pitchFamily="2" charset="-122"/>
              </a:defRPr>
            </a:lvl3pPr>
            <a:lvl4pPr marL="1600200" indent="-228600" defTabSz="683895" eaLnBrk="0" hangingPunct="0">
              <a:defRPr>
                <a:solidFill>
                  <a:schemeClr val="tx1"/>
                </a:solidFill>
                <a:latin typeface="Arial" panose="020B0604020202020204" pitchFamily="34" charset="0"/>
                <a:ea typeface="宋体" panose="02010600030101010101" pitchFamily="2" charset="-122"/>
              </a:defRPr>
            </a:lvl4pPr>
            <a:lvl5pPr marL="2057400" indent="-228600" defTabSz="683895" eaLnBrk="0" hangingPunct="0">
              <a:defRPr>
                <a:solidFill>
                  <a:schemeClr val="tx1"/>
                </a:solidFill>
                <a:latin typeface="Arial" panose="020B0604020202020204" pitchFamily="34" charset="0"/>
                <a:ea typeface="宋体" panose="02010600030101010101" pitchFamily="2" charset="-122"/>
              </a:defRPr>
            </a:lvl5pPr>
            <a:lvl6pPr marL="25146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389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1860" eaLnBrk="1" hangingPunct="1"/>
            <a:endParaRPr lang="zh-CN" altLang="en-US" sz="1465">
              <a:solidFill>
                <a:srgbClr val="000000"/>
              </a:solidFill>
              <a:latin typeface="Calibri" panose="020F050202020403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300" fill="hold"/>
                                        <p:tgtEl>
                                          <p:spTgt spid="10"/>
                                        </p:tgtEl>
                                        <p:attrNameLst>
                                          <p:attrName>ppt_w</p:attrName>
                                        </p:attrNameLst>
                                      </p:cBhvr>
                                      <p:tavLst>
                                        <p:tav tm="0">
                                          <p:val>
                                            <p:fltVal val="0"/>
                                          </p:val>
                                        </p:tav>
                                        <p:tav tm="100000">
                                          <p:val>
                                            <p:strVal val="#ppt_w"/>
                                          </p:val>
                                        </p:tav>
                                      </p:tavLst>
                                    </p:anim>
                                    <p:anim calcmode="lin" valueType="num">
                                      <p:cBhvr>
                                        <p:cTn id="17" dur="300" fill="hold"/>
                                        <p:tgtEl>
                                          <p:spTgt spid="10"/>
                                        </p:tgtEl>
                                        <p:attrNameLst>
                                          <p:attrName>ppt_h</p:attrName>
                                        </p:attrNameLst>
                                      </p:cBhvr>
                                      <p:tavLst>
                                        <p:tav tm="0">
                                          <p:val>
                                            <p:fltVal val="0"/>
                                          </p:val>
                                        </p:tav>
                                        <p:tav tm="100000">
                                          <p:val>
                                            <p:strVal val="#ppt_h"/>
                                          </p:val>
                                        </p:tav>
                                      </p:tavLst>
                                    </p:anim>
                                    <p:anim calcmode="lin" valueType="num">
                                      <p:cBhvr>
                                        <p:cTn id="18" dur="300" fill="hold"/>
                                        <p:tgtEl>
                                          <p:spTgt spid="10"/>
                                        </p:tgtEl>
                                        <p:attrNameLst>
                                          <p:attrName>style.rotation</p:attrName>
                                        </p:attrNameLst>
                                      </p:cBhvr>
                                      <p:tavLst>
                                        <p:tav tm="0">
                                          <p:val>
                                            <p:fltVal val="90"/>
                                          </p:val>
                                        </p:tav>
                                        <p:tav tm="100000">
                                          <p:val>
                                            <p:fltVal val="0"/>
                                          </p:val>
                                        </p:tav>
                                      </p:tavLst>
                                    </p:anim>
                                    <p:animEffect transition="in" filter="fade">
                                      <p:cBhvr>
                                        <p:cTn id="19" dur="300"/>
                                        <p:tgtEl>
                                          <p:spTgt spid="10"/>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randombar(horizontal)">
                                      <p:cBhvr>
                                        <p:cTn id="27" dur="500"/>
                                        <p:tgtEl>
                                          <p:spTgt spid="21"/>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3000"/>
                            </p:stCondLst>
                            <p:childTnLst>
                              <p:par>
                                <p:cTn id="33" presetID="2" presetClass="entr" presetSubtype="9"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300" fill="hold"/>
                                        <p:tgtEl>
                                          <p:spTgt spid="12"/>
                                        </p:tgtEl>
                                        <p:attrNameLst>
                                          <p:attrName>ppt_w</p:attrName>
                                        </p:attrNameLst>
                                      </p:cBhvr>
                                      <p:tavLst>
                                        <p:tav tm="0">
                                          <p:val>
                                            <p:fltVal val="0"/>
                                          </p:val>
                                        </p:tav>
                                        <p:tav tm="100000">
                                          <p:val>
                                            <p:strVal val="#ppt_w"/>
                                          </p:val>
                                        </p:tav>
                                      </p:tavLst>
                                    </p:anim>
                                    <p:anim calcmode="lin" valueType="num">
                                      <p:cBhvr>
                                        <p:cTn id="41" dur="300" fill="hold"/>
                                        <p:tgtEl>
                                          <p:spTgt spid="12"/>
                                        </p:tgtEl>
                                        <p:attrNameLst>
                                          <p:attrName>ppt_h</p:attrName>
                                        </p:attrNameLst>
                                      </p:cBhvr>
                                      <p:tavLst>
                                        <p:tav tm="0">
                                          <p:val>
                                            <p:fltVal val="0"/>
                                          </p:val>
                                        </p:tav>
                                        <p:tav tm="100000">
                                          <p:val>
                                            <p:strVal val="#ppt_h"/>
                                          </p:val>
                                        </p:tav>
                                      </p:tavLst>
                                    </p:anim>
                                    <p:anim calcmode="lin" valueType="num">
                                      <p:cBhvr>
                                        <p:cTn id="42" dur="300" fill="hold"/>
                                        <p:tgtEl>
                                          <p:spTgt spid="12"/>
                                        </p:tgtEl>
                                        <p:attrNameLst>
                                          <p:attrName>style.rotation</p:attrName>
                                        </p:attrNameLst>
                                      </p:cBhvr>
                                      <p:tavLst>
                                        <p:tav tm="0">
                                          <p:val>
                                            <p:fltVal val="90"/>
                                          </p:val>
                                        </p:tav>
                                        <p:tav tm="100000">
                                          <p:val>
                                            <p:fltVal val="0"/>
                                          </p:val>
                                        </p:tav>
                                      </p:tavLst>
                                    </p:anim>
                                    <p:animEffect transition="in" filter="fade">
                                      <p:cBhvr>
                                        <p:cTn id="43" dur="300"/>
                                        <p:tgtEl>
                                          <p:spTgt spid="12"/>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randombar(horizontal)">
                                      <p:cBhvr>
                                        <p:cTn id="55" dur="500"/>
                                        <p:tgtEl>
                                          <p:spTgt spid="23"/>
                                        </p:tgtEl>
                                      </p:cBhvr>
                                    </p:animEffect>
                                  </p:childTnLst>
                                </p:cTn>
                              </p:par>
                            </p:childTnLst>
                          </p:cTn>
                        </p:par>
                        <p:par>
                          <p:cTn id="56" fill="hold">
                            <p:stCondLst>
                              <p:cond delay="5500"/>
                            </p:stCondLst>
                            <p:childTnLst>
                              <p:par>
                                <p:cTn id="57" presetID="2" presetClass="entr" presetSubtype="2"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1+#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300" fill="hold"/>
                                        <p:tgtEl>
                                          <p:spTgt spid="14"/>
                                        </p:tgtEl>
                                        <p:attrNameLst>
                                          <p:attrName>ppt_w</p:attrName>
                                        </p:attrNameLst>
                                      </p:cBhvr>
                                      <p:tavLst>
                                        <p:tav tm="0">
                                          <p:val>
                                            <p:fltVal val="0"/>
                                          </p:val>
                                        </p:tav>
                                        <p:tav tm="100000">
                                          <p:val>
                                            <p:strVal val="#ppt_w"/>
                                          </p:val>
                                        </p:tav>
                                      </p:tavLst>
                                    </p:anim>
                                    <p:anim calcmode="lin" valueType="num">
                                      <p:cBhvr>
                                        <p:cTn id="65" dur="300" fill="hold"/>
                                        <p:tgtEl>
                                          <p:spTgt spid="14"/>
                                        </p:tgtEl>
                                        <p:attrNameLst>
                                          <p:attrName>ppt_h</p:attrName>
                                        </p:attrNameLst>
                                      </p:cBhvr>
                                      <p:tavLst>
                                        <p:tav tm="0">
                                          <p:val>
                                            <p:fltVal val="0"/>
                                          </p:val>
                                        </p:tav>
                                        <p:tav tm="100000">
                                          <p:val>
                                            <p:strVal val="#ppt_h"/>
                                          </p:val>
                                        </p:tav>
                                      </p:tavLst>
                                    </p:anim>
                                    <p:anim calcmode="lin" valueType="num">
                                      <p:cBhvr>
                                        <p:cTn id="66" dur="300" fill="hold"/>
                                        <p:tgtEl>
                                          <p:spTgt spid="14"/>
                                        </p:tgtEl>
                                        <p:attrNameLst>
                                          <p:attrName>style.rotation</p:attrName>
                                        </p:attrNameLst>
                                      </p:cBhvr>
                                      <p:tavLst>
                                        <p:tav tm="0">
                                          <p:val>
                                            <p:fltVal val="90"/>
                                          </p:val>
                                        </p:tav>
                                        <p:tav tm="100000">
                                          <p:val>
                                            <p:fltVal val="0"/>
                                          </p:val>
                                        </p:tav>
                                      </p:tavLst>
                                    </p:anim>
                                    <p:animEffect transition="in" filter="fade">
                                      <p:cBhvr>
                                        <p:cTn id="67" dur="300"/>
                                        <p:tgtEl>
                                          <p:spTgt spid="14"/>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left)">
                                      <p:cBhvr>
                                        <p:cTn id="71" dur="500"/>
                                        <p:tgtEl>
                                          <p:spTgt spid="1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up)">
                                      <p:cBhvr>
                                        <p:cTn id="75" dur="500"/>
                                        <p:tgtEl>
                                          <p:spTgt spid="16"/>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horizontal)">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2" grpId="0"/>
      <p:bldP spid="14" grpId="0"/>
      <p:bldP spid="15" grpId="0"/>
      <p:bldP spid="16" grpId="0"/>
      <p:bldP spid="17" grpId="0"/>
      <p:bldP spid="18" grpId="0"/>
      <p:bldP spid="19" grpId="0"/>
      <p:bldP spid="20" grpId="0"/>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Rectangle 22"/>
          <p:cNvSpPr>
            <a:spLocks noChangeArrowheads="1"/>
          </p:cNvSpPr>
          <p:nvPr/>
        </p:nvSpPr>
        <p:spPr bwMode="auto">
          <a:xfrm>
            <a:off x="1453324" y="3693589"/>
            <a:ext cx="2288117" cy="2281767"/>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txBody>
          <a:bodyPr lIns="121912" tIns="60956" rIns="121912" bIns="60956"/>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0" name="Rectangle 23"/>
          <p:cNvSpPr>
            <a:spLocks noChangeArrowheads="1"/>
          </p:cNvSpPr>
          <p:nvPr/>
        </p:nvSpPr>
        <p:spPr bwMode="auto">
          <a:xfrm>
            <a:off x="3804943" y="1411822"/>
            <a:ext cx="2288116" cy="2281767"/>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txBody>
          <a:bodyPr lIns="121912" tIns="60956" rIns="121912" bIns="60956"/>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1" name="Freeform 25"/>
          <p:cNvSpPr/>
          <p:nvPr/>
        </p:nvSpPr>
        <p:spPr bwMode="auto">
          <a:xfrm>
            <a:off x="6156561" y="1411820"/>
            <a:ext cx="4643967" cy="4563533"/>
          </a:xfrm>
          <a:custGeom>
            <a:avLst/>
            <a:gdLst>
              <a:gd name="T0" fmla="*/ 0 w 2507"/>
              <a:gd name="T1" fmla="*/ 0 h 2464"/>
              <a:gd name="T2" fmla="*/ 0 w 2507"/>
              <a:gd name="T3" fmla="*/ 1232 h 2464"/>
              <a:gd name="T4" fmla="*/ 0 w 2507"/>
              <a:gd name="T5" fmla="*/ 2464 h 2464"/>
              <a:gd name="T6" fmla="*/ 2507 w 2507"/>
              <a:gd name="T7" fmla="*/ 2464 h 2464"/>
              <a:gd name="T8" fmla="*/ 2507 w 2507"/>
              <a:gd name="T9" fmla="*/ 1232 h 2464"/>
              <a:gd name="T10" fmla="*/ 2507 w 2507"/>
              <a:gd name="T11" fmla="*/ 0 h 2464"/>
              <a:gd name="T12" fmla="*/ 0 w 2507"/>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2507" h="2464">
                <a:moveTo>
                  <a:pt x="0" y="0"/>
                </a:moveTo>
                <a:lnTo>
                  <a:pt x="0" y="1232"/>
                </a:lnTo>
                <a:lnTo>
                  <a:pt x="0" y="2464"/>
                </a:lnTo>
                <a:lnTo>
                  <a:pt x="2507" y="2464"/>
                </a:lnTo>
                <a:lnTo>
                  <a:pt x="2507" y="1232"/>
                </a:lnTo>
                <a:lnTo>
                  <a:pt x="2507" y="0"/>
                </a:lnTo>
                <a:lnTo>
                  <a:pt x="0" y="0"/>
                </a:lnTo>
                <a:close/>
              </a:path>
            </a:pathLst>
          </a:custGeom>
          <a:blipFill dpi="0" rotWithShape="1">
            <a:blip r:embed="rId5" cstate="email">
              <a:extLst>
                <a:ext uri="{28A0092B-C50C-407E-A947-70E740481C1C}">
                  <a14:useLocalDpi xmlns:a14="http://schemas.microsoft.com/office/drawing/2010/main"/>
                </a:ext>
              </a:extLst>
            </a:blip>
            <a:srcRect/>
            <a:stretch>
              <a:fillRect/>
            </a:stretch>
          </a:blipFill>
          <a:ln>
            <a:noFill/>
          </a:ln>
        </p:spPr>
        <p:txBody>
          <a:bodyPr lIns="121912" tIns="60956" rIns="121912" bIns="60956"/>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grpSp>
        <p:nvGrpSpPr>
          <p:cNvPr id="12" name="组合 11"/>
          <p:cNvGrpSpPr/>
          <p:nvPr/>
        </p:nvGrpSpPr>
        <p:grpSpPr bwMode="auto">
          <a:xfrm>
            <a:off x="1453324" y="1411822"/>
            <a:ext cx="2288117" cy="2281766"/>
            <a:chOff x="1066800" y="1058863"/>
            <a:chExt cx="1716088" cy="1711325"/>
          </a:xfrm>
          <a:gradFill>
            <a:gsLst>
              <a:gs pos="0">
                <a:srgbClr val="8A0012"/>
              </a:gs>
              <a:gs pos="50000">
                <a:srgbClr val="E01425"/>
              </a:gs>
              <a:gs pos="100000">
                <a:srgbClr val="DF6342"/>
              </a:gs>
            </a:gsLst>
            <a:lin ang="5400000" scaled="0"/>
          </a:gradFill>
        </p:grpSpPr>
        <p:sp>
          <p:nvSpPr>
            <p:cNvPr id="13" name="Rectangle 21"/>
            <p:cNvSpPr>
              <a:spLocks noChangeArrowheads="1"/>
            </p:cNvSpPr>
            <p:nvPr/>
          </p:nvSpPr>
          <p:spPr bwMode="auto">
            <a:xfrm>
              <a:off x="1066800" y="1058863"/>
              <a:ext cx="1716088" cy="1711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4" name="Rectangle 26"/>
            <p:cNvSpPr>
              <a:spLocks noChangeArrowheads="1"/>
            </p:cNvSpPr>
            <p:nvPr/>
          </p:nvSpPr>
          <p:spPr bwMode="auto">
            <a:xfrm>
              <a:off x="1239838" y="1419225"/>
              <a:ext cx="1368425" cy="11082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2135" b="1" kern="0" dirty="0">
                  <a:solidFill>
                    <a:srgbClr val="FFFFFF"/>
                  </a:solidFill>
                  <a:latin typeface="微软雅黑" panose="020B0503020204020204" pitchFamily="34" charset="-122"/>
                  <a:ea typeface="微软雅黑" panose="020B0503020204020204" pitchFamily="34" charset="-122"/>
                </a:rPr>
                <a:t>添加标题</a:t>
              </a:r>
            </a:p>
            <a:p>
              <a:pPr algn="ctr" defTabSz="1218565">
                <a:defRPr/>
              </a:pPr>
              <a:endParaRPr lang="zh-CN" altLang="en-US" sz="1065" kern="0" dirty="0">
                <a:solidFill>
                  <a:srgbClr val="FFFFFF"/>
                </a:solidFill>
                <a:latin typeface="Calibri" panose="020F0502020204030204"/>
                <a:ea typeface="宋体" panose="02010600030101010101" pitchFamily="2" charset="-122"/>
              </a:endParaRPr>
            </a:p>
            <a:p>
              <a:pPr defTabSz="1218565">
                <a:defRPr/>
              </a:pPr>
              <a:r>
                <a:rPr lang="zh-CN" altLang="en-US" sz="1065" kern="3000" spc="31" dirty="0">
                  <a:solidFill>
                    <a:sysClr val="window" lastClr="FFFFFF"/>
                  </a:solidFill>
                  <a:latin typeface="微软雅黑" panose="020B0503020204020204" pitchFamily="34" charset="-122"/>
                  <a:ea typeface="微软雅黑" panose="020B0503020204020204" pitchFamily="34" charset="-122"/>
                </a:rPr>
                <a:t>文字内容需概括精炼，建议与标题相关并符合整体语言风格，语言描述尽量简洁生动。单击此处添加文本内容，建议与标题相关并符合整体语言风格，语言描述尽量简洁生动。</a:t>
              </a:r>
              <a:endParaRPr lang="en-US" altLang="zh-CN" sz="1065" kern="3000" spc="31"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bwMode="auto">
          <a:xfrm>
            <a:off x="3804943" y="3693589"/>
            <a:ext cx="2288116" cy="2281767"/>
            <a:chOff x="2830513" y="2770188"/>
            <a:chExt cx="1716087" cy="1711325"/>
          </a:xfrm>
          <a:gradFill>
            <a:gsLst>
              <a:gs pos="0">
                <a:srgbClr val="8A0012"/>
              </a:gs>
              <a:gs pos="50000">
                <a:srgbClr val="E01425"/>
              </a:gs>
              <a:gs pos="100000">
                <a:srgbClr val="DF6342"/>
              </a:gs>
            </a:gsLst>
            <a:lin ang="5400000" scaled="0"/>
          </a:gradFill>
        </p:grpSpPr>
        <p:sp>
          <p:nvSpPr>
            <p:cNvPr id="16" name="Rectangle 24"/>
            <p:cNvSpPr>
              <a:spLocks noChangeArrowheads="1"/>
            </p:cNvSpPr>
            <p:nvPr/>
          </p:nvSpPr>
          <p:spPr bwMode="auto">
            <a:xfrm>
              <a:off x="2830513" y="2770188"/>
              <a:ext cx="1716087" cy="1711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7" name="Rectangle 27"/>
            <p:cNvSpPr>
              <a:spLocks noChangeArrowheads="1"/>
            </p:cNvSpPr>
            <p:nvPr/>
          </p:nvSpPr>
          <p:spPr bwMode="auto">
            <a:xfrm>
              <a:off x="3011488" y="3152775"/>
              <a:ext cx="1368425" cy="11082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2135" b="1" kern="0" dirty="0">
                  <a:solidFill>
                    <a:srgbClr val="FFFFFF"/>
                  </a:solidFill>
                  <a:latin typeface="微软雅黑" panose="020B0503020204020204" pitchFamily="34" charset="-122"/>
                  <a:ea typeface="微软雅黑" panose="020B0503020204020204" pitchFamily="34" charset="-122"/>
                </a:rPr>
                <a:t>添加标题</a:t>
              </a:r>
            </a:p>
            <a:p>
              <a:pPr algn="ctr" defTabSz="1218565">
                <a:defRPr/>
              </a:pPr>
              <a:endParaRPr lang="zh-CN" altLang="en-US" sz="1065" kern="0" dirty="0">
                <a:solidFill>
                  <a:srgbClr val="FFFFFF"/>
                </a:solidFill>
                <a:latin typeface="Calibri" panose="020F0502020204030204"/>
                <a:ea typeface="宋体" panose="02010600030101010101" pitchFamily="2" charset="-122"/>
              </a:endParaRPr>
            </a:p>
            <a:p>
              <a:pPr defTabSz="1218565">
                <a:defRPr/>
              </a:pPr>
              <a:r>
                <a:rPr lang="zh-CN" altLang="en-US" sz="1065" kern="3000" spc="31" dirty="0">
                  <a:solidFill>
                    <a:prstClr val="white"/>
                  </a:solidFill>
                  <a:latin typeface="微软雅黑" panose="020B0503020204020204" pitchFamily="34" charset="-122"/>
                  <a:ea typeface="微软雅黑" panose="020B0503020204020204" pitchFamily="34" charset="-122"/>
                </a:rPr>
                <a:t>文字内容需概括精炼，建议与标题相关并符合整体语言风格，语言描述尽量简洁生动。单击此处添加文本内容，建议与标题相关并符合整体语言风格，语言描述尽量简洁生动。</a:t>
              </a:r>
              <a:endParaRPr lang="en-US" altLang="zh-CN" sz="1065" kern="3000" spc="3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 calcmode="lin" valueType="num">
                                      <p:cBhvr>
                                        <p:cTn id="13" dur="1000" fill="hold"/>
                                        <p:tgtEl>
                                          <p:spTgt spid="12"/>
                                        </p:tgtEl>
                                        <p:attrNameLst>
                                          <p:attrName>style.rotation</p:attrName>
                                        </p:attrNameLst>
                                      </p:cBhvr>
                                      <p:tavLst>
                                        <p:tav tm="0">
                                          <p:val>
                                            <p:fltVal val="90"/>
                                          </p:val>
                                        </p:tav>
                                        <p:tav tm="100000">
                                          <p:val>
                                            <p:fltVal val="0"/>
                                          </p:val>
                                        </p:tav>
                                      </p:tavLst>
                                    </p:anim>
                                    <p:animEffect transition="in" filter="fade">
                                      <p:cBhvr>
                                        <p:cTn id="14" dur="1000"/>
                                        <p:tgtEl>
                                          <p:spTgt spid="12"/>
                                        </p:tgtEl>
                                      </p:cBhvr>
                                    </p:animEffect>
                                  </p:childTnLst>
                                </p:cTn>
                              </p:par>
                              <p:par>
                                <p:cTn id="15" presetID="3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 calcmode="lin" valueType="num">
                                      <p:cBhvr>
                                        <p:cTn id="19" dur="1000" fill="hold"/>
                                        <p:tgtEl>
                                          <p:spTgt spid="10"/>
                                        </p:tgtEl>
                                        <p:attrNameLst>
                                          <p:attrName>style.rotation</p:attrName>
                                        </p:attrNameLst>
                                      </p:cBhvr>
                                      <p:tavLst>
                                        <p:tav tm="0">
                                          <p:val>
                                            <p:fltVal val="90"/>
                                          </p:val>
                                        </p:tav>
                                        <p:tav tm="100000">
                                          <p:val>
                                            <p:fltVal val="0"/>
                                          </p:val>
                                        </p:tav>
                                      </p:tavLst>
                                    </p:anim>
                                    <p:animEffect transition="in" filter="fade">
                                      <p:cBhvr>
                                        <p:cTn id="20" dur="1000"/>
                                        <p:tgtEl>
                                          <p:spTgt spid="10"/>
                                        </p:tgtEl>
                                      </p:cBhvr>
                                    </p:animEffect>
                                  </p:childTnLst>
                                </p:cTn>
                              </p:par>
                              <p:par>
                                <p:cTn id="21" presetID="3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par>
                                <p:cTn id="27" presetID="3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fltVal val="0"/>
                                          </p:val>
                                        </p:tav>
                                        <p:tav tm="100000">
                                          <p:val>
                                            <p:strVal val="#ppt_w"/>
                                          </p:val>
                                        </p:tav>
                                      </p:tavLst>
                                    </p:anim>
                                    <p:anim calcmode="lin" valueType="num">
                                      <p:cBhvr>
                                        <p:cTn id="30" dur="1000" fill="hold"/>
                                        <p:tgtEl>
                                          <p:spTgt spid="15"/>
                                        </p:tgtEl>
                                        <p:attrNameLst>
                                          <p:attrName>ppt_h</p:attrName>
                                        </p:attrNameLst>
                                      </p:cBhvr>
                                      <p:tavLst>
                                        <p:tav tm="0">
                                          <p:val>
                                            <p:fltVal val="0"/>
                                          </p:val>
                                        </p:tav>
                                        <p:tav tm="100000">
                                          <p:val>
                                            <p:strVal val="#ppt_h"/>
                                          </p:val>
                                        </p:tav>
                                      </p:tavLst>
                                    </p:anim>
                                    <p:anim calcmode="lin" valueType="num">
                                      <p:cBhvr>
                                        <p:cTn id="31" dur="1000" fill="hold"/>
                                        <p:tgtEl>
                                          <p:spTgt spid="15"/>
                                        </p:tgtEl>
                                        <p:attrNameLst>
                                          <p:attrName>style.rotation</p:attrName>
                                        </p:attrNameLst>
                                      </p:cBhvr>
                                      <p:tavLst>
                                        <p:tav tm="0">
                                          <p:val>
                                            <p:fltVal val="90"/>
                                          </p:val>
                                        </p:tav>
                                        <p:tav tm="100000">
                                          <p:val>
                                            <p:fltVal val="0"/>
                                          </p:val>
                                        </p:tav>
                                      </p:tavLst>
                                    </p:anim>
                                    <p:animEffect transition="in" filter="fade">
                                      <p:cBhvr>
                                        <p:cTn id="32" dur="1000"/>
                                        <p:tgtEl>
                                          <p:spTgt spid="15"/>
                                        </p:tgtEl>
                                      </p:cBhvr>
                                    </p:animEffect>
                                  </p:childTnLst>
                                </p:cTn>
                              </p:par>
                            </p:childTnLst>
                          </p:cTn>
                        </p:par>
                        <p:par>
                          <p:cTn id="33" fill="hold">
                            <p:stCondLst>
                              <p:cond delay="1500"/>
                            </p:stCondLst>
                            <p:childTnLst>
                              <p:par>
                                <p:cTn id="34" presetID="2" presetClass="entr" presetSubtype="2"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1+#ppt_w/2"/>
                                          </p:val>
                                        </p:tav>
                                        <p:tav tm="100000">
                                          <p:val>
                                            <p:strVal val="#ppt_x"/>
                                          </p:val>
                                        </p:tav>
                                      </p:tavLst>
                                    </p:anim>
                                    <p:anim calcmode="lin" valueType="num">
                                      <p:cBhvr additive="base">
                                        <p:cTn id="3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56" name="组合 55"/>
          <p:cNvGrpSpPr/>
          <p:nvPr/>
        </p:nvGrpSpPr>
        <p:grpSpPr>
          <a:xfrm>
            <a:off x="3765909" y="2260997"/>
            <a:ext cx="3504825" cy="3504041"/>
            <a:chOff x="3868719" y="1776670"/>
            <a:chExt cx="2628619" cy="2628031"/>
          </a:xfrm>
        </p:grpSpPr>
        <p:sp>
          <p:nvSpPr>
            <p:cNvPr id="57"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gradFill>
              <a:gsLst>
                <a:gs pos="0">
                  <a:srgbClr val="8A0012"/>
                </a:gs>
                <a:gs pos="50000">
                  <a:srgbClr val="E01425"/>
                </a:gs>
                <a:gs pos="100000">
                  <a:srgbClr val="DF6342"/>
                </a:gs>
              </a:gsLst>
              <a:lin ang="5400000" scaled="0"/>
            </a:gra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fontAlgn="base">
                <a:lnSpc>
                  <a:spcPct val="120000"/>
                </a:lnSpc>
                <a:spcBef>
                  <a:spcPts val="800"/>
                </a:spcBef>
                <a:spcAft>
                  <a:spcPts val="800"/>
                </a:spcAft>
                <a:defRPr/>
              </a:pPr>
              <a:endParaRPr lang="en-US" sz="3735" kern="0" dirty="0">
                <a:solidFill>
                  <a:srgbClr val="5A5959"/>
                </a:solidFill>
                <a:latin typeface="Impact" panose="020B0806030902050204" pitchFamily="34" charset="0"/>
                <a:ea typeface="微软雅黑" panose="020B0503020204020204" pitchFamily="34" charset="-122"/>
              </a:endParaRPr>
            </a:p>
          </p:txBody>
        </p:sp>
        <p:sp>
          <p:nvSpPr>
            <p:cNvPr id="58" name="Oval 5"/>
            <p:cNvSpPr>
              <a:spLocks noChangeArrowheads="1"/>
            </p:cNvSpPr>
            <p:nvPr/>
          </p:nvSpPr>
          <p:spPr bwMode="auto">
            <a:xfrm>
              <a:off x="4274765" y="2177285"/>
              <a:ext cx="1821868" cy="1826802"/>
            </a:xfrm>
            <a:prstGeom prst="ellipse">
              <a:avLst/>
            </a:prstGeom>
            <a:solidFill>
              <a:sysClr val="window" lastClr="FFFFFF">
                <a:lumMod val="95000"/>
              </a:sys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r>
                <a:rPr lang="zh-CN" altLang="en-US" sz="2400" kern="0" dirty="0">
                  <a:solidFill>
                    <a:srgbClr val="5A5959"/>
                  </a:solidFill>
                  <a:latin typeface="Calibri" panose="020F0502020204030204"/>
                  <a:ea typeface="微软雅黑" panose="020B0503020204020204" pitchFamily="34" charset="-122"/>
                </a:rPr>
                <a:t>单击此处添加文本</a:t>
              </a:r>
              <a:endParaRPr lang="en-US" sz="2400" kern="0" dirty="0">
                <a:solidFill>
                  <a:srgbClr val="5A5959"/>
                </a:solidFill>
                <a:latin typeface="Calibri" panose="020F0502020204030204"/>
                <a:ea typeface="微软雅黑" panose="020B0503020204020204" pitchFamily="34" charset="-122"/>
              </a:endParaRPr>
            </a:p>
          </p:txBody>
        </p:sp>
      </p:grpSp>
      <p:grpSp>
        <p:nvGrpSpPr>
          <p:cNvPr id="59" name="组合 58"/>
          <p:cNvGrpSpPr/>
          <p:nvPr/>
        </p:nvGrpSpPr>
        <p:grpSpPr>
          <a:xfrm>
            <a:off x="6821071" y="1691070"/>
            <a:ext cx="2387180" cy="2386645"/>
            <a:chOff x="6012485" y="1170407"/>
            <a:chExt cx="1487948" cy="1487615"/>
          </a:xfrm>
        </p:grpSpPr>
        <p:sp>
          <p:nvSpPr>
            <p:cNvPr id="60"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adFill>
              <a:gsLst>
                <a:gs pos="0">
                  <a:srgbClr val="8A0012"/>
                </a:gs>
                <a:gs pos="50000">
                  <a:srgbClr val="E01425"/>
                </a:gs>
                <a:gs pos="100000">
                  <a:srgbClr val="DF6342"/>
                </a:gs>
              </a:gsLst>
              <a:lin ang="5400000" scaled="0"/>
            </a:gra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fontAlgn="base">
                <a:lnSpc>
                  <a:spcPct val="120000"/>
                </a:lnSpc>
                <a:spcBef>
                  <a:spcPts val="800"/>
                </a:spcBef>
                <a:spcAft>
                  <a:spcPts val="800"/>
                </a:spcAft>
                <a:defRPr/>
              </a:pPr>
              <a:endParaRPr lang="en-US" sz="3735" kern="0" dirty="0">
                <a:solidFill>
                  <a:srgbClr val="5A5959"/>
                </a:solidFill>
                <a:latin typeface="Impact" panose="020B0806030902050204" pitchFamily="34" charset="0"/>
                <a:ea typeface="微软雅黑" panose="020B0503020204020204" pitchFamily="34" charset="-122"/>
              </a:endParaRPr>
            </a:p>
          </p:txBody>
        </p:sp>
        <p:sp>
          <p:nvSpPr>
            <p:cNvPr id="61" name="Oval 7"/>
            <p:cNvSpPr>
              <a:spLocks noChangeArrowheads="1"/>
            </p:cNvSpPr>
            <p:nvPr/>
          </p:nvSpPr>
          <p:spPr bwMode="auto">
            <a:xfrm>
              <a:off x="6307671" y="1468197"/>
              <a:ext cx="897577" cy="892035"/>
            </a:xfrm>
            <a:prstGeom prst="ellipse">
              <a:avLst/>
            </a:prstGeom>
            <a:solidFill>
              <a:sysClr val="window" lastClr="FFFFFF">
                <a:lumMod val="95000"/>
              </a:sys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r>
                <a:rPr lang="zh-CN" altLang="en-US" sz="1600" kern="0" dirty="0">
                  <a:solidFill>
                    <a:srgbClr val="5A5959"/>
                  </a:solidFill>
                  <a:latin typeface="Calibri" panose="020F0502020204030204"/>
                  <a:ea typeface="微软雅黑" panose="020B0503020204020204" pitchFamily="34" charset="-122"/>
                </a:rPr>
                <a:t>单击此处添加文本</a:t>
              </a:r>
              <a:endParaRPr lang="en-US" altLang="zh-CN" sz="1600" kern="0" dirty="0">
                <a:solidFill>
                  <a:srgbClr val="5A5959"/>
                </a:solidFill>
                <a:latin typeface="Calibri" panose="020F0502020204030204"/>
                <a:ea typeface="微软雅黑" panose="020B0503020204020204" pitchFamily="34" charset="-122"/>
              </a:endParaRPr>
            </a:p>
          </p:txBody>
        </p:sp>
      </p:grpSp>
      <p:grpSp>
        <p:nvGrpSpPr>
          <p:cNvPr id="62" name="组合 61"/>
          <p:cNvGrpSpPr/>
          <p:nvPr/>
        </p:nvGrpSpPr>
        <p:grpSpPr>
          <a:xfrm>
            <a:off x="1190401" y="1975662"/>
            <a:ext cx="2767529" cy="2774033"/>
            <a:chOff x="2057536" y="1194444"/>
            <a:chExt cx="2075647" cy="2080525"/>
          </a:xfrm>
        </p:grpSpPr>
        <p:sp>
          <p:nvSpPr>
            <p:cNvPr id="63"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a:gsLst>
                <a:gs pos="0">
                  <a:srgbClr val="8A0012"/>
                </a:gs>
                <a:gs pos="50000">
                  <a:srgbClr val="E01425"/>
                </a:gs>
                <a:gs pos="100000">
                  <a:srgbClr val="DF6342"/>
                </a:gs>
              </a:gsLst>
              <a:lin ang="5400000" scaled="0"/>
            </a:gra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fontAlgn="base">
                <a:lnSpc>
                  <a:spcPct val="120000"/>
                </a:lnSpc>
                <a:spcBef>
                  <a:spcPts val="800"/>
                </a:spcBef>
                <a:spcAft>
                  <a:spcPts val="800"/>
                </a:spcAft>
                <a:defRPr/>
              </a:pPr>
              <a:endParaRPr lang="en-US" sz="3735" kern="0" dirty="0">
                <a:solidFill>
                  <a:srgbClr val="5A5959"/>
                </a:solidFill>
                <a:latin typeface="Impact" panose="020B0806030902050204" pitchFamily="34" charset="0"/>
                <a:ea typeface="微软雅黑" panose="020B0503020204020204" pitchFamily="34" charset="-122"/>
              </a:endParaRPr>
            </a:p>
          </p:txBody>
        </p:sp>
        <p:sp>
          <p:nvSpPr>
            <p:cNvPr id="64"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defRPr/>
              </a:pPr>
              <a:r>
                <a:rPr lang="zh-CN" altLang="en-US" sz="1865" kern="0" dirty="0">
                  <a:solidFill>
                    <a:srgbClr val="5A5959"/>
                  </a:solidFill>
                  <a:latin typeface="Calibri" panose="020F0502020204030204"/>
                  <a:ea typeface="微软雅黑" panose="020B0503020204020204" pitchFamily="34" charset="-122"/>
                </a:rPr>
                <a:t>单击此处添加文本</a:t>
              </a:r>
              <a:endParaRPr lang="en-US" sz="1865" kern="0" dirty="0">
                <a:solidFill>
                  <a:srgbClr val="5A5959"/>
                </a:solidFill>
                <a:latin typeface="Calibri" panose="020F0502020204030204"/>
                <a:ea typeface="微软雅黑" panose="020B0503020204020204" pitchFamily="34" charset="-122"/>
              </a:endParaRPr>
            </a:p>
          </p:txBody>
        </p:sp>
      </p:grpSp>
      <p:sp>
        <p:nvSpPr>
          <p:cNvPr id="65" name="Freeform 10"/>
          <p:cNvSpPr/>
          <p:nvPr/>
        </p:nvSpPr>
        <p:spPr bwMode="auto">
          <a:xfrm>
            <a:off x="1995893" y="5761061"/>
            <a:ext cx="6564423" cy="452249"/>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gradFill>
            <a:gsLst>
              <a:gs pos="0">
                <a:srgbClr val="8A0012"/>
              </a:gs>
              <a:gs pos="50000">
                <a:srgbClr val="E01425"/>
              </a:gs>
              <a:gs pos="100000">
                <a:srgbClr val="DF6342"/>
              </a:gs>
            </a:gsLst>
            <a:lin ang="5400000" scaled="0"/>
          </a:gradFill>
          <a:ln w="9525" cap="rnd">
            <a:solidFill>
              <a:srgbClr val="E6E6E6"/>
            </a:solidFill>
            <a:prstDash val="solid"/>
            <a:round/>
          </a:ln>
        </p:spPr>
        <p:txBody>
          <a:bodyPr vert="eaVert" lIns="121904" tIns="60952" rIns="121904" bIns="6095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base">
              <a:spcBef>
                <a:spcPct val="0"/>
              </a:spcBef>
              <a:spcAft>
                <a:spcPct val="0"/>
              </a:spcAft>
              <a:defRPr/>
            </a:pPr>
            <a:endParaRPr lang="en-US" sz="1865" kern="0" dirty="0">
              <a:solidFill>
                <a:sysClr val="window" lastClr="FFFFFF"/>
              </a:solidFill>
              <a:latin typeface="微软雅黑" panose="020B0503020204020204" pitchFamily="34" charset="-122"/>
              <a:ea typeface="微软雅黑" panose="020B0503020204020204" pitchFamily="34" charset="-122"/>
            </a:endParaRPr>
          </a:p>
        </p:txBody>
      </p:sp>
      <p:sp>
        <p:nvSpPr>
          <p:cNvPr id="66" name="TextBox 53"/>
          <p:cNvSpPr txBox="1">
            <a:spLocks noChangeArrowheads="1"/>
          </p:cNvSpPr>
          <p:nvPr/>
        </p:nvSpPr>
        <p:spPr bwMode="auto">
          <a:xfrm>
            <a:off x="1269630" y="1482461"/>
            <a:ext cx="2304317" cy="41041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vert="horz" wrap="square" lIns="121904" tIns="60952" rIns="121904" bIns="6095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fontAlgn="base">
              <a:spcBef>
                <a:spcPct val="0"/>
              </a:spcBef>
              <a:spcAft>
                <a:spcPct val="0"/>
              </a:spcAft>
              <a:defRPr/>
            </a:pPr>
            <a:r>
              <a:rPr lang="zh-CN" altLang="en-US" sz="1865" b="1" kern="0" dirty="0">
                <a:solidFill>
                  <a:prstClr val="black"/>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665" kern="0" dirty="0">
              <a:solidFill>
                <a:prstClr val="black"/>
              </a:solidFill>
              <a:latin typeface="Arial" panose="020B0604020202020204" pitchFamily="34" charset="0"/>
              <a:ea typeface="宋体" panose="02010600030101010101" pitchFamily="2" charset="-122"/>
              <a:cs typeface="宋体" panose="02010600030101010101" pitchFamily="2" charset="-122"/>
            </a:endParaRPr>
          </a:p>
        </p:txBody>
      </p:sp>
      <p:sp>
        <p:nvSpPr>
          <p:cNvPr id="67" name="TextBox 53"/>
          <p:cNvSpPr txBox="1">
            <a:spLocks noChangeArrowheads="1"/>
          </p:cNvSpPr>
          <p:nvPr/>
        </p:nvSpPr>
        <p:spPr bwMode="auto">
          <a:xfrm>
            <a:off x="4245962" y="1796820"/>
            <a:ext cx="2304317" cy="41041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vert="horz" wrap="square" lIns="121904" tIns="60952" rIns="121904" bIns="6095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fontAlgn="base">
              <a:spcBef>
                <a:spcPct val="0"/>
              </a:spcBef>
              <a:spcAft>
                <a:spcPct val="0"/>
              </a:spcAft>
              <a:defRPr/>
            </a:pPr>
            <a:r>
              <a:rPr lang="zh-CN" altLang="en-US" sz="1865" b="1" kern="0" dirty="0">
                <a:solidFill>
                  <a:prstClr val="black"/>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665" kern="0" dirty="0">
              <a:solidFill>
                <a:prstClr val="black"/>
              </a:solidFill>
              <a:latin typeface="Arial" panose="020B0604020202020204" pitchFamily="34" charset="0"/>
              <a:ea typeface="宋体" panose="02010600030101010101" pitchFamily="2" charset="-122"/>
              <a:cs typeface="宋体" panose="02010600030101010101" pitchFamily="2" charset="-122"/>
            </a:endParaRPr>
          </a:p>
        </p:txBody>
      </p:sp>
      <p:sp>
        <p:nvSpPr>
          <p:cNvPr id="68" name="TextBox 53"/>
          <p:cNvSpPr txBox="1">
            <a:spLocks noChangeArrowheads="1"/>
          </p:cNvSpPr>
          <p:nvPr/>
        </p:nvSpPr>
        <p:spPr bwMode="auto">
          <a:xfrm>
            <a:off x="8950483" y="2250547"/>
            <a:ext cx="2016224" cy="41041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vert="horz" wrap="square" lIns="121904" tIns="60952" rIns="121904" bIns="60952"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fontAlgn="base">
              <a:spcBef>
                <a:spcPct val="0"/>
              </a:spcBef>
              <a:spcAft>
                <a:spcPct val="0"/>
              </a:spcAft>
              <a:defRPr/>
            </a:pPr>
            <a:r>
              <a:rPr lang="zh-CN" altLang="en-US" sz="1865" b="1" kern="0" dirty="0">
                <a:solidFill>
                  <a:prstClr val="black"/>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665" kern="0" dirty="0">
              <a:solidFill>
                <a:prstClr val="black"/>
              </a:solidFill>
              <a:latin typeface="Arial" panose="020B0604020202020204" pitchFamily="34" charset="0"/>
              <a:ea typeface="宋体" panose="02010600030101010101" pitchFamily="2" charset="-122"/>
              <a:cs typeface="宋体" panose="02010600030101010101" pitchFamily="2" charset="-122"/>
            </a:endParaRPr>
          </a:p>
        </p:txBody>
      </p:sp>
      <p:grpSp>
        <p:nvGrpSpPr>
          <p:cNvPr id="69" name="组合 68"/>
          <p:cNvGrpSpPr/>
          <p:nvPr/>
        </p:nvGrpSpPr>
        <p:grpSpPr>
          <a:xfrm>
            <a:off x="8854472" y="2847747"/>
            <a:ext cx="2208245" cy="2213435"/>
            <a:chOff x="2057536" y="1194444"/>
            <a:chExt cx="2075647" cy="2080525"/>
          </a:xfrm>
        </p:grpSpPr>
        <p:sp>
          <p:nvSpPr>
            <p:cNvPr id="7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a:gsLst>
                <a:gs pos="0">
                  <a:srgbClr val="8A0012"/>
                </a:gs>
                <a:gs pos="50000">
                  <a:srgbClr val="E01425"/>
                </a:gs>
                <a:gs pos="100000">
                  <a:srgbClr val="DF6342"/>
                </a:gs>
              </a:gsLst>
              <a:lin ang="5400000" scaled="0"/>
            </a:gra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fontAlgn="base">
                <a:lnSpc>
                  <a:spcPct val="120000"/>
                </a:lnSpc>
                <a:spcBef>
                  <a:spcPts val="800"/>
                </a:spcBef>
                <a:spcAft>
                  <a:spcPts val="800"/>
                </a:spcAft>
                <a:defRPr/>
              </a:pPr>
              <a:endParaRPr lang="en-US" sz="3735" kern="0" dirty="0">
                <a:solidFill>
                  <a:srgbClr val="5A5959"/>
                </a:solidFill>
                <a:latin typeface="Impact" panose="020B0806030902050204" pitchFamily="34" charset="0"/>
                <a:ea typeface="微软雅黑" panose="020B0503020204020204" pitchFamily="34" charset="-122"/>
              </a:endParaRPr>
            </a:p>
          </p:txBody>
        </p:sp>
        <p:sp>
          <p:nvSpPr>
            <p:cNvPr id="71"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defRPr/>
              </a:pPr>
              <a:r>
                <a:rPr lang="zh-CN" altLang="en-US" sz="1865" kern="0" dirty="0">
                  <a:solidFill>
                    <a:srgbClr val="5A5959"/>
                  </a:solidFill>
                  <a:latin typeface="Calibri" panose="020F0502020204030204"/>
                  <a:ea typeface="微软雅黑" panose="020B0503020204020204" pitchFamily="34" charset="-122"/>
                </a:rPr>
                <a:t>单击此处添加文本</a:t>
              </a:r>
              <a:endParaRPr lang="en-US" sz="1865" kern="0" dirty="0">
                <a:solidFill>
                  <a:srgbClr val="5A5959"/>
                </a:solidFill>
                <a:latin typeface="Calibri" panose="020F0502020204030204"/>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par>
                                <p:cTn id="12" presetID="10" presetClass="entr" presetSubtype="0" fill="hold" nodeType="withEffect">
                                  <p:stCondLst>
                                    <p:cond delay="40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par>
                                <p:cTn id="15" presetID="10" presetClass="entr" presetSubtype="0" fill="hold" nodeType="withEffect">
                                  <p:stCondLst>
                                    <p:cond delay="60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par>
                                <p:cTn id="18" presetID="10" presetClass="entr" presetSubtype="0" fill="hold" nodeType="withEffect">
                                  <p:stCondLst>
                                    <p:cond delay="100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500"/>
                                        <p:tgtEl>
                                          <p:spTgt spid="69"/>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p:tgtEl>
                                          <p:spTgt spid="65"/>
                                        </p:tgtEl>
                                        <p:attrNameLst>
                                          <p:attrName>ppt_x</p:attrName>
                                        </p:attrNameLst>
                                      </p:cBhvr>
                                      <p:tavLst>
                                        <p:tav tm="0">
                                          <p:val>
                                            <p:strVal val="#ppt_x-#ppt_w*1.125000"/>
                                          </p:val>
                                        </p:tav>
                                        <p:tav tm="100000">
                                          <p:val>
                                            <p:strVal val="#ppt_x"/>
                                          </p:val>
                                        </p:tav>
                                      </p:tavLst>
                                    </p:anim>
                                    <p:animEffect transition="in" filter="wipe(right)">
                                      <p:cBhvr>
                                        <p:cTn id="25" dur="500"/>
                                        <p:tgtEl>
                                          <p:spTgt spid="65"/>
                                        </p:tgtEl>
                                      </p:cBhvr>
                                    </p:animEffect>
                                  </p:childTnLst>
                                </p:cTn>
                              </p:par>
                            </p:childTnLst>
                          </p:cTn>
                        </p:par>
                        <p:par>
                          <p:cTn id="26" fill="hold">
                            <p:stCondLst>
                              <p:cond delay="1500"/>
                            </p:stCondLst>
                            <p:childTnLst>
                              <p:par>
                                <p:cTn id="27" presetID="8" presetClass="emph" presetSubtype="0" fill="hold" nodeType="afterEffect">
                                  <p:stCondLst>
                                    <p:cond delay="0"/>
                                  </p:stCondLst>
                                  <p:childTnLst>
                                    <p:animRot by="21600000">
                                      <p:cBhvr>
                                        <p:cTn id="28" dur="2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2"/>
                                        </p:tgtEl>
                                        <p:attrNameLst>
                                          <p:attrName>r</p:attrName>
                                        </p:attrNameLst>
                                      </p:cBhvr>
                                    </p:animRot>
                                  </p:childTnLst>
                                </p:cTn>
                              </p:par>
                              <p:par>
                                <p:cTn id="31" presetID="8" presetClass="emph" presetSubtype="0" fill="hold" nodeType="withEffect">
                                  <p:stCondLst>
                                    <p:cond delay="0"/>
                                  </p:stCondLst>
                                  <p:childTnLst>
                                    <p:animRot by="21600000">
                                      <p:cBhvr>
                                        <p:cTn id="32" dur="1000" fill="hold"/>
                                        <p:tgtEl>
                                          <p:spTgt spid="59"/>
                                        </p:tgtEl>
                                        <p:attrNameLst>
                                          <p:attrName>r</p:attrName>
                                        </p:attrNameLst>
                                      </p:cBhvr>
                                    </p:animRot>
                                  </p:childTnLst>
                                </p:cTn>
                              </p:par>
                              <p:par>
                                <p:cTn id="33" presetID="8" presetClass="emph" presetSubtype="0" fill="hold" nodeType="withEffect">
                                  <p:stCondLst>
                                    <p:cond delay="0"/>
                                  </p:stCondLst>
                                  <p:childTnLst>
                                    <p:animRot by="21600000">
                                      <p:cBhvr>
                                        <p:cTn id="34" dur="1500" fill="hold"/>
                                        <p:tgtEl>
                                          <p:spTgt spid="69"/>
                                        </p:tgtEl>
                                        <p:attrNameLst>
                                          <p:attrName>r</p:attrName>
                                        </p:attrNameLst>
                                      </p:cBhvr>
                                    </p:animRot>
                                  </p:childTnLst>
                                </p:cTn>
                              </p:par>
                              <p:par>
                                <p:cTn id="35" presetID="42" presetClass="entr" presetSubtype="0" fill="hold" grpId="0" nodeType="withEffect">
                                  <p:stCondLst>
                                    <p:cond delay="60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500"/>
                                        <p:tgtEl>
                                          <p:spTgt spid="66"/>
                                        </p:tgtEl>
                                      </p:cBhvr>
                                    </p:animEffect>
                                    <p:anim calcmode="lin" valueType="num">
                                      <p:cBhvr>
                                        <p:cTn id="38" dur="500" fill="hold"/>
                                        <p:tgtEl>
                                          <p:spTgt spid="66"/>
                                        </p:tgtEl>
                                        <p:attrNameLst>
                                          <p:attrName>ppt_x</p:attrName>
                                        </p:attrNameLst>
                                      </p:cBhvr>
                                      <p:tavLst>
                                        <p:tav tm="0">
                                          <p:val>
                                            <p:strVal val="#ppt_x"/>
                                          </p:val>
                                        </p:tav>
                                        <p:tav tm="100000">
                                          <p:val>
                                            <p:strVal val="#ppt_x"/>
                                          </p:val>
                                        </p:tav>
                                      </p:tavLst>
                                    </p:anim>
                                    <p:anim calcmode="lin" valueType="num">
                                      <p:cBhvr>
                                        <p:cTn id="39" dur="500" fill="hold"/>
                                        <p:tgtEl>
                                          <p:spTgt spid="6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10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anim calcmode="lin" valueType="num">
                                      <p:cBhvr>
                                        <p:cTn id="43" dur="500" fill="hold"/>
                                        <p:tgtEl>
                                          <p:spTgt spid="67"/>
                                        </p:tgtEl>
                                        <p:attrNameLst>
                                          <p:attrName>ppt_x</p:attrName>
                                        </p:attrNameLst>
                                      </p:cBhvr>
                                      <p:tavLst>
                                        <p:tav tm="0">
                                          <p:val>
                                            <p:strVal val="#ppt_x"/>
                                          </p:val>
                                        </p:tav>
                                        <p:tav tm="100000">
                                          <p:val>
                                            <p:strVal val="#ppt_x"/>
                                          </p:val>
                                        </p:tav>
                                      </p:tavLst>
                                    </p:anim>
                                    <p:anim calcmode="lin" valueType="num">
                                      <p:cBhvr>
                                        <p:cTn id="44" dur="500" fill="hold"/>
                                        <p:tgtEl>
                                          <p:spTgt spid="6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3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anim calcmode="lin" valueType="num">
                                      <p:cBhvr>
                                        <p:cTn id="48" dur="500" fill="hold"/>
                                        <p:tgtEl>
                                          <p:spTgt spid="68"/>
                                        </p:tgtEl>
                                        <p:attrNameLst>
                                          <p:attrName>ppt_x</p:attrName>
                                        </p:attrNameLst>
                                      </p:cBhvr>
                                      <p:tavLst>
                                        <p:tav tm="0">
                                          <p:val>
                                            <p:strVal val="#ppt_x"/>
                                          </p:val>
                                        </p:tav>
                                        <p:tav tm="100000">
                                          <p:val>
                                            <p:strVal val="#ppt_x"/>
                                          </p:val>
                                        </p:tav>
                                      </p:tavLst>
                                    </p:anim>
                                    <p:anim calcmode="lin" valueType="num">
                                      <p:cBhvr>
                                        <p:cTn id="49"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5" grpId="0" animBg="1"/>
      <p:bldP spid="66" grpId="0"/>
      <p:bldP spid="67"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Shape 650"/>
          <p:cNvSpPr/>
          <p:nvPr/>
        </p:nvSpPr>
        <p:spPr>
          <a:xfrm>
            <a:off x="4229105" y="2089152"/>
            <a:ext cx="3636433" cy="36364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ysClr val="windowText" lastClr="000000">
              <a:lumMod val="65000"/>
              <a:lumOff val="35000"/>
            </a:sysClr>
          </a:solidFill>
          <a:ln w="12700">
            <a:miter lim="400000"/>
          </a:ln>
        </p:spPr>
        <p:txBody>
          <a:bodyPr lIns="50796" tIns="50796" rIns="50796" bIns="50796" anchor="ctr"/>
          <a:lstStyle/>
          <a:p>
            <a:pPr defTabSz="1218565">
              <a:defRPr sz="3200">
                <a:solidFill>
                  <a:srgbClr val="FFFFFF"/>
                </a:solidFill>
                <a:latin typeface="+mn-lt"/>
                <a:ea typeface="+mn-ea"/>
                <a:cs typeface="+mn-cs"/>
                <a:sym typeface="Helvetica Light"/>
              </a:defRPr>
            </a:pPr>
            <a:endParaRPr sz="4265" kern="0">
              <a:solidFill>
                <a:srgbClr val="FFFFFF"/>
              </a:solidFill>
              <a:latin typeface="Calibri" panose="020F0502020204030204"/>
              <a:sym typeface="Helvetica Light"/>
            </a:endParaRPr>
          </a:p>
        </p:txBody>
      </p:sp>
      <p:sp>
        <p:nvSpPr>
          <p:cNvPr id="10" name="Shape 674"/>
          <p:cNvSpPr/>
          <p:nvPr/>
        </p:nvSpPr>
        <p:spPr>
          <a:xfrm>
            <a:off x="6684435" y="2148422"/>
            <a:ext cx="1612900" cy="249767"/>
          </a:xfrm>
          <a:custGeom>
            <a:avLst/>
            <a:gdLst/>
            <a:ahLst/>
            <a:cxnLst>
              <a:cxn ang="0">
                <a:pos x="wd2" y="hd2"/>
              </a:cxn>
              <a:cxn ang="5400000">
                <a:pos x="wd2" y="hd2"/>
              </a:cxn>
              <a:cxn ang="10800000">
                <a:pos x="wd2" y="hd2"/>
              </a:cxn>
              <a:cxn ang="16200000">
                <a:pos x="wd2" y="hd2"/>
              </a:cxn>
            </a:cxnLst>
            <a:rect l="0" t="0" r="r" b="b"/>
            <a:pathLst>
              <a:path w="21600" h="16225" extrusionOk="0">
                <a:moveTo>
                  <a:pt x="0" y="16225"/>
                </a:moveTo>
                <a:cubicBezTo>
                  <a:pt x="7570" y="-4562"/>
                  <a:pt x="14770" y="-5375"/>
                  <a:pt x="21600" y="13785"/>
                </a:cubicBezTo>
              </a:path>
            </a:pathLst>
          </a:custGeom>
          <a:ln w="25400">
            <a:gradFill>
              <a:gsLst>
                <a:gs pos="0">
                  <a:srgbClr val="8A0012"/>
                </a:gs>
                <a:gs pos="50000">
                  <a:srgbClr val="E01425"/>
                </a:gs>
                <a:gs pos="100000">
                  <a:srgbClr val="DF6342"/>
                </a:gs>
              </a:gsLst>
              <a:lin ang="5400000" scaled="0"/>
            </a:gradFill>
            <a:miter lim="400000"/>
            <a:tailEnd type="triangle"/>
          </a:ln>
        </p:spPr>
        <p:txBody>
          <a:bodyPr lIns="91435" tIns="45719" rIns="91435" bIns="45719"/>
          <a:lstStyle/>
          <a:p>
            <a:pPr defTabSz="1218565">
              <a:defRPr/>
            </a:pPr>
            <a:endParaRPr sz="2400" kern="0">
              <a:solidFill>
                <a:sysClr val="windowText" lastClr="000000"/>
              </a:solidFill>
              <a:latin typeface="Calibri" panose="020F0502020204030204"/>
            </a:endParaRPr>
          </a:p>
        </p:txBody>
      </p:sp>
      <p:sp>
        <p:nvSpPr>
          <p:cNvPr id="11" name="Shape 653"/>
          <p:cNvSpPr/>
          <p:nvPr/>
        </p:nvSpPr>
        <p:spPr>
          <a:xfrm>
            <a:off x="5251456" y="2080689"/>
            <a:ext cx="1593849" cy="1595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8A0012"/>
              </a:gs>
              <a:gs pos="50000">
                <a:srgbClr val="E01425"/>
              </a:gs>
              <a:gs pos="100000">
                <a:srgbClr val="DF6342"/>
              </a:gs>
            </a:gsLst>
            <a:lin ang="5400000" scaled="0"/>
          </a:gradFill>
          <a:ln w="12700" cap="flat">
            <a:solidFill>
              <a:sysClr val="window" lastClr="FFFFFF"/>
            </a:solidFill>
            <a:miter lim="400000"/>
          </a:ln>
          <a:effectLst/>
        </p:spPr>
        <p:txBody>
          <a:bodyPr lIns="50796" tIns="50796" rIns="50796" bIns="50796" anchor="ctr"/>
          <a:lstStyle/>
          <a:p>
            <a:pPr defTabSz="1218565">
              <a:defRPr sz="3200">
                <a:solidFill>
                  <a:srgbClr val="FFFFFF"/>
                </a:solidFill>
                <a:latin typeface="+mn-lt"/>
                <a:ea typeface="+mn-ea"/>
                <a:cs typeface="+mn-cs"/>
                <a:sym typeface="Helvetica Light"/>
              </a:defRPr>
            </a:pPr>
            <a:endParaRPr sz="4265" kern="0">
              <a:solidFill>
                <a:srgbClr val="FFFFFF"/>
              </a:solidFill>
              <a:latin typeface="微软雅黑" panose="020B0503020204020204" pitchFamily="34" charset="-122"/>
              <a:ea typeface="微软雅黑" panose="020B0503020204020204" pitchFamily="34" charset="-122"/>
              <a:sym typeface="Helvetica Light"/>
            </a:endParaRPr>
          </a:p>
        </p:txBody>
      </p:sp>
      <p:sp>
        <p:nvSpPr>
          <p:cNvPr id="12" name="Shape 656"/>
          <p:cNvSpPr/>
          <p:nvPr/>
        </p:nvSpPr>
        <p:spPr>
          <a:xfrm>
            <a:off x="6280156" y="3109389"/>
            <a:ext cx="1593849" cy="15938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8A0012"/>
              </a:gs>
              <a:gs pos="50000">
                <a:srgbClr val="E01425"/>
              </a:gs>
              <a:gs pos="100000">
                <a:srgbClr val="DF6342"/>
              </a:gs>
            </a:gsLst>
            <a:lin ang="5400000" scaled="0"/>
          </a:gradFill>
          <a:ln w="12700" cap="flat">
            <a:solidFill>
              <a:sysClr val="window" lastClr="FFFFFF"/>
            </a:solidFill>
            <a:miter lim="400000"/>
          </a:ln>
          <a:effectLst/>
        </p:spPr>
        <p:txBody>
          <a:bodyPr lIns="50796" tIns="50796" rIns="50796" bIns="50796" anchor="ctr"/>
          <a:lstStyle/>
          <a:p>
            <a:pPr defTabSz="1218565">
              <a:defRPr sz="3200">
                <a:solidFill>
                  <a:srgbClr val="FFFFFF"/>
                </a:solidFill>
                <a:latin typeface="+mn-lt"/>
                <a:ea typeface="+mn-ea"/>
                <a:cs typeface="+mn-cs"/>
                <a:sym typeface="Helvetica Light"/>
              </a:defRPr>
            </a:pPr>
            <a:endParaRPr sz="4265" kern="0">
              <a:solidFill>
                <a:srgbClr val="FFFFFF"/>
              </a:solidFill>
              <a:latin typeface="微软雅黑" panose="020B0503020204020204" pitchFamily="34" charset="-122"/>
              <a:ea typeface="微软雅黑" panose="020B0503020204020204" pitchFamily="34" charset="-122"/>
              <a:sym typeface="Helvetica Light"/>
            </a:endParaRPr>
          </a:p>
        </p:txBody>
      </p:sp>
      <p:sp>
        <p:nvSpPr>
          <p:cNvPr id="13" name="Shape 659"/>
          <p:cNvSpPr/>
          <p:nvPr/>
        </p:nvSpPr>
        <p:spPr>
          <a:xfrm>
            <a:off x="5251456" y="4138089"/>
            <a:ext cx="1593849" cy="15938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8A0012"/>
              </a:gs>
              <a:gs pos="50000">
                <a:srgbClr val="E01425"/>
              </a:gs>
              <a:gs pos="100000">
                <a:srgbClr val="DF6342"/>
              </a:gs>
            </a:gsLst>
            <a:lin ang="5400000" scaled="0"/>
          </a:gradFill>
          <a:ln w="12700" cap="flat">
            <a:solidFill>
              <a:sysClr val="window" lastClr="FFFFFF"/>
            </a:solidFill>
            <a:miter lim="400000"/>
          </a:ln>
          <a:effectLst/>
        </p:spPr>
        <p:txBody>
          <a:bodyPr lIns="50796" tIns="50796" rIns="50796" bIns="50796" anchor="ctr"/>
          <a:lstStyle/>
          <a:p>
            <a:pPr defTabSz="1218565">
              <a:defRPr sz="3200">
                <a:solidFill>
                  <a:srgbClr val="FFFFFF"/>
                </a:solidFill>
                <a:latin typeface="+mn-lt"/>
                <a:ea typeface="+mn-ea"/>
                <a:cs typeface="+mn-cs"/>
                <a:sym typeface="Helvetica Light"/>
              </a:defRPr>
            </a:pPr>
            <a:endParaRPr sz="4265" kern="0">
              <a:solidFill>
                <a:srgbClr val="FFFFFF"/>
              </a:solidFill>
              <a:latin typeface="微软雅黑" panose="020B0503020204020204" pitchFamily="34" charset="-122"/>
              <a:ea typeface="微软雅黑" panose="020B0503020204020204" pitchFamily="34" charset="-122"/>
              <a:sym typeface="Helvetica Light"/>
            </a:endParaRPr>
          </a:p>
        </p:txBody>
      </p:sp>
      <p:sp>
        <p:nvSpPr>
          <p:cNvPr id="14" name="Shape 662"/>
          <p:cNvSpPr/>
          <p:nvPr/>
        </p:nvSpPr>
        <p:spPr>
          <a:xfrm>
            <a:off x="4222756" y="3109389"/>
            <a:ext cx="1593849" cy="15938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8A0012"/>
              </a:gs>
              <a:gs pos="50000">
                <a:srgbClr val="E01425"/>
              </a:gs>
              <a:gs pos="100000">
                <a:srgbClr val="DF6342"/>
              </a:gs>
            </a:gsLst>
            <a:lin ang="5400000" scaled="0"/>
          </a:gradFill>
          <a:ln w="12700" cap="flat">
            <a:solidFill>
              <a:sysClr val="window" lastClr="FFFFFF"/>
            </a:solidFill>
            <a:miter lim="400000"/>
          </a:ln>
          <a:effectLst/>
        </p:spPr>
        <p:txBody>
          <a:bodyPr lIns="50796" tIns="50796" rIns="50796" bIns="50796" anchor="ctr"/>
          <a:lstStyle/>
          <a:p>
            <a:pPr defTabSz="1218565">
              <a:defRPr sz="3200">
                <a:solidFill>
                  <a:srgbClr val="FFFFFF"/>
                </a:solidFill>
                <a:latin typeface="+mn-lt"/>
                <a:ea typeface="+mn-ea"/>
                <a:cs typeface="+mn-cs"/>
                <a:sym typeface="Helvetica Light"/>
              </a:defRPr>
            </a:pPr>
            <a:endParaRPr sz="4265" kern="0">
              <a:solidFill>
                <a:srgbClr val="FFFFFF"/>
              </a:solidFill>
              <a:latin typeface="微软雅黑" panose="020B0503020204020204" pitchFamily="34" charset="-122"/>
              <a:ea typeface="微软雅黑" panose="020B0503020204020204" pitchFamily="34" charset="-122"/>
              <a:sym typeface="Helvetica Light"/>
            </a:endParaRPr>
          </a:p>
        </p:txBody>
      </p:sp>
      <p:sp>
        <p:nvSpPr>
          <p:cNvPr id="15" name="Shape 675"/>
          <p:cNvSpPr/>
          <p:nvPr/>
        </p:nvSpPr>
        <p:spPr>
          <a:xfrm>
            <a:off x="7874000" y="3928538"/>
            <a:ext cx="609600" cy="5143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525" y="3119"/>
                  <a:pt x="18725" y="10319"/>
                  <a:pt x="21600" y="21600"/>
                </a:cubicBezTo>
              </a:path>
            </a:pathLst>
          </a:custGeom>
          <a:ln w="25400">
            <a:gradFill>
              <a:gsLst>
                <a:gs pos="0">
                  <a:srgbClr val="8A0012"/>
                </a:gs>
                <a:gs pos="50000">
                  <a:srgbClr val="E01425"/>
                </a:gs>
                <a:gs pos="100000">
                  <a:srgbClr val="DF6342"/>
                </a:gs>
              </a:gsLst>
              <a:lin ang="5400000" scaled="0"/>
            </a:gradFill>
            <a:miter lim="400000"/>
            <a:tailEnd type="triangle"/>
          </a:ln>
        </p:spPr>
        <p:txBody>
          <a:bodyPr lIns="91435" tIns="45719" rIns="91435" bIns="45719"/>
          <a:lstStyle/>
          <a:p>
            <a:pPr defTabSz="1218565">
              <a:defRPr/>
            </a:pPr>
            <a:endParaRPr sz="2400" kern="0">
              <a:solidFill>
                <a:sysClr val="windowText" lastClr="000000"/>
              </a:solidFill>
              <a:latin typeface="Calibri" panose="020F0502020204030204"/>
            </a:endParaRPr>
          </a:p>
        </p:txBody>
      </p:sp>
      <p:sp>
        <p:nvSpPr>
          <p:cNvPr id="16" name="Shape 676"/>
          <p:cNvSpPr/>
          <p:nvPr/>
        </p:nvSpPr>
        <p:spPr>
          <a:xfrm>
            <a:off x="3829052" y="4673600"/>
            <a:ext cx="1439333" cy="459317"/>
          </a:xfrm>
          <a:custGeom>
            <a:avLst/>
            <a:gdLst/>
            <a:ahLst/>
            <a:cxnLst>
              <a:cxn ang="0">
                <a:pos x="wd2" y="hd2"/>
              </a:cxn>
              <a:cxn ang="5400000">
                <a:pos x="wd2" y="hd2"/>
              </a:cxn>
              <a:cxn ang="10800000">
                <a:pos x="wd2" y="hd2"/>
              </a:cxn>
              <a:cxn ang="16200000">
                <a:pos x="wd2" y="hd2"/>
              </a:cxn>
            </a:cxnLst>
            <a:rect l="0" t="0" r="r" b="b"/>
            <a:pathLst>
              <a:path w="21600" h="18880" extrusionOk="0">
                <a:moveTo>
                  <a:pt x="21600" y="17733"/>
                </a:moveTo>
                <a:cubicBezTo>
                  <a:pt x="10878" y="21600"/>
                  <a:pt x="3678" y="15689"/>
                  <a:pt x="0" y="0"/>
                </a:cubicBezTo>
              </a:path>
            </a:pathLst>
          </a:custGeom>
          <a:ln w="25400">
            <a:gradFill>
              <a:gsLst>
                <a:gs pos="0">
                  <a:srgbClr val="8A0012"/>
                </a:gs>
                <a:gs pos="50000">
                  <a:srgbClr val="E01425"/>
                </a:gs>
                <a:gs pos="100000">
                  <a:srgbClr val="DF6342"/>
                </a:gs>
              </a:gsLst>
              <a:lin ang="5400000" scaled="0"/>
            </a:gradFill>
            <a:miter lim="400000"/>
            <a:tailEnd type="triangle"/>
          </a:ln>
        </p:spPr>
        <p:txBody>
          <a:bodyPr lIns="91435" tIns="45719" rIns="91435" bIns="45719"/>
          <a:lstStyle/>
          <a:p>
            <a:pPr defTabSz="1218565">
              <a:defRPr/>
            </a:pPr>
            <a:endParaRPr sz="2400" kern="0">
              <a:solidFill>
                <a:sysClr val="windowText" lastClr="000000"/>
              </a:solidFill>
              <a:latin typeface="Calibri" panose="020F0502020204030204"/>
            </a:endParaRPr>
          </a:p>
        </p:txBody>
      </p:sp>
      <p:sp>
        <p:nvSpPr>
          <p:cNvPr id="17" name="Shape 677"/>
          <p:cNvSpPr/>
          <p:nvPr/>
        </p:nvSpPr>
        <p:spPr>
          <a:xfrm>
            <a:off x="3754972" y="2372789"/>
            <a:ext cx="1081617" cy="75776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7552" y="9153"/>
                  <a:pt x="10352" y="1953"/>
                  <a:pt x="0" y="0"/>
                </a:cubicBezTo>
              </a:path>
            </a:pathLst>
          </a:custGeom>
          <a:ln w="25400">
            <a:gradFill>
              <a:gsLst>
                <a:gs pos="0">
                  <a:srgbClr val="8A0012"/>
                </a:gs>
                <a:gs pos="50000">
                  <a:srgbClr val="E01425"/>
                </a:gs>
                <a:gs pos="100000">
                  <a:srgbClr val="DF6342"/>
                </a:gs>
              </a:gsLst>
              <a:lin ang="5400000" scaled="0"/>
            </a:gradFill>
            <a:miter lim="400000"/>
            <a:tailEnd type="triangle"/>
          </a:ln>
        </p:spPr>
        <p:txBody>
          <a:bodyPr lIns="91435" tIns="45719" rIns="91435" bIns="45719"/>
          <a:lstStyle/>
          <a:p>
            <a:pPr defTabSz="1218565">
              <a:defRPr/>
            </a:pPr>
            <a:endParaRPr sz="2400" kern="0">
              <a:solidFill>
                <a:sysClr val="windowText" lastClr="000000"/>
              </a:solidFill>
              <a:latin typeface="Calibri" panose="020F0502020204030204"/>
            </a:endParaRPr>
          </a:p>
        </p:txBody>
      </p:sp>
      <p:sp>
        <p:nvSpPr>
          <p:cNvPr id="18" name="TextBox 17"/>
          <p:cNvSpPr txBox="1">
            <a:spLocks noChangeArrowheads="1"/>
          </p:cNvSpPr>
          <p:nvPr/>
        </p:nvSpPr>
        <p:spPr bwMode="auto">
          <a:xfrm>
            <a:off x="8483605" y="2681822"/>
            <a:ext cx="24278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1218565" eaLnBrk="1" hangingPunct="1"/>
            <a:r>
              <a:rPr lang="zh-CN" altLang="en-US" sz="1200">
                <a:solidFill>
                  <a:srgbClr val="000000"/>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19" name="Text Placeholder 2"/>
          <p:cNvSpPr txBox="1"/>
          <p:nvPr/>
        </p:nvSpPr>
        <p:spPr bwMode="auto">
          <a:xfrm>
            <a:off x="8483605" y="2296584"/>
            <a:ext cx="2180167" cy="2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9" rIns="0" bIns="45719" anchor="ctr"/>
          <a:lstStyle>
            <a:lvl1pPr defTabSz="685800" eaLnBrk="0" hangingPunct="0">
              <a:defRPr>
                <a:solidFill>
                  <a:schemeClr val="tx1"/>
                </a:solidFill>
                <a:latin typeface="Arial" panose="020B0604020202020204" pitchFamily="34" charset="0"/>
                <a:ea typeface="宋体" panose="02010600030101010101" pitchFamily="2" charset="-122"/>
              </a:defRPr>
            </a:lvl1pPr>
            <a:lvl2pPr defTabSz="685800" eaLnBrk="0" hangingPunct="0">
              <a:defRPr>
                <a:solidFill>
                  <a:schemeClr val="tx1"/>
                </a:solidFill>
                <a:latin typeface="Arial" panose="020B0604020202020204" pitchFamily="34" charset="0"/>
                <a:ea typeface="宋体" panose="02010600030101010101" pitchFamily="2" charset="-122"/>
              </a:defRPr>
            </a:lvl2pPr>
            <a:lvl3pPr defTabSz="685800" eaLnBrk="0" hangingPunct="0">
              <a:defRPr>
                <a:solidFill>
                  <a:schemeClr val="tx1"/>
                </a:solidFill>
                <a:latin typeface="Arial" panose="020B0604020202020204" pitchFamily="34" charset="0"/>
                <a:ea typeface="宋体" panose="02010600030101010101" pitchFamily="2" charset="-122"/>
              </a:defRPr>
            </a:lvl3pPr>
            <a:lvl4pPr defTabSz="685800" eaLnBrk="0" hangingPunct="0">
              <a:defRPr>
                <a:solidFill>
                  <a:schemeClr val="tx1"/>
                </a:solidFill>
                <a:latin typeface="Arial" panose="020B0604020202020204" pitchFamily="34" charset="0"/>
                <a:ea typeface="宋体" panose="02010600030101010101" pitchFamily="2" charset="-122"/>
              </a:defRPr>
            </a:lvl4pPr>
            <a:lvl5pPr defTabSz="685800" eaLnBrk="0" hangingPunct="0">
              <a:defRPr>
                <a:solidFill>
                  <a:schemeClr val="tx1"/>
                </a:solidFill>
                <a:latin typeface="Arial" panose="020B0604020202020204" pitchFamily="34" charset="0"/>
                <a:ea typeface="宋体" panose="02010600030101010101" pitchFamily="2" charset="-122"/>
              </a:defRPr>
            </a:lvl5pPr>
            <a:lvl6pPr marL="18288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2860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7432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004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eaLnBrk="1" hangingPunct="1">
              <a:lnSpc>
                <a:spcPct val="90000"/>
              </a:lnSpc>
              <a:spcBef>
                <a:spcPts val="1000"/>
              </a:spcBef>
              <a:defRPr/>
            </a:pPr>
            <a:r>
              <a:rPr lang="zh-CN" altLang="en-US" sz="2135"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添加标题</a:t>
            </a:r>
            <a:endParaRPr lang="en-GB" altLang="zh-CN" sz="2135" b="1"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0" name="TextBox 19"/>
          <p:cNvSpPr txBox="1">
            <a:spLocks noChangeArrowheads="1"/>
          </p:cNvSpPr>
          <p:nvPr/>
        </p:nvSpPr>
        <p:spPr bwMode="auto">
          <a:xfrm>
            <a:off x="8483605" y="4986870"/>
            <a:ext cx="24278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1218565" eaLnBrk="1" hangingPunct="1"/>
            <a:r>
              <a:rPr lang="zh-CN" altLang="en-US" sz="1200">
                <a:solidFill>
                  <a:srgbClr val="000000"/>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21" name="Text Placeholder 2"/>
          <p:cNvSpPr txBox="1"/>
          <p:nvPr/>
        </p:nvSpPr>
        <p:spPr bwMode="auto">
          <a:xfrm>
            <a:off x="8483605" y="4574120"/>
            <a:ext cx="2180167" cy="296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9" rIns="0" bIns="45719" anchor="ctr"/>
          <a:lstStyle>
            <a:lvl1pPr defTabSz="685800" eaLnBrk="0" hangingPunct="0">
              <a:defRPr>
                <a:solidFill>
                  <a:schemeClr val="tx1"/>
                </a:solidFill>
                <a:latin typeface="Arial" panose="020B0604020202020204" pitchFamily="34" charset="0"/>
                <a:ea typeface="宋体" panose="02010600030101010101" pitchFamily="2" charset="-122"/>
              </a:defRPr>
            </a:lvl1pPr>
            <a:lvl2pPr defTabSz="685800" eaLnBrk="0" hangingPunct="0">
              <a:defRPr>
                <a:solidFill>
                  <a:schemeClr val="tx1"/>
                </a:solidFill>
                <a:latin typeface="Arial" panose="020B0604020202020204" pitchFamily="34" charset="0"/>
                <a:ea typeface="宋体" panose="02010600030101010101" pitchFamily="2" charset="-122"/>
              </a:defRPr>
            </a:lvl2pPr>
            <a:lvl3pPr defTabSz="685800" eaLnBrk="0" hangingPunct="0">
              <a:defRPr>
                <a:solidFill>
                  <a:schemeClr val="tx1"/>
                </a:solidFill>
                <a:latin typeface="Arial" panose="020B0604020202020204" pitchFamily="34" charset="0"/>
                <a:ea typeface="宋体" panose="02010600030101010101" pitchFamily="2" charset="-122"/>
              </a:defRPr>
            </a:lvl3pPr>
            <a:lvl4pPr defTabSz="685800" eaLnBrk="0" hangingPunct="0">
              <a:defRPr>
                <a:solidFill>
                  <a:schemeClr val="tx1"/>
                </a:solidFill>
                <a:latin typeface="Arial" panose="020B0604020202020204" pitchFamily="34" charset="0"/>
                <a:ea typeface="宋体" panose="02010600030101010101" pitchFamily="2" charset="-122"/>
              </a:defRPr>
            </a:lvl4pPr>
            <a:lvl5pPr defTabSz="685800" eaLnBrk="0" hangingPunct="0">
              <a:defRPr>
                <a:solidFill>
                  <a:schemeClr val="tx1"/>
                </a:solidFill>
                <a:latin typeface="Arial" panose="020B0604020202020204" pitchFamily="34" charset="0"/>
                <a:ea typeface="宋体" panose="02010600030101010101" pitchFamily="2" charset="-122"/>
              </a:defRPr>
            </a:lvl5pPr>
            <a:lvl6pPr marL="18288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2860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7432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004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eaLnBrk="1" hangingPunct="1">
              <a:lnSpc>
                <a:spcPct val="90000"/>
              </a:lnSpc>
              <a:spcBef>
                <a:spcPts val="1000"/>
              </a:spcBef>
              <a:defRPr/>
            </a:pPr>
            <a:r>
              <a:rPr lang="zh-CN" altLang="en-US" sz="2135"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添加标题</a:t>
            </a:r>
            <a:endParaRPr lang="en-GB" altLang="zh-CN" sz="2135" b="1"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2" name="TextBox 21"/>
          <p:cNvSpPr txBox="1">
            <a:spLocks noChangeArrowheads="1"/>
          </p:cNvSpPr>
          <p:nvPr/>
        </p:nvSpPr>
        <p:spPr bwMode="auto">
          <a:xfrm>
            <a:off x="1214971" y="2681822"/>
            <a:ext cx="24193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1218565" eaLnBrk="1" hangingPunct="1"/>
            <a:r>
              <a:rPr lang="zh-CN" altLang="en-US" sz="1200">
                <a:solidFill>
                  <a:srgbClr val="000000"/>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23" name="Text Placeholder 2"/>
          <p:cNvSpPr txBox="1"/>
          <p:nvPr/>
        </p:nvSpPr>
        <p:spPr bwMode="auto">
          <a:xfrm>
            <a:off x="1407589" y="2300820"/>
            <a:ext cx="2180167" cy="296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9" rIns="0" bIns="45719" anchor="ctr"/>
          <a:lstStyle>
            <a:lvl1pPr defTabSz="685800" eaLnBrk="0" hangingPunct="0">
              <a:defRPr>
                <a:solidFill>
                  <a:schemeClr val="tx1"/>
                </a:solidFill>
                <a:latin typeface="Arial" panose="020B0604020202020204" pitchFamily="34" charset="0"/>
                <a:ea typeface="宋体" panose="02010600030101010101" pitchFamily="2" charset="-122"/>
              </a:defRPr>
            </a:lvl1pPr>
            <a:lvl2pPr defTabSz="685800" eaLnBrk="0" hangingPunct="0">
              <a:defRPr>
                <a:solidFill>
                  <a:schemeClr val="tx1"/>
                </a:solidFill>
                <a:latin typeface="Arial" panose="020B0604020202020204" pitchFamily="34" charset="0"/>
                <a:ea typeface="宋体" panose="02010600030101010101" pitchFamily="2" charset="-122"/>
              </a:defRPr>
            </a:lvl2pPr>
            <a:lvl3pPr defTabSz="685800" eaLnBrk="0" hangingPunct="0">
              <a:defRPr>
                <a:solidFill>
                  <a:schemeClr val="tx1"/>
                </a:solidFill>
                <a:latin typeface="Arial" panose="020B0604020202020204" pitchFamily="34" charset="0"/>
                <a:ea typeface="宋体" panose="02010600030101010101" pitchFamily="2" charset="-122"/>
              </a:defRPr>
            </a:lvl3pPr>
            <a:lvl4pPr defTabSz="685800" eaLnBrk="0" hangingPunct="0">
              <a:defRPr>
                <a:solidFill>
                  <a:schemeClr val="tx1"/>
                </a:solidFill>
                <a:latin typeface="Arial" panose="020B0604020202020204" pitchFamily="34" charset="0"/>
                <a:ea typeface="宋体" panose="02010600030101010101" pitchFamily="2" charset="-122"/>
              </a:defRPr>
            </a:lvl4pPr>
            <a:lvl5pPr defTabSz="685800" eaLnBrk="0" hangingPunct="0">
              <a:defRPr>
                <a:solidFill>
                  <a:schemeClr val="tx1"/>
                </a:solidFill>
                <a:latin typeface="Arial" panose="020B0604020202020204" pitchFamily="34" charset="0"/>
                <a:ea typeface="宋体" panose="02010600030101010101" pitchFamily="2" charset="-122"/>
              </a:defRPr>
            </a:lvl5pPr>
            <a:lvl6pPr marL="18288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2860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7432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004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eaLnBrk="1" hangingPunct="1">
              <a:lnSpc>
                <a:spcPct val="90000"/>
              </a:lnSpc>
              <a:spcBef>
                <a:spcPts val="1000"/>
              </a:spcBef>
              <a:defRPr/>
            </a:pPr>
            <a:r>
              <a:rPr lang="zh-CN" altLang="en-US" sz="2135"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添加标题</a:t>
            </a:r>
            <a:endParaRPr lang="en-GB" altLang="zh-CN" sz="2135" b="1"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4" name="TextBox 23"/>
          <p:cNvSpPr txBox="1">
            <a:spLocks noChangeArrowheads="1"/>
          </p:cNvSpPr>
          <p:nvPr/>
        </p:nvSpPr>
        <p:spPr bwMode="auto">
          <a:xfrm>
            <a:off x="1214967" y="4963588"/>
            <a:ext cx="2413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1218565" eaLnBrk="1" hangingPunct="1"/>
            <a:r>
              <a:rPr lang="zh-CN" altLang="en-US" sz="1200">
                <a:solidFill>
                  <a:srgbClr val="000000"/>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200">
              <a:solidFill>
                <a:srgbClr val="000000"/>
              </a:solidFill>
              <a:latin typeface="微软雅黑" panose="020B0503020204020204" pitchFamily="34" charset="-122"/>
              <a:ea typeface="微软雅黑" panose="020B0503020204020204" pitchFamily="34" charset="-122"/>
            </a:endParaRPr>
          </a:p>
        </p:txBody>
      </p:sp>
      <p:sp>
        <p:nvSpPr>
          <p:cNvPr id="25" name="Text Placeholder 2"/>
          <p:cNvSpPr txBox="1"/>
          <p:nvPr/>
        </p:nvSpPr>
        <p:spPr bwMode="auto">
          <a:xfrm>
            <a:off x="1407589" y="4574120"/>
            <a:ext cx="2180167" cy="296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19" rIns="0" bIns="45719" anchor="ctr"/>
          <a:lstStyle>
            <a:lvl1pPr defTabSz="685800" eaLnBrk="0" hangingPunct="0">
              <a:defRPr>
                <a:solidFill>
                  <a:schemeClr val="tx1"/>
                </a:solidFill>
                <a:latin typeface="Arial" panose="020B0604020202020204" pitchFamily="34" charset="0"/>
                <a:ea typeface="宋体" panose="02010600030101010101" pitchFamily="2" charset="-122"/>
              </a:defRPr>
            </a:lvl1pPr>
            <a:lvl2pPr defTabSz="685800" eaLnBrk="0" hangingPunct="0">
              <a:defRPr>
                <a:solidFill>
                  <a:schemeClr val="tx1"/>
                </a:solidFill>
                <a:latin typeface="Arial" panose="020B0604020202020204" pitchFamily="34" charset="0"/>
                <a:ea typeface="宋体" panose="02010600030101010101" pitchFamily="2" charset="-122"/>
              </a:defRPr>
            </a:lvl2pPr>
            <a:lvl3pPr defTabSz="685800" eaLnBrk="0" hangingPunct="0">
              <a:defRPr>
                <a:solidFill>
                  <a:schemeClr val="tx1"/>
                </a:solidFill>
                <a:latin typeface="Arial" panose="020B0604020202020204" pitchFamily="34" charset="0"/>
                <a:ea typeface="宋体" panose="02010600030101010101" pitchFamily="2" charset="-122"/>
              </a:defRPr>
            </a:lvl3pPr>
            <a:lvl4pPr defTabSz="685800" eaLnBrk="0" hangingPunct="0">
              <a:defRPr>
                <a:solidFill>
                  <a:schemeClr val="tx1"/>
                </a:solidFill>
                <a:latin typeface="Arial" panose="020B0604020202020204" pitchFamily="34" charset="0"/>
                <a:ea typeface="宋体" panose="02010600030101010101" pitchFamily="2" charset="-122"/>
              </a:defRPr>
            </a:lvl4pPr>
            <a:lvl5pPr defTabSz="685800" eaLnBrk="0" hangingPunct="0">
              <a:defRPr>
                <a:solidFill>
                  <a:schemeClr val="tx1"/>
                </a:solidFill>
                <a:latin typeface="Arial" panose="020B0604020202020204" pitchFamily="34" charset="0"/>
                <a:ea typeface="宋体" panose="02010600030101010101" pitchFamily="2" charset="-122"/>
              </a:defRPr>
            </a:lvl5pPr>
            <a:lvl6pPr marL="18288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2860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7432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200400" defTabSz="6858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eaLnBrk="1" hangingPunct="1">
              <a:lnSpc>
                <a:spcPct val="90000"/>
              </a:lnSpc>
              <a:spcBef>
                <a:spcPts val="1000"/>
              </a:spcBef>
              <a:defRPr/>
            </a:pPr>
            <a:r>
              <a:rPr lang="zh-CN" altLang="en-US" sz="2135"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添加标题</a:t>
            </a:r>
            <a:endParaRPr lang="en-GB" altLang="zh-CN" sz="2135" b="1"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6" name="Rectangle 28"/>
          <p:cNvSpPr/>
          <p:nvPr/>
        </p:nvSpPr>
        <p:spPr>
          <a:xfrm>
            <a:off x="5251456" y="2785536"/>
            <a:ext cx="1593849" cy="297515"/>
          </a:xfrm>
          <a:prstGeom prst="rect">
            <a:avLst/>
          </a:prstGeom>
        </p:spPr>
        <p:txBody>
          <a:bodyPr lIns="91435" tIns="45719" rIns="91435" bIns="45719">
            <a:spAutoFit/>
          </a:bodyPr>
          <a:lstStyle/>
          <a:p>
            <a:pPr algn="ctr" defTabSz="1218565">
              <a:lnSpc>
                <a:spcPts val="1600"/>
              </a:lnSpc>
              <a:defRPr/>
            </a:pPr>
            <a:r>
              <a:rPr lang="en-US" sz="3200" b="1" kern="0" dirty="0">
                <a:solidFill>
                  <a:sysClr val="window" lastClr="FFFFFF"/>
                </a:solidFill>
                <a:latin typeface="微软雅黑" panose="020B0503020204020204" pitchFamily="34" charset="-122"/>
                <a:ea typeface="微软雅黑" panose="020B0503020204020204" pitchFamily="34" charset="-122"/>
              </a:rPr>
              <a:t>P1</a:t>
            </a:r>
          </a:p>
        </p:txBody>
      </p:sp>
      <p:sp>
        <p:nvSpPr>
          <p:cNvPr id="27" name="Rectangle 33"/>
          <p:cNvSpPr/>
          <p:nvPr/>
        </p:nvSpPr>
        <p:spPr>
          <a:xfrm>
            <a:off x="6271689" y="3795188"/>
            <a:ext cx="1593849" cy="297515"/>
          </a:xfrm>
          <a:prstGeom prst="rect">
            <a:avLst/>
          </a:prstGeom>
        </p:spPr>
        <p:txBody>
          <a:bodyPr lIns="91435" tIns="45719" rIns="91435" bIns="45719">
            <a:spAutoFit/>
          </a:bodyPr>
          <a:lstStyle/>
          <a:p>
            <a:pPr algn="ctr" defTabSz="1218565">
              <a:lnSpc>
                <a:spcPts val="1600"/>
              </a:lnSpc>
              <a:defRPr/>
            </a:pPr>
            <a:r>
              <a:rPr lang="en-US" sz="3200" b="1" kern="0" dirty="0">
                <a:solidFill>
                  <a:sysClr val="window" lastClr="FFFFFF"/>
                </a:solidFill>
                <a:latin typeface="微软雅黑" panose="020B0503020204020204" pitchFamily="34" charset="-122"/>
                <a:ea typeface="微软雅黑" panose="020B0503020204020204" pitchFamily="34" charset="-122"/>
              </a:rPr>
              <a:t>P2</a:t>
            </a:r>
          </a:p>
        </p:txBody>
      </p:sp>
      <p:sp>
        <p:nvSpPr>
          <p:cNvPr id="28" name="Rectangle 35"/>
          <p:cNvSpPr/>
          <p:nvPr/>
        </p:nvSpPr>
        <p:spPr>
          <a:xfrm>
            <a:off x="4224869" y="3797300"/>
            <a:ext cx="1593851" cy="297515"/>
          </a:xfrm>
          <a:prstGeom prst="rect">
            <a:avLst/>
          </a:prstGeom>
        </p:spPr>
        <p:txBody>
          <a:bodyPr lIns="91435" tIns="45719" rIns="91435" bIns="45719">
            <a:spAutoFit/>
          </a:bodyPr>
          <a:lstStyle/>
          <a:p>
            <a:pPr algn="ctr" defTabSz="1218565">
              <a:lnSpc>
                <a:spcPts val="1600"/>
              </a:lnSpc>
              <a:defRPr/>
            </a:pPr>
            <a:r>
              <a:rPr lang="en-US" sz="3200" b="1" kern="0" dirty="0">
                <a:solidFill>
                  <a:sysClr val="window" lastClr="FFFFFF"/>
                </a:solidFill>
                <a:latin typeface="微软雅黑" panose="020B0503020204020204" pitchFamily="34" charset="-122"/>
                <a:ea typeface="微软雅黑" panose="020B0503020204020204" pitchFamily="34" charset="-122"/>
              </a:rPr>
              <a:t>P4</a:t>
            </a:r>
          </a:p>
        </p:txBody>
      </p:sp>
      <p:sp>
        <p:nvSpPr>
          <p:cNvPr id="29" name="Rectangle 36"/>
          <p:cNvSpPr/>
          <p:nvPr/>
        </p:nvSpPr>
        <p:spPr>
          <a:xfrm>
            <a:off x="5251456" y="4842935"/>
            <a:ext cx="1593849" cy="297515"/>
          </a:xfrm>
          <a:prstGeom prst="rect">
            <a:avLst/>
          </a:prstGeom>
        </p:spPr>
        <p:txBody>
          <a:bodyPr lIns="91435" tIns="45719" rIns="91435" bIns="45719">
            <a:spAutoFit/>
          </a:bodyPr>
          <a:lstStyle/>
          <a:p>
            <a:pPr algn="ctr" defTabSz="1218565">
              <a:lnSpc>
                <a:spcPts val="1600"/>
              </a:lnSpc>
              <a:defRPr/>
            </a:pPr>
            <a:r>
              <a:rPr lang="en-US" sz="3200" b="1" kern="0" dirty="0">
                <a:solidFill>
                  <a:sysClr val="window" lastClr="FFFFFF"/>
                </a:solidFill>
                <a:latin typeface="微软雅黑" panose="020B0503020204020204" pitchFamily="34" charset="-122"/>
                <a:ea typeface="微软雅黑" panose="020B0503020204020204" pitchFamily="34" charset="-122"/>
              </a:rPr>
              <a:t>P3</a:t>
            </a: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19">
                                            <p:txEl>
                                              <p:pRg st="0" end="0"/>
                                            </p:txEl>
                                          </p:spTgt>
                                        </p:tgtEl>
                                        <p:attrNameLst>
                                          <p:attrName>style.visibility</p:attrName>
                                        </p:attrNameLst>
                                      </p:cBhvr>
                                      <p:to>
                                        <p:strVal val="visible"/>
                                      </p:to>
                                    </p:set>
                                  </p:childTnLst>
                                </p:cTn>
                              </p:par>
                              <p:par>
                                <p:cTn id="26" presetID="18" presetClass="entr" presetSubtype="6"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trips(downRight)">
                                      <p:cBhvr>
                                        <p:cTn id="28" dur="500"/>
                                        <p:tgtEl>
                                          <p:spTgt spid="18"/>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000"/>
                            </p:stCondLst>
                            <p:childTnLst>
                              <p:par>
                                <p:cTn id="41" presetID="1" presetClass="entr" presetSubtype="0" fill="hold" grpId="0" nodeType="afterEffect">
                                  <p:stCondLst>
                                    <p:cond delay="0"/>
                                  </p:stCondLst>
                                  <p:childTnLst>
                                    <p:set>
                                      <p:cBhvr>
                                        <p:cTn id="42" dur="1" fill="hold">
                                          <p:stCondLst>
                                            <p:cond delay="0"/>
                                          </p:stCondLst>
                                        </p:cTn>
                                        <p:tgtEl>
                                          <p:spTgt spid="21">
                                            <p:txEl>
                                              <p:pRg st="0" end="0"/>
                                            </p:txEl>
                                          </p:spTgt>
                                        </p:tgtEl>
                                        <p:attrNameLst>
                                          <p:attrName>style.visibility</p:attrName>
                                        </p:attrNameLst>
                                      </p:cBhvr>
                                      <p:to>
                                        <p:strVal val="visible"/>
                                      </p:to>
                                    </p:set>
                                  </p:childTnLst>
                                </p:cTn>
                              </p:par>
                              <p:par>
                                <p:cTn id="43" presetID="18" presetClass="entr" presetSubtype="6"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strips(downRight)">
                                      <p:cBhvr>
                                        <p:cTn id="45" dur="500"/>
                                        <p:tgtEl>
                                          <p:spTgt spid="20"/>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par>
                          <p:cTn id="53" fill="hold">
                            <p:stCondLst>
                              <p:cond delay="3500"/>
                            </p:stCondLst>
                            <p:childTnLst>
                              <p:par>
                                <p:cTn id="54" presetID="22" presetClass="entr" presetSubtype="2"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right)">
                                      <p:cBhvr>
                                        <p:cTn id="56" dur="500"/>
                                        <p:tgtEl>
                                          <p:spTgt spid="16"/>
                                        </p:tgtEl>
                                      </p:cBhvr>
                                    </p:animEffec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25">
                                            <p:txEl>
                                              <p:pRg st="0" end="0"/>
                                            </p:txEl>
                                          </p:spTgt>
                                        </p:tgtEl>
                                        <p:attrNameLst>
                                          <p:attrName>style.visibility</p:attrName>
                                        </p:attrNameLst>
                                      </p:cBhvr>
                                      <p:to>
                                        <p:strVal val="visible"/>
                                      </p:to>
                                    </p:set>
                                  </p:childTnLst>
                                </p:cTn>
                              </p:par>
                              <p:par>
                                <p:cTn id="60" presetID="18" presetClass="entr" presetSubtype="12"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strips(downLeft)">
                                      <p:cBhvr>
                                        <p:cTn id="62" dur="500"/>
                                        <p:tgtEl>
                                          <p:spTgt spid="24"/>
                                        </p:tgtEl>
                                      </p:cBhvr>
                                    </p:animEffect>
                                  </p:childTnLst>
                                </p:cTn>
                              </p:par>
                            </p:childTnLst>
                          </p:cTn>
                        </p:par>
                        <p:par>
                          <p:cTn id="63" fill="hold">
                            <p:stCondLst>
                              <p:cond delay="4000"/>
                            </p:stCondLst>
                            <p:childTnLst>
                              <p:par>
                                <p:cTn id="64" presetID="10" presetClass="entr" presetSubtype="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4500"/>
                            </p:stCondLst>
                            <p:childTnLst>
                              <p:par>
                                <p:cTn id="71" presetID="22" presetClass="entr" presetSubtype="2"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right)">
                                      <p:cBhvr>
                                        <p:cTn id="73" dur="500"/>
                                        <p:tgtEl>
                                          <p:spTgt spid="17"/>
                                        </p:tgtEl>
                                      </p:cBhvr>
                                    </p:animEffect>
                                  </p:childTnLst>
                                </p:cTn>
                              </p:par>
                            </p:childTnLst>
                          </p:cTn>
                        </p:par>
                        <p:par>
                          <p:cTn id="74" fill="hold">
                            <p:stCondLst>
                              <p:cond delay="5000"/>
                            </p:stCondLst>
                            <p:childTnLst>
                              <p:par>
                                <p:cTn id="75" presetID="1" presetClass="entr" presetSubtype="0" fill="hold" grpId="0" nodeType="afterEffect">
                                  <p:stCondLst>
                                    <p:cond delay="0"/>
                                  </p:stCondLst>
                                  <p:childTnLst>
                                    <p:set>
                                      <p:cBhvr>
                                        <p:cTn id="76" dur="1" fill="hold">
                                          <p:stCondLst>
                                            <p:cond delay="0"/>
                                          </p:stCondLst>
                                        </p:cTn>
                                        <p:tgtEl>
                                          <p:spTgt spid="23">
                                            <p:txEl>
                                              <p:pRg st="0" end="0"/>
                                            </p:txEl>
                                          </p:spTgt>
                                        </p:tgtEl>
                                        <p:attrNameLst>
                                          <p:attrName>style.visibility</p:attrName>
                                        </p:attrNameLst>
                                      </p:cBhvr>
                                      <p:to>
                                        <p:strVal val="visible"/>
                                      </p:to>
                                    </p:set>
                                  </p:childTnLst>
                                </p:cTn>
                              </p:par>
                              <p:par>
                                <p:cTn id="77" presetID="18" presetClass="entr" presetSubtype="12"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strips(downLeft)">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build="p"/>
      <p:bldP spid="20" grpId="0"/>
      <p:bldP spid="21" grpId="0" build="p"/>
      <p:bldP spid="22" grpId="0"/>
      <p:bldP spid="23" grpId="0" build="p"/>
      <p:bldP spid="24" grpId="0"/>
      <p:bldP spid="25" grpId="0" build="p"/>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tile tx="0" ty="0" sx="100000" sy="100000" flip="none" algn="bl"/>
        </a:blipFill>
        <a:effectLst/>
      </p:bgPr>
    </p:bg>
    <p:spTree>
      <p:nvGrpSpPr>
        <p:cNvPr id="1" name=""/>
        <p:cNvGrpSpPr/>
        <p:nvPr/>
      </p:nvGrpSpPr>
      <p:grpSpPr>
        <a:xfrm>
          <a:off x="0" y="0"/>
          <a:ext cx="0" cy="0"/>
          <a:chOff x="0" y="0"/>
          <a:chExt cx="0" cy="0"/>
        </a:xfrm>
      </p:grpSpPr>
      <p:cxnSp>
        <p:nvCxnSpPr>
          <p:cNvPr id="6" name="直接连接符 5"/>
          <p:cNvCxnSpPr/>
          <p:nvPr/>
        </p:nvCxnSpPr>
        <p:spPr>
          <a:xfrm>
            <a:off x="4381500" y="3429000"/>
            <a:ext cx="7823200" cy="2117"/>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6096003" y="2580217"/>
            <a:ext cx="5194300" cy="618067"/>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10248" name="TextBox 6"/>
          <p:cNvSpPr txBox="1">
            <a:spLocks noChangeArrowheads="1"/>
          </p:cNvSpPr>
          <p:nvPr/>
        </p:nvSpPr>
        <p:spPr bwMode="auto">
          <a:xfrm>
            <a:off x="6672069" y="2539353"/>
            <a:ext cx="5238751" cy="69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spcBef>
                <a:spcPct val="0"/>
              </a:spcBef>
              <a:spcAft>
                <a:spcPct val="0"/>
              </a:spcAft>
            </a:pPr>
            <a:r>
              <a:rPr lang="zh-CN" altLang="en-US" sz="3735" b="1" spc="800" dirty="0">
                <a:solidFill>
                  <a:prstClr val="white"/>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7008745" y="3621025"/>
            <a:ext cx="1474914" cy="379656"/>
            <a:chOff x="1694389" y="3210530"/>
            <a:chExt cx="1106186" cy="284742"/>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4" name="TextBox 13"/>
            <p:cNvSpPr txBox="1"/>
            <p:nvPr/>
          </p:nvSpPr>
          <p:spPr>
            <a:xfrm>
              <a:off x="1766397" y="3210530"/>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5" name="组合 14"/>
          <p:cNvGrpSpPr/>
          <p:nvPr/>
        </p:nvGrpSpPr>
        <p:grpSpPr>
          <a:xfrm>
            <a:off x="8877337" y="3621025"/>
            <a:ext cx="1474914" cy="379656"/>
            <a:chOff x="1694389" y="3537387"/>
            <a:chExt cx="1106186" cy="284742"/>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7" name="TextBox 16"/>
            <p:cNvSpPr txBox="1"/>
            <p:nvPr/>
          </p:nvSpPr>
          <p:spPr>
            <a:xfrm>
              <a:off x="1766397" y="3537387"/>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8" name="组合 17"/>
          <p:cNvGrpSpPr/>
          <p:nvPr/>
        </p:nvGrpSpPr>
        <p:grpSpPr>
          <a:xfrm>
            <a:off x="7008745" y="4101079"/>
            <a:ext cx="1474914" cy="379656"/>
            <a:chOff x="1694389" y="3875941"/>
            <a:chExt cx="1106186" cy="284742"/>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0" name="TextBox 19"/>
            <p:cNvSpPr txBox="1"/>
            <p:nvPr/>
          </p:nvSpPr>
          <p:spPr>
            <a:xfrm>
              <a:off x="1766397" y="3875941"/>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21" name="组合 20"/>
          <p:cNvGrpSpPr/>
          <p:nvPr/>
        </p:nvGrpSpPr>
        <p:grpSpPr>
          <a:xfrm>
            <a:off x="8877337" y="4101079"/>
            <a:ext cx="1474914" cy="379656"/>
            <a:chOff x="1694389" y="4211992"/>
            <a:chExt cx="1106186" cy="284742"/>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3" name="TextBox 22"/>
            <p:cNvSpPr txBox="1"/>
            <p:nvPr/>
          </p:nvSpPr>
          <p:spPr>
            <a:xfrm>
              <a:off x="1766397" y="4211992"/>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sp>
        <p:nvSpPr>
          <p:cNvPr id="2" name="等腰三角形 1"/>
          <p:cNvSpPr/>
          <p:nvPr/>
        </p:nvSpPr>
        <p:spPr>
          <a:xfrm rot="5400000">
            <a:off x="-762000" y="762000"/>
            <a:ext cx="6858000" cy="53340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3" name="等腰三角形 2"/>
          <p:cNvSpPr/>
          <p:nvPr/>
        </p:nvSpPr>
        <p:spPr>
          <a:xfrm rot="5400000">
            <a:off x="-238126" y="2809881"/>
            <a:ext cx="1905003" cy="142875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4" name="TextBox 3"/>
          <p:cNvSpPr txBox="1"/>
          <p:nvPr/>
        </p:nvSpPr>
        <p:spPr>
          <a:xfrm>
            <a:off x="1619251" y="2419355"/>
            <a:ext cx="2476500" cy="2092873"/>
          </a:xfrm>
          <a:prstGeom prst="rect">
            <a:avLst/>
          </a:prstGeom>
          <a:noFill/>
          <a:effectLst>
            <a:outerShdw blurRad="50800" dist="38100" algn="l" rotWithShape="0">
              <a:prstClr val="black">
                <a:alpha val="40000"/>
              </a:prstClr>
            </a:outerShdw>
          </a:effectLst>
        </p:spPr>
        <p:txBody>
          <a:bodyPr lIns="121912" tIns="60956" rIns="121912" bIns="60956">
            <a:spAutoFit/>
          </a:bodyPr>
          <a:lstStyle/>
          <a:p>
            <a:pPr defTabSz="1218565">
              <a:defRPr/>
            </a:pPr>
            <a:r>
              <a:rPr lang="en-US" altLang="zh-CN" sz="12800" b="1" dirty="0">
                <a:solidFill>
                  <a:prstClr val="white"/>
                </a:solidFill>
                <a:latin typeface="Arial Black" panose="020B0A04020102020204" pitchFamily="34" charset="0"/>
                <a:ea typeface="时尚中黑简体" pitchFamily="2" charset="-122"/>
              </a:rPr>
              <a:t>04</a:t>
            </a:r>
            <a:endParaRPr lang="zh-CN" altLang="en-US" sz="12800" b="1" dirty="0">
              <a:solidFill>
                <a:prstClr val="white"/>
              </a:solidFill>
              <a:latin typeface="Arial Black" panose="020B0A04020102020204" pitchFamily="34" charset="0"/>
              <a:ea typeface="时尚中黑简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9" name="组合 8"/>
          <p:cNvGrpSpPr/>
          <p:nvPr/>
        </p:nvGrpSpPr>
        <p:grpSpPr>
          <a:xfrm>
            <a:off x="4731369" y="2726511"/>
            <a:ext cx="2045283" cy="857176"/>
            <a:chOff x="3326751" y="2376208"/>
            <a:chExt cx="1661787" cy="696453"/>
          </a:xfrm>
        </p:grpSpPr>
        <p:grpSp>
          <p:nvGrpSpPr>
            <p:cNvPr id="10" name="组合 9"/>
            <p:cNvGrpSpPr/>
            <p:nvPr/>
          </p:nvGrpSpPr>
          <p:grpSpPr>
            <a:xfrm>
              <a:off x="3326751" y="2376208"/>
              <a:ext cx="1661787" cy="696453"/>
              <a:chOff x="3326751" y="2376208"/>
              <a:chExt cx="1661787" cy="696453"/>
            </a:xfrm>
          </p:grpSpPr>
          <p:grpSp>
            <p:nvGrpSpPr>
              <p:cNvPr id="12" name="组合 11"/>
              <p:cNvGrpSpPr/>
              <p:nvPr/>
            </p:nvGrpSpPr>
            <p:grpSpPr>
              <a:xfrm>
                <a:off x="3328062" y="2376208"/>
                <a:ext cx="1660476" cy="696453"/>
                <a:chOff x="2402655" y="2641427"/>
                <a:chExt cx="2044380" cy="857473"/>
              </a:xfrm>
              <a:effectLst>
                <a:outerShdw blurRad="292100" dist="419100" dir="6540000" algn="tl" rotWithShape="0">
                  <a:prstClr val="black">
                    <a:alpha val="40000"/>
                  </a:prstClr>
                </a:outerShdw>
              </a:effectLst>
            </p:grpSpPr>
            <p:sp>
              <p:nvSpPr>
                <p:cNvPr id="14" name="矩形 2"/>
                <p:cNvSpPr/>
                <p:nvPr/>
              </p:nvSpPr>
              <p:spPr>
                <a:xfrm>
                  <a:off x="2403013" y="2921205"/>
                  <a:ext cx="1412226" cy="575985"/>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7766 h 580315"/>
                    <a:gd name="connsiteX1-243" fmla="*/ 1473795 w 1473795"/>
                    <a:gd name="connsiteY1-244" fmla="*/ 486873 h 580315"/>
                    <a:gd name="connsiteX2-245" fmla="*/ 1459508 w 1473795"/>
                    <a:gd name="connsiteY2-246" fmla="*/ 580315 h 580315"/>
                    <a:gd name="connsiteX3-247" fmla="*/ 19050 w 1473795"/>
                    <a:gd name="connsiteY3-248" fmla="*/ 115971 h 580315"/>
                    <a:gd name="connsiteX4-249" fmla="*/ 0 w 1473795"/>
                    <a:gd name="connsiteY4-250" fmla="*/ 17766 h 580315"/>
                    <a:gd name="connsiteX0-251" fmla="*/ 0 w 1473795"/>
                    <a:gd name="connsiteY0-252" fmla="*/ 19413 h 581962"/>
                    <a:gd name="connsiteX1-253" fmla="*/ 1473795 w 1473795"/>
                    <a:gd name="connsiteY1-254" fmla="*/ 488520 h 581962"/>
                    <a:gd name="connsiteX2-255" fmla="*/ 1459508 w 1473795"/>
                    <a:gd name="connsiteY2-256" fmla="*/ 581962 h 581962"/>
                    <a:gd name="connsiteX3-257" fmla="*/ 19050 w 1473795"/>
                    <a:gd name="connsiteY3-258" fmla="*/ 117618 h 581962"/>
                    <a:gd name="connsiteX4-259" fmla="*/ 0 w 1473795"/>
                    <a:gd name="connsiteY4-260" fmla="*/ 19413 h 581962"/>
                    <a:gd name="connsiteX0-261" fmla="*/ 0 w 1473795"/>
                    <a:gd name="connsiteY0-262" fmla="*/ 19413 h 581962"/>
                    <a:gd name="connsiteX1-263" fmla="*/ 1473795 w 1473795"/>
                    <a:gd name="connsiteY1-264" fmla="*/ 488520 h 581962"/>
                    <a:gd name="connsiteX2-265" fmla="*/ 1459508 w 1473795"/>
                    <a:gd name="connsiteY2-266" fmla="*/ 581962 h 581962"/>
                    <a:gd name="connsiteX3-267" fmla="*/ 19050 w 1473795"/>
                    <a:gd name="connsiteY3-268" fmla="*/ 117618 h 581962"/>
                    <a:gd name="connsiteX4-269" fmla="*/ 0 w 1473795"/>
                    <a:gd name="connsiteY4-270" fmla="*/ 19413 h 581962"/>
                    <a:gd name="connsiteX0-271" fmla="*/ 0 w 1473795"/>
                    <a:gd name="connsiteY0-272" fmla="*/ 19413 h 581962"/>
                    <a:gd name="connsiteX1-273" fmla="*/ 1473795 w 1473795"/>
                    <a:gd name="connsiteY1-274" fmla="*/ 488520 h 581962"/>
                    <a:gd name="connsiteX2-275" fmla="*/ 1459508 w 1473795"/>
                    <a:gd name="connsiteY2-276" fmla="*/ 581962 h 581962"/>
                    <a:gd name="connsiteX3-277" fmla="*/ 19050 w 1473795"/>
                    <a:gd name="connsiteY3-278" fmla="*/ 117618 h 581962"/>
                    <a:gd name="connsiteX4-279" fmla="*/ 0 w 1473795"/>
                    <a:gd name="connsiteY4-280" fmla="*/ 19413 h 581962"/>
                    <a:gd name="connsiteX0-281" fmla="*/ 0 w 1473795"/>
                    <a:gd name="connsiteY0-282" fmla="*/ 20094 h 582643"/>
                    <a:gd name="connsiteX1-283" fmla="*/ 1473795 w 1473795"/>
                    <a:gd name="connsiteY1-284" fmla="*/ 489201 h 582643"/>
                    <a:gd name="connsiteX2-285" fmla="*/ 1459508 w 1473795"/>
                    <a:gd name="connsiteY2-286" fmla="*/ 582643 h 582643"/>
                    <a:gd name="connsiteX3-287" fmla="*/ 19050 w 1473795"/>
                    <a:gd name="connsiteY3-288" fmla="*/ 118299 h 582643"/>
                    <a:gd name="connsiteX4-289" fmla="*/ 0 w 1473795"/>
                    <a:gd name="connsiteY4-290" fmla="*/ 20094 h 582643"/>
                    <a:gd name="connsiteX0-291" fmla="*/ 45450 w 1454745"/>
                    <a:gd name="connsiteY0-292" fmla="*/ 20348 h 579965"/>
                    <a:gd name="connsiteX1-293" fmla="*/ 1454745 w 1454745"/>
                    <a:gd name="connsiteY1-294" fmla="*/ 486523 h 579965"/>
                    <a:gd name="connsiteX2-295" fmla="*/ 1440458 w 1454745"/>
                    <a:gd name="connsiteY2-296" fmla="*/ 579965 h 579965"/>
                    <a:gd name="connsiteX3-297" fmla="*/ 0 w 1454745"/>
                    <a:gd name="connsiteY3-298" fmla="*/ 115621 h 579965"/>
                    <a:gd name="connsiteX4-299" fmla="*/ 45450 w 1454745"/>
                    <a:gd name="connsiteY4-300" fmla="*/ 20348 h 579965"/>
                    <a:gd name="connsiteX0-301" fmla="*/ 0 w 1409295"/>
                    <a:gd name="connsiteY0-302" fmla="*/ 20348 h 579965"/>
                    <a:gd name="connsiteX1-303" fmla="*/ 1409295 w 1409295"/>
                    <a:gd name="connsiteY1-304" fmla="*/ 486523 h 579965"/>
                    <a:gd name="connsiteX2-305" fmla="*/ 1395008 w 1409295"/>
                    <a:gd name="connsiteY2-306" fmla="*/ 579965 h 579965"/>
                    <a:gd name="connsiteX3-307" fmla="*/ 24913 w 1409295"/>
                    <a:gd name="connsiteY3-308" fmla="*/ 115621 h 579965"/>
                    <a:gd name="connsiteX4-309" fmla="*/ 0 w 1409295"/>
                    <a:gd name="connsiteY4-310" fmla="*/ 20348 h 579965"/>
                    <a:gd name="connsiteX0-311" fmla="*/ 0 w 1409295"/>
                    <a:gd name="connsiteY0-312" fmla="*/ 11135 h 570752"/>
                    <a:gd name="connsiteX1-313" fmla="*/ 1409295 w 1409295"/>
                    <a:gd name="connsiteY1-314" fmla="*/ 477310 h 570752"/>
                    <a:gd name="connsiteX2-315" fmla="*/ 1395008 w 1409295"/>
                    <a:gd name="connsiteY2-316" fmla="*/ 570752 h 570752"/>
                    <a:gd name="connsiteX3-317" fmla="*/ 24913 w 1409295"/>
                    <a:gd name="connsiteY3-318" fmla="*/ 106408 h 570752"/>
                    <a:gd name="connsiteX4-319" fmla="*/ 0 w 1409295"/>
                    <a:gd name="connsiteY4-320" fmla="*/ 11135 h 570752"/>
                    <a:gd name="connsiteX0-321" fmla="*/ 0 w 1409295"/>
                    <a:gd name="connsiteY0-322" fmla="*/ 11135 h 570752"/>
                    <a:gd name="connsiteX1-323" fmla="*/ 1409295 w 1409295"/>
                    <a:gd name="connsiteY1-324" fmla="*/ 477310 h 570752"/>
                    <a:gd name="connsiteX2-325" fmla="*/ 1395008 w 1409295"/>
                    <a:gd name="connsiteY2-326" fmla="*/ 570752 h 570752"/>
                    <a:gd name="connsiteX3-327" fmla="*/ 24913 w 1409295"/>
                    <a:gd name="connsiteY3-328" fmla="*/ 106408 h 570752"/>
                    <a:gd name="connsiteX4-329" fmla="*/ 0 w 1409295"/>
                    <a:gd name="connsiteY4-330" fmla="*/ 11135 h 570752"/>
                    <a:gd name="connsiteX0-331" fmla="*/ 0 w 1409295"/>
                    <a:gd name="connsiteY0-332" fmla="*/ 16139 h 575756"/>
                    <a:gd name="connsiteX1-333" fmla="*/ 1409295 w 1409295"/>
                    <a:gd name="connsiteY1-334" fmla="*/ 482314 h 575756"/>
                    <a:gd name="connsiteX2-335" fmla="*/ 1395008 w 1409295"/>
                    <a:gd name="connsiteY2-336" fmla="*/ 575756 h 575756"/>
                    <a:gd name="connsiteX3-337" fmla="*/ 24913 w 1409295"/>
                    <a:gd name="connsiteY3-338" fmla="*/ 111412 h 575756"/>
                    <a:gd name="connsiteX4-339" fmla="*/ 0 w 1409295"/>
                    <a:gd name="connsiteY4-340" fmla="*/ 16139 h 575756"/>
                    <a:gd name="connsiteX0-341" fmla="*/ 0 w 1412226"/>
                    <a:gd name="connsiteY0-342" fmla="*/ 16368 h 575985"/>
                    <a:gd name="connsiteX1-343" fmla="*/ 1412226 w 1412226"/>
                    <a:gd name="connsiteY1-344" fmla="*/ 479612 h 575985"/>
                    <a:gd name="connsiteX2-345" fmla="*/ 1395008 w 1412226"/>
                    <a:gd name="connsiteY2-346" fmla="*/ 575985 h 575985"/>
                    <a:gd name="connsiteX3-347" fmla="*/ 24913 w 1412226"/>
                    <a:gd name="connsiteY3-348" fmla="*/ 111641 h 575985"/>
                    <a:gd name="connsiteX4-349" fmla="*/ 0 w 1412226"/>
                    <a:gd name="connsiteY4-350" fmla="*/ 16368 h 5759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12226" h="575985">
                      <a:moveTo>
                        <a:pt x="0" y="16368"/>
                      </a:moveTo>
                      <a:cubicBezTo>
                        <a:pt x="629905" y="-45300"/>
                        <a:pt x="977447" y="58424"/>
                        <a:pt x="1412226" y="479612"/>
                      </a:cubicBezTo>
                      <a:lnTo>
                        <a:pt x="1395008" y="575985"/>
                      </a:lnTo>
                      <a:cubicBezTo>
                        <a:pt x="885858" y="110898"/>
                        <a:pt x="559017" y="54492"/>
                        <a:pt x="24913" y="111641"/>
                      </a:cubicBezTo>
                      <a:lnTo>
                        <a:pt x="0" y="16368"/>
                      </a:lnTo>
                      <a:close/>
                    </a:path>
                  </a:pathLst>
                </a:custGeom>
                <a:gradFill>
                  <a:gsLst>
                    <a:gs pos="43744">
                      <a:srgbClr val="E01425"/>
                    </a:gs>
                    <a:gs pos="4000">
                      <a:srgbClr val="8A0012"/>
                    </a:gs>
                    <a:gs pos="100000">
                      <a:srgbClr val="DF6342"/>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15"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19050" y="373856"/>
                      </a:moveTo>
                      <a:lnTo>
                        <a:pt x="648642" y="0"/>
                      </a:lnTo>
                      <a:lnTo>
                        <a:pt x="620068" y="83915"/>
                      </a:lnTo>
                      <a:lnTo>
                        <a:pt x="0" y="472060"/>
                      </a:lnTo>
                      <a:lnTo>
                        <a:pt x="19050" y="373856"/>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16" name="矩形 1"/>
                <p:cNvSpPr/>
                <p:nvPr/>
              </p:nvSpPr>
              <p:spPr>
                <a:xfrm>
                  <a:off x="2402655" y="2641427"/>
                  <a:ext cx="2044380" cy="774800"/>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 name="connsiteX0-141" fmla="*/ 969169 w 2117675"/>
                    <a:gd name="connsiteY0-142" fmla="*/ 5624 h 779904"/>
                    <a:gd name="connsiteX1-143" fmla="*/ 2117675 w 2117675"/>
                    <a:gd name="connsiteY1-144" fmla="*/ 391388 h 779904"/>
                    <a:gd name="connsiteX2-145" fmla="*/ 1477119 w 2117675"/>
                    <a:gd name="connsiteY2-146" fmla="*/ 779904 h 779904"/>
                    <a:gd name="connsiteX3-147" fmla="*/ 0 w 2117675"/>
                    <a:gd name="connsiteY3-148" fmla="*/ 298890 h 779904"/>
                    <a:gd name="connsiteX4-149" fmla="*/ 969169 w 2117675"/>
                    <a:gd name="connsiteY4-150" fmla="*/ 5624 h 779904"/>
                    <a:gd name="connsiteX0-151" fmla="*/ 969169 w 2117675"/>
                    <a:gd name="connsiteY0-152" fmla="*/ 5624 h 779904"/>
                    <a:gd name="connsiteX1-153" fmla="*/ 2117675 w 2117675"/>
                    <a:gd name="connsiteY1-154" fmla="*/ 391388 h 779904"/>
                    <a:gd name="connsiteX2-155" fmla="*/ 1477119 w 2117675"/>
                    <a:gd name="connsiteY2-156" fmla="*/ 779904 h 779904"/>
                    <a:gd name="connsiteX3-157" fmla="*/ 0 w 2117675"/>
                    <a:gd name="connsiteY3-158" fmla="*/ 298890 h 779904"/>
                    <a:gd name="connsiteX4-159" fmla="*/ 969169 w 2117675"/>
                    <a:gd name="connsiteY4-160" fmla="*/ 5624 h 779904"/>
                    <a:gd name="connsiteX0-161" fmla="*/ 913466 w 2061972"/>
                    <a:gd name="connsiteY0-162" fmla="*/ 5624 h 779904"/>
                    <a:gd name="connsiteX1-163" fmla="*/ 2061972 w 2061972"/>
                    <a:gd name="connsiteY1-164" fmla="*/ 391388 h 779904"/>
                    <a:gd name="connsiteX2-165" fmla="*/ 1421416 w 2061972"/>
                    <a:gd name="connsiteY2-166" fmla="*/ 779904 h 779904"/>
                    <a:gd name="connsiteX3-167" fmla="*/ 0 w 2061972"/>
                    <a:gd name="connsiteY3-168" fmla="*/ 310617 h 779904"/>
                    <a:gd name="connsiteX4-169" fmla="*/ 913466 w 2061972"/>
                    <a:gd name="connsiteY4-170" fmla="*/ 5624 h 779904"/>
                    <a:gd name="connsiteX0-171" fmla="*/ 954511 w 2061972"/>
                    <a:gd name="connsiteY0-172" fmla="*/ 5737 h 777085"/>
                    <a:gd name="connsiteX1-173" fmla="*/ 2061972 w 2061972"/>
                    <a:gd name="connsiteY1-174" fmla="*/ 388569 h 777085"/>
                    <a:gd name="connsiteX2-175" fmla="*/ 1421416 w 2061972"/>
                    <a:gd name="connsiteY2-176" fmla="*/ 777085 h 777085"/>
                    <a:gd name="connsiteX3-177" fmla="*/ 0 w 2061972"/>
                    <a:gd name="connsiteY3-178" fmla="*/ 307798 h 777085"/>
                    <a:gd name="connsiteX4-179" fmla="*/ 954511 w 2061972"/>
                    <a:gd name="connsiteY4-180" fmla="*/ 5737 h 777085"/>
                    <a:gd name="connsiteX0-181" fmla="*/ 954511 w 2061972"/>
                    <a:gd name="connsiteY0-182" fmla="*/ 3453 h 774801"/>
                    <a:gd name="connsiteX1-183" fmla="*/ 2061972 w 2061972"/>
                    <a:gd name="connsiteY1-184" fmla="*/ 386285 h 774801"/>
                    <a:gd name="connsiteX2-185" fmla="*/ 1421416 w 2061972"/>
                    <a:gd name="connsiteY2-186" fmla="*/ 774801 h 774801"/>
                    <a:gd name="connsiteX3-187" fmla="*/ 0 w 2061972"/>
                    <a:gd name="connsiteY3-188" fmla="*/ 305514 h 774801"/>
                    <a:gd name="connsiteX4-189" fmla="*/ 954511 w 2061972"/>
                    <a:gd name="connsiteY4-190" fmla="*/ 3453 h 774801"/>
                    <a:gd name="connsiteX0-191" fmla="*/ 933988 w 2041449"/>
                    <a:gd name="connsiteY0-192" fmla="*/ 3453 h 774801"/>
                    <a:gd name="connsiteX1-193" fmla="*/ 2041449 w 2041449"/>
                    <a:gd name="connsiteY1-194" fmla="*/ 386285 h 774801"/>
                    <a:gd name="connsiteX2-195" fmla="*/ 1400893 w 2041449"/>
                    <a:gd name="connsiteY2-196" fmla="*/ 774801 h 774801"/>
                    <a:gd name="connsiteX3-197" fmla="*/ 0 w 2041449"/>
                    <a:gd name="connsiteY3-198" fmla="*/ 305514 h 774801"/>
                    <a:gd name="connsiteX4-199" fmla="*/ 933988 w 2041449"/>
                    <a:gd name="connsiteY4-200" fmla="*/ 3453 h 774801"/>
                    <a:gd name="connsiteX0-201" fmla="*/ 925192 w 2032653"/>
                    <a:gd name="connsiteY0-202" fmla="*/ 3453 h 774801"/>
                    <a:gd name="connsiteX1-203" fmla="*/ 2032653 w 2032653"/>
                    <a:gd name="connsiteY1-204" fmla="*/ 386285 h 774801"/>
                    <a:gd name="connsiteX2-205" fmla="*/ 1392097 w 2032653"/>
                    <a:gd name="connsiteY2-206" fmla="*/ 774801 h 774801"/>
                    <a:gd name="connsiteX3-207" fmla="*/ 0 w 2032653"/>
                    <a:gd name="connsiteY3-208" fmla="*/ 299650 h 774801"/>
                    <a:gd name="connsiteX4-209" fmla="*/ 925192 w 2032653"/>
                    <a:gd name="connsiteY4-210" fmla="*/ 3453 h 774801"/>
                    <a:gd name="connsiteX0-211" fmla="*/ 936919 w 2044380"/>
                    <a:gd name="connsiteY0-212" fmla="*/ 3453 h 774801"/>
                    <a:gd name="connsiteX1-213" fmla="*/ 2044380 w 2044380"/>
                    <a:gd name="connsiteY1-214" fmla="*/ 386285 h 774801"/>
                    <a:gd name="connsiteX2-215" fmla="*/ 1403824 w 2044380"/>
                    <a:gd name="connsiteY2-216" fmla="*/ 774801 h 774801"/>
                    <a:gd name="connsiteX3-217" fmla="*/ 0 w 2044380"/>
                    <a:gd name="connsiteY3-218" fmla="*/ 296718 h 774801"/>
                    <a:gd name="connsiteX4-219" fmla="*/ 936919 w 2044380"/>
                    <a:gd name="connsiteY4-220" fmla="*/ 3453 h 7748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4380" h="774801">
                      <a:moveTo>
                        <a:pt x="936919" y="3453"/>
                      </a:moveTo>
                      <a:cubicBezTo>
                        <a:pt x="1415284" y="-19500"/>
                        <a:pt x="1671864" y="67992"/>
                        <a:pt x="2044380" y="386285"/>
                      </a:cubicBezTo>
                      <a:lnTo>
                        <a:pt x="1403824" y="774801"/>
                      </a:lnTo>
                      <a:cubicBezTo>
                        <a:pt x="1016840" y="359414"/>
                        <a:pt x="580609" y="231810"/>
                        <a:pt x="0" y="296718"/>
                      </a:cubicBezTo>
                      <a:lnTo>
                        <a:pt x="936919" y="3453"/>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latin typeface="Calibri" panose="020F0502020204030204"/>
                    <a:ea typeface="宋体" panose="02010600030101010101" pitchFamily="2" charset="-122"/>
                  </a:endParaRPr>
                </a:p>
              </p:txBody>
            </p:sp>
          </p:grpSp>
          <p:sp>
            <p:nvSpPr>
              <p:cNvPr id="13" name="矩形 1"/>
              <p:cNvSpPr/>
              <p:nvPr/>
            </p:nvSpPr>
            <p:spPr>
              <a:xfrm>
                <a:off x="3326751" y="2378015"/>
                <a:ext cx="759006" cy="313966"/>
              </a:xfrm>
              <a:custGeom>
                <a:avLst/>
                <a:gdLst/>
                <a:ahLst/>
                <a:cxnLst/>
                <a:rect l="l" t="t" r="r" b="b"/>
                <a:pathLst>
                  <a:path w="759006" h="313966">
                    <a:moveTo>
                      <a:pt x="759006" y="0"/>
                    </a:moveTo>
                    <a:cubicBezTo>
                      <a:pt x="720023" y="99571"/>
                      <a:pt x="699689" y="205036"/>
                      <a:pt x="699379" y="313966"/>
                    </a:cubicBezTo>
                    <a:cubicBezTo>
                      <a:pt x="494976" y="227877"/>
                      <a:pt x="266166" y="207821"/>
                      <a:pt x="0" y="237577"/>
                    </a:cubicBez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11" name="TextBox 10"/>
            <p:cNvSpPr txBox="1"/>
            <p:nvPr/>
          </p:nvSpPr>
          <p:spPr>
            <a:xfrm>
              <a:off x="4322812" y="2551422"/>
              <a:ext cx="301123" cy="375101"/>
            </a:xfrm>
            <a:prstGeom prst="rect">
              <a:avLst/>
            </a:prstGeom>
            <a:noFill/>
            <a:effectLst>
              <a:innerShdw blurRad="63500" dist="50800" dir="13500000">
                <a:prstClr val="black">
                  <a:alpha val="50000"/>
                </a:prstClr>
              </a:innerShdw>
            </a:effectLst>
          </p:spPr>
          <p:txBody>
            <a:bodyPr wrap="none" rtlCol="0">
              <a:spAutoFit/>
            </a:bodyPr>
            <a:lstStyle/>
            <a:p>
              <a:pPr defTabSz="1218565"/>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S</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3496483" y="3046657"/>
            <a:ext cx="2613700" cy="1061635"/>
            <a:chOff x="2323409" y="2636324"/>
            <a:chExt cx="2123625" cy="862576"/>
          </a:xfrm>
        </p:grpSpPr>
        <p:grpSp>
          <p:nvGrpSpPr>
            <p:cNvPr id="18" name="组合 17"/>
            <p:cNvGrpSpPr/>
            <p:nvPr/>
          </p:nvGrpSpPr>
          <p:grpSpPr>
            <a:xfrm>
              <a:off x="2323409" y="2636324"/>
              <a:ext cx="2123625" cy="862576"/>
              <a:chOff x="2323409" y="2636324"/>
              <a:chExt cx="2123625" cy="862576"/>
            </a:xfrm>
          </p:grpSpPr>
          <p:grpSp>
            <p:nvGrpSpPr>
              <p:cNvPr id="20" name="组合 19"/>
              <p:cNvGrpSpPr/>
              <p:nvPr/>
            </p:nvGrpSpPr>
            <p:grpSpPr>
              <a:xfrm>
                <a:off x="2329359" y="2636324"/>
                <a:ext cx="2117675" cy="862576"/>
                <a:chOff x="2329359" y="2636324"/>
                <a:chExt cx="2117675" cy="862576"/>
              </a:xfrm>
              <a:effectLst>
                <a:outerShdw blurRad="292100" dist="419100" dir="6540000" algn="tl" rotWithShape="0">
                  <a:prstClr val="black">
                    <a:alpha val="40000"/>
                  </a:prstClr>
                </a:outerShdw>
              </a:effectLst>
            </p:grpSpPr>
            <p:sp>
              <p:nvSpPr>
                <p:cNvPr id="22" name="矩形 2"/>
                <p:cNvSpPr/>
                <p:nvPr/>
              </p:nvSpPr>
              <p:spPr>
                <a:xfrm>
                  <a:off x="2338512" y="2921548"/>
                  <a:ext cx="1473795" cy="575642"/>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3093 h 575642"/>
                    <a:gd name="connsiteX1-243" fmla="*/ 1473795 w 1473795"/>
                    <a:gd name="connsiteY1-244" fmla="*/ 479298 h 575642"/>
                    <a:gd name="connsiteX2-245" fmla="*/ 1459508 w 1473795"/>
                    <a:gd name="connsiteY2-246" fmla="*/ 575642 h 575642"/>
                    <a:gd name="connsiteX3-247" fmla="*/ 19050 w 1473795"/>
                    <a:gd name="connsiteY3-248" fmla="*/ 111298 h 575642"/>
                    <a:gd name="connsiteX4-249" fmla="*/ 0 w 1473795"/>
                    <a:gd name="connsiteY4-250" fmla="*/ 13093 h 575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3795" h="575642">
                      <a:moveTo>
                        <a:pt x="0" y="13093"/>
                      </a:moveTo>
                      <a:cubicBezTo>
                        <a:pt x="521429" y="-45644"/>
                        <a:pt x="1021424" y="90360"/>
                        <a:pt x="1473795" y="479298"/>
                      </a:cubicBezTo>
                      <a:lnTo>
                        <a:pt x="1459508" y="575642"/>
                      </a:lnTo>
                      <a:cubicBezTo>
                        <a:pt x="935699" y="139872"/>
                        <a:pt x="447609" y="54149"/>
                        <a:pt x="19050" y="111298"/>
                      </a:cubicBezTo>
                      <a:lnTo>
                        <a:pt x="0" y="13093"/>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3"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 name="connsiteX0-91" fmla="*/ 1633 w 648642"/>
                    <a:gd name="connsiteY0-92" fmla="*/ 388370 h 472060"/>
                    <a:gd name="connsiteX1-93" fmla="*/ 648642 w 648642"/>
                    <a:gd name="connsiteY1-94" fmla="*/ 0 h 472060"/>
                    <a:gd name="connsiteX2-95" fmla="*/ 620068 w 648642"/>
                    <a:gd name="connsiteY2-96" fmla="*/ 83915 h 472060"/>
                    <a:gd name="connsiteX3-97" fmla="*/ 0 w 648642"/>
                    <a:gd name="connsiteY3-98" fmla="*/ 472060 h 472060"/>
                    <a:gd name="connsiteX4-99" fmla="*/ 1633 w 648642"/>
                    <a:gd name="connsiteY4-100" fmla="*/ 388370 h 472060"/>
                    <a:gd name="connsiteX0-101" fmla="*/ 7439 w 648642"/>
                    <a:gd name="connsiteY0-102" fmla="*/ 385467 h 472060"/>
                    <a:gd name="connsiteX1-103" fmla="*/ 648642 w 648642"/>
                    <a:gd name="connsiteY1-104" fmla="*/ 0 h 472060"/>
                    <a:gd name="connsiteX2-105" fmla="*/ 620068 w 648642"/>
                    <a:gd name="connsiteY2-106" fmla="*/ 83915 h 472060"/>
                    <a:gd name="connsiteX3-107" fmla="*/ 0 w 648642"/>
                    <a:gd name="connsiteY3-108" fmla="*/ 472060 h 472060"/>
                    <a:gd name="connsiteX4-109" fmla="*/ 7439 w 648642"/>
                    <a:gd name="connsiteY4-110" fmla="*/ 385467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7439" y="385467"/>
                      </a:moveTo>
                      <a:lnTo>
                        <a:pt x="648642" y="0"/>
                      </a:lnTo>
                      <a:lnTo>
                        <a:pt x="620068" y="83915"/>
                      </a:lnTo>
                      <a:lnTo>
                        <a:pt x="0" y="472060"/>
                      </a:lnTo>
                      <a:cubicBezTo>
                        <a:pt x="544" y="444163"/>
                        <a:pt x="6895" y="413364"/>
                        <a:pt x="7439" y="385467"/>
                      </a:cubicBez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4" name="矩形 1"/>
                <p:cNvSpPr/>
                <p:nvPr/>
              </p:nvSpPr>
              <p:spPr>
                <a:xfrm>
                  <a:off x="2329359" y="2636324"/>
                  <a:ext cx="2117675" cy="779904"/>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7675" h="779904">
                      <a:moveTo>
                        <a:pt x="969169" y="5624"/>
                      </a:moveTo>
                      <a:cubicBezTo>
                        <a:pt x="1517897" y="-26125"/>
                        <a:pt x="1745159" y="73095"/>
                        <a:pt x="2117675" y="391388"/>
                      </a:cubicBezTo>
                      <a:lnTo>
                        <a:pt x="1477119" y="779904"/>
                      </a:lnTo>
                      <a:cubicBezTo>
                        <a:pt x="1078408" y="399698"/>
                        <a:pt x="563017" y="245709"/>
                        <a:pt x="0" y="298890"/>
                      </a:cubicBezTo>
                      <a:lnTo>
                        <a:pt x="969169" y="5624"/>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21" name="矩形 1"/>
              <p:cNvSpPr/>
              <p:nvPr/>
            </p:nvSpPr>
            <p:spPr>
              <a:xfrm>
                <a:off x="2323409" y="2636324"/>
                <a:ext cx="1847864" cy="779904"/>
              </a:xfrm>
              <a:custGeom>
                <a:avLst/>
                <a:gdLst/>
                <a:ahLst/>
                <a:cxnLst/>
                <a:rect l="l" t="t" r="r" b="b"/>
                <a:pathLst>
                  <a:path w="1847864" h="779904">
                    <a:moveTo>
                      <a:pt x="1160785" y="29"/>
                    </a:moveTo>
                    <a:cubicBezTo>
                      <a:pt x="1384664" y="1145"/>
                      <a:pt x="1550251" y="33714"/>
                      <a:pt x="1705539" y="108358"/>
                    </a:cubicBezTo>
                    <a:cubicBezTo>
                      <a:pt x="1711932" y="267614"/>
                      <a:pt x="1762280" y="418728"/>
                      <a:pt x="1847864" y="555036"/>
                    </a:cubicBezTo>
                    <a:lnTo>
                      <a:pt x="1477119" y="779904"/>
                    </a:lnTo>
                    <a:cubicBezTo>
                      <a:pt x="1078408" y="399698"/>
                      <a:pt x="563017" y="245709"/>
                      <a:pt x="0" y="298890"/>
                    </a:cubicBezTo>
                    <a:lnTo>
                      <a:pt x="969169" y="5624"/>
                    </a:lnTo>
                    <a:cubicBezTo>
                      <a:pt x="1037760" y="1656"/>
                      <a:pt x="1101328" y="-267"/>
                      <a:pt x="1160785" y="29"/>
                    </a:cubicBez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19" name="TextBox 18"/>
            <p:cNvSpPr txBox="1"/>
            <p:nvPr/>
          </p:nvSpPr>
          <p:spPr>
            <a:xfrm>
              <a:off x="3883578" y="2807214"/>
              <a:ext cx="354524" cy="375102"/>
            </a:xfrm>
            <a:prstGeom prst="rect">
              <a:avLst/>
            </a:prstGeom>
            <a:noFill/>
            <a:effectLst>
              <a:innerShdw blurRad="63500" dist="50800" dir="13500000">
                <a:prstClr val="black">
                  <a:alpha val="50000"/>
                </a:prstClr>
              </a:innerShdw>
            </a:effectLst>
          </p:spPr>
          <p:txBody>
            <a:bodyPr wrap="none" rtlCol="0">
              <a:spAutoFit/>
            </a:bodyPr>
            <a:lstStyle/>
            <a:p>
              <a:pPr defTabSz="1218565"/>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O</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226306" y="3144431"/>
            <a:ext cx="1782681" cy="935868"/>
            <a:chOff x="4541381" y="2715766"/>
            <a:chExt cx="1448424" cy="760390"/>
          </a:xfrm>
        </p:grpSpPr>
        <p:grpSp>
          <p:nvGrpSpPr>
            <p:cNvPr id="26" name="组合 25"/>
            <p:cNvGrpSpPr/>
            <p:nvPr/>
          </p:nvGrpSpPr>
          <p:grpSpPr>
            <a:xfrm>
              <a:off x="4541381" y="2715766"/>
              <a:ext cx="1448424" cy="760390"/>
              <a:chOff x="3885010" y="3089595"/>
              <a:chExt cx="1802592" cy="946320"/>
            </a:xfrm>
            <a:effectLst>
              <a:outerShdw blurRad="292100" dist="419100" dir="6540000" algn="tl" rotWithShape="0">
                <a:prstClr val="black">
                  <a:alpha val="40000"/>
                </a:prstClr>
              </a:outerShdw>
            </a:effectLst>
          </p:grpSpPr>
          <p:sp>
            <p:nvSpPr>
              <p:cNvPr id="28"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29"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0" name="矩形 5"/>
              <p:cNvSpPr/>
              <p:nvPr/>
            </p:nvSpPr>
            <p:spPr>
              <a:xfrm>
                <a:off x="3907589" y="3089595"/>
                <a:ext cx="1758804" cy="798481"/>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 name="connsiteX0-121" fmla="*/ 592182 w 1758804"/>
                  <a:gd name="connsiteY0-122" fmla="*/ 0 h 796073"/>
                  <a:gd name="connsiteX1-123" fmla="*/ 1758804 w 1758804"/>
                  <a:gd name="connsiteY1-124" fmla="*/ 307703 h 796073"/>
                  <a:gd name="connsiteX2-125" fmla="*/ 1439490 w 1758804"/>
                  <a:gd name="connsiteY2-126" fmla="*/ 756605 h 796073"/>
                  <a:gd name="connsiteX3-127" fmla="*/ 0 w 1758804"/>
                  <a:gd name="connsiteY3-128" fmla="*/ 416970 h 796073"/>
                  <a:gd name="connsiteX4-129" fmla="*/ 592182 w 1758804"/>
                  <a:gd name="connsiteY4-130" fmla="*/ 0 h 796073"/>
                  <a:gd name="connsiteX0-131" fmla="*/ 592182 w 1758804"/>
                  <a:gd name="connsiteY0-132" fmla="*/ 0 h 790690"/>
                  <a:gd name="connsiteX1-133" fmla="*/ 1758804 w 1758804"/>
                  <a:gd name="connsiteY1-134" fmla="*/ 307703 h 790690"/>
                  <a:gd name="connsiteX2-135" fmla="*/ 1439490 w 1758804"/>
                  <a:gd name="connsiteY2-136" fmla="*/ 756605 h 790690"/>
                  <a:gd name="connsiteX3-137" fmla="*/ 0 w 1758804"/>
                  <a:gd name="connsiteY3-138" fmla="*/ 416970 h 790690"/>
                  <a:gd name="connsiteX4-139" fmla="*/ 592182 w 1758804"/>
                  <a:gd name="connsiteY4-140" fmla="*/ 0 h 790690"/>
                  <a:gd name="connsiteX0-141" fmla="*/ 592182 w 1758804"/>
                  <a:gd name="connsiteY0-142" fmla="*/ 0 h 798481"/>
                  <a:gd name="connsiteX1-143" fmla="*/ 1758804 w 1758804"/>
                  <a:gd name="connsiteY1-144" fmla="*/ 307703 h 798481"/>
                  <a:gd name="connsiteX2-145" fmla="*/ 1433562 w 1758804"/>
                  <a:gd name="connsiteY2-146" fmla="*/ 765496 h 798481"/>
                  <a:gd name="connsiteX3-147" fmla="*/ 0 w 1758804"/>
                  <a:gd name="connsiteY3-148" fmla="*/ 416970 h 798481"/>
                  <a:gd name="connsiteX4-149" fmla="*/ 592182 w 1758804"/>
                  <a:gd name="connsiteY4-150" fmla="*/ 0 h 798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8481">
                    <a:moveTo>
                      <a:pt x="592182" y="0"/>
                    </a:moveTo>
                    <a:cubicBezTo>
                      <a:pt x="853331" y="212876"/>
                      <a:pt x="1216079" y="379307"/>
                      <a:pt x="1758804" y="307703"/>
                    </a:cubicBezTo>
                    <a:lnTo>
                      <a:pt x="1433562" y="765496"/>
                    </a:lnTo>
                    <a:cubicBezTo>
                      <a:pt x="799881" y="868378"/>
                      <a:pt x="408135" y="724674"/>
                      <a:pt x="0" y="416970"/>
                    </a:cubicBezTo>
                    <a:lnTo>
                      <a:pt x="592182" y="0"/>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27" name="TextBox 26"/>
            <p:cNvSpPr txBox="1"/>
            <p:nvPr/>
          </p:nvSpPr>
          <p:spPr>
            <a:xfrm>
              <a:off x="4723808" y="2850490"/>
              <a:ext cx="306333" cy="375101"/>
            </a:xfrm>
            <a:prstGeom prst="rect">
              <a:avLst/>
            </a:prstGeom>
            <a:noFill/>
            <a:effectLst>
              <a:innerShdw blurRad="63500" dist="50800" dir="13500000">
                <a:prstClr val="black">
                  <a:alpha val="50000"/>
                </a:prstClr>
              </a:innerShdw>
            </a:effectLst>
          </p:spPr>
          <p:txBody>
            <a:bodyPr wrap="none" rtlCol="0">
              <a:spAutoFit/>
            </a:bodyPr>
            <a:lstStyle/>
            <a:p>
              <a:pPr defTabSz="1218565"/>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T</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418460" y="3604533"/>
            <a:ext cx="2218581" cy="1164705"/>
            <a:chOff x="3885010" y="3089595"/>
            <a:chExt cx="1802592" cy="946320"/>
          </a:xfrm>
        </p:grpSpPr>
        <p:grpSp>
          <p:nvGrpSpPr>
            <p:cNvPr id="32" name="组合 31"/>
            <p:cNvGrpSpPr/>
            <p:nvPr/>
          </p:nvGrpSpPr>
          <p:grpSpPr>
            <a:xfrm>
              <a:off x="3885010" y="3089595"/>
              <a:ext cx="1802592" cy="946320"/>
              <a:chOff x="3885010" y="3089595"/>
              <a:chExt cx="1802592" cy="946320"/>
            </a:xfrm>
          </p:grpSpPr>
          <p:grpSp>
            <p:nvGrpSpPr>
              <p:cNvPr id="34" name="组合 33"/>
              <p:cNvGrpSpPr/>
              <p:nvPr/>
            </p:nvGrpSpPr>
            <p:grpSpPr>
              <a:xfrm>
                <a:off x="3885010" y="3089595"/>
                <a:ext cx="1802592" cy="946320"/>
                <a:chOff x="3885010" y="3089595"/>
                <a:chExt cx="1802592" cy="946320"/>
              </a:xfrm>
              <a:effectLst>
                <a:outerShdw blurRad="292100" dist="419100" dir="6540000" algn="tl" rotWithShape="0">
                  <a:prstClr val="black">
                    <a:alpha val="40000"/>
                  </a:prstClr>
                </a:outerShdw>
              </a:effectLst>
            </p:grpSpPr>
            <p:sp>
              <p:nvSpPr>
                <p:cNvPr id="36"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7"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38" name="矩形 5"/>
                <p:cNvSpPr/>
                <p:nvPr/>
              </p:nvSpPr>
              <p:spPr>
                <a:xfrm>
                  <a:off x="3907589" y="3089595"/>
                  <a:ext cx="1758804" cy="796073"/>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6073">
                      <a:moveTo>
                        <a:pt x="592182" y="0"/>
                      </a:moveTo>
                      <a:cubicBezTo>
                        <a:pt x="853331" y="212876"/>
                        <a:pt x="1216079" y="379307"/>
                        <a:pt x="1758804" y="307703"/>
                      </a:cubicBezTo>
                      <a:lnTo>
                        <a:pt x="1439490" y="756605"/>
                      </a:lnTo>
                      <a:cubicBezTo>
                        <a:pt x="805809" y="872719"/>
                        <a:pt x="424676" y="724673"/>
                        <a:pt x="0" y="416970"/>
                      </a:cubicBezTo>
                      <a:lnTo>
                        <a:pt x="592182" y="0"/>
                      </a:ln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35" name="矩形 5"/>
              <p:cNvSpPr/>
              <p:nvPr/>
            </p:nvSpPr>
            <p:spPr>
              <a:xfrm>
                <a:off x="3907590" y="3279249"/>
                <a:ext cx="1365363" cy="605446"/>
              </a:xfrm>
              <a:custGeom>
                <a:avLst/>
                <a:gdLst/>
                <a:ahLst/>
                <a:cxnLst/>
                <a:rect l="l" t="t" r="r" b="b"/>
                <a:pathLst>
                  <a:path w="1365363" h="605446">
                    <a:moveTo>
                      <a:pt x="323078" y="0"/>
                    </a:moveTo>
                    <a:cubicBezTo>
                      <a:pt x="541057" y="289956"/>
                      <a:pt x="917753" y="504182"/>
                      <a:pt x="1365363" y="577393"/>
                    </a:cubicBezTo>
                    <a:cubicBezTo>
                      <a:pt x="775693" y="671316"/>
                      <a:pt x="407935" y="523060"/>
                      <a:pt x="0" y="227487"/>
                    </a:cubicBezTo>
                    <a:close/>
                  </a:path>
                </a:pathLst>
              </a:custGeom>
              <a:gradFill>
                <a:gsLst>
                  <a:gs pos="0">
                    <a:srgbClr val="8A0012"/>
                  </a:gs>
                  <a:gs pos="50000">
                    <a:srgbClr val="E01425"/>
                  </a:gs>
                  <a:gs pos="100000">
                    <a:srgbClr val="DF6342"/>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33" name="TextBox 32"/>
            <p:cNvSpPr txBox="1"/>
            <p:nvPr/>
          </p:nvSpPr>
          <p:spPr>
            <a:xfrm>
              <a:off x="4230531" y="3138523"/>
              <a:ext cx="419645" cy="375102"/>
            </a:xfrm>
            <a:prstGeom prst="rect">
              <a:avLst/>
            </a:prstGeom>
            <a:noFill/>
            <a:effectLst>
              <a:innerShdw blurRad="63500" dist="50800" dir="13500000">
                <a:prstClr val="black">
                  <a:alpha val="50000"/>
                </a:prstClr>
              </a:innerShdw>
            </a:effectLst>
          </p:spPr>
          <p:txBody>
            <a:bodyPr wrap="none" rtlCol="0">
              <a:spAutoFit/>
            </a:bodyPr>
            <a:lstStyle/>
            <a:p>
              <a:pPr defTabSz="1218565"/>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W</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39" name="Text Box 11"/>
          <p:cNvSpPr txBox="1">
            <a:spLocks noChangeArrowheads="1"/>
          </p:cNvSpPr>
          <p:nvPr/>
        </p:nvSpPr>
        <p:spPr bwMode="auto">
          <a:xfrm>
            <a:off x="750963" y="2083127"/>
            <a:ext cx="1977828" cy="41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1218565"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40" name="矩形 39"/>
          <p:cNvSpPr/>
          <p:nvPr/>
        </p:nvSpPr>
        <p:spPr>
          <a:xfrm>
            <a:off x="752349" y="2560819"/>
            <a:ext cx="3647016" cy="1003536"/>
          </a:xfrm>
          <a:prstGeom prst="rect">
            <a:avLst/>
          </a:prstGeom>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cxnSp>
        <p:nvCxnSpPr>
          <p:cNvPr id="41" name="直接连接符 40"/>
          <p:cNvCxnSpPr/>
          <p:nvPr/>
        </p:nvCxnSpPr>
        <p:spPr>
          <a:xfrm>
            <a:off x="712173" y="2526367"/>
            <a:ext cx="3709851"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2" name="Text Box 11"/>
          <p:cNvSpPr txBox="1">
            <a:spLocks noChangeArrowheads="1"/>
          </p:cNvSpPr>
          <p:nvPr/>
        </p:nvSpPr>
        <p:spPr bwMode="auto">
          <a:xfrm>
            <a:off x="750963" y="4364589"/>
            <a:ext cx="1977828" cy="41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1218565"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
        <p:nvSpPr>
          <p:cNvPr id="43" name="矩形 42"/>
          <p:cNvSpPr/>
          <p:nvPr/>
        </p:nvSpPr>
        <p:spPr>
          <a:xfrm>
            <a:off x="752349" y="4774959"/>
            <a:ext cx="3647016" cy="1003536"/>
          </a:xfrm>
          <a:prstGeom prst="rect">
            <a:avLst/>
          </a:prstGeom>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cxnSp>
        <p:nvCxnSpPr>
          <p:cNvPr id="44" name="直接连接符 43"/>
          <p:cNvCxnSpPr/>
          <p:nvPr/>
        </p:nvCxnSpPr>
        <p:spPr>
          <a:xfrm>
            <a:off x="712177" y="4755776"/>
            <a:ext cx="3687193"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7637043" y="2526367"/>
            <a:ext cx="3738159"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75201" y="2560819"/>
            <a:ext cx="3647016" cy="1003536"/>
          </a:xfrm>
          <a:prstGeom prst="rect">
            <a:avLst/>
          </a:prstGeom>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47" name="Text Box 11"/>
          <p:cNvSpPr txBox="1">
            <a:spLocks noChangeArrowheads="1"/>
          </p:cNvSpPr>
          <p:nvPr/>
        </p:nvSpPr>
        <p:spPr bwMode="auto">
          <a:xfrm>
            <a:off x="9398759" y="2083127"/>
            <a:ext cx="1977828" cy="41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1218565"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cxnSp>
        <p:nvCxnSpPr>
          <p:cNvPr id="48" name="直接连接符 47"/>
          <p:cNvCxnSpPr/>
          <p:nvPr/>
        </p:nvCxnSpPr>
        <p:spPr>
          <a:xfrm>
            <a:off x="7667189" y="4774955"/>
            <a:ext cx="3708008"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7675201" y="4774959"/>
            <a:ext cx="3647016" cy="1003536"/>
          </a:xfrm>
          <a:prstGeom prst="rect">
            <a:avLst/>
          </a:prstGeom>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50" name="Text Box 11"/>
          <p:cNvSpPr txBox="1">
            <a:spLocks noChangeArrowheads="1"/>
          </p:cNvSpPr>
          <p:nvPr/>
        </p:nvSpPr>
        <p:spPr bwMode="auto">
          <a:xfrm>
            <a:off x="9398759" y="4364589"/>
            <a:ext cx="1977828" cy="41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1218565"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3" fill="hold" nodeType="afterEffect" p14:presetBounceEnd="62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62000">
                                          <p:cBhvr additive="base">
                                            <p:cTn id="11" dur="400" fill="hold"/>
                                            <p:tgtEl>
                                              <p:spTgt spid="9"/>
                                            </p:tgtEl>
                                            <p:attrNameLst>
                                              <p:attrName>ppt_x</p:attrName>
                                            </p:attrNameLst>
                                          </p:cBhvr>
                                          <p:tavLst>
                                            <p:tav tm="0">
                                              <p:val>
                                                <p:strVal val="1+#ppt_w/2"/>
                                              </p:val>
                                            </p:tav>
                                            <p:tav tm="100000">
                                              <p:val>
                                                <p:strVal val="#ppt_x"/>
                                              </p:val>
                                            </p:tav>
                                          </p:tavLst>
                                        </p:anim>
                                        <p:anim calcmode="lin" valueType="num" p14:bounceEnd="62000">
                                          <p:cBhvr additive="base">
                                            <p:cTn id="12" dur="4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14:presetBounceEnd="62000">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14:bounceEnd="62000">
                                          <p:cBhvr additive="base">
                                            <p:cTn id="16" dur="400" fill="hold"/>
                                            <p:tgtEl>
                                              <p:spTgt spid="17"/>
                                            </p:tgtEl>
                                            <p:attrNameLst>
                                              <p:attrName>ppt_x</p:attrName>
                                            </p:attrNameLst>
                                          </p:cBhvr>
                                          <p:tavLst>
                                            <p:tav tm="0">
                                              <p:val>
                                                <p:strVal val="0-#ppt_w/2"/>
                                              </p:val>
                                            </p:tav>
                                            <p:tav tm="100000">
                                              <p:val>
                                                <p:strVal val="#ppt_x"/>
                                              </p:val>
                                            </p:tav>
                                          </p:tavLst>
                                        </p:anim>
                                        <p:anim calcmode="lin" valueType="num" p14:bounceEnd="62000">
                                          <p:cBhvr additive="base">
                                            <p:cTn id="17" dur="4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9" fill="hold" nodeType="afterEffect" p14:presetBounceEnd="62000">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14:bounceEnd="62000">
                                          <p:cBhvr additive="base">
                                            <p:cTn id="21" dur="400" fill="hold"/>
                                            <p:tgtEl>
                                              <p:spTgt spid="31"/>
                                            </p:tgtEl>
                                            <p:attrNameLst>
                                              <p:attrName>ppt_x</p:attrName>
                                            </p:attrNameLst>
                                          </p:cBhvr>
                                          <p:tavLst>
                                            <p:tav tm="0">
                                              <p:val>
                                                <p:strVal val="0-#ppt_w/2"/>
                                              </p:val>
                                            </p:tav>
                                            <p:tav tm="100000">
                                              <p:val>
                                                <p:strVal val="#ppt_x"/>
                                              </p:val>
                                            </p:tav>
                                          </p:tavLst>
                                        </p:anim>
                                        <p:anim calcmode="lin" valueType="num" p14:bounceEnd="62000">
                                          <p:cBhvr additive="base">
                                            <p:cTn id="22" dur="400" fill="hold"/>
                                            <p:tgtEl>
                                              <p:spTgt spid="31"/>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9" fill="hold" nodeType="afterEffect" p14:presetBounceEnd="62000">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14:bounceEnd="62000">
                                          <p:cBhvr additive="base">
                                            <p:cTn id="26" dur="400" fill="hold"/>
                                            <p:tgtEl>
                                              <p:spTgt spid="25"/>
                                            </p:tgtEl>
                                            <p:attrNameLst>
                                              <p:attrName>ppt_x</p:attrName>
                                            </p:attrNameLst>
                                          </p:cBhvr>
                                          <p:tavLst>
                                            <p:tav tm="0">
                                              <p:val>
                                                <p:strVal val="0-#ppt_w/2"/>
                                              </p:val>
                                            </p:tav>
                                            <p:tav tm="100000">
                                              <p:val>
                                                <p:strVal val="#ppt_x"/>
                                              </p:val>
                                            </p:tav>
                                          </p:tavLst>
                                        </p:anim>
                                        <p:anim calcmode="lin" valueType="num" p14:bounceEnd="62000">
                                          <p:cBhvr additive="base">
                                            <p:cTn id="27" dur="400" fill="hold"/>
                                            <p:tgtEl>
                                              <p:spTgt spid="2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right)">
                                          <p:cBhvr>
                                            <p:cTn id="31" dur="500"/>
                                            <p:tgtEl>
                                              <p:spTgt spid="41"/>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400"/>
                                            <p:tgtEl>
                                              <p:spTgt spid="39"/>
                                            </p:tgtEl>
                                          </p:cBhvr>
                                        </p:animEffect>
                                        <p:anim calcmode="lin" valueType="num">
                                          <p:cBhvr>
                                            <p:cTn id="36" dur="400" fill="hold"/>
                                            <p:tgtEl>
                                              <p:spTgt spid="39"/>
                                            </p:tgtEl>
                                            <p:attrNameLst>
                                              <p:attrName>ppt_x</p:attrName>
                                            </p:attrNameLst>
                                          </p:cBhvr>
                                          <p:tavLst>
                                            <p:tav tm="0">
                                              <p:val>
                                                <p:strVal val="#ppt_x"/>
                                              </p:val>
                                            </p:tav>
                                            <p:tav tm="100000">
                                              <p:val>
                                                <p:strVal val="#ppt_x"/>
                                              </p:val>
                                            </p:tav>
                                          </p:tavLst>
                                        </p:anim>
                                        <p:anim calcmode="lin" valueType="num">
                                          <p:cBhvr>
                                            <p:cTn id="37" dur="400" fill="hold"/>
                                            <p:tgtEl>
                                              <p:spTgt spid="39"/>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400"/>
                                            <p:tgtEl>
                                              <p:spTgt spid="40"/>
                                            </p:tgtEl>
                                          </p:cBhvr>
                                        </p:animEffect>
                                        <p:anim calcmode="lin" valueType="num">
                                          <p:cBhvr>
                                            <p:cTn id="41" dur="400" fill="hold"/>
                                            <p:tgtEl>
                                              <p:spTgt spid="40"/>
                                            </p:tgtEl>
                                            <p:attrNameLst>
                                              <p:attrName>ppt_x</p:attrName>
                                            </p:attrNameLst>
                                          </p:cBhvr>
                                          <p:tavLst>
                                            <p:tav tm="0">
                                              <p:val>
                                                <p:strVal val="#ppt_x"/>
                                              </p:val>
                                            </p:tav>
                                            <p:tav tm="100000">
                                              <p:val>
                                                <p:strVal val="#ppt_x"/>
                                              </p:val>
                                            </p:tav>
                                          </p:tavLst>
                                        </p:anim>
                                        <p:anim calcmode="lin" valueType="num">
                                          <p:cBhvr>
                                            <p:cTn id="42" dur="400" fill="hold"/>
                                            <p:tgtEl>
                                              <p:spTgt spid="4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400"/>
                                            <p:tgtEl>
                                              <p:spTgt spid="42"/>
                                            </p:tgtEl>
                                          </p:cBhvr>
                                        </p:animEffect>
                                        <p:anim calcmode="lin" valueType="num">
                                          <p:cBhvr>
                                            <p:cTn id="51" dur="400" fill="hold"/>
                                            <p:tgtEl>
                                              <p:spTgt spid="42"/>
                                            </p:tgtEl>
                                            <p:attrNameLst>
                                              <p:attrName>ppt_x</p:attrName>
                                            </p:attrNameLst>
                                          </p:cBhvr>
                                          <p:tavLst>
                                            <p:tav tm="0">
                                              <p:val>
                                                <p:strVal val="#ppt_x"/>
                                              </p:val>
                                            </p:tav>
                                            <p:tav tm="100000">
                                              <p:val>
                                                <p:strVal val="#ppt_x"/>
                                              </p:val>
                                            </p:tav>
                                          </p:tavLst>
                                        </p:anim>
                                        <p:anim calcmode="lin" valueType="num">
                                          <p:cBhvr>
                                            <p:cTn id="52" dur="400" fill="hold"/>
                                            <p:tgtEl>
                                              <p:spTgt spid="4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400"/>
                                            <p:tgtEl>
                                              <p:spTgt spid="43"/>
                                            </p:tgtEl>
                                          </p:cBhvr>
                                        </p:animEffect>
                                        <p:anim calcmode="lin" valueType="num">
                                          <p:cBhvr>
                                            <p:cTn id="56" dur="400" fill="hold"/>
                                            <p:tgtEl>
                                              <p:spTgt spid="43"/>
                                            </p:tgtEl>
                                            <p:attrNameLst>
                                              <p:attrName>ppt_x</p:attrName>
                                            </p:attrNameLst>
                                          </p:cBhvr>
                                          <p:tavLst>
                                            <p:tav tm="0">
                                              <p:val>
                                                <p:strVal val="#ppt_x"/>
                                              </p:val>
                                            </p:tav>
                                            <p:tav tm="100000">
                                              <p:val>
                                                <p:strVal val="#ppt_x"/>
                                              </p:val>
                                            </p:tav>
                                          </p:tavLst>
                                        </p:anim>
                                        <p:anim calcmode="lin" valueType="num">
                                          <p:cBhvr>
                                            <p:cTn id="57" dur="4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22" presetClass="entr" presetSubtype="8"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left)">
                                          <p:cBhvr>
                                            <p:cTn id="61" dur="500"/>
                                            <p:tgtEl>
                                              <p:spTgt spid="45"/>
                                            </p:tgtEl>
                                          </p:cBhvr>
                                        </p:animEffect>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400"/>
                                            <p:tgtEl>
                                              <p:spTgt spid="47"/>
                                            </p:tgtEl>
                                          </p:cBhvr>
                                        </p:animEffect>
                                        <p:anim calcmode="lin" valueType="num">
                                          <p:cBhvr>
                                            <p:cTn id="66" dur="400" fill="hold"/>
                                            <p:tgtEl>
                                              <p:spTgt spid="47"/>
                                            </p:tgtEl>
                                            <p:attrNameLst>
                                              <p:attrName>ppt_x</p:attrName>
                                            </p:attrNameLst>
                                          </p:cBhvr>
                                          <p:tavLst>
                                            <p:tav tm="0">
                                              <p:val>
                                                <p:strVal val="#ppt_x"/>
                                              </p:val>
                                            </p:tav>
                                            <p:tav tm="100000">
                                              <p:val>
                                                <p:strVal val="#ppt_x"/>
                                              </p:val>
                                            </p:tav>
                                          </p:tavLst>
                                        </p:anim>
                                        <p:anim calcmode="lin" valueType="num">
                                          <p:cBhvr>
                                            <p:cTn id="67" dur="4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400"/>
                                            <p:tgtEl>
                                              <p:spTgt spid="46"/>
                                            </p:tgtEl>
                                          </p:cBhvr>
                                        </p:animEffect>
                                        <p:anim calcmode="lin" valueType="num">
                                          <p:cBhvr>
                                            <p:cTn id="71" dur="400" fill="hold"/>
                                            <p:tgtEl>
                                              <p:spTgt spid="46"/>
                                            </p:tgtEl>
                                            <p:attrNameLst>
                                              <p:attrName>ppt_x</p:attrName>
                                            </p:attrNameLst>
                                          </p:cBhvr>
                                          <p:tavLst>
                                            <p:tav tm="0">
                                              <p:val>
                                                <p:strVal val="#ppt_x"/>
                                              </p:val>
                                            </p:tav>
                                            <p:tav tm="100000">
                                              <p:val>
                                                <p:strVal val="#ppt_x"/>
                                              </p:val>
                                            </p:tav>
                                          </p:tavLst>
                                        </p:anim>
                                        <p:anim calcmode="lin" valueType="num">
                                          <p:cBhvr>
                                            <p:cTn id="72" dur="400" fill="hold"/>
                                            <p:tgtEl>
                                              <p:spTgt spid="46"/>
                                            </p:tgtEl>
                                            <p:attrNameLst>
                                              <p:attrName>ppt_y</p:attrName>
                                            </p:attrNameLst>
                                          </p:cBhvr>
                                          <p:tavLst>
                                            <p:tav tm="0">
                                              <p:val>
                                                <p:strVal val="#ppt_y-.1"/>
                                              </p:val>
                                            </p:tav>
                                            <p:tav tm="100000">
                                              <p:val>
                                                <p:strVal val="#ppt_y"/>
                                              </p:val>
                                            </p:tav>
                                          </p:tavLst>
                                        </p:anim>
                                      </p:childTnLst>
                                    </p:cTn>
                                  </p:par>
                                </p:childTnLst>
                              </p:cTn>
                            </p:par>
                            <p:par>
                              <p:cTn id="73" fill="hold">
                                <p:stCondLst>
                                  <p:cond delay="5500"/>
                                </p:stCondLst>
                                <p:childTnLst>
                                  <p:par>
                                    <p:cTn id="74" presetID="22" presetClass="entr" presetSubtype="8" fill="hold"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left)">
                                          <p:cBhvr>
                                            <p:cTn id="76" dur="500"/>
                                            <p:tgtEl>
                                              <p:spTgt spid="48"/>
                                            </p:tgtEl>
                                          </p:cBhvr>
                                        </p:animEffect>
                                      </p:childTnLst>
                                    </p:cTn>
                                  </p:par>
                                </p:childTnLst>
                              </p:cTn>
                            </p:par>
                            <p:par>
                              <p:cTn id="77" fill="hold">
                                <p:stCondLst>
                                  <p:cond delay="6000"/>
                                </p:stCondLst>
                                <p:childTnLst>
                                  <p:par>
                                    <p:cTn id="78" presetID="42" presetClass="entr" presetSubtype="0"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400"/>
                                            <p:tgtEl>
                                              <p:spTgt spid="50"/>
                                            </p:tgtEl>
                                          </p:cBhvr>
                                        </p:animEffect>
                                        <p:anim calcmode="lin" valueType="num">
                                          <p:cBhvr>
                                            <p:cTn id="81" dur="400" fill="hold"/>
                                            <p:tgtEl>
                                              <p:spTgt spid="50"/>
                                            </p:tgtEl>
                                            <p:attrNameLst>
                                              <p:attrName>ppt_x</p:attrName>
                                            </p:attrNameLst>
                                          </p:cBhvr>
                                          <p:tavLst>
                                            <p:tav tm="0">
                                              <p:val>
                                                <p:strVal val="#ppt_x"/>
                                              </p:val>
                                            </p:tav>
                                            <p:tav tm="100000">
                                              <p:val>
                                                <p:strVal val="#ppt_x"/>
                                              </p:val>
                                            </p:tav>
                                          </p:tavLst>
                                        </p:anim>
                                        <p:anim calcmode="lin" valueType="num">
                                          <p:cBhvr>
                                            <p:cTn id="82" dur="400" fill="hold"/>
                                            <p:tgtEl>
                                              <p:spTgt spid="50"/>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400"/>
                                            <p:tgtEl>
                                              <p:spTgt spid="49"/>
                                            </p:tgtEl>
                                          </p:cBhvr>
                                        </p:animEffect>
                                        <p:anim calcmode="lin" valueType="num">
                                          <p:cBhvr>
                                            <p:cTn id="86" dur="400" fill="hold"/>
                                            <p:tgtEl>
                                              <p:spTgt spid="49"/>
                                            </p:tgtEl>
                                            <p:attrNameLst>
                                              <p:attrName>ppt_x</p:attrName>
                                            </p:attrNameLst>
                                          </p:cBhvr>
                                          <p:tavLst>
                                            <p:tav tm="0">
                                              <p:val>
                                                <p:strVal val="#ppt_x"/>
                                              </p:val>
                                            </p:tav>
                                            <p:tav tm="100000">
                                              <p:val>
                                                <p:strVal val="#ppt_x"/>
                                              </p:val>
                                            </p:tav>
                                          </p:tavLst>
                                        </p:anim>
                                        <p:anim calcmode="lin" valueType="num">
                                          <p:cBhvr>
                                            <p:cTn id="87" dur="4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40" grpId="0"/>
          <p:bldP spid="42" grpId="0"/>
          <p:bldP spid="43" grpId="0"/>
          <p:bldP spid="46" grpId="0"/>
          <p:bldP spid="47" grpId="0"/>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400" fill="hold"/>
                                            <p:tgtEl>
                                              <p:spTgt spid="9"/>
                                            </p:tgtEl>
                                            <p:attrNameLst>
                                              <p:attrName>ppt_x</p:attrName>
                                            </p:attrNameLst>
                                          </p:cBhvr>
                                          <p:tavLst>
                                            <p:tav tm="0">
                                              <p:val>
                                                <p:strVal val="1+#ppt_w/2"/>
                                              </p:val>
                                            </p:tav>
                                            <p:tav tm="100000">
                                              <p:val>
                                                <p:strVal val="#ppt_x"/>
                                              </p:val>
                                            </p:tav>
                                          </p:tavLst>
                                        </p:anim>
                                        <p:anim calcmode="lin" valueType="num">
                                          <p:cBhvr additive="base">
                                            <p:cTn id="12" dur="4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400" fill="hold"/>
                                            <p:tgtEl>
                                              <p:spTgt spid="17"/>
                                            </p:tgtEl>
                                            <p:attrNameLst>
                                              <p:attrName>ppt_x</p:attrName>
                                            </p:attrNameLst>
                                          </p:cBhvr>
                                          <p:tavLst>
                                            <p:tav tm="0">
                                              <p:val>
                                                <p:strVal val="0-#ppt_w/2"/>
                                              </p:val>
                                            </p:tav>
                                            <p:tav tm="100000">
                                              <p:val>
                                                <p:strVal val="#ppt_x"/>
                                              </p:val>
                                            </p:tav>
                                          </p:tavLst>
                                        </p:anim>
                                        <p:anim calcmode="lin" valueType="num">
                                          <p:cBhvr additive="base">
                                            <p:cTn id="17" dur="4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9"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400" fill="hold"/>
                                            <p:tgtEl>
                                              <p:spTgt spid="31"/>
                                            </p:tgtEl>
                                            <p:attrNameLst>
                                              <p:attrName>ppt_x</p:attrName>
                                            </p:attrNameLst>
                                          </p:cBhvr>
                                          <p:tavLst>
                                            <p:tav tm="0">
                                              <p:val>
                                                <p:strVal val="0-#ppt_w/2"/>
                                              </p:val>
                                            </p:tav>
                                            <p:tav tm="100000">
                                              <p:val>
                                                <p:strVal val="#ppt_x"/>
                                              </p:val>
                                            </p:tav>
                                          </p:tavLst>
                                        </p:anim>
                                        <p:anim calcmode="lin" valueType="num">
                                          <p:cBhvr additive="base">
                                            <p:cTn id="22" dur="400" fill="hold"/>
                                            <p:tgtEl>
                                              <p:spTgt spid="31"/>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9"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400" fill="hold"/>
                                            <p:tgtEl>
                                              <p:spTgt spid="25"/>
                                            </p:tgtEl>
                                            <p:attrNameLst>
                                              <p:attrName>ppt_x</p:attrName>
                                            </p:attrNameLst>
                                          </p:cBhvr>
                                          <p:tavLst>
                                            <p:tav tm="0">
                                              <p:val>
                                                <p:strVal val="0-#ppt_w/2"/>
                                              </p:val>
                                            </p:tav>
                                            <p:tav tm="100000">
                                              <p:val>
                                                <p:strVal val="#ppt_x"/>
                                              </p:val>
                                            </p:tav>
                                          </p:tavLst>
                                        </p:anim>
                                        <p:anim calcmode="lin" valueType="num">
                                          <p:cBhvr additive="base">
                                            <p:cTn id="27" dur="400" fill="hold"/>
                                            <p:tgtEl>
                                              <p:spTgt spid="2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right)">
                                          <p:cBhvr>
                                            <p:cTn id="31" dur="500"/>
                                            <p:tgtEl>
                                              <p:spTgt spid="41"/>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400"/>
                                            <p:tgtEl>
                                              <p:spTgt spid="39"/>
                                            </p:tgtEl>
                                          </p:cBhvr>
                                        </p:animEffect>
                                        <p:anim calcmode="lin" valueType="num">
                                          <p:cBhvr>
                                            <p:cTn id="36" dur="400" fill="hold"/>
                                            <p:tgtEl>
                                              <p:spTgt spid="39"/>
                                            </p:tgtEl>
                                            <p:attrNameLst>
                                              <p:attrName>ppt_x</p:attrName>
                                            </p:attrNameLst>
                                          </p:cBhvr>
                                          <p:tavLst>
                                            <p:tav tm="0">
                                              <p:val>
                                                <p:strVal val="#ppt_x"/>
                                              </p:val>
                                            </p:tav>
                                            <p:tav tm="100000">
                                              <p:val>
                                                <p:strVal val="#ppt_x"/>
                                              </p:val>
                                            </p:tav>
                                          </p:tavLst>
                                        </p:anim>
                                        <p:anim calcmode="lin" valueType="num">
                                          <p:cBhvr>
                                            <p:cTn id="37" dur="400" fill="hold"/>
                                            <p:tgtEl>
                                              <p:spTgt spid="39"/>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400"/>
                                            <p:tgtEl>
                                              <p:spTgt spid="40"/>
                                            </p:tgtEl>
                                          </p:cBhvr>
                                        </p:animEffect>
                                        <p:anim calcmode="lin" valueType="num">
                                          <p:cBhvr>
                                            <p:cTn id="41" dur="400" fill="hold"/>
                                            <p:tgtEl>
                                              <p:spTgt spid="40"/>
                                            </p:tgtEl>
                                            <p:attrNameLst>
                                              <p:attrName>ppt_x</p:attrName>
                                            </p:attrNameLst>
                                          </p:cBhvr>
                                          <p:tavLst>
                                            <p:tav tm="0">
                                              <p:val>
                                                <p:strVal val="#ppt_x"/>
                                              </p:val>
                                            </p:tav>
                                            <p:tav tm="100000">
                                              <p:val>
                                                <p:strVal val="#ppt_x"/>
                                              </p:val>
                                            </p:tav>
                                          </p:tavLst>
                                        </p:anim>
                                        <p:anim calcmode="lin" valueType="num">
                                          <p:cBhvr>
                                            <p:cTn id="42" dur="400" fill="hold"/>
                                            <p:tgtEl>
                                              <p:spTgt spid="4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400"/>
                                            <p:tgtEl>
                                              <p:spTgt spid="42"/>
                                            </p:tgtEl>
                                          </p:cBhvr>
                                        </p:animEffect>
                                        <p:anim calcmode="lin" valueType="num">
                                          <p:cBhvr>
                                            <p:cTn id="51" dur="400" fill="hold"/>
                                            <p:tgtEl>
                                              <p:spTgt spid="42"/>
                                            </p:tgtEl>
                                            <p:attrNameLst>
                                              <p:attrName>ppt_x</p:attrName>
                                            </p:attrNameLst>
                                          </p:cBhvr>
                                          <p:tavLst>
                                            <p:tav tm="0">
                                              <p:val>
                                                <p:strVal val="#ppt_x"/>
                                              </p:val>
                                            </p:tav>
                                            <p:tav tm="100000">
                                              <p:val>
                                                <p:strVal val="#ppt_x"/>
                                              </p:val>
                                            </p:tav>
                                          </p:tavLst>
                                        </p:anim>
                                        <p:anim calcmode="lin" valueType="num">
                                          <p:cBhvr>
                                            <p:cTn id="52" dur="400" fill="hold"/>
                                            <p:tgtEl>
                                              <p:spTgt spid="4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400"/>
                                            <p:tgtEl>
                                              <p:spTgt spid="43"/>
                                            </p:tgtEl>
                                          </p:cBhvr>
                                        </p:animEffect>
                                        <p:anim calcmode="lin" valueType="num">
                                          <p:cBhvr>
                                            <p:cTn id="56" dur="400" fill="hold"/>
                                            <p:tgtEl>
                                              <p:spTgt spid="43"/>
                                            </p:tgtEl>
                                            <p:attrNameLst>
                                              <p:attrName>ppt_x</p:attrName>
                                            </p:attrNameLst>
                                          </p:cBhvr>
                                          <p:tavLst>
                                            <p:tav tm="0">
                                              <p:val>
                                                <p:strVal val="#ppt_x"/>
                                              </p:val>
                                            </p:tav>
                                            <p:tav tm="100000">
                                              <p:val>
                                                <p:strVal val="#ppt_x"/>
                                              </p:val>
                                            </p:tav>
                                          </p:tavLst>
                                        </p:anim>
                                        <p:anim calcmode="lin" valueType="num">
                                          <p:cBhvr>
                                            <p:cTn id="57" dur="4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22" presetClass="entr" presetSubtype="8"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left)">
                                          <p:cBhvr>
                                            <p:cTn id="61" dur="500"/>
                                            <p:tgtEl>
                                              <p:spTgt spid="45"/>
                                            </p:tgtEl>
                                          </p:cBhvr>
                                        </p:animEffect>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400"/>
                                            <p:tgtEl>
                                              <p:spTgt spid="47"/>
                                            </p:tgtEl>
                                          </p:cBhvr>
                                        </p:animEffect>
                                        <p:anim calcmode="lin" valueType="num">
                                          <p:cBhvr>
                                            <p:cTn id="66" dur="400" fill="hold"/>
                                            <p:tgtEl>
                                              <p:spTgt spid="47"/>
                                            </p:tgtEl>
                                            <p:attrNameLst>
                                              <p:attrName>ppt_x</p:attrName>
                                            </p:attrNameLst>
                                          </p:cBhvr>
                                          <p:tavLst>
                                            <p:tav tm="0">
                                              <p:val>
                                                <p:strVal val="#ppt_x"/>
                                              </p:val>
                                            </p:tav>
                                            <p:tav tm="100000">
                                              <p:val>
                                                <p:strVal val="#ppt_x"/>
                                              </p:val>
                                            </p:tav>
                                          </p:tavLst>
                                        </p:anim>
                                        <p:anim calcmode="lin" valueType="num">
                                          <p:cBhvr>
                                            <p:cTn id="67" dur="400" fill="hold"/>
                                            <p:tgtEl>
                                              <p:spTgt spid="4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400"/>
                                            <p:tgtEl>
                                              <p:spTgt spid="46"/>
                                            </p:tgtEl>
                                          </p:cBhvr>
                                        </p:animEffect>
                                        <p:anim calcmode="lin" valueType="num">
                                          <p:cBhvr>
                                            <p:cTn id="71" dur="400" fill="hold"/>
                                            <p:tgtEl>
                                              <p:spTgt spid="46"/>
                                            </p:tgtEl>
                                            <p:attrNameLst>
                                              <p:attrName>ppt_x</p:attrName>
                                            </p:attrNameLst>
                                          </p:cBhvr>
                                          <p:tavLst>
                                            <p:tav tm="0">
                                              <p:val>
                                                <p:strVal val="#ppt_x"/>
                                              </p:val>
                                            </p:tav>
                                            <p:tav tm="100000">
                                              <p:val>
                                                <p:strVal val="#ppt_x"/>
                                              </p:val>
                                            </p:tav>
                                          </p:tavLst>
                                        </p:anim>
                                        <p:anim calcmode="lin" valueType="num">
                                          <p:cBhvr>
                                            <p:cTn id="72" dur="400" fill="hold"/>
                                            <p:tgtEl>
                                              <p:spTgt spid="46"/>
                                            </p:tgtEl>
                                            <p:attrNameLst>
                                              <p:attrName>ppt_y</p:attrName>
                                            </p:attrNameLst>
                                          </p:cBhvr>
                                          <p:tavLst>
                                            <p:tav tm="0">
                                              <p:val>
                                                <p:strVal val="#ppt_y-.1"/>
                                              </p:val>
                                            </p:tav>
                                            <p:tav tm="100000">
                                              <p:val>
                                                <p:strVal val="#ppt_y"/>
                                              </p:val>
                                            </p:tav>
                                          </p:tavLst>
                                        </p:anim>
                                      </p:childTnLst>
                                    </p:cTn>
                                  </p:par>
                                </p:childTnLst>
                              </p:cTn>
                            </p:par>
                            <p:par>
                              <p:cTn id="73" fill="hold">
                                <p:stCondLst>
                                  <p:cond delay="5500"/>
                                </p:stCondLst>
                                <p:childTnLst>
                                  <p:par>
                                    <p:cTn id="74" presetID="22" presetClass="entr" presetSubtype="8" fill="hold"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left)">
                                          <p:cBhvr>
                                            <p:cTn id="76" dur="500"/>
                                            <p:tgtEl>
                                              <p:spTgt spid="48"/>
                                            </p:tgtEl>
                                          </p:cBhvr>
                                        </p:animEffect>
                                      </p:childTnLst>
                                    </p:cTn>
                                  </p:par>
                                </p:childTnLst>
                              </p:cTn>
                            </p:par>
                            <p:par>
                              <p:cTn id="77" fill="hold">
                                <p:stCondLst>
                                  <p:cond delay="6000"/>
                                </p:stCondLst>
                                <p:childTnLst>
                                  <p:par>
                                    <p:cTn id="78" presetID="42" presetClass="entr" presetSubtype="0"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400"/>
                                            <p:tgtEl>
                                              <p:spTgt spid="50"/>
                                            </p:tgtEl>
                                          </p:cBhvr>
                                        </p:animEffect>
                                        <p:anim calcmode="lin" valueType="num">
                                          <p:cBhvr>
                                            <p:cTn id="81" dur="400" fill="hold"/>
                                            <p:tgtEl>
                                              <p:spTgt spid="50"/>
                                            </p:tgtEl>
                                            <p:attrNameLst>
                                              <p:attrName>ppt_x</p:attrName>
                                            </p:attrNameLst>
                                          </p:cBhvr>
                                          <p:tavLst>
                                            <p:tav tm="0">
                                              <p:val>
                                                <p:strVal val="#ppt_x"/>
                                              </p:val>
                                            </p:tav>
                                            <p:tav tm="100000">
                                              <p:val>
                                                <p:strVal val="#ppt_x"/>
                                              </p:val>
                                            </p:tav>
                                          </p:tavLst>
                                        </p:anim>
                                        <p:anim calcmode="lin" valueType="num">
                                          <p:cBhvr>
                                            <p:cTn id="82" dur="400" fill="hold"/>
                                            <p:tgtEl>
                                              <p:spTgt spid="50"/>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400"/>
                                            <p:tgtEl>
                                              <p:spTgt spid="49"/>
                                            </p:tgtEl>
                                          </p:cBhvr>
                                        </p:animEffect>
                                        <p:anim calcmode="lin" valueType="num">
                                          <p:cBhvr>
                                            <p:cTn id="86" dur="400" fill="hold"/>
                                            <p:tgtEl>
                                              <p:spTgt spid="49"/>
                                            </p:tgtEl>
                                            <p:attrNameLst>
                                              <p:attrName>ppt_x</p:attrName>
                                            </p:attrNameLst>
                                          </p:cBhvr>
                                          <p:tavLst>
                                            <p:tav tm="0">
                                              <p:val>
                                                <p:strVal val="#ppt_x"/>
                                              </p:val>
                                            </p:tav>
                                            <p:tav tm="100000">
                                              <p:val>
                                                <p:strVal val="#ppt_x"/>
                                              </p:val>
                                            </p:tav>
                                          </p:tavLst>
                                        </p:anim>
                                        <p:anim calcmode="lin" valueType="num">
                                          <p:cBhvr>
                                            <p:cTn id="87" dur="4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9" grpId="0"/>
          <p:bldP spid="40" grpId="0"/>
          <p:bldP spid="42" grpId="0"/>
          <p:bldP spid="43" grpId="0"/>
          <p:bldP spid="46" grpId="0"/>
          <p:bldP spid="47" grpId="0"/>
          <p:bldP spid="49" grpId="0"/>
          <p:bldP spid="5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等腰三角形 21"/>
          <p:cNvSpPr/>
          <p:nvPr/>
        </p:nvSpPr>
        <p:spPr bwMode="auto">
          <a:xfrm rot="16200000" flipH="1">
            <a:off x="6108274" y="2148228"/>
            <a:ext cx="2837935" cy="2890717"/>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ysClr val="window" lastClr="FFFFFF">
              <a:lumMod val="85000"/>
            </a:sysClr>
          </a:solidFill>
          <a:ln w="9525" cap="rnd">
            <a:solidFill>
              <a:srgbClr val="E6E6E6"/>
            </a:solidFill>
            <a:prstDash val="solid"/>
            <a:round/>
          </a:ln>
        </p:spPr>
        <p:txBody>
          <a:bodyPr vert="eaVert" lIns="89459" tIns="44731" rIns="89459" bIns="44731" anchor="ctr"/>
          <a:lstStyle/>
          <a:p>
            <a:pPr defTabSz="1218565">
              <a:defRPr/>
            </a:pPr>
            <a:endParaRPr lang="zh-CN" altLang="en-US" sz="1465" kern="0">
              <a:solidFill>
                <a:sysClr val="window" lastClr="FFFFFF"/>
              </a:solidFill>
              <a:latin typeface="微软雅黑" panose="020B0503020204020204" pitchFamily="34" charset="-122"/>
              <a:ea typeface="微软雅黑" panose="020B0503020204020204" pitchFamily="34" charset="-122"/>
            </a:endParaRPr>
          </a:p>
        </p:txBody>
      </p:sp>
      <p:sp>
        <p:nvSpPr>
          <p:cNvPr id="10" name="等腰三角形 21"/>
          <p:cNvSpPr/>
          <p:nvPr/>
        </p:nvSpPr>
        <p:spPr bwMode="auto">
          <a:xfrm rot="5400000">
            <a:off x="3309162" y="2148228"/>
            <a:ext cx="2837935" cy="2890717"/>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ysClr val="window" lastClr="FFFFFF">
              <a:lumMod val="85000"/>
            </a:sysClr>
          </a:solidFill>
          <a:ln w="9525" cap="rnd">
            <a:solidFill>
              <a:srgbClr val="E6E6E6"/>
            </a:solidFill>
            <a:prstDash val="solid"/>
            <a:round/>
          </a:ln>
        </p:spPr>
        <p:txBody>
          <a:bodyPr vert="eaVert" lIns="89459" tIns="44731" rIns="89459" bIns="44731" anchor="ctr"/>
          <a:lstStyle/>
          <a:p>
            <a:pPr defTabSz="1218565">
              <a:defRPr/>
            </a:pPr>
            <a:endParaRPr lang="zh-CN" altLang="en-US" sz="1465" kern="0">
              <a:solidFill>
                <a:sysClr val="window" lastClr="FFFFFF"/>
              </a:solidFill>
              <a:latin typeface="微软雅黑" panose="020B0503020204020204" pitchFamily="34" charset="-122"/>
              <a:ea typeface="微软雅黑" panose="020B0503020204020204" pitchFamily="34" charset="-122"/>
            </a:endParaRPr>
          </a:p>
        </p:txBody>
      </p:sp>
      <p:sp>
        <p:nvSpPr>
          <p:cNvPr id="11" name="椭圆 10"/>
          <p:cNvSpPr/>
          <p:nvPr/>
        </p:nvSpPr>
        <p:spPr bwMode="auto">
          <a:xfrm>
            <a:off x="3284553" y="1937899"/>
            <a:ext cx="3563483" cy="3578855"/>
          </a:xfrm>
          <a:prstGeom prst="ellipse">
            <a:avLst/>
          </a:prstGeom>
          <a:noFill/>
          <a:ln w="25400" cap="flat" cmpd="sng" algn="ctr">
            <a:solidFill>
              <a:sysClr val="window" lastClr="FFFFFF">
                <a:lumMod val="50000"/>
              </a:sysClr>
            </a:solidFill>
            <a:prstDash val="solid"/>
          </a:ln>
          <a:effectLst/>
        </p:spPr>
        <p:txBody>
          <a:bodyPr lIns="89459" tIns="44731" rIns="89459" bIns="44731" anchor="ctr"/>
          <a:lstStyle/>
          <a:p>
            <a:pPr algn="ctr" defTabSz="1218565">
              <a:defRPr/>
            </a:pPr>
            <a:endParaRPr lang="zh-CN" altLang="en-US" sz="2400" kern="0" dirty="0">
              <a:solidFill>
                <a:sysClr val="window" lastClr="FFFFFF"/>
              </a:solidFill>
              <a:latin typeface="Calibri" panose="020F0502020204030204"/>
              <a:ea typeface="微软雅黑" panose="020B0503020204020204" pitchFamily="34" charset="-122"/>
            </a:endParaRPr>
          </a:p>
        </p:txBody>
      </p:sp>
      <p:sp>
        <p:nvSpPr>
          <p:cNvPr id="12" name="椭圆 11"/>
          <p:cNvSpPr/>
          <p:nvPr/>
        </p:nvSpPr>
        <p:spPr bwMode="auto">
          <a:xfrm>
            <a:off x="5416756" y="1937899"/>
            <a:ext cx="3565033" cy="3578855"/>
          </a:xfrm>
          <a:prstGeom prst="ellipse">
            <a:avLst/>
          </a:prstGeom>
          <a:noFill/>
          <a:ln w="25400" cap="flat" cmpd="sng" algn="ctr">
            <a:solidFill>
              <a:sysClr val="window" lastClr="FFFFFF">
                <a:lumMod val="50000"/>
              </a:sysClr>
            </a:solidFill>
            <a:prstDash val="solid"/>
          </a:ln>
          <a:effectLst/>
        </p:spPr>
        <p:txBody>
          <a:bodyPr lIns="89459" tIns="44731" rIns="89459" bIns="44731" anchor="ctr"/>
          <a:lstStyle/>
          <a:p>
            <a:pPr algn="ctr" defTabSz="1218565">
              <a:defRPr/>
            </a:pPr>
            <a:endParaRPr lang="zh-CN" altLang="en-US" sz="2400" kern="0" dirty="0">
              <a:solidFill>
                <a:sysClr val="window" lastClr="FFFFFF"/>
              </a:solidFill>
              <a:latin typeface="Calibri" panose="020F0502020204030204"/>
              <a:ea typeface="微软雅黑" panose="020B0503020204020204" pitchFamily="34" charset="-122"/>
            </a:endParaRPr>
          </a:p>
        </p:txBody>
      </p:sp>
      <p:cxnSp>
        <p:nvCxnSpPr>
          <p:cNvPr id="13" name="直接连接符 12"/>
          <p:cNvCxnSpPr>
            <a:cxnSpLocks noChangeShapeType="1"/>
          </p:cNvCxnSpPr>
          <p:nvPr/>
        </p:nvCxnSpPr>
        <p:spPr bwMode="auto">
          <a:xfrm>
            <a:off x="4263037" y="2811587"/>
            <a:ext cx="558248" cy="263196"/>
          </a:xfrm>
          <a:prstGeom prst="line">
            <a:avLst/>
          </a:prstGeom>
          <a:noFill/>
          <a:ln w="28575" algn="ctr">
            <a:solidFill>
              <a:sysClr val="window" lastClr="FFFFFF">
                <a:lumMod val="50000"/>
              </a:sysClr>
            </a:solidFill>
            <a:round/>
            <a:headEnd type="none" w="med" len="med"/>
            <a:tailEnd type="arrow" w="med" len="med"/>
          </a:ln>
        </p:spPr>
      </p:cxnSp>
      <p:cxnSp>
        <p:nvCxnSpPr>
          <p:cNvPr id="14" name="直接连接符 13"/>
          <p:cNvCxnSpPr>
            <a:cxnSpLocks noChangeShapeType="1"/>
          </p:cNvCxnSpPr>
          <p:nvPr/>
        </p:nvCxnSpPr>
        <p:spPr bwMode="auto">
          <a:xfrm>
            <a:off x="3965309" y="3619861"/>
            <a:ext cx="576855" cy="0"/>
          </a:xfrm>
          <a:prstGeom prst="line">
            <a:avLst/>
          </a:prstGeom>
          <a:noFill/>
          <a:ln w="28575" algn="ctr">
            <a:solidFill>
              <a:sysClr val="window" lastClr="FFFFFF">
                <a:lumMod val="50000"/>
              </a:sysClr>
            </a:solidFill>
            <a:round/>
            <a:headEnd type="none" w="med" len="med"/>
            <a:tailEnd type="arrow" w="med" len="med"/>
          </a:ln>
        </p:spPr>
      </p:cxnSp>
      <p:cxnSp>
        <p:nvCxnSpPr>
          <p:cNvPr id="15" name="直接连接符 14"/>
          <p:cNvCxnSpPr>
            <a:cxnSpLocks noChangeShapeType="1"/>
          </p:cNvCxnSpPr>
          <p:nvPr/>
        </p:nvCxnSpPr>
        <p:spPr bwMode="auto">
          <a:xfrm flipV="1">
            <a:off x="4263041" y="4143143"/>
            <a:ext cx="576855" cy="306804"/>
          </a:xfrm>
          <a:prstGeom prst="line">
            <a:avLst/>
          </a:prstGeom>
          <a:noFill/>
          <a:ln w="28575" algn="ctr">
            <a:solidFill>
              <a:sysClr val="window" lastClr="FFFFFF">
                <a:lumMod val="50000"/>
              </a:sysClr>
            </a:solidFill>
            <a:round/>
            <a:headEnd type="none" w="med" len="med"/>
            <a:tailEnd type="arrow" w="med" len="med"/>
          </a:ln>
        </p:spPr>
      </p:cxnSp>
      <p:cxnSp>
        <p:nvCxnSpPr>
          <p:cNvPr id="16" name="直接连接符 15"/>
          <p:cNvCxnSpPr>
            <a:cxnSpLocks noChangeShapeType="1"/>
          </p:cNvCxnSpPr>
          <p:nvPr/>
        </p:nvCxnSpPr>
        <p:spPr bwMode="auto">
          <a:xfrm flipH="1" flipV="1">
            <a:off x="7517937" y="4130683"/>
            <a:ext cx="576855" cy="306804"/>
          </a:xfrm>
          <a:prstGeom prst="line">
            <a:avLst/>
          </a:prstGeom>
          <a:noFill/>
          <a:ln w="28575" algn="ctr">
            <a:solidFill>
              <a:sysClr val="window" lastClr="FFFFFF">
                <a:lumMod val="50000"/>
              </a:sysClr>
            </a:solidFill>
            <a:round/>
            <a:headEnd type="none" w="med" len="med"/>
            <a:tailEnd type="arrow" w="med" len="med"/>
          </a:ln>
        </p:spPr>
      </p:cxnSp>
      <p:cxnSp>
        <p:nvCxnSpPr>
          <p:cNvPr id="17" name="直接连接符 16"/>
          <p:cNvCxnSpPr>
            <a:cxnSpLocks noChangeShapeType="1"/>
          </p:cNvCxnSpPr>
          <p:nvPr/>
        </p:nvCxnSpPr>
        <p:spPr bwMode="auto">
          <a:xfrm flipH="1">
            <a:off x="7806365" y="3616747"/>
            <a:ext cx="576855" cy="0"/>
          </a:xfrm>
          <a:prstGeom prst="line">
            <a:avLst/>
          </a:prstGeom>
          <a:noFill/>
          <a:ln w="28575" algn="ctr">
            <a:solidFill>
              <a:sysClr val="window" lastClr="FFFFFF">
                <a:lumMod val="50000"/>
              </a:sysClr>
            </a:solidFill>
            <a:round/>
            <a:headEnd type="none" w="med" len="med"/>
            <a:tailEnd type="arrow" w="med" len="med"/>
          </a:ln>
        </p:spPr>
      </p:cxnSp>
      <p:cxnSp>
        <p:nvCxnSpPr>
          <p:cNvPr id="18" name="直接连接符 17"/>
          <p:cNvCxnSpPr>
            <a:cxnSpLocks noChangeShapeType="1"/>
          </p:cNvCxnSpPr>
          <p:nvPr/>
        </p:nvCxnSpPr>
        <p:spPr bwMode="auto">
          <a:xfrm flipH="1">
            <a:off x="7536540" y="2811587"/>
            <a:ext cx="558248" cy="263196"/>
          </a:xfrm>
          <a:prstGeom prst="line">
            <a:avLst/>
          </a:prstGeom>
          <a:noFill/>
          <a:ln w="28575" algn="ctr">
            <a:solidFill>
              <a:sysClr val="window" lastClr="FFFFFF">
                <a:lumMod val="50000"/>
              </a:sysClr>
            </a:solidFill>
            <a:round/>
            <a:headEnd type="none" w="med" len="med"/>
            <a:tailEnd type="arrow" w="med" len="med"/>
          </a:ln>
        </p:spPr>
      </p:cxnSp>
      <p:grpSp>
        <p:nvGrpSpPr>
          <p:cNvPr id="19" name="组合 18"/>
          <p:cNvGrpSpPr/>
          <p:nvPr/>
        </p:nvGrpSpPr>
        <p:grpSpPr>
          <a:xfrm>
            <a:off x="5106615" y="2593553"/>
            <a:ext cx="2056212" cy="2065083"/>
            <a:chOff x="5014912" y="2584450"/>
            <a:chExt cx="2105025" cy="2105025"/>
          </a:xfrm>
        </p:grpSpPr>
        <p:sp>
          <p:nvSpPr>
            <p:cNvPr id="20" name="Oval 19"/>
            <p:cNvSpPr>
              <a:spLocks noChangeArrowheads="1"/>
            </p:cNvSpPr>
            <p:nvPr/>
          </p:nvSpPr>
          <p:spPr bwMode="auto">
            <a:xfrm>
              <a:off x="5014912" y="2584450"/>
              <a:ext cx="2105025" cy="2105025"/>
            </a:xfrm>
            <a:prstGeom prst="ellipse">
              <a:avLst/>
            </a:prstGeom>
            <a:gradFill>
              <a:gsLst>
                <a:gs pos="43744">
                  <a:srgbClr val="E01425"/>
                </a:gs>
                <a:gs pos="4000">
                  <a:srgbClr val="8A0012"/>
                </a:gs>
                <a:gs pos="100000">
                  <a:srgbClr val="DF6342"/>
                </a:gs>
              </a:gsLst>
              <a:lin ang="16800000" scaled="0"/>
            </a:gradFill>
            <a:ln w="3175" cap="flat" cmpd="sng" algn="ctr">
              <a:noFill/>
              <a:prstDash val="solid"/>
            </a:ln>
            <a:effectLst/>
          </p:spPr>
          <p:txBody>
            <a:bodyPr anchor="ctr"/>
            <a:lstStyle/>
            <a:p>
              <a:pPr algn="ctr" defTabSz="1218565">
                <a:lnSpc>
                  <a:spcPct val="120000"/>
                </a:lnSpc>
                <a:defRPr/>
              </a:pPr>
              <a:endParaRPr lang="zh-CN" altLang="en-US" sz="935" kern="0" dirty="0">
                <a:solidFill>
                  <a:srgbClr val="4D4D4D"/>
                </a:solidFill>
                <a:latin typeface="微软雅黑" panose="020B0503020204020204" pitchFamily="34" charset="-122"/>
                <a:ea typeface="微软雅黑" panose="020B0503020204020204" pitchFamily="34" charset="-122"/>
              </a:endParaRPr>
            </a:p>
          </p:txBody>
        </p:sp>
        <p:sp>
          <p:nvSpPr>
            <p:cNvPr id="21" name="Oval 19"/>
            <p:cNvSpPr>
              <a:spLocks noChangeArrowheads="1"/>
            </p:cNvSpPr>
            <p:nvPr/>
          </p:nvSpPr>
          <p:spPr bwMode="auto">
            <a:xfrm>
              <a:off x="5497512" y="3066331"/>
              <a:ext cx="1139825" cy="1139825"/>
            </a:xfrm>
            <a:prstGeom prst="ellipse">
              <a:avLst/>
            </a:prstGeom>
            <a:solidFill>
              <a:sysClr val="window" lastClr="FFFFFF"/>
            </a:solidFill>
            <a:ln w="3175" cap="flat" cmpd="sng" algn="ctr">
              <a:solidFill>
                <a:srgbClr val="D7D7D7"/>
              </a:solidFill>
              <a:prstDash val="solid"/>
            </a:ln>
            <a:effectLst/>
          </p:spPr>
          <p:txBody>
            <a:bodyPr anchor="ctr"/>
            <a:lstStyle/>
            <a:p>
              <a:pPr algn="ctr" defTabSz="1218565">
                <a:defRPr/>
              </a:pPr>
              <a:r>
                <a:rPr lang="zh-CN" altLang="en-US" sz="2135" b="1" kern="0" dirty="0">
                  <a:solidFill>
                    <a:srgbClr val="4D4D4D"/>
                  </a:solidFill>
                  <a:latin typeface="Impact" panose="020B0806030902050204" pitchFamily="34" charset="0"/>
                  <a:ea typeface="微软雅黑" panose="020B0503020204020204" pitchFamily="34" charset="-122"/>
                </a:rPr>
                <a:t>存在不足</a:t>
              </a:r>
            </a:p>
          </p:txBody>
        </p:sp>
      </p:grpSp>
      <p:sp>
        <p:nvSpPr>
          <p:cNvPr id="22" name="Oval 19"/>
          <p:cNvSpPr>
            <a:spLocks noChangeArrowheads="1"/>
          </p:cNvSpPr>
          <p:nvPr/>
        </p:nvSpPr>
        <p:spPr bwMode="auto">
          <a:xfrm>
            <a:off x="3301612" y="2021995"/>
            <a:ext cx="969181" cy="973360"/>
          </a:xfrm>
          <a:prstGeom prst="ellipse">
            <a:avLst/>
          </a:prstGeom>
          <a:gradFill>
            <a:gsLst>
              <a:gs pos="43744">
                <a:srgbClr val="E01425"/>
              </a:gs>
              <a:gs pos="4000">
                <a:srgbClr val="8A0012"/>
              </a:gs>
              <a:gs pos="100000">
                <a:srgbClr val="DF6342"/>
              </a:gs>
            </a:gsLst>
            <a:lin ang="16800000" scaled="0"/>
          </a:gradFill>
          <a:ln w="9525">
            <a:noFill/>
            <a:round/>
          </a:ln>
          <a:effectLst/>
        </p:spPr>
        <p:txBody>
          <a:bodyPr lIns="89459" tIns="44731" rIns="89459" bIns="44731" anchor="ctr"/>
          <a:lstStyle/>
          <a:p>
            <a:pPr algn="ctr" defTabSz="1218565">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23" name="Oval 19"/>
          <p:cNvSpPr>
            <a:spLocks noChangeArrowheads="1"/>
          </p:cNvSpPr>
          <p:nvPr/>
        </p:nvSpPr>
        <p:spPr bwMode="auto">
          <a:xfrm>
            <a:off x="8045167" y="2037570"/>
            <a:ext cx="969180" cy="974919"/>
          </a:xfrm>
          <a:prstGeom prst="ellipse">
            <a:avLst/>
          </a:prstGeom>
          <a:gradFill>
            <a:gsLst>
              <a:gs pos="43744">
                <a:srgbClr val="E01425"/>
              </a:gs>
              <a:gs pos="4000">
                <a:srgbClr val="8A0012"/>
              </a:gs>
              <a:gs pos="100000">
                <a:srgbClr val="DF6342"/>
              </a:gs>
            </a:gsLst>
            <a:lin ang="16800000" scaled="0"/>
          </a:gradFill>
          <a:ln w="9525">
            <a:noFill/>
            <a:round/>
          </a:ln>
          <a:effectLst/>
        </p:spPr>
        <p:txBody>
          <a:bodyPr lIns="89459" tIns="44731" rIns="89459" bIns="44731" anchor="ctr"/>
          <a:lstStyle/>
          <a:p>
            <a:pPr algn="ctr" defTabSz="1218565">
              <a:lnSpc>
                <a:spcPct val="120000"/>
              </a:lnSpc>
              <a:defRPr/>
            </a:pPr>
            <a:r>
              <a:rPr lang="zh-CN" altLang="en-US" sz="1865" kern="0" dirty="0">
                <a:solidFill>
                  <a:prstClr val="white"/>
                </a:solidFill>
                <a:latin typeface="Arial" panose="020B0604020202020204" pitchFamily="34" charset="0"/>
                <a:ea typeface="微软雅黑" panose="020B0503020204020204" pitchFamily="34" charset="-122"/>
              </a:rPr>
              <a:t>添加文本</a:t>
            </a:r>
          </a:p>
        </p:txBody>
      </p:sp>
      <p:sp>
        <p:nvSpPr>
          <p:cNvPr id="24" name="Oval 19"/>
          <p:cNvSpPr>
            <a:spLocks noChangeArrowheads="1"/>
          </p:cNvSpPr>
          <p:nvPr/>
        </p:nvSpPr>
        <p:spPr bwMode="auto">
          <a:xfrm>
            <a:off x="8485565" y="3168227"/>
            <a:ext cx="970731" cy="974919"/>
          </a:xfrm>
          <a:prstGeom prst="ellipse">
            <a:avLst/>
          </a:prstGeom>
          <a:gradFill>
            <a:gsLst>
              <a:gs pos="43744">
                <a:srgbClr val="E01425"/>
              </a:gs>
              <a:gs pos="4000">
                <a:srgbClr val="8A0012"/>
              </a:gs>
              <a:gs pos="100000">
                <a:srgbClr val="DF6342"/>
              </a:gs>
            </a:gsLst>
            <a:lin ang="16800000" scaled="0"/>
          </a:gradFill>
          <a:ln w="9525">
            <a:noFill/>
            <a:round/>
          </a:ln>
          <a:effectLst/>
        </p:spPr>
        <p:txBody>
          <a:bodyPr lIns="89459" tIns="44731" rIns="89459" bIns="44731" anchor="ctr"/>
          <a:lstStyle/>
          <a:p>
            <a:pPr algn="ctr" defTabSz="1218565">
              <a:lnSpc>
                <a:spcPct val="120000"/>
              </a:lnSpc>
              <a:defRPr/>
            </a:pPr>
            <a:r>
              <a:rPr lang="zh-CN" altLang="en-US" sz="1865" kern="0" dirty="0">
                <a:solidFill>
                  <a:prstClr val="white"/>
                </a:solidFill>
                <a:latin typeface="Arial" panose="020B0604020202020204" pitchFamily="34" charset="0"/>
                <a:ea typeface="微软雅黑" panose="020B0503020204020204" pitchFamily="34" charset="-122"/>
              </a:rPr>
              <a:t>添加文本</a:t>
            </a:r>
          </a:p>
        </p:txBody>
      </p:sp>
      <p:sp>
        <p:nvSpPr>
          <p:cNvPr id="25" name="Oval 19"/>
          <p:cNvSpPr>
            <a:spLocks noChangeArrowheads="1"/>
          </p:cNvSpPr>
          <p:nvPr/>
        </p:nvSpPr>
        <p:spPr bwMode="auto">
          <a:xfrm>
            <a:off x="8093237" y="4286425"/>
            <a:ext cx="970731" cy="974919"/>
          </a:xfrm>
          <a:prstGeom prst="ellipse">
            <a:avLst/>
          </a:prstGeom>
          <a:gradFill>
            <a:gsLst>
              <a:gs pos="43744">
                <a:srgbClr val="E01425"/>
              </a:gs>
              <a:gs pos="4000">
                <a:srgbClr val="8A0012"/>
              </a:gs>
              <a:gs pos="100000">
                <a:srgbClr val="DF6342"/>
              </a:gs>
            </a:gsLst>
            <a:lin ang="16800000" scaled="0"/>
          </a:gradFill>
          <a:ln w="9525">
            <a:noFill/>
            <a:round/>
          </a:ln>
          <a:effectLst/>
        </p:spPr>
        <p:txBody>
          <a:bodyPr lIns="89459" tIns="44731" rIns="89459" bIns="44731" anchor="ctr"/>
          <a:lstStyle/>
          <a:p>
            <a:pPr algn="ctr" defTabSz="1218565">
              <a:lnSpc>
                <a:spcPct val="120000"/>
              </a:lnSpc>
              <a:defRPr/>
            </a:pPr>
            <a:r>
              <a:rPr lang="zh-CN" altLang="en-US" sz="1865" kern="0" dirty="0">
                <a:solidFill>
                  <a:prstClr val="white"/>
                </a:solidFill>
                <a:latin typeface="Arial" panose="020B0604020202020204" pitchFamily="34" charset="0"/>
                <a:ea typeface="微软雅黑" panose="020B0503020204020204" pitchFamily="34" charset="-122"/>
              </a:rPr>
              <a:t>添加文本</a:t>
            </a:r>
          </a:p>
        </p:txBody>
      </p:sp>
      <p:sp>
        <p:nvSpPr>
          <p:cNvPr id="26" name="Oval 19"/>
          <p:cNvSpPr>
            <a:spLocks noChangeArrowheads="1"/>
          </p:cNvSpPr>
          <p:nvPr/>
        </p:nvSpPr>
        <p:spPr bwMode="auto">
          <a:xfrm>
            <a:off x="2867417" y="3130850"/>
            <a:ext cx="970731" cy="974919"/>
          </a:xfrm>
          <a:prstGeom prst="ellipse">
            <a:avLst/>
          </a:prstGeom>
          <a:gradFill>
            <a:gsLst>
              <a:gs pos="43744">
                <a:srgbClr val="E01425"/>
              </a:gs>
              <a:gs pos="4000">
                <a:srgbClr val="8A0012"/>
              </a:gs>
              <a:gs pos="100000">
                <a:srgbClr val="DF6342"/>
              </a:gs>
            </a:gsLst>
            <a:lin ang="16800000" scaled="0"/>
          </a:gradFill>
          <a:ln w="9525">
            <a:noFill/>
            <a:round/>
          </a:ln>
          <a:effectLst/>
        </p:spPr>
        <p:txBody>
          <a:bodyPr lIns="89459" tIns="44731" rIns="89459" bIns="44731" anchor="ctr"/>
          <a:lstStyle/>
          <a:p>
            <a:pPr algn="ctr" defTabSz="1218565">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27" name="Oval 19"/>
          <p:cNvSpPr>
            <a:spLocks noChangeArrowheads="1"/>
          </p:cNvSpPr>
          <p:nvPr/>
        </p:nvSpPr>
        <p:spPr bwMode="auto">
          <a:xfrm>
            <a:off x="3264393" y="4280194"/>
            <a:ext cx="970731" cy="974919"/>
          </a:xfrm>
          <a:prstGeom prst="ellipse">
            <a:avLst/>
          </a:prstGeom>
          <a:gradFill>
            <a:gsLst>
              <a:gs pos="43744">
                <a:srgbClr val="E01425"/>
              </a:gs>
              <a:gs pos="4000">
                <a:srgbClr val="8A0012"/>
              </a:gs>
              <a:gs pos="100000">
                <a:srgbClr val="DF6342"/>
              </a:gs>
            </a:gsLst>
            <a:lin ang="16800000" scaled="0"/>
          </a:gradFill>
          <a:ln w="9525">
            <a:noFill/>
            <a:round/>
          </a:ln>
          <a:effectLst/>
        </p:spPr>
        <p:txBody>
          <a:bodyPr lIns="89459" tIns="44731" rIns="89459" bIns="44731" anchor="ctr"/>
          <a:lstStyle/>
          <a:p>
            <a:pPr algn="ctr" defTabSz="1218565">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28" name="TextBox 27"/>
          <p:cNvSpPr txBox="1"/>
          <p:nvPr/>
        </p:nvSpPr>
        <p:spPr>
          <a:xfrm>
            <a:off x="928077" y="2051523"/>
            <a:ext cx="2124409" cy="970769"/>
          </a:xfrm>
          <a:prstGeom prst="rect">
            <a:avLst/>
          </a:prstGeom>
          <a:noFill/>
        </p:spPr>
        <p:txBody>
          <a:bodyPr wrap="square" lIns="89459" tIns="44731" rIns="89459" bIns="44731" rtlCol="0">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p>
        </p:txBody>
      </p:sp>
      <p:sp>
        <p:nvSpPr>
          <p:cNvPr id="29" name="TextBox 28"/>
          <p:cNvSpPr txBox="1"/>
          <p:nvPr/>
        </p:nvSpPr>
        <p:spPr>
          <a:xfrm>
            <a:off x="9229450" y="2051523"/>
            <a:ext cx="2095657" cy="677291"/>
          </a:xfrm>
          <a:prstGeom prst="rect">
            <a:avLst/>
          </a:prstGeom>
          <a:noFill/>
        </p:spPr>
        <p:txBody>
          <a:bodyPr wrap="square" lIns="89459" tIns="44731" rIns="89459" bIns="44731" rtlCol="0">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65">
                <a:solidFill>
                  <a:sysClr val="windowText" lastClr="000000"/>
                </a:solidFill>
                <a:latin typeface="微软雅黑" panose="020B0503020204020204" pitchFamily="34" charset="-122"/>
                <a:ea typeface="微软雅黑" panose="020B0503020204020204" pitchFamily="34" charset="-122"/>
              </a:rPr>
              <a:t>文本后。</a:t>
            </a:r>
          </a:p>
        </p:txBody>
      </p:sp>
      <p:sp>
        <p:nvSpPr>
          <p:cNvPr id="30" name="TextBox 29"/>
          <p:cNvSpPr txBox="1"/>
          <p:nvPr/>
        </p:nvSpPr>
        <p:spPr>
          <a:xfrm>
            <a:off x="534801" y="3335631"/>
            <a:ext cx="2095657" cy="970769"/>
          </a:xfrm>
          <a:prstGeom prst="rect">
            <a:avLst/>
          </a:prstGeom>
          <a:noFill/>
        </p:spPr>
        <p:txBody>
          <a:bodyPr wrap="square" lIns="89459" tIns="44731" rIns="89459" bIns="44731" rtlCol="0">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p>
        </p:txBody>
      </p:sp>
      <p:sp>
        <p:nvSpPr>
          <p:cNvPr id="31" name="TextBox 30"/>
          <p:cNvSpPr txBox="1"/>
          <p:nvPr/>
        </p:nvSpPr>
        <p:spPr>
          <a:xfrm>
            <a:off x="9686020" y="3335631"/>
            <a:ext cx="2095657" cy="677291"/>
          </a:xfrm>
          <a:prstGeom prst="rect">
            <a:avLst/>
          </a:prstGeom>
          <a:noFill/>
        </p:spPr>
        <p:txBody>
          <a:bodyPr wrap="square" lIns="89459" tIns="44731" rIns="89459" bIns="44731" rtlCol="0">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65">
                <a:solidFill>
                  <a:sysClr val="windowText" lastClr="000000"/>
                </a:solidFill>
                <a:latin typeface="微软雅黑" panose="020B0503020204020204" pitchFamily="34" charset="-122"/>
                <a:ea typeface="微软雅黑" panose="020B0503020204020204" pitchFamily="34" charset="-122"/>
              </a:rPr>
              <a:t>文本后。</a:t>
            </a:r>
          </a:p>
        </p:txBody>
      </p:sp>
      <p:sp>
        <p:nvSpPr>
          <p:cNvPr id="32" name="TextBox 31"/>
          <p:cNvSpPr txBox="1"/>
          <p:nvPr/>
        </p:nvSpPr>
        <p:spPr>
          <a:xfrm>
            <a:off x="9254657" y="4453827"/>
            <a:ext cx="2095657" cy="677291"/>
          </a:xfrm>
          <a:prstGeom prst="rect">
            <a:avLst/>
          </a:prstGeom>
          <a:noFill/>
        </p:spPr>
        <p:txBody>
          <a:bodyPr wrap="square" lIns="89459" tIns="44731" rIns="89459" bIns="44731" rtlCol="0">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65">
                <a:solidFill>
                  <a:sysClr val="windowText" lastClr="000000"/>
                </a:solidFill>
                <a:latin typeface="微软雅黑" panose="020B0503020204020204" pitchFamily="34" charset="-122"/>
                <a:ea typeface="微软雅黑" panose="020B0503020204020204" pitchFamily="34" charset="-122"/>
              </a:rPr>
              <a:t>文本后。</a:t>
            </a:r>
          </a:p>
        </p:txBody>
      </p:sp>
      <p:sp>
        <p:nvSpPr>
          <p:cNvPr id="33" name="TextBox 32"/>
          <p:cNvSpPr txBox="1"/>
          <p:nvPr/>
        </p:nvSpPr>
        <p:spPr>
          <a:xfrm>
            <a:off x="928077" y="4453827"/>
            <a:ext cx="2095657" cy="677291"/>
          </a:xfrm>
          <a:prstGeom prst="rect">
            <a:avLst/>
          </a:prstGeom>
          <a:noFill/>
        </p:spPr>
        <p:txBody>
          <a:bodyPr wrap="square" lIns="89459" tIns="44731" rIns="89459" bIns="44731" rtlCol="0">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65">
                <a:solidFill>
                  <a:sysClr val="windowText" lastClr="000000"/>
                </a:solidFill>
                <a:latin typeface="微软雅黑" panose="020B0503020204020204" pitchFamily="34" charset="-122"/>
                <a:ea typeface="微软雅黑" panose="020B0503020204020204" pitchFamily="34" charset="-122"/>
              </a:rPr>
              <a:t>文本后。</a:t>
            </a: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 calcmode="lin" valueType="num">
                                      <p:cBhvr>
                                        <p:cTn id="13" dur="500" fill="hold"/>
                                        <p:tgtEl>
                                          <p:spTgt spid="19"/>
                                        </p:tgtEl>
                                        <p:attrNameLst>
                                          <p:attrName>style.rotation</p:attrName>
                                        </p:attrNameLst>
                                      </p:cBhvr>
                                      <p:tavLst>
                                        <p:tav tm="0">
                                          <p:val>
                                            <p:fltVal val="360"/>
                                          </p:val>
                                        </p:tav>
                                        <p:tav tm="100000">
                                          <p:val>
                                            <p:fltVal val="0"/>
                                          </p:val>
                                        </p:tav>
                                      </p:tavLst>
                                    </p:anim>
                                    <p:animEffect transition="in" filter="fade">
                                      <p:cBhvr>
                                        <p:cTn id="14" dur="500"/>
                                        <p:tgtEl>
                                          <p:spTgt spid="19"/>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Scale>
                                      <p:cBhvr>
                                        <p:cTn id="3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2"/>
                                        </p:tgtEl>
                                        <p:attrNameLst>
                                          <p:attrName>ppt_x</p:attrName>
                                          <p:attrName>ppt_y</p:attrName>
                                        </p:attrNameLst>
                                      </p:cBhvr>
                                    </p:animMotion>
                                    <p:animEffect transition="in" filter="fade">
                                      <p:cBhvr>
                                        <p:cTn id="33" dur="1000"/>
                                        <p:tgtEl>
                                          <p:spTgt spid="22"/>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23"/>
                                        </p:tgtEl>
                                        <p:attrNameLst>
                                          <p:attrName>style.visibility</p:attrName>
                                        </p:attrNameLst>
                                      </p:cBhvr>
                                      <p:to>
                                        <p:strVal val="visible"/>
                                      </p:to>
                                    </p:set>
                                    <p:animScale>
                                      <p:cBhvr>
                                        <p:cTn id="36"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3"/>
                                        </p:tgtEl>
                                        <p:attrNameLst>
                                          <p:attrName>ppt_x</p:attrName>
                                          <p:attrName>ppt_y</p:attrName>
                                        </p:attrNameLst>
                                      </p:cBhvr>
                                    </p:animMotion>
                                    <p:animEffect transition="in" filter="fade">
                                      <p:cBhvr>
                                        <p:cTn id="38" dur="1000"/>
                                        <p:tgtEl>
                                          <p:spTgt spid="23"/>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6"/>
                                        </p:tgtEl>
                                        <p:attrNameLst>
                                          <p:attrName>style.visibility</p:attrName>
                                        </p:attrNameLst>
                                      </p:cBhvr>
                                      <p:to>
                                        <p:strVal val="visible"/>
                                      </p:to>
                                    </p:set>
                                    <p:animScale>
                                      <p:cBhvr>
                                        <p:cTn id="41"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6"/>
                                        </p:tgtEl>
                                        <p:attrNameLst>
                                          <p:attrName>ppt_x</p:attrName>
                                          <p:attrName>ppt_y</p:attrName>
                                        </p:attrNameLst>
                                      </p:cBhvr>
                                    </p:animMotion>
                                    <p:animEffect transition="in" filter="fade">
                                      <p:cBhvr>
                                        <p:cTn id="43" dur="1000"/>
                                        <p:tgtEl>
                                          <p:spTgt spid="26"/>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24"/>
                                        </p:tgtEl>
                                        <p:attrNameLst>
                                          <p:attrName>style.visibility</p:attrName>
                                        </p:attrNameLst>
                                      </p:cBhvr>
                                      <p:to>
                                        <p:strVal val="visible"/>
                                      </p:to>
                                    </p:set>
                                    <p:animScale>
                                      <p:cBhvr>
                                        <p:cTn id="46"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24"/>
                                        </p:tgtEl>
                                        <p:attrNameLst>
                                          <p:attrName>ppt_x</p:attrName>
                                          <p:attrName>ppt_y</p:attrName>
                                        </p:attrNameLst>
                                      </p:cBhvr>
                                    </p:animMotion>
                                    <p:animEffect transition="in" filter="fade">
                                      <p:cBhvr>
                                        <p:cTn id="48" dur="1000"/>
                                        <p:tgtEl>
                                          <p:spTgt spid="24"/>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7"/>
                                        </p:tgtEl>
                                        <p:attrNameLst>
                                          <p:attrName>style.visibility</p:attrName>
                                        </p:attrNameLst>
                                      </p:cBhvr>
                                      <p:to>
                                        <p:strVal val="visible"/>
                                      </p:to>
                                    </p:set>
                                    <p:animScale>
                                      <p:cBhvr>
                                        <p:cTn id="51"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7"/>
                                        </p:tgtEl>
                                        <p:attrNameLst>
                                          <p:attrName>ppt_x</p:attrName>
                                          <p:attrName>ppt_y</p:attrName>
                                        </p:attrNameLst>
                                      </p:cBhvr>
                                    </p:animMotion>
                                    <p:animEffect transition="in" filter="fade">
                                      <p:cBhvr>
                                        <p:cTn id="53" dur="1000"/>
                                        <p:tgtEl>
                                          <p:spTgt spid="27"/>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5"/>
                                        </p:tgtEl>
                                        <p:attrNameLst>
                                          <p:attrName>style.visibility</p:attrName>
                                        </p:attrNameLst>
                                      </p:cBhvr>
                                      <p:to>
                                        <p:strVal val="visible"/>
                                      </p:to>
                                    </p:set>
                                    <p:animScale>
                                      <p:cBhvr>
                                        <p:cTn id="56"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5"/>
                                        </p:tgtEl>
                                        <p:attrNameLst>
                                          <p:attrName>ppt_x</p:attrName>
                                          <p:attrName>ppt_y</p:attrName>
                                        </p:attrNameLst>
                                      </p:cBhvr>
                                    </p:animMotion>
                                    <p:animEffect transition="in" filter="fade">
                                      <p:cBhvr>
                                        <p:cTn id="58" dur="1000"/>
                                        <p:tgtEl>
                                          <p:spTgt spid="25"/>
                                        </p:tgtEl>
                                      </p:cBhvr>
                                    </p:animEffect>
                                  </p:childTnLst>
                                </p:cTn>
                              </p:par>
                            </p:childTnLst>
                          </p:cTn>
                        </p:par>
                        <p:par>
                          <p:cTn id="59" fill="hold">
                            <p:stCondLst>
                              <p:cond delay="2500"/>
                            </p:stCondLst>
                            <p:childTnLst>
                              <p:par>
                                <p:cTn id="60" presetID="12" presetClass="entr" presetSubtype="8"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p:tgtEl>
                                          <p:spTgt spid="13"/>
                                        </p:tgtEl>
                                        <p:attrNameLst>
                                          <p:attrName>ppt_x</p:attrName>
                                        </p:attrNameLst>
                                      </p:cBhvr>
                                      <p:tavLst>
                                        <p:tav tm="0">
                                          <p:val>
                                            <p:strVal val="#ppt_x-#ppt_w*1.125000"/>
                                          </p:val>
                                        </p:tav>
                                        <p:tav tm="100000">
                                          <p:val>
                                            <p:strVal val="#ppt_x"/>
                                          </p:val>
                                        </p:tav>
                                      </p:tavLst>
                                    </p:anim>
                                    <p:animEffect transition="in" filter="wipe(right)">
                                      <p:cBhvr>
                                        <p:cTn id="63" dur="500"/>
                                        <p:tgtEl>
                                          <p:spTgt spid="13"/>
                                        </p:tgtEl>
                                      </p:cBhvr>
                                    </p:animEffect>
                                  </p:childTnLst>
                                </p:cTn>
                              </p:par>
                              <p:par>
                                <p:cTn id="64" presetID="12" presetClass="entr" presetSubtype="8"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p:tgtEl>
                                          <p:spTgt spid="14"/>
                                        </p:tgtEl>
                                        <p:attrNameLst>
                                          <p:attrName>ppt_x</p:attrName>
                                        </p:attrNameLst>
                                      </p:cBhvr>
                                      <p:tavLst>
                                        <p:tav tm="0">
                                          <p:val>
                                            <p:strVal val="#ppt_x-#ppt_w*1.125000"/>
                                          </p:val>
                                        </p:tav>
                                        <p:tav tm="100000">
                                          <p:val>
                                            <p:strVal val="#ppt_x"/>
                                          </p:val>
                                        </p:tav>
                                      </p:tavLst>
                                    </p:anim>
                                    <p:animEffect transition="in" filter="wipe(right)">
                                      <p:cBhvr>
                                        <p:cTn id="67" dur="500"/>
                                        <p:tgtEl>
                                          <p:spTgt spid="14"/>
                                        </p:tgtEl>
                                      </p:cBhvr>
                                    </p:animEffect>
                                  </p:childTnLst>
                                </p:cTn>
                              </p:par>
                              <p:par>
                                <p:cTn id="68" presetID="12" presetClass="entr" presetSubtype="8"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p:tgtEl>
                                          <p:spTgt spid="15"/>
                                        </p:tgtEl>
                                        <p:attrNameLst>
                                          <p:attrName>ppt_x</p:attrName>
                                        </p:attrNameLst>
                                      </p:cBhvr>
                                      <p:tavLst>
                                        <p:tav tm="0">
                                          <p:val>
                                            <p:strVal val="#ppt_x-#ppt_w*1.125000"/>
                                          </p:val>
                                        </p:tav>
                                        <p:tav tm="100000">
                                          <p:val>
                                            <p:strVal val="#ppt_x"/>
                                          </p:val>
                                        </p:tav>
                                      </p:tavLst>
                                    </p:anim>
                                    <p:animEffect transition="in" filter="wipe(right)">
                                      <p:cBhvr>
                                        <p:cTn id="71" dur="500"/>
                                        <p:tgtEl>
                                          <p:spTgt spid="15"/>
                                        </p:tgtEl>
                                      </p:cBhvr>
                                    </p:animEffect>
                                  </p:childTnLst>
                                </p:cTn>
                              </p:par>
                              <p:par>
                                <p:cTn id="72" presetID="12" presetClass="entr" presetSubtype="2"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p:tgtEl>
                                          <p:spTgt spid="18"/>
                                        </p:tgtEl>
                                        <p:attrNameLst>
                                          <p:attrName>ppt_x</p:attrName>
                                        </p:attrNameLst>
                                      </p:cBhvr>
                                      <p:tavLst>
                                        <p:tav tm="0">
                                          <p:val>
                                            <p:strVal val="#ppt_x+#ppt_w*1.125000"/>
                                          </p:val>
                                        </p:tav>
                                        <p:tav tm="100000">
                                          <p:val>
                                            <p:strVal val="#ppt_x"/>
                                          </p:val>
                                        </p:tav>
                                      </p:tavLst>
                                    </p:anim>
                                    <p:animEffect transition="in" filter="wipe(left)">
                                      <p:cBhvr>
                                        <p:cTn id="75" dur="500"/>
                                        <p:tgtEl>
                                          <p:spTgt spid="18"/>
                                        </p:tgtEl>
                                      </p:cBhvr>
                                    </p:animEffect>
                                  </p:childTnLst>
                                </p:cTn>
                              </p:par>
                              <p:par>
                                <p:cTn id="76" presetID="12" presetClass="entr" presetSubtype="2" fill="hold" nodeType="with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p:tgtEl>
                                          <p:spTgt spid="17"/>
                                        </p:tgtEl>
                                        <p:attrNameLst>
                                          <p:attrName>ppt_x</p:attrName>
                                        </p:attrNameLst>
                                      </p:cBhvr>
                                      <p:tavLst>
                                        <p:tav tm="0">
                                          <p:val>
                                            <p:strVal val="#ppt_x+#ppt_w*1.125000"/>
                                          </p:val>
                                        </p:tav>
                                        <p:tav tm="100000">
                                          <p:val>
                                            <p:strVal val="#ppt_x"/>
                                          </p:val>
                                        </p:tav>
                                      </p:tavLst>
                                    </p:anim>
                                    <p:animEffect transition="in" filter="wipe(left)">
                                      <p:cBhvr>
                                        <p:cTn id="79" dur="500"/>
                                        <p:tgtEl>
                                          <p:spTgt spid="17"/>
                                        </p:tgtEl>
                                      </p:cBhvr>
                                    </p:animEffect>
                                  </p:childTnLst>
                                </p:cTn>
                              </p:par>
                              <p:par>
                                <p:cTn id="80" presetID="12" presetClass="entr" presetSubtype="2" fill="hold" nodeType="with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additive="base">
                                        <p:cTn id="82" dur="500"/>
                                        <p:tgtEl>
                                          <p:spTgt spid="16"/>
                                        </p:tgtEl>
                                        <p:attrNameLst>
                                          <p:attrName>ppt_x</p:attrName>
                                        </p:attrNameLst>
                                      </p:cBhvr>
                                      <p:tavLst>
                                        <p:tav tm="0">
                                          <p:val>
                                            <p:strVal val="#ppt_x+#ppt_w*1.125000"/>
                                          </p:val>
                                        </p:tav>
                                        <p:tav tm="100000">
                                          <p:val>
                                            <p:strVal val="#ppt_x"/>
                                          </p:val>
                                        </p:tav>
                                      </p:tavLst>
                                    </p:anim>
                                    <p:animEffect transition="in" filter="wipe(left)">
                                      <p:cBhvr>
                                        <p:cTn id="83" dur="500"/>
                                        <p:tgtEl>
                                          <p:spTgt spid="16"/>
                                        </p:tgtEl>
                                      </p:cBhvr>
                                    </p:animEffect>
                                  </p:childTnLst>
                                </p:cTn>
                              </p:par>
                            </p:childTnLst>
                          </p:cTn>
                        </p:par>
                        <p:par>
                          <p:cTn id="84" fill="hold">
                            <p:stCondLst>
                              <p:cond delay="3000"/>
                            </p:stCondLst>
                            <p:childTnLst>
                              <p:par>
                                <p:cTn id="85" presetID="22" presetClass="entr" presetSubtype="8"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wipe(left)">
                                      <p:cBhvr>
                                        <p:cTn id="87" dur="500"/>
                                        <p:tgtEl>
                                          <p:spTgt spid="28"/>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wipe(left)">
                                      <p:cBhvr>
                                        <p:cTn id="90" dur="500"/>
                                        <p:tgtEl>
                                          <p:spTgt spid="29"/>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wipe(left)">
                                      <p:cBhvr>
                                        <p:cTn id="93" dur="500"/>
                                        <p:tgtEl>
                                          <p:spTgt spid="30"/>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left)">
                                      <p:cBhvr>
                                        <p:cTn id="10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等腰三角形 8"/>
          <p:cNvSpPr>
            <a:spLocks noChangeArrowheads="1"/>
          </p:cNvSpPr>
          <p:nvPr/>
        </p:nvSpPr>
        <p:spPr bwMode="auto">
          <a:xfrm rot="7717980">
            <a:off x="3563413" y="3286127"/>
            <a:ext cx="410633" cy="421216"/>
          </a:xfrm>
          <a:prstGeom prst="triangle">
            <a:avLst>
              <a:gd name="adj" fmla="val 50000"/>
            </a:avLst>
          </a:prstGeom>
          <a:gradFill>
            <a:gsLst>
              <a:gs pos="43744">
                <a:srgbClr val="E01425"/>
              </a:gs>
              <a:gs pos="4000">
                <a:srgbClr val="8A0012"/>
              </a:gs>
              <a:gs pos="100000">
                <a:srgbClr val="DF6342"/>
              </a:gs>
            </a:gsLst>
            <a:lin ang="16800000" scaled="0"/>
          </a:gradFill>
          <a:ln>
            <a:noFill/>
          </a:ln>
        </p:spPr>
        <p:txBody>
          <a:bodyPr lIns="91411" tIns="45707" rIns="91411" bIns="45707" anchor="ctr"/>
          <a:lstStyle/>
          <a:p>
            <a:pPr algn="ctr" defTabSz="1218565">
              <a:defRPr/>
            </a:pPr>
            <a:endParaRPr lang="zh-CN" altLang="zh-CN" sz="2400" kern="0">
              <a:solidFill>
                <a:sysClr val="window" lastClr="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 name="等腰三角形 9"/>
          <p:cNvSpPr>
            <a:spLocks noChangeArrowheads="1"/>
          </p:cNvSpPr>
          <p:nvPr/>
        </p:nvSpPr>
        <p:spPr bwMode="auto">
          <a:xfrm rot="7717980">
            <a:off x="8521705" y="3282956"/>
            <a:ext cx="387351" cy="400049"/>
          </a:xfrm>
          <a:prstGeom prst="triangle">
            <a:avLst>
              <a:gd name="adj" fmla="val 50000"/>
            </a:avLst>
          </a:prstGeom>
          <a:gradFill>
            <a:gsLst>
              <a:gs pos="43744">
                <a:srgbClr val="E01425"/>
              </a:gs>
              <a:gs pos="4000">
                <a:srgbClr val="8A0012"/>
              </a:gs>
              <a:gs pos="100000">
                <a:srgbClr val="DF6342"/>
              </a:gs>
            </a:gsLst>
            <a:lin ang="16800000" scaled="0"/>
          </a:gradFill>
          <a:ln>
            <a:noFill/>
          </a:ln>
        </p:spPr>
        <p:txBody>
          <a:bodyPr lIns="91411" tIns="45707" rIns="91411" bIns="45707" anchor="ctr"/>
          <a:lstStyle/>
          <a:p>
            <a:pPr algn="ctr" defTabSz="1218565">
              <a:defRPr/>
            </a:pPr>
            <a:endParaRPr lang="zh-CN" altLang="zh-CN" sz="2400" kern="0">
              <a:solidFill>
                <a:sysClr val="window" lastClr="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1" name="等腰三角形 10"/>
          <p:cNvSpPr>
            <a:spLocks noChangeArrowheads="1"/>
          </p:cNvSpPr>
          <p:nvPr/>
        </p:nvSpPr>
        <p:spPr bwMode="auto">
          <a:xfrm rot="2750931">
            <a:off x="6016625" y="3218392"/>
            <a:ext cx="431800" cy="446616"/>
          </a:xfrm>
          <a:prstGeom prst="triangle">
            <a:avLst>
              <a:gd name="adj" fmla="val 50000"/>
            </a:avLst>
          </a:prstGeom>
          <a:gradFill>
            <a:gsLst>
              <a:gs pos="43744">
                <a:srgbClr val="E01425"/>
              </a:gs>
              <a:gs pos="4000">
                <a:srgbClr val="8A0012"/>
              </a:gs>
              <a:gs pos="100000">
                <a:srgbClr val="DF6342"/>
              </a:gs>
            </a:gsLst>
            <a:lin ang="16800000" scaled="0"/>
          </a:gradFill>
          <a:ln>
            <a:noFill/>
          </a:ln>
        </p:spPr>
        <p:txBody>
          <a:bodyPr lIns="91411" tIns="45707" rIns="91411" bIns="45707" anchor="ctr"/>
          <a:lstStyle/>
          <a:p>
            <a:pPr algn="ctr" defTabSz="1218565">
              <a:defRPr/>
            </a:pPr>
            <a:endParaRPr lang="zh-CN" altLang="zh-CN" sz="2400" kern="0">
              <a:solidFill>
                <a:sysClr val="window" lastClr="FFFFFF"/>
              </a:solidFill>
              <a:latin typeface="宋体" panose="02010600030101010101" pitchFamily="2" charset="-122"/>
              <a:ea typeface="微软雅黑" panose="020B0503020204020204" pitchFamily="34" charset="-122"/>
              <a:sym typeface="宋体" panose="02010600030101010101" pitchFamily="2" charset="-122"/>
            </a:endParaRPr>
          </a:p>
        </p:txBody>
      </p:sp>
      <p:grpSp>
        <p:nvGrpSpPr>
          <p:cNvPr id="12" name="Group 8"/>
          <p:cNvGrpSpPr/>
          <p:nvPr/>
        </p:nvGrpSpPr>
        <p:grpSpPr bwMode="auto">
          <a:xfrm>
            <a:off x="1488022" y="1339856"/>
            <a:ext cx="2101849" cy="2101849"/>
            <a:chOff x="0" y="0"/>
            <a:chExt cx="2101515" cy="2101515"/>
          </a:xfrm>
        </p:grpSpPr>
        <p:sp>
          <p:nvSpPr>
            <p:cNvPr id="13" name="椭圆 3"/>
            <p:cNvSpPr>
              <a:spLocks noChangeArrowheads="1"/>
            </p:cNvSpPr>
            <p:nvPr/>
          </p:nvSpPr>
          <p:spPr bwMode="auto">
            <a:xfrm>
              <a:off x="0" y="0"/>
              <a:ext cx="2101515" cy="2101515"/>
            </a:xfrm>
            <a:prstGeom prst="ellipse">
              <a:avLst/>
            </a:prstGeom>
            <a:gradFill>
              <a:gsLst>
                <a:gs pos="43744">
                  <a:srgbClr val="E01425"/>
                </a:gs>
                <a:gs pos="4000">
                  <a:srgbClr val="8A0012"/>
                </a:gs>
                <a:gs pos="100000">
                  <a:srgbClr val="DF6342"/>
                </a:gs>
              </a:gsLst>
              <a:lin ang="16800000" scaled="0"/>
            </a:gradFill>
            <a:ln w="12700" cmpd="sng">
              <a:noFill/>
              <a:miter lim="800000"/>
            </a:ln>
          </p:spPr>
          <p:txBody>
            <a:bodyPr anchor="ctr"/>
            <a:lstStyle/>
            <a:p>
              <a:pPr defTabSz="1218565">
                <a:defRPr/>
              </a:pPr>
              <a:endParaRPr lang="zh-CN" altLang="zh-CN" sz="2400" kern="0">
                <a:solidFill>
                  <a:sysClr val="window" lastClr="FFFFFF"/>
                </a:solidFill>
                <a:latin typeface="Calibri" panose="020F0502020204030204"/>
                <a:ea typeface="微软雅黑" panose="020B0503020204020204" pitchFamily="34" charset="-122"/>
                <a:sym typeface="宋体" panose="02010600030101010101" pitchFamily="2" charset="-122"/>
              </a:endParaRPr>
            </a:p>
          </p:txBody>
        </p:sp>
        <p:sp>
          <p:nvSpPr>
            <p:cNvPr id="14" name="同心圆 11"/>
            <p:cNvSpPr>
              <a:spLocks noChangeArrowheads="1"/>
            </p:cNvSpPr>
            <p:nvPr/>
          </p:nvSpPr>
          <p:spPr bwMode="auto">
            <a:xfrm>
              <a:off x="80421" y="80421"/>
              <a:ext cx="1940674" cy="1942791"/>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0070C0">
                <a:alpha val="24000"/>
              </a:srgbClr>
            </a:solidFill>
            <a:ln w="12700" cmpd="sng">
              <a:solidFill>
                <a:sysClr val="window" lastClr="FFFFFF"/>
              </a:solidFill>
              <a:miter lim="800000"/>
            </a:ln>
          </p:spPr>
          <p:txBody>
            <a:bodyPr anchor="ctr"/>
            <a:lstStyle/>
            <a:p>
              <a:pPr defTabSz="1218565">
                <a:defRPr/>
              </a:pPr>
              <a:endParaRPr lang="zh-CN" altLang="zh-CN" sz="2400" kern="0">
                <a:solidFill>
                  <a:sysClr val="window" lastClr="FFFFFF"/>
                </a:solidFill>
                <a:latin typeface="Calibri" panose="020F0502020204030204"/>
                <a:ea typeface="微软雅黑" panose="020B0503020204020204" pitchFamily="34" charset="-122"/>
                <a:sym typeface="宋体" panose="02010600030101010101" pitchFamily="2" charset="-122"/>
              </a:endParaRPr>
            </a:p>
          </p:txBody>
        </p:sp>
      </p:grpSp>
      <p:sp>
        <p:nvSpPr>
          <p:cNvPr id="15" name="矩形 14"/>
          <p:cNvSpPr>
            <a:spLocks noChangeArrowheads="1"/>
          </p:cNvSpPr>
          <p:nvPr/>
        </p:nvSpPr>
        <p:spPr bwMode="auto">
          <a:xfrm>
            <a:off x="1731435" y="1966386"/>
            <a:ext cx="1612900" cy="107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16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600" kern="0">
              <a:solidFill>
                <a:sysClr val="window" lastClr="FFFFFF"/>
              </a:solidFill>
              <a:latin typeface="Calibri" panose="020F0502020204030204" pitchFamily="34" charset="0"/>
              <a:ea typeface="微软雅黑" panose="020B0503020204020204" pitchFamily="34" charset="-122"/>
              <a:sym typeface="宋体" panose="02010600030101010101" pitchFamily="2" charset="-122"/>
            </a:endParaRPr>
          </a:p>
        </p:txBody>
      </p:sp>
      <p:grpSp>
        <p:nvGrpSpPr>
          <p:cNvPr id="16" name="Group 8"/>
          <p:cNvGrpSpPr/>
          <p:nvPr/>
        </p:nvGrpSpPr>
        <p:grpSpPr bwMode="auto">
          <a:xfrm>
            <a:off x="3951820" y="3219456"/>
            <a:ext cx="2099733" cy="2101849"/>
            <a:chOff x="0" y="0"/>
            <a:chExt cx="2101515" cy="2101515"/>
          </a:xfrm>
        </p:grpSpPr>
        <p:sp>
          <p:nvSpPr>
            <p:cNvPr id="17" name="椭圆 3"/>
            <p:cNvSpPr>
              <a:spLocks noChangeArrowheads="1"/>
            </p:cNvSpPr>
            <p:nvPr/>
          </p:nvSpPr>
          <p:spPr bwMode="auto">
            <a:xfrm>
              <a:off x="0" y="0"/>
              <a:ext cx="2101515" cy="2101515"/>
            </a:xfrm>
            <a:prstGeom prst="ellipse">
              <a:avLst/>
            </a:prstGeom>
            <a:gradFill>
              <a:gsLst>
                <a:gs pos="43744">
                  <a:srgbClr val="E01425"/>
                </a:gs>
                <a:gs pos="4000">
                  <a:srgbClr val="8A0012"/>
                </a:gs>
                <a:gs pos="100000">
                  <a:srgbClr val="DF6342"/>
                </a:gs>
              </a:gsLst>
              <a:lin ang="16800000" scaled="0"/>
            </a:gradFill>
            <a:ln w="12700" cmpd="sng">
              <a:noFill/>
              <a:miter lim="800000"/>
            </a:ln>
          </p:spPr>
          <p:txBody>
            <a:bodyPr anchor="ctr"/>
            <a:lstStyle/>
            <a:p>
              <a:pPr defTabSz="1218565">
                <a:defRPr/>
              </a:pPr>
              <a:endParaRPr lang="zh-CN" altLang="zh-CN" sz="2400" kern="0">
                <a:solidFill>
                  <a:sysClr val="window" lastClr="FFFFFF"/>
                </a:solidFill>
                <a:latin typeface="Calibri" panose="020F0502020204030204"/>
                <a:ea typeface="微软雅黑" panose="020B0503020204020204" pitchFamily="34" charset="-122"/>
                <a:sym typeface="宋体" panose="02010600030101010101" pitchFamily="2" charset="-122"/>
              </a:endParaRPr>
            </a:p>
          </p:txBody>
        </p:sp>
        <p:sp>
          <p:nvSpPr>
            <p:cNvPr id="18" name="同心圆 11"/>
            <p:cNvSpPr>
              <a:spLocks noChangeArrowheads="1"/>
            </p:cNvSpPr>
            <p:nvPr/>
          </p:nvSpPr>
          <p:spPr bwMode="auto">
            <a:xfrm>
              <a:off x="80502" y="80421"/>
              <a:ext cx="1940512" cy="1942791"/>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0070C0">
                <a:alpha val="24000"/>
              </a:srgbClr>
            </a:solidFill>
            <a:ln w="12700" cmpd="sng">
              <a:solidFill>
                <a:sysClr val="window" lastClr="FFFFFF"/>
              </a:solidFill>
              <a:miter lim="800000"/>
            </a:ln>
          </p:spPr>
          <p:txBody>
            <a:bodyPr anchor="ctr"/>
            <a:lstStyle/>
            <a:p>
              <a:pPr defTabSz="1218565">
                <a:defRPr/>
              </a:pPr>
              <a:endParaRPr lang="zh-CN" altLang="zh-CN" sz="2400" kern="0">
                <a:solidFill>
                  <a:sysClr val="window" lastClr="FFFFFF"/>
                </a:solidFill>
                <a:latin typeface="Calibri" panose="020F0502020204030204"/>
                <a:ea typeface="微软雅黑" panose="020B0503020204020204" pitchFamily="34" charset="-122"/>
                <a:sym typeface="宋体" panose="02010600030101010101" pitchFamily="2" charset="-122"/>
              </a:endParaRPr>
            </a:p>
          </p:txBody>
        </p:sp>
      </p:grpSp>
      <p:sp>
        <p:nvSpPr>
          <p:cNvPr id="19" name="矩形 18"/>
          <p:cNvSpPr>
            <a:spLocks noChangeArrowheads="1"/>
          </p:cNvSpPr>
          <p:nvPr/>
        </p:nvSpPr>
        <p:spPr bwMode="auto">
          <a:xfrm>
            <a:off x="4195235" y="3845986"/>
            <a:ext cx="1612900" cy="107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600" kern="0" dirty="0">
              <a:solidFill>
                <a:sysClr val="window" lastClr="FFFFFF"/>
              </a:solidFill>
              <a:latin typeface="Calibri" panose="020F0502020204030204" pitchFamily="34" charset="0"/>
              <a:ea typeface="微软雅黑" panose="020B0503020204020204" pitchFamily="34" charset="-122"/>
              <a:sym typeface="宋体" panose="02010600030101010101" pitchFamily="2" charset="-122"/>
            </a:endParaRPr>
          </a:p>
        </p:txBody>
      </p:sp>
      <p:grpSp>
        <p:nvGrpSpPr>
          <p:cNvPr id="20" name="Group 8"/>
          <p:cNvGrpSpPr/>
          <p:nvPr/>
        </p:nvGrpSpPr>
        <p:grpSpPr bwMode="auto">
          <a:xfrm>
            <a:off x="6413501" y="1593856"/>
            <a:ext cx="2101851" cy="2101849"/>
            <a:chOff x="0" y="0"/>
            <a:chExt cx="2101515" cy="2101515"/>
          </a:xfrm>
        </p:grpSpPr>
        <p:sp>
          <p:nvSpPr>
            <p:cNvPr id="21" name="椭圆 3"/>
            <p:cNvSpPr>
              <a:spLocks noChangeArrowheads="1"/>
            </p:cNvSpPr>
            <p:nvPr/>
          </p:nvSpPr>
          <p:spPr bwMode="auto">
            <a:xfrm>
              <a:off x="0" y="0"/>
              <a:ext cx="2101515" cy="2101515"/>
            </a:xfrm>
            <a:prstGeom prst="ellipse">
              <a:avLst/>
            </a:prstGeom>
            <a:gradFill>
              <a:gsLst>
                <a:gs pos="43744">
                  <a:srgbClr val="E01425"/>
                </a:gs>
                <a:gs pos="4000">
                  <a:srgbClr val="8A0012"/>
                </a:gs>
                <a:gs pos="100000">
                  <a:srgbClr val="DF6342"/>
                </a:gs>
              </a:gsLst>
              <a:lin ang="16800000" scaled="0"/>
            </a:gradFill>
            <a:ln w="12700" cmpd="sng">
              <a:noFill/>
              <a:miter lim="800000"/>
            </a:ln>
          </p:spPr>
          <p:txBody>
            <a:bodyPr anchor="ctr"/>
            <a:lstStyle/>
            <a:p>
              <a:pPr defTabSz="1218565">
                <a:defRPr/>
              </a:pPr>
              <a:endParaRPr lang="zh-CN" altLang="zh-CN" sz="2400" kern="0">
                <a:solidFill>
                  <a:sysClr val="window" lastClr="FFFFFF"/>
                </a:solidFill>
                <a:latin typeface="Calibri" panose="020F0502020204030204"/>
                <a:ea typeface="微软雅黑" panose="020B0503020204020204" pitchFamily="34" charset="-122"/>
                <a:sym typeface="宋体" panose="02010600030101010101" pitchFamily="2" charset="-122"/>
              </a:endParaRPr>
            </a:p>
          </p:txBody>
        </p:sp>
        <p:sp>
          <p:nvSpPr>
            <p:cNvPr id="22" name="同心圆 11"/>
            <p:cNvSpPr>
              <a:spLocks noChangeArrowheads="1"/>
            </p:cNvSpPr>
            <p:nvPr/>
          </p:nvSpPr>
          <p:spPr bwMode="auto">
            <a:xfrm>
              <a:off x="80420" y="80421"/>
              <a:ext cx="1940674" cy="1942791"/>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2B87">
                <a:alpha val="24000"/>
              </a:srgbClr>
            </a:solidFill>
            <a:ln w="12700" cmpd="sng">
              <a:solidFill>
                <a:sysClr val="window" lastClr="FFFFFF"/>
              </a:solidFill>
              <a:miter lim="800000"/>
            </a:ln>
          </p:spPr>
          <p:txBody>
            <a:bodyPr anchor="ctr"/>
            <a:lstStyle/>
            <a:p>
              <a:pPr defTabSz="1218565">
                <a:defRPr/>
              </a:pPr>
              <a:endParaRPr lang="zh-CN" altLang="zh-CN" sz="2400" kern="0">
                <a:solidFill>
                  <a:sysClr val="window" lastClr="FFFFFF"/>
                </a:solidFill>
                <a:latin typeface="Calibri" panose="020F0502020204030204"/>
                <a:ea typeface="微软雅黑" panose="020B0503020204020204" pitchFamily="34" charset="-122"/>
                <a:sym typeface="宋体" panose="02010600030101010101" pitchFamily="2" charset="-122"/>
              </a:endParaRPr>
            </a:p>
          </p:txBody>
        </p:sp>
      </p:grpSp>
      <p:sp>
        <p:nvSpPr>
          <p:cNvPr id="23" name="矩形 22"/>
          <p:cNvSpPr>
            <a:spLocks noChangeArrowheads="1"/>
          </p:cNvSpPr>
          <p:nvPr/>
        </p:nvSpPr>
        <p:spPr bwMode="auto">
          <a:xfrm>
            <a:off x="6659033" y="2220386"/>
            <a:ext cx="1610784" cy="107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1600"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600" kern="0">
              <a:solidFill>
                <a:sysClr val="window" lastClr="FFFFFF"/>
              </a:solidFill>
              <a:latin typeface="Calibri" panose="020F0502020204030204" pitchFamily="34" charset="0"/>
              <a:ea typeface="微软雅黑" panose="020B0503020204020204" pitchFamily="34" charset="-122"/>
              <a:sym typeface="宋体" panose="02010600030101010101" pitchFamily="2" charset="-122"/>
            </a:endParaRPr>
          </a:p>
        </p:txBody>
      </p:sp>
      <p:grpSp>
        <p:nvGrpSpPr>
          <p:cNvPr id="24" name="Group 8"/>
          <p:cNvGrpSpPr/>
          <p:nvPr/>
        </p:nvGrpSpPr>
        <p:grpSpPr bwMode="auto">
          <a:xfrm>
            <a:off x="8813800" y="3333756"/>
            <a:ext cx="2099733" cy="2101849"/>
            <a:chOff x="0" y="0"/>
            <a:chExt cx="2101515" cy="2101515"/>
          </a:xfrm>
        </p:grpSpPr>
        <p:sp>
          <p:nvSpPr>
            <p:cNvPr id="25" name="椭圆 3"/>
            <p:cNvSpPr>
              <a:spLocks noChangeArrowheads="1"/>
            </p:cNvSpPr>
            <p:nvPr/>
          </p:nvSpPr>
          <p:spPr bwMode="auto">
            <a:xfrm>
              <a:off x="0" y="0"/>
              <a:ext cx="2101515" cy="2101515"/>
            </a:xfrm>
            <a:prstGeom prst="ellipse">
              <a:avLst/>
            </a:prstGeom>
            <a:gradFill>
              <a:gsLst>
                <a:gs pos="43744">
                  <a:srgbClr val="E01425"/>
                </a:gs>
                <a:gs pos="4000">
                  <a:srgbClr val="8A0012"/>
                </a:gs>
                <a:gs pos="100000">
                  <a:srgbClr val="DF6342"/>
                </a:gs>
              </a:gsLst>
              <a:lin ang="16800000" scaled="0"/>
            </a:gradFill>
            <a:ln w="12700" cmpd="sng">
              <a:noFill/>
              <a:miter lim="800000"/>
            </a:ln>
          </p:spPr>
          <p:txBody>
            <a:bodyPr anchor="ctr"/>
            <a:lstStyle/>
            <a:p>
              <a:pPr defTabSz="1218565">
                <a:defRPr/>
              </a:pPr>
              <a:endParaRPr lang="zh-CN" altLang="zh-CN" sz="2400" kern="0">
                <a:solidFill>
                  <a:sysClr val="window" lastClr="FFFFFF"/>
                </a:solidFill>
                <a:latin typeface="Calibri" panose="020F0502020204030204"/>
                <a:ea typeface="微软雅黑" panose="020B0503020204020204" pitchFamily="34" charset="-122"/>
                <a:sym typeface="宋体" panose="02010600030101010101" pitchFamily="2" charset="-122"/>
              </a:endParaRPr>
            </a:p>
          </p:txBody>
        </p:sp>
        <p:sp>
          <p:nvSpPr>
            <p:cNvPr id="26" name="同心圆 11"/>
            <p:cNvSpPr>
              <a:spLocks noChangeArrowheads="1"/>
            </p:cNvSpPr>
            <p:nvPr/>
          </p:nvSpPr>
          <p:spPr bwMode="auto">
            <a:xfrm>
              <a:off x="80502" y="80421"/>
              <a:ext cx="1940512" cy="1942791"/>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0070C0">
                <a:alpha val="24000"/>
              </a:srgbClr>
            </a:solidFill>
            <a:ln w="12700" cmpd="sng">
              <a:solidFill>
                <a:sysClr val="window" lastClr="FFFFFF"/>
              </a:solidFill>
              <a:miter lim="800000"/>
            </a:ln>
          </p:spPr>
          <p:txBody>
            <a:bodyPr anchor="ctr"/>
            <a:lstStyle/>
            <a:p>
              <a:pPr defTabSz="1218565">
                <a:defRPr/>
              </a:pPr>
              <a:endParaRPr lang="zh-CN" altLang="zh-CN" sz="2400" kern="0">
                <a:solidFill>
                  <a:sysClr val="window" lastClr="FFFFFF"/>
                </a:solidFill>
                <a:latin typeface="Calibri" panose="020F0502020204030204"/>
                <a:ea typeface="微软雅黑" panose="020B0503020204020204" pitchFamily="34" charset="-122"/>
                <a:sym typeface="宋体" panose="02010600030101010101" pitchFamily="2" charset="-122"/>
              </a:endParaRPr>
            </a:p>
          </p:txBody>
        </p:sp>
      </p:grpSp>
      <p:sp>
        <p:nvSpPr>
          <p:cNvPr id="27" name="矩形 26"/>
          <p:cNvSpPr>
            <a:spLocks noChangeArrowheads="1"/>
          </p:cNvSpPr>
          <p:nvPr/>
        </p:nvSpPr>
        <p:spPr bwMode="auto">
          <a:xfrm>
            <a:off x="9057218" y="3960286"/>
            <a:ext cx="1612900" cy="107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8565" eaLnBrk="1" hangingPunct="1">
              <a:defRPr/>
            </a:pPr>
            <a:r>
              <a:rPr lang="zh-CN" altLang="en-US" sz="1600"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600" kern="0" dirty="0">
              <a:solidFill>
                <a:sysClr val="window" lastClr="FFFFFF"/>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28" name="椭圆 27"/>
          <p:cNvSpPr/>
          <p:nvPr/>
        </p:nvSpPr>
        <p:spPr bwMode="auto">
          <a:xfrm>
            <a:off x="1648889" y="1420285"/>
            <a:ext cx="518583" cy="516467"/>
          </a:xfrm>
          <a:prstGeom prst="ellipse">
            <a:avLst/>
          </a:prstGeom>
          <a:gradFill>
            <a:gsLst>
              <a:gs pos="43744">
                <a:srgbClr val="E01425"/>
              </a:gs>
              <a:gs pos="4000">
                <a:srgbClr val="8A0012"/>
              </a:gs>
              <a:gs pos="100000">
                <a:srgbClr val="DF6342"/>
              </a:gs>
            </a:gsLst>
            <a:lin ang="16800000" scaled="0"/>
          </a:gradFill>
          <a:ln w="9525" cap="flat" cmpd="sng" algn="ctr">
            <a:solidFill>
              <a:srgbClr val="F8F8F8"/>
            </a:solidFill>
            <a:prstDash val="solid"/>
            <a:round/>
            <a:headEnd type="none" w="med" len="med"/>
            <a:tailEnd type="none" w="med" len="med"/>
          </a:ln>
          <a:effectLst/>
        </p:spPr>
        <p:txBody>
          <a:bodyPr lIns="91411" tIns="45707" rIns="91411" bIns="45707"/>
          <a:lstStyle/>
          <a:p>
            <a:pPr defTabSz="913765">
              <a:defRPr/>
            </a:pPr>
            <a:endParaRPr lang="zh-CN" altLang="en-US" sz="1735" kern="0" dirty="0">
              <a:solidFill>
                <a:sysClr val="window" lastClr="FFFFFF"/>
              </a:solidFill>
              <a:latin typeface="Calibri" panose="020F0502020204030204"/>
              <a:ea typeface="微软雅黑" panose="020B0503020204020204" pitchFamily="34" charset="-122"/>
            </a:endParaRPr>
          </a:p>
        </p:txBody>
      </p:sp>
      <p:sp>
        <p:nvSpPr>
          <p:cNvPr id="29" name="TextBox 28"/>
          <p:cNvSpPr txBox="1">
            <a:spLocks noChangeArrowheads="1"/>
          </p:cNvSpPr>
          <p:nvPr/>
        </p:nvSpPr>
        <p:spPr bwMode="auto">
          <a:xfrm>
            <a:off x="1739901" y="1447805"/>
            <a:ext cx="365747" cy="46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1</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30" name="椭圆 29"/>
          <p:cNvSpPr/>
          <p:nvPr/>
        </p:nvSpPr>
        <p:spPr bwMode="auto">
          <a:xfrm>
            <a:off x="4303185" y="3221569"/>
            <a:ext cx="516467" cy="516467"/>
          </a:xfrm>
          <a:prstGeom prst="ellipse">
            <a:avLst/>
          </a:prstGeom>
          <a:gradFill>
            <a:gsLst>
              <a:gs pos="43744">
                <a:srgbClr val="E01425"/>
              </a:gs>
              <a:gs pos="4000">
                <a:srgbClr val="8A0012"/>
              </a:gs>
              <a:gs pos="100000">
                <a:srgbClr val="DF6342"/>
              </a:gs>
            </a:gsLst>
            <a:lin ang="16800000" scaled="0"/>
          </a:gradFill>
          <a:ln w="9525" cap="flat" cmpd="sng" algn="ctr">
            <a:solidFill>
              <a:srgbClr val="F8F8F8"/>
            </a:solidFill>
            <a:prstDash val="solid"/>
            <a:round/>
            <a:headEnd type="none" w="med" len="med"/>
            <a:tailEnd type="none" w="med" len="med"/>
          </a:ln>
          <a:effectLst/>
        </p:spPr>
        <p:txBody>
          <a:bodyPr lIns="91411" tIns="45707" rIns="91411" bIns="45707"/>
          <a:lstStyle/>
          <a:p>
            <a:pPr defTabSz="913765">
              <a:defRPr/>
            </a:pPr>
            <a:endParaRPr lang="zh-CN" altLang="en-US" sz="1735" kern="0" dirty="0">
              <a:solidFill>
                <a:sysClr val="window" lastClr="FFFFFF"/>
              </a:solidFill>
              <a:latin typeface="Calibri" panose="020F0502020204030204"/>
              <a:ea typeface="微软雅黑" panose="020B0503020204020204" pitchFamily="34" charset="-122"/>
            </a:endParaRPr>
          </a:p>
        </p:txBody>
      </p:sp>
      <p:sp>
        <p:nvSpPr>
          <p:cNvPr id="31" name="TextBox 30"/>
          <p:cNvSpPr txBox="1">
            <a:spLocks noChangeArrowheads="1"/>
          </p:cNvSpPr>
          <p:nvPr/>
        </p:nvSpPr>
        <p:spPr bwMode="auto">
          <a:xfrm>
            <a:off x="4394201" y="3249089"/>
            <a:ext cx="365747" cy="46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2</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32" name="椭圆 31"/>
          <p:cNvSpPr/>
          <p:nvPr/>
        </p:nvSpPr>
        <p:spPr bwMode="auto">
          <a:xfrm>
            <a:off x="6620933" y="1661585"/>
            <a:ext cx="516467" cy="516467"/>
          </a:xfrm>
          <a:prstGeom prst="ellipse">
            <a:avLst/>
          </a:prstGeom>
          <a:gradFill>
            <a:gsLst>
              <a:gs pos="43744">
                <a:srgbClr val="E01425"/>
              </a:gs>
              <a:gs pos="4000">
                <a:srgbClr val="8A0012"/>
              </a:gs>
              <a:gs pos="100000">
                <a:srgbClr val="DF6342"/>
              </a:gs>
            </a:gsLst>
            <a:lin ang="16800000" scaled="0"/>
          </a:gradFill>
          <a:ln w="9525" cap="flat" cmpd="sng" algn="ctr">
            <a:solidFill>
              <a:srgbClr val="F8F8F8"/>
            </a:solidFill>
            <a:prstDash val="solid"/>
            <a:round/>
            <a:headEnd type="none" w="med" len="med"/>
            <a:tailEnd type="none" w="med" len="med"/>
          </a:ln>
          <a:effectLst/>
        </p:spPr>
        <p:txBody>
          <a:bodyPr lIns="91411" tIns="45707" rIns="91411" bIns="45707"/>
          <a:lstStyle/>
          <a:p>
            <a:pPr defTabSz="913765">
              <a:defRPr/>
            </a:pPr>
            <a:endParaRPr lang="zh-CN" altLang="en-US" sz="1735" kern="0" dirty="0">
              <a:solidFill>
                <a:sysClr val="window" lastClr="FFFFFF"/>
              </a:solidFill>
              <a:latin typeface="Calibri" panose="020F0502020204030204"/>
              <a:ea typeface="微软雅黑" panose="020B0503020204020204" pitchFamily="34" charset="-122"/>
            </a:endParaRPr>
          </a:p>
        </p:txBody>
      </p:sp>
      <p:sp>
        <p:nvSpPr>
          <p:cNvPr id="33" name="TextBox 32"/>
          <p:cNvSpPr txBox="1">
            <a:spLocks noChangeArrowheads="1"/>
          </p:cNvSpPr>
          <p:nvPr/>
        </p:nvSpPr>
        <p:spPr bwMode="auto">
          <a:xfrm>
            <a:off x="6709834" y="1689105"/>
            <a:ext cx="365747" cy="46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defRPr/>
            </a:pPr>
            <a:r>
              <a:rPr lang="en-US" altLang="zh-CN" sz="2400" kern="0">
                <a:solidFill>
                  <a:sysClr val="window" lastClr="FFFFFF"/>
                </a:solidFill>
                <a:latin typeface="微软雅黑" panose="020B0503020204020204" pitchFamily="34" charset="-122"/>
                <a:ea typeface="微软雅黑" panose="020B0503020204020204" pitchFamily="34" charset="-122"/>
              </a:rPr>
              <a:t>3</a:t>
            </a: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34" name="椭圆 33"/>
          <p:cNvSpPr/>
          <p:nvPr/>
        </p:nvSpPr>
        <p:spPr bwMode="auto">
          <a:xfrm>
            <a:off x="9072033" y="3435355"/>
            <a:ext cx="516467" cy="518583"/>
          </a:xfrm>
          <a:prstGeom prst="ellipse">
            <a:avLst/>
          </a:prstGeom>
          <a:gradFill>
            <a:gsLst>
              <a:gs pos="43744">
                <a:srgbClr val="E01425"/>
              </a:gs>
              <a:gs pos="4000">
                <a:srgbClr val="8A0012"/>
              </a:gs>
              <a:gs pos="100000">
                <a:srgbClr val="DF6342"/>
              </a:gs>
            </a:gsLst>
            <a:lin ang="16800000" scaled="0"/>
          </a:gradFill>
          <a:ln w="9525" cap="flat" cmpd="sng" algn="ctr">
            <a:solidFill>
              <a:srgbClr val="F8F8F8"/>
            </a:solidFill>
            <a:prstDash val="solid"/>
            <a:round/>
            <a:headEnd type="none" w="med" len="med"/>
            <a:tailEnd type="none" w="med" len="med"/>
          </a:ln>
          <a:effectLst/>
        </p:spPr>
        <p:txBody>
          <a:bodyPr lIns="91411" tIns="45707" rIns="91411" bIns="45707"/>
          <a:lstStyle/>
          <a:p>
            <a:pPr defTabSz="913765">
              <a:defRPr/>
            </a:pPr>
            <a:endParaRPr lang="zh-CN" altLang="en-US" sz="1735" kern="0" dirty="0">
              <a:solidFill>
                <a:sysClr val="window" lastClr="FFFFFF"/>
              </a:solidFill>
              <a:latin typeface="Calibri" panose="020F0502020204030204"/>
              <a:ea typeface="微软雅黑" panose="020B0503020204020204" pitchFamily="34" charset="-122"/>
            </a:endParaRPr>
          </a:p>
        </p:txBody>
      </p:sp>
      <p:sp>
        <p:nvSpPr>
          <p:cNvPr id="35" name="TextBox 34"/>
          <p:cNvSpPr txBox="1">
            <a:spLocks noChangeArrowheads="1"/>
          </p:cNvSpPr>
          <p:nvPr/>
        </p:nvSpPr>
        <p:spPr bwMode="auto">
          <a:xfrm>
            <a:off x="9160934" y="3462871"/>
            <a:ext cx="365747" cy="46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1" tIns="45707" rIns="91411" bIns="4570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eaLnBrk="1" hangingPunct="1">
              <a:defRPr/>
            </a:pPr>
            <a:r>
              <a:rPr lang="en-US" altLang="zh-CN" sz="2400" kern="0" dirty="0">
                <a:solidFill>
                  <a:sysClr val="window" lastClr="FFFFFF"/>
                </a:solidFill>
                <a:latin typeface="微软雅黑" panose="020B0503020204020204" pitchFamily="34" charset="-122"/>
                <a:ea typeface="微软雅黑" panose="020B0503020204020204" pitchFamily="34" charset="-122"/>
              </a:rPr>
              <a:t>4</a:t>
            </a: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36" name="椭圆 35"/>
          <p:cNvSpPr/>
          <p:nvPr/>
        </p:nvSpPr>
        <p:spPr bwMode="auto">
          <a:xfrm>
            <a:off x="1238252" y="4078820"/>
            <a:ext cx="1276349" cy="1276349"/>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37" name="椭圆 36"/>
          <p:cNvSpPr/>
          <p:nvPr/>
        </p:nvSpPr>
        <p:spPr bwMode="auto">
          <a:xfrm>
            <a:off x="3845987" y="1532472"/>
            <a:ext cx="1155700" cy="1157817"/>
          </a:xfrm>
          <a:prstGeom prst="ellipse">
            <a:avLst/>
          </a:prstGeom>
          <a:blipFill>
            <a:blip r:embed="rId3" cstate="email">
              <a:extLst>
                <a:ext uri="{28A0092B-C50C-407E-A947-70E740481C1C}">
                  <a14:useLocalDpi xmlns:a14="http://schemas.microsoft.com/office/drawing/2010/main"/>
                </a:ext>
              </a:extLst>
            </a:blip>
            <a:stretch>
              <a:fillRect/>
            </a:stretch>
          </a:blipFill>
          <a:ln w="9525" cap="flat" cmpd="sng" algn="ctr">
            <a:solidFill>
              <a:srgbClr val="7F7F7F"/>
            </a:solid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38" name="椭圆 37"/>
          <p:cNvSpPr/>
          <p:nvPr/>
        </p:nvSpPr>
        <p:spPr bwMode="auto">
          <a:xfrm>
            <a:off x="5253571" y="2298705"/>
            <a:ext cx="412751" cy="410633"/>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39" name="椭圆 38"/>
          <p:cNvSpPr/>
          <p:nvPr/>
        </p:nvSpPr>
        <p:spPr bwMode="auto">
          <a:xfrm>
            <a:off x="2825756" y="3691472"/>
            <a:ext cx="410633" cy="410633"/>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40" name="椭圆 39"/>
          <p:cNvSpPr/>
          <p:nvPr/>
        </p:nvSpPr>
        <p:spPr bwMode="auto">
          <a:xfrm>
            <a:off x="1839384" y="3653368"/>
            <a:ext cx="270933" cy="270933"/>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41" name="椭圆 40"/>
          <p:cNvSpPr/>
          <p:nvPr/>
        </p:nvSpPr>
        <p:spPr bwMode="auto">
          <a:xfrm>
            <a:off x="6893984" y="4383617"/>
            <a:ext cx="1828800" cy="1828800"/>
          </a:xfrm>
          <a:prstGeom prst="ellipse">
            <a:avLst/>
          </a:prstGeom>
          <a:blipFill>
            <a:blip r:embed="rId4" cstate="email">
              <a:extLst>
                <a:ext uri="{28A0092B-C50C-407E-A947-70E740481C1C}">
                  <a14:useLocalDpi xmlns:a14="http://schemas.microsoft.com/office/drawing/2010/main"/>
                </a:ext>
              </a:extLst>
            </a:blip>
            <a:stretch>
              <a:fillRect/>
            </a:stretch>
          </a:blipFill>
          <a:ln w="9525" cap="flat" cmpd="sng" algn="ctr">
            <a:solidFill>
              <a:srgbClr val="7F7F7F"/>
            </a:solid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42" name="椭圆 41"/>
          <p:cNvSpPr/>
          <p:nvPr/>
        </p:nvSpPr>
        <p:spPr bwMode="auto">
          <a:xfrm>
            <a:off x="9825567" y="2305053"/>
            <a:ext cx="404284" cy="404283"/>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43" name="椭圆 42"/>
          <p:cNvSpPr/>
          <p:nvPr/>
        </p:nvSpPr>
        <p:spPr bwMode="auto">
          <a:xfrm>
            <a:off x="9048751" y="2698756"/>
            <a:ext cx="296333" cy="298449"/>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44" name="椭圆 43"/>
          <p:cNvSpPr/>
          <p:nvPr/>
        </p:nvSpPr>
        <p:spPr bwMode="auto">
          <a:xfrm>
            <a:off x="8894233" y="1593852"/>
            <a:ext cx="541867" cy="539749"/>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45" name="椭圆 44"/>
          <p:cNvSpPr/>
          <p:nvPr/>
        </p:nvSpPr>
        <p:spPr bwMode="auto">
          <a:xfrm>
            <a:off x="6701367" y="3928535"/>
            <a:ext cx="404284" cy="404284"/>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46" name="椭圆 45"/>
          <p:cNvSpPr/>
          <p:nvPr/>
        </p:nvSpPr>
        <p:spPr bwMode="auto">
          <a:xfrm>
            <a:off x="6508756" y="4688420"/>
            <a:ext cx="298449" cy="296333"/>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
        <p:nvSpPr>
          <p:cNvPr id="47" name="椭圆 46"/>
          <p:cNvSpPr/>
          <p:nvPr/>
        </p:nvSpPr>
        <p:spPr bwMode="auto">
          <a:xfrm>
            <a:off x="10780185" y="5772153"/>
            <a:ext cx="404283" cy="404283"/>
          </a:xfrm>
          <a:prstGeom prst="ellipse">
            <a:avLst/>
          </a:prstGeom>
          <a:gradFill>
            <a:gsLst>
              <a:gs pos="43744">
                <a:srgbClr val="E01425"/>
              </a:gs>
              <a:gs pos="4000">
                <a:srgbClr val="8A0012"/>
              </a:gs>
              <a:gs pos="100000">
                <a:srgbClr val="DF6342"/>
              </a:gs>
            </a:gsLst>
            <a:lin ang="16800000" scaled="0"/>
          </a:gradFill>
          <a:ln w="9525" cap="flat" cmpd="sng" algn="ctr">
            <a:noFill/>
            <a:prstDash val="solid"/>
            <a:round/>
            <a:headEnd type="none" w="med" len="med"/>
            <a:tailEnd type="none" w="med" len="med"/>
          </a:ln>
          <a:effectLst/>
        </p:spPr>
        <p:txBody>
          <a:bodyPr lIns="91411" tIns="45707" rIns="91411" bIns="45707"/>
          <a:lstStyle/>
          <a:p>
            <a:pPr defTabSz="913765">
              <a:defRPr/>
            </a:pPr>
            <a:endParaRPr lang="zh-CN" altLang="en-US" sz="1735" kern="0">
              <a:solidFill>
                <a:sysClr val="window" lastClr="FFFFFF"/>
              </a:solidFill>
              <a:latin typeface="Calibri" panose="020F0502020204030204"/>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44"/>
                                        </p:tgtEl>
                                        <p:attrNameLst>
                                          <p:attrName>style.visibility</p:attrName>
                                        </p:attrNameLst>
                                      </p:cBhvr>
                                      <p:to>
                                        <p:strVal val="visible"/>
                                      </p:to>
                                    </p:set>
                                    <p:anim calcmode="lin" valueType="num">
                                      <p:cBhvr>
                                        <p:cTn id="37" dur="800" fill="hold"/>
                                        <p:tgtEl>
                                          <p:spTgt spid="44"/>
                                        </p:tgtEl>
                                        <p:attrNameLst>
                                          <p:attrName>ppt_w</p:attrName>
                                        </p:attrNameLst>
                                      </p:cBhvr>
                                      <p:tavLst>
                                        <p:tav tm="0">
                                          <p:val>
                                            <p:fltVal val="0"/>
                                          </p:val>
                                        </p:tav>
                                        <p:tav tm="100000">
                                          <p:val>
                                            <p:strVal val="#ppt_w"/>
                                          </p:val>
                                        </p:tav>
                                      </p:tavLst>
                                    </p:anim>
                                    <p:anim calcmode="lin" valueType="num">
                                      <p:cBhvr>
                                        <p:cTn id="38" dur="800" fill="hold"/>
                                        <p:tgtEl>
                                          <p:spTgt spid="44"/>
                                        </p:tgtEl>
                                        <p:attrNameLst>
                                          <p:attrName>ppt_h</p:attrName>
                                        </p:attrNameLst>
                                      </p:cBhvr>
                                      <p:tavLst>
                                        <p:tav tm="0">
                                          <p:val>
                                            <p:fltVal val="0"/>
                                          </p:val>
                                        </p:tav>
                                        <p:tav tm="100000">
                                          <p:val>
                                            <p:strVal val="#ppt_h"/>
                                          </p:val>
                                        </p:tav>
                                      </p:tavLst>
                                    </p:anim>
                                    <p:animEffect transition="in" filter="fade">
                                      <p:cBhvr>
                                        <p:cTn id="39" dur="800"/>
                                        <p:tgtEl>
                                          <p:spTgt spid="4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300" fill="hold"/>
                                        <p:tgtEl>
                                          <p:spTgt spid="36"/>
                                        </p:tgtEl>
                                        <p:attrNameLst>
                                          <p:attrName>ppt_w</p:attrName>
                                        </p:attrNameLst>
                                      </p:cBhvr>
                                      <p:tavLst>
                                        <p:tav tm="0">
                                          <p:val>
                                            <p:fltVal val="0"/>
                                          </p:val>
                                        </p:tav>
                                        <p:tav tm="100000">
                                          <p:val>
                                            <p:strVal val="#ppt_w"/>
                                          </p:val>
                                        </p:tav>
                                      </p:tavLst>
                                    </p:anim>
                                    <p:anim calcmode="lin" valueType="num">
                                      <p:cBhvr>
                                        <p:cTn id="53" dur="300" fill="hold"/>
                                        <p:tgtEl>
                                          <p:spTgt spid="36"/>
                                        </p:tgtEl>
                                        <p:attrNameLst>
                                          <p:attrName>ppt_h</p:attrName>
                                        </p:attrNameLst>
                                      </p:cBhvr>
                                      <p:tavLst>
                                        <p:tav tm="0">
                                          <p:val>
                                            <p:fltVal val="0"/>
                                          </p:val>
                                        </p:tav>
                                        <p:tav tm="100000">
                                          <p:val>
                                            <p:strVal val="#ppt_h"/>
                                          </p:val>
                                        </p:tav>
                                      </p:tavLst>
                                    </p:anim>
                                    <p:animEffect transition="in" filter="fade">
                                      <p:cBhvr>
                                        <p:cTn id="54" dur="300"/>
                                        <p:tgtEl>
                                          <p:spTgt spid="36"/>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childTnLst>
                          </p:cTn>
                        </p:par>
                        <p:par>
                          <p:cTn id="60" fill="hold">
                            <p:stCondLst>
                              <p:cond delay="1600"/>
                            </p:stCondLst>
                            <p:childTnLst>
                              <p:par>
                                <p:cTn id="61" presetID="53" presetClass="entr" presetSubtype="16" fill="hold" grpId="0" nodeType="afterEffect">
                                  <p:stCondLst>
                                    <p:cond delay="200"/>
                                  </p:stCondLst>
                                  <p:childTnLst>
                                    <p:set>
                                      <p:cBhvr>
                                        <p:cTn id="62" dur="1" fill="hold">
                                          <p:stCondLst>
                                            <p:cond delay="0"/>
                                          </p:stCondLst>
                                        </p:cTn>
                                        <p:tgtEl>
                                          <p:spTgt spid="43"/>
                                        </p:tgtEl>
                                        <p:attrNameLst>
                                          <p:attrName>style.visibility</p:attrName>
                                        </p:attrNameLst>
                                      </p:cBhvr>
                                      <p:to>
                                        <p:strVal val="visible"/>
                                      </p:to>
                                    </p:set>
                                    <p:anim calcmode="lin" valueType="num">
                                      <p:cBhvr>
                                        <p:cTn id="63" dur="500" fill="hold"/>
                                        <p:tgtEl>
                                          <p:spTgt spid="43"/>
                                        </p:tgtEl>
                                        <p:attrNameLst>
                                          <p:attrName>ppt_w</p:attrName>
                                        </p:attrNameLst>
                                      </p:cBhvr>
                                      <p:tavLst>
                                        <p:tav tm="0">
                                          <p:val>
                                            <p:fltVal val="0"/>
                                          </p:val>
                                        </p:tav>
                                        <p:tav tm="100000">
                                          <p:val>
                                            <p:strVal val="#ppt_w"/>
                                          </p:val>
                                        </p:tav>
                                      </p:tavLst>
                                    </p:anim>
                                    <p:anim calcmode="lin" valueType="num">
                                      <p:cBhvr>
                                        <p:cTn id="64" dur="500" fill="hold"/>
                                        <p:tgtEl>
                                          <p:spTgt spid="43"/>
                                        </p:tgtEl>
                                        <p:attrNameLst>
                                          <p:attrName>ppt_h</p:attrName>
                                        </p:attrNameLst>
                                      </p:cBhvr>
                                      <p:tavLst>
                                        <p:tav tm="0">
                                          <p:val>
                                            <p:fltVal val="0"/>
                                          </p:val>
                                        </p:tav>
                                        <p:tav tm="100000">
                                          <p:val>
                                            <p:strVal val="#ppt_h"/>
                                          </p:val>
                                        </p:tav>
                                      </p:tavLst>
                                    </p:anim>
                                    <p:animEffect transition="in" filter="fade">
                                      <p:cBhvr>
                                        <p:cTn id="65" dur="500"/>
                                        <p:tgtEl>
                                          <p:spTgt spid="4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p:cTn id="68" dur="600" fill="hold"/>
                                        <p:tgtEl>
                                          <p:spTgt spid="42"/>
                                        </p:tgtEl>
                                        <p:attrNameLst>
                                          <p:attrName>ppt_w</p:attrName>
                                        </p:attrNameLst>
                                      </p:cBhvr>
                                      <p:tavLst>
                                        <p:tav tm="0">
                                          <p:val>
                                            <p:fltVal val="0"/>
                                          </p:val>
                                        </p:tav>
                                        <p:tav tm="100000">
                                          <p:val>
                                            <p:strVal val="#ppt_w"/>
                                          </p:val>
                                        </p:tav>
                                      </p:tavLst>
                                    </p:anim>
                                    <p:anim calcmode="lin" valueType="num">
                                      <p:cBhvr>
                                        <p:cTn id="69" dur="600" fill="hold"/>
                                        <p:tgtEl>
                                          <p:spTgt spid="42"/>
                                        </p:tgtEl>
                                        <p:attrNameLst>
                                          <p:attrName>ppt_h</p:attrName>
                                        </p:attrNameLst>
                                      </p:cBhvr>
                                      <p:tavLst>
                                        <p:tav tm="0">
                                          <p:val>
                                            <p:fltVal val="0"/>
                                          </p:val>
                                        </p:tav>
                                        <p:tav tm="100000">
                                          <p:val>
                                            <p:strVal val="#ppt_h"/>
                                          </p:val>
                                        </p:tav>
                                      </p:tavLst>
                                    </p:anim>
                                    <p:animEffect transition="in" filter="fade">
                                      <p:cBhvr>
                                        <p:cTn id="70" dur="600"/>
                                        <p:tgtEl>
                                          <p:spTgt spid="4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p:cTn id="73" dur="500" fill="hold"/>
                                        <p:tgtEl>
                                          <p:spTgt spid="45"/>
                                        </p:tgtEl>
                                        <p:attrNameLst>
                                          <p:attrName>ppt_w</p:attrName>
                                        </p:attrNameLst>
                                      </p:cBhvr>
                                      <p:tavLst>
                                        <p:tav tm="0">
                                          <p:val>
                                            <p:fltVal val="0"/>
                                          </p:val>
                                        </p:tav>
                                        <p:tav tm="100000">
                                          <p:val>
                                            <p:strVal val="#ppt_w"/>
                                          </p:val>
                                        </p:tav>
                                      </p:tavLst>
                                    </p:anim>
                                    <p:anim calcmode="lin" valueType="num">
                                      <p:cBhvr>
                                        <p:cTn id="74" dur="500" fill="hold"/>
                                        <p:tgtEl>
                                          <p:spTgt spid="45"/>
                                        </p:tgtEl>
                                        <p:attrNameLst>
                                          <p:attrName>ppt_h</p:attrName>
                                        </p:attrNameLst>
                                      </p:cBhvr>
                                      <p:tavLst>
                                        <p:tav tm="0">
                                          <p:val>
                                            <p:fltVal val="0"/>
                                          </p:val>
                                        </p:tav>
                                        <p:tav tm="100000">
                                          <p:val>
                                            <p:strVal val="#ppt_h"/>
                                          </p:val>
                                        </p:tav>
                                      </p:tavLst>
                                    </p:anim>
                                    <p:animEffect transition="in" filter="fade">
                                      <p:cBhvr>
                                        <p:cTn id="75" dur="500"/>
                                        <p:tgtEl>
                                          <p:spTgt spid="45"/>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6"/>
                                        </p:tgtEl>
                                        <p:attrNameLst>
                                          <p:attrName>style.visibility</p:attrName>
                                        </p:attrNameLst>
                                      </p:cBhvr>
                                      <p:to>
                                        <p:strVal val="visible"/>
                                      </p:to>
                                    </p:set>
                                    <p:anim calcmode="lin" valueType="num">
                                      <p:cBhvr>
                                        <p:cTn id="78" dur="500" fill="hold"/>
                                        <p:tgtEl>
                                          <p:spTgt spid="46"/>
                                        </p:tgtEl>
                                        <p:attrNameLst>
                                          <p:attrName>ppt_w</p:attrName>
                                        </p:attrNameLst>
                                      </p:cBhvr>
                                      <p:tavLst>
                                        <p:tav tm="0">
                                          <p:val>
                                            <p:fltVal val="0"/>
                                          </p:val>
                                        </p:tav>
                                        <p:tav tm="100000">
                                          <p:val>
                                            <p:strVal val="#ppt_w"/>
                                          </p:val>
                                        </p:tav>
                                      </p:tavLst>
                                    </p:anim>
                                    <p:anim calcmode="lin" valueType="num">
                                      <p:cBhvr>
                                        <p:cTn id="79" dur="500" fill="hold"/>
                                        <p:tgtEl>
                                          <p:spTgt spid="46"/>
                                        </p:tgtEl>
                                        <p:attrNameLst>
                                          <p:attrName>ppt_h</p:attrName>
                                        </p:attrNameLst>
                                      </p:cBhvr>
                                      <p:tavLst>
                                        <p:tav tm="0">
                                          <p:val>
                                            <p:fltVal val="0"/>
                                          </p:val>
                                        </p:tav>
                                        <p:tav tm="100000">
                                          <p:val>
                                            <p:strVal val="#ppt_h"/>
                                          </p:val>
                                        </p:tav>
                                      </p:tavLst>
                                    </p:anim>
                                    <p:animEffect transition="in" filter="fade">
                                      <p:cBhvr>
                                        <p:cTn id="80" dur="500"/>
                                        <p:tgtEl>
                                          <p:spTgt spid="46"/>
                                        </p:tgtEl>
                                      </p:cBhvr>
                                    </p:animEffect>
                                  </p:childTnLst>
                                </p:cTn>
                              </p:par>
                            </p:childTnLst>
                          </p:cTn>
                        </p:par>
                        <p:par>
                          <p:cTn id="81" fill="hold">
                            <p:stCondLst>
                              <p:cond delay="2300"/>
                            </p:stCondLst>
                            <p:childTnLst>
                              <p:par>
                                <p:cTn id="82" presetID="53" presetClass="entr" presetSubtype="16" fill="hold" grpId="0" nodeType="afterEffect">
                                  <p:stCondLst>
                                    <p:cond delay="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0"/>
                                        </p:tgtEl>
                                        <p:attrNameLst>
                                          <p:attrName>style.visibility</p:attrName>
                                        </p:attrNameLst>
                                      </p:cBhvr>
                                      <p:to>
                                        <p:strVal val="visible"/>
                                      </p:to>
                                    </p:set>
                                    <p:anim calcmode="lin" valueType="num">
                                      <p:cBhvr>
                                        <p:cTn id="89" dur="300" fill="hold"/>
                                        <p:tgtEl>
                                          <p:spTgt spid="40"/>
                                        </p:tgtEl>
                                        <p:attrNameLst>
                                          <p:attrName>ppt_w</p:attrName>
                                        </p:attrNameLst>
                                      </p:cBhvr>
                                      <p:tavLst>
                                        <p:tav tm="0">
                                          <p:val>
                                            <p:fltVal val="0"/>
                                          </p:val>
                                        </p:tav>
                                        <p:tav tm="100000">
                                          <p:val>
                                            <p:strVal val="#ppt_w"/>
                                          </p:val>
                                        </p:tav>
                                      </p:tavLst>
                                    </p:anim>
                                    <p:anim calcmode="lin" valueType="num">
                                      <p:cBhvr>
                                        <p:cTn id="90" dur="300" fill="hold"/>
                                        <p:tgtEl>
                                          <p:spTgt spid="40"/>
                                        </p:tgtEl>
                                        <p:attrNameLst>
                                          <p:attrName>ppt_h</p:attrName>
                                        </p:attrNameLst>
                                      </p:cBhvr>
                                      <p:tavLst>
                                        <p:tav tm="0">
                                          <p:val>
                                            <p:fltVal val="0"/>
                                          </p:val>
                                        </p:tav>
                                        <p:tav tm="100000">
                                          <p:val>
                                            <p:strVal val="#ppt_h"/>
                                          </p:val>
                                        </p:tav>
                                      </p:tavLst>
                                    </p:anim>
                                    <p:animEffect transition="in" filter="fade">
                                      <p:cBhvr>
                                        <p:cTn id="91" dur="300"/>
                                        <p:tgtEl>
                                          <p:spTgt spid="40"/>
                                        </p:tgtEl>
                                      </p:cBhvr>
                                    </p:animEffect>
                                  </p:childTnLst>
                                </p:cTn>
                              </p:par>
                            </p:childTnLst>
                          </p:cTn>
                        </p:par>
                        <p:par>
                          <p:cTn id="92" fill="hold">
                            <p:stCondLst>
                              <p:cond delay="2800"/>
                            </p:stCondLst>
                            <p:childTnLst>
                              <p:par>
                                <p:cTn id="93" presetID="53" presetClass="entr" presetSubtype="16"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 calcmode="lin" valueType="num">
                                      <p:cBhvr>
                                        <p:cTn id="95" dur="400" fill="hold"/>
                                        <p:tgtEl>
                                          <p:spTgt spid="19"/>
                                        </p:tgtEl>
                                        <p:attrNameLst>
                                          <p:attrName>ppt_w</p:attrName>
                                        </p:attrNameLst>
                                      </p:cBhvr>
                                      <p:tavLst>
                                        <p:tav tm="0">
                                          <p:val>
                                            <p:fltVal val="0"/>
                                          </p:val>
                                        </p:tav>
                                        <p:tav tm="100000">
                                          <p:val>
                                            <p:strVal val="#ppt_w"/>
                                          </p:val>
                                        </p:tav>
                                      </p:tavLst>
                                    </p:anim>
                                    <p:anim calcmode="lin" valueType="num">
                                      <p:cBhvr>
                                        <p:cTn id="96" dur="400" fill="hold"/>
                                        <p:tgtEl>
                                          <p:spTgt spid="19"/>
                                        </p:tgtEl>
                                        <p:attrNameLst>
                                          <p:attrName>ppt_h</p:attrName>
                                        </p:attrNameLst>
                                      </p:cBhvr>
                                      <p:tavLst>
                                        <p:tav tm="0">
                                          <p:val>
                                            <p:fltVal val="0"/>
                                          </p:val>
                                        </p:tav>
                                        <p:tav tm="100000">
                                          <p:val>
                                            <p:strVal val="#ppt_h"/>
                                          </p:val>
                                        </p:tav>
                                      </p:tavLst>
                                    </p:anim>
                                    <p:animEffect transition="in" filter="fade">
                                      <p:cBhvr>
                                        <p:cTn id="97" dur="400"/>
                                        <p:tgtEl>
                                          <p:spTgt spid="19"/>
                                        </p:tgtEl>
                                      </p:cBhvr>
                                    </p:animEffect>
                                  </p:childTnLst>
                                </p:cTn>
                              </p:par>
                              <p:par>
                                <p:cTn id="98" presetID="53" presetClass="entr" presetSubtype="16" fill="hold" nodeType="withEffect">
                                  <p:stCondLst>
                                    <p:cond delay="0"/>
                                  </p:stCondLst>
                                  <p:childTnLst>
                                    <p:set>
                                      <p:cBhvr>
                                        <p:cTn id="99" dur="1" fill="hold">
                                          <p:stCondLst>
                                            <p:cond delay="0"/>
                                          </p:stCondLst>
                                        </p:cTn>
                                        <p:tgtEl>
                                          <p:spTgt spid="16"/>
                                        </p:tgtEl>
                                        <p:attrNameLst>
                                          <p:attrName>style.visibility</p:attrName>
                                        </p:attrNameLst>
                                      </p:cBhvr>
                                      <p:to>
                                        <p:strVal val="visible"/>
                                      </p:to>
                                    </p:set>
                                    <p:anim calcmode="lin" valueType="num">
                                      <p:cBhvr>
                                        <p:cTn id="100" dur="400" fill="hold"/>
                                        <p:tgtEl>
                                          <p:spTgt spid="16"/>
                                        </p:tgtEl>
                                        <p:attrNameLst>
                                          <p:attrName>ppt_w</p:attrName>
                                        </p:attrNameLst>
                                      </p:cBhvr>
                                      <p:tavLst>
                                        <p:tav tm="0">
                                          <p:val>
                                            <p:fltVal val="0"/>
                                          </p:val>
                                        </p:tav>
                                        <p:tav tm="100000">
                                          <p:val>
                                            <p:strVal val="#ppt_w"/>
                                          </p:val>
                                        </p:tav>
                                      </p:tavLst>
                                    </p:anim>
                                    <p:anim calcmode="lin" valueType="num">
                                      <p:cBhvr>
                                        <p:cTn id="101" dur="400" fill="hold"/>
                                        <p:tgtEl>
                                          <p:spTgt spid="16"/>
                                        </p:tgtEl>
                                        <p:attrNameLst>
                                          <p:attrName>ppt_h</p:attrName>
                                        </p:attrNameLst>
                                      </p:cBhvr>
                                      <p:tavLst>
                                        <p:tav tm="0">
                                          <p:val>
                                            <p:fltVal val="0"/>
                                          </p:val>
                                        </p:tav>
                                        <p:tav tm="100000">
                                          <p:val>
                                            <p:strVal val="#ppt_h"/>
                                          </p:val>
                                        </p:tav>
                                      </p:tavLst>
                                    </p:anim>
                                    <p:animEffect transition="in" filter="fade">
                                      <p:cBhvr>
                                        <p:cTn id="102" dur="400"/>
                                        <p:tgtEl>
                                          <p:spTgt spid="16"/>
                                        </p:tgtEl>
                                      </p:cBhvr>
                                    </p:animEffect>
                                  </p:childTnLst>
                                </p:cTn>
                              </p:par>
                            </p:childTnLst>
                          </p:cTn>
                        </p:par>
                        <p:par>
                          <p:cTn id="103" fill="hold">
                            <p:stCondLst>
                              <p:cond delay="3300"/>
                            </p:stCondLst>
                            <p:childTnLst>
                              <p:par>
                                <p:cTn id="104" presetID="53" presetClass="entr" presetSubtype="16" fill="hold" grpId="0" nodeType="afterEffect">
                                  <p:stCondLst>
                                    <p:cond delay="0"/>
                                  </p:stCondLst>
                                  <p:childTnLst>
                                    <p:set>
                                      <p:cBhvr>
                                        <p:cTn id="105" dur="1" fill="hold">
                                          <p:stCondLst>
                                            <p:cond delay="0"/>
                                          </p:stCondLst>
                                        </p:cTn>
                                        <p:tgtEl>
                                          <p:spTgt spid="27"/>
                                        </p:tgtEl>
                                        <p:attrNameLst>
                                          <p:attrName>style.visibility</p:attrName>
                                        </p:attrNameLst>
                                      </p:cBhvr>
                                      <p:to>
                                        <p:strVal val="visible"/>
                                      </p:to>
                                    </p:set>
                                    <p:anim calcmode="lin" valueType="num">
                                      <p:cBhvr>
                                        <p:cTn id="106" dur="600" fill="hold"/>
                                        <p:tgtEl>
                                          <p:spTgt spid="27"/>
                                        </p:tgtEl>
                                        <p:attrNameLst>
                                          <p:attrName>ppt_w</p:attrName>
                                        </p:attrNameLst>
                                      </p:cBhvr>
                                      <p:tavLst>
                                        <p:tav tm="0">
                                          <p:val>
                                            <p:fltVal val="0"/>
                                          </p:val>
                                        </p:tav>
                                        <p:tav tm="100000">
                                          <p:val>
                                            <p:strVal val="#ppt_w"/>
                                          </p:val>
                                        </p:tav>
                                      </p:tavLst>
                                    </p:anim>
                                    <p:anim calcmode="lin" valueType="num">
                                      <p:cBhvr>
                                        <p:cTn id="107" dur="600" fill="hold"/>
                                        <p:tgtEl>
                                          <p:spTgt spid="27"/>
                                        </p:tgtEl>
                                        <p:attrNameLst>
                                          <p:attrName>ppt_h</p:attrName>
                                        </p:attrNameLst>
                                      </p:cBhvr>
                                      <p:tavLst>
                                        <p:tav tm="0">
                                          <p:val>
                                            <p:fltVal val="0"/>
                                          </p:val>
                                        </p:tav>
                                        <p:tav tm="100000">
                                          <p:val>
                                            <p:strVal val="#ppt_h"/>
                                          </p:val>
                                        </p:tav>
                                      </p:tavLst>
                                    </p:anim>
                                    <p:animEffect transition="in" filter="fade">
                                      <p:cBhvr>
                                        <p:cTn id="108" dur="600"/>
                                        <p:tgtEl>
                                          <p:spTgt spid="27"/>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24"/>
                                        </p:tgtEl>
                                        <p:attrNameLst>
                                          <p:attrName>style.visibility</p:attrName>
                                        </p:attrNameLst>
                                      </p:cBhvr>
                                      <p:to>
                                        <p:strVal val="visible"/>
                                      </p:to>
                                    </p:set>
                                    <p:anim calcmode="lin" valueType="num">
                                      <p:cBhvr>
                                        <p:cTn id="111" dur="600" fill="hold"/>
                                        <p:tgtEl>
                                          <p:spTgt spid="24"/>
                                        </p:tgtEl>
                                        <p:attrNameLst>
                                          <p:attrName>ppt_w</p:attrName>
                                        </p:attrNameLst>
                                      </p:cBhvr>
                                      <p:tavLst>
                                        <p:tav tm="0">
                                          <p:val>
                                            <p:fltVal val="0"/>
                                          </p:val>
                                        </p:tav>
                                        <p:tav tm="100000">
                                          <p:val>
                                            <p:strVal val="#ppt_w"/>
                                          </p:val>
                                        </p:tav>
                                      </p:tavLst>
                                    </p:anim>
                                    <p:anim calcmode="lin" valueType="num">
                                      <p:cBhvr>
                                        <p:cTn id="112" dur="600" fill="hold"/>
                                        <p:tgtEl>
                                          <p:spTgt spid="24"/>
                                        </p:tgtEl>
                                        <p:attrNameLst>
                                          <p:attrName>ppt_h</p:attrName>
                                        </p:attrNameLst>
                                      </p:cBhvr>
                                      <p:tavLst>
                                        <p:tav tm="0">
                                          <p:val>
                                            <p:fltVal val="0"/>
                                          </p:val>
                                        </p:tav>
                                        <p:tav tm="100000">
                                          <p:val>
                                            <p:strVal val="#ppt_h"/>
                                          </p:val>
                                        </p:tav>
                                      </p:tavLst>
                                    </p:anim>
                                    <p:animEffect transition="in" filter="fade">
                                      <p:cBhvr>
                                        <p:cTn id="113" dur="600"/>
                                        <p:tgtEl>
                                          <p:spTgt spid="24"/>
                                        </p:tgtEl>
                                      </p:cBhvr>
                                    </p:animEffect>
                                  </p:childTnLst>
                                </p:cTn>
                              </p:par>
                            </p:childTnLst>
                          </p:cTn>
                        </p:par>
                        <p:par>
                          <p:cTn id="114" fill="hold">
                            <p:stCondLst>
                              <p:cond delay="4300"/>
                            </p:stCondLst>
                            <p:childTnLst>
                              <p:par>
                                <p:cTn id="115" presetID="52" presetClass="entr" presetSubtype="0" fill="hold" grpId="0" nodeType="afterEffect">
                                  <p:stCondLst>
                                    <p:cond delay="0"/>
                                  </p:stCondLst>
                                  <p:childTnLst>
                                    <p:set>
                                      <p:cBhvr>
                                        <p:cTn id="116" dur="1" fill="hold">
                                          <p:stCondLst>
                                            <p:cond delay="0"/>
                                          </p:stCondLst>
                                        </p:cTn>
                                        <p:tgtEl>
                                          <p:spTgt spid="28"/>
                                        </p:tgtEl>
                                        <p:attrNameLst>
                                          <p:attrName>style.visibility</p:attrName>
                                        </p:attrNameLst>
                                      </p:cBhvr>
                                      <p:to>
                                        <p:strVal val="visible"/>
                                      </p:to>
                                    </p:set>
                                    <p:animScale>
                                      <p:cBhvr>
                                        <p:cTn id="1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8"/>
                                        </p:tgtEl>
                                        <p:attrNameLst>
                                          <p:attrName>ppt_x</p:attrName>
                                          <p:attrName>ppt_y</p:attrName>
                                        </p:attrNameLst>
                                      </p:cBhvr>
                                    </p:animMotion>
                                    <p:animEffect transition="in" filter="fade">
                                      <p:cBhvr>
                                        <p:cTn id="119" dur="1000"/>
                                        <p:tgtEl>
                                          <p:spTgt spid="28"/>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9"/>
                                        </p:tgtEl>
                                        <p:attrNameLst>
                                          <p:attrName>style.visibility</p:attrName>
                                        </p:attrNameLst>
                                      </p:cBhvr>
                                      <p:to>
                                        <p:strVal val="visible"/>
                                      </p:to>
                                    </p:set>
                                    <p:animScale>
                                      <p:cBhvr>
                                        <p:cTn id="12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9"/>
                                        </p:tgtEl>
                                        <p:attrNameLst>
                                          <p:attrName>ppt_x</p:attrName>
                                          <p:attrName>ppt_y</p:attrName>
                                        </p:attrNameLst>
                                      </p:cBhvr>
                                    </p:animMotion>
                                    <p:animEffect transition="in" filter="fade">
                                      <p:cBhvr>
                                        <p:cTn id="124" dur="1000"/>
                                        <p:tgtEl>
                                          <p:spTgt spid="29"/>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31"/>
                                        </p:tgtEl>
                                        <p:attrNameLst>
                                          <p:attrName>style.visibility</p:attrName>
                                        </p:attrNameLst>
                                      </p:cBhvr>
                                      <p:to>
                                        <p:strVal val="visible"/>
                                      </p:to>
                                    </p:set>
                                    <p:animScale>
                                      <p:cBhvr>
                                        <p:cTn id="127"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31"/>
                                        </p:tgtEl>
                                        <p:attrNameLst>
                                          <p:attrName>ppt_x</p:attrName>
                                          <p:attrName>ppt_y</p:attrName>
                                        </p:attrNameLst>
                                      </p:cBhvr>
                                    </p:animMotion>
                                    <p:animEffect transition="in" filter="fade">
                                      <p:cBhvr>
                                        <p:cTn id="129" dur="1000"/>
                                        <p:tgtEl>
                                          <p:spTgt spid="31"/>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30"/>
                                        </p:tgtEl>
                                        <p:attrNameLst>
                                          <p:attrName>style.visibility</p:attrName>
                                        </p:attrNameLst>
                                      </p:cBhvr>
                                      <p:to>
                                        <p:strVal val="visible"/>
                                      </p:to>
                                    </p:set>
                                    <p:animScale>
                                      <p:cBhvr>
                                        <p:cTn id="132"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30"/>
                                        </p:tgtEl>
                                        <p:attrNameLst>
                                          <p:attrName>ppt_x</p:attrName>
                                          <p:attrName>ppt_y</p:attrName>
                                        </p:attrNameLst>
                                      </p:cBhvr>
                                    </p:animMotion>
                                    <p:animEffect transition="in" filter="fade">
                                      <p:cBhvr>
                                        <p:cTn id="134" dur="1000"/>
                                        <p:tgtEl>
                                          <p:spTgt spid="30"/>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33"/>
                                        </p:tgtEl>
                                        <p:attrNameLst>
                                          <p:attrName>style.visibility</p:attrName>
                                        </p:attrNameLst>
                                      </p:cBhvr>
                                      <p:to>
                                        <p:strVal val="visible"/>
                                      </p:to>
                                    </p:set>
                                    <p:animScale>
                                      <p:cBhvr>
                                        <p:cTn id="13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33"/>
                                        </p:tgtEl>
                                        <p:attrNameLst>
                                          <p:attrName>ppt_x</p:attrName>
                                          <p:attrName>ppt_y</p:attrName>
                                        </p:attrNameLst>
                                      </p:cBhvr>
                                    </p:animMotion>
                                    <p:animEffect transition="in" filter="fade">
                                      <p:cBhvr>
                                        <p:cTn id="139" dur="1000"/>
                                        <p:tgtEl>
                                          <p:spTgt spid="33"/>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32"/>
                                        </p:tgtEl>
                                        <p:attrNameLst>
                                          <p:attrName>style.visibility</p:attrName>
                                        </p:attrNameLst>
                                      </p:cBhvr>
                                      <p:to>
                                        <p:strVal val="visible"/>
                                      </p:to>
                                    </p:set>
                                    <p:animScale>
                                      <p:cBhvr>
                                        <p:cTn id="14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32"/>
                                        </p:tgtEl>
                                        <p:attrNameLst>
                                          <p:attrName>ppt_x</p:attrName>
                                          <p:attrName>ppt_y</p:attrName>
                                        </p:attrNameLst>
                                      </p:cBhvr>
                                    </p:animMotion>
                                    <p:animEffect transition="in" filter="fade">
                                      <p:cBhvr>
                                        <p:cTn id="144" dur="1000"/>
                                        <p:tgtEl>
                                          <p:spTgt spid="32"/>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5"/>
                                        </p:tgtEl>
                                        <p:attrNameLst>
                                          <p:attrName>style.visibility</p:attrName>
                                        </p:attrNameLst>
                                      </p:cBhvr>
                                      <p:to>
                                        <p:strVal val="visible"/>
                                      </p:to>
                                    </p:set>
                                    <p:animScale>
                                      <p:cBhvr>
                                        <p:cTn id="14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5"/>
                                        </p:tgtEl>
                                        <p:attrNameLst>
                                          <p:attrName>ppt_x</p:attrName>
                                          <p:attrName>ppt_y</p:attrName>
                                        </p:attrNameLst>
                                      </p:cBhvr>
                                    </p:animMotion>
                                    <p:animEffect transition="in" filter="fade">
                                      <p:cBhvr>
                                        <p:cTn id="149" dur="1000"/>
                                        <p:tgtEl>
                                          <p:spTgt spid="35"/>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34"/>
                                        </p:tgtEl>
                                        <p:attrNameLst>
                                          <p:attrName>style.visibility</p:attrName>
                                        </p:attrNameLst>
                                      </p:cBhvr>
                                      <p:to>
                                        <p:strVal val="visible"/>
                                      </p:to>
                                    </p:set>
                                    <p:animScale>
                                      <p:cBhvr>
                                        <p:cTn id="152"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34"/>
                                        </p:tgtEl>
                                        <p:attrNameLst>
                                          <p:attrName>ppt_x</p:attrName>
                                          <p:attrName>ppt_y</p:attrName>
                                        </p:attrNameLst>
                                      </p:cBhvr>
                                    </p:animMotion>
                                    <p:animEffect transition="in" filter="fade">
                                      <p:cBhvr>
                                        <p:cTn id="154" dur="1000"/>
                                        <p:tgtEl>
                                          <p:spTgt spid="34"/>
                                        </p:tgtEl>
                                      </p:cBhvr>
                                    </p:animEffect>
                                  </p:childTnLst>
                                </p:cTn>
                              </p:par>
                            </p:childTnLst>
                          </p:cTn>
                        </p:par>
                        <p:par>
                          <p:cTn id="155" fill="hold">
                            <p:stCondLst>
                              <p:cond delay="5300"/>
                            </p:stCondLst>
                            <p:childTnLst>
                              <p:par>
                                <p:cTn id="156" presetID="2" presetClass="entr" presetSubtype="9" fill="hold" grpId="0" nodeType="afterEffect">
                                  <p:stCondLst>
                                    <p:cond delay="0"/>
                                  </p:stCondLst>
                                  <p:childTnLst>
                                    <p:set>
                                      <p:cBhvr>
                                        <p:cTn id="157" dur="1" fill="hold">
                                          <p:stCondLst>
                                            <p:cond delay="0"/>
                                          </p:stCondLst>
                                        </p:cTn>
                                        <p:tgtEl>
                                          <p:spTgt spid="9"/>
                                        </p:tgtEl>
                                        <p:attrNameLst>
                                          <p:attrName>style.visibility</p:attrName>
                                        </p:attrNameLst>
                                      </p:cBhvr>
                                      <p:to>
                                        <p:strVal val="visible"/>
                                      </p:to>
                                    </p:set>
                                    <p:anim calcmode="lin" valueType="num">
                                      <p:cBhvr additive="base">
                                        <p:cTn id="158" dur="500" fill="hold"/>
                                        <p:tgtEl>
                                          <p:spTgt spid="9"/>
                                        </p:tgtEl>
                                        <p:attrNameLst>
                                          <p:attrName>ppt_x</p:attrName>
                                        </p:attrNameLst>
                                      </p:cBhvr>
                                      <p:tavLst>
                                        <p:tav tm="0">
                                          <p:val>
                                            <p:strVal val="0-#ppt_w/2"/>
                                          </p:val>
                                        </p:tav>
                                        <p:tav tm="100000">
                                          <p:val>
                                            <p:strVal val="#ppt_x"/>
                                          </p:val>
                                        </p:tav>
                                      </p:tavLst>
                                    </p:anim>
                                    <p:anim calcmode="lin" valueType="num">
                                      <p:cBhvr additive="base">
                                        <p:cTn id="159" dur="500" fill="hold"/>
                                        <p:tgtEl>
                                          <p:spTgt spid="9"/>
                                        </p:tgtEl>
                                        <p:attrNameLst>
                                          <p:attrName>ppt_y</p:attrName>
                                        </p:attrNameLst>
                                      </p:cBhvr>
                                      <p:tavLst>
                                        <p:tav tm="0">
                                          <p:val>
                                            <p:strVal val="0-#ppt_h/2"/>
                                          </p:val>
                                        </p:tav>
                                        <p:tav tm="100000">
                                          <p:val>
                                            <p:strVal val="#ppt_y"/>
                                          </p:val>
                                        </p:tav>
                                      </p:tavLst>
                                    </p:anim>
                                  </p:childTnLst>
                                </p:cTn>
                              </p:par>
                            </p:childTnLst>
                          </p:cTn>
                        </p:par>
                        <p:par>
                          <p:cTn id="160" fill="hold">
                            <p:stCondLst>
                              <p:cond delay="5800"/>
                            </p:stCondLst>
                            <p:childTnLst>
                              <p:par>
                                <p:cTn id="161" presetID="2" presetClass="entr" presetSubtype="12" fill="hold" grpId="0" nodeType="afterEffect">
                                  <p:stCondLst>
                                    <p:cond delay="0"/>
                                  </p:stCondLst>
                                  <p:childTnLst>
                                    <p:set>
                                      <p:cBhvr>
                                        <p:cTn id="162" dur="1" fill="hold">
                                          <p:stCondLst>
                                            <p:cond delay="0"/>
                                          </p:stCondLst>
                                        </p:cTn>
                                        <p:tgtEl>
                                          <p:spTgt spid="11"/>
                                        </p:tgtEl>
                                        <p:attrNameLst>
                                          <p:attrName>style.visibility</p:attrName>
                                        </p:attrNameLst>
                                      </p:cBhvr>
                                      <p:to>
                                        <p:strVal val="visible"/>
                                      </p:to>
                                    </p:set>
                                    <p:anim calcmode="lin" valueType="num">
                                      <p:cBhvr additive="base">
                                        <p:cTn id="163" dur="500" fill="hold"/>
                                        <p:tgtEl>
                                          <p:spTgt spid="11"/>
                                        </p:tgtEl>
                                        <p:attrNameLst>
                                          <p:attrName>ppt_x</p:attrName>
                                        </p:attrNameLst>
                                      </p:cBhvr>
                                      <p:tavLst>
                                        <p:tav tm="0">
                                          <p:val>
                                            <p:strVal val="0-#ppt_w/2"/>
                                          </p:val>
                                        </p:tav>
                                        <p:tav tm="100000">
                                          <p:val>
                                            <p:strVal val="#ppt_x"/>
                                          </p:val>
                                        </p:tav>
                                      </p:tavLst>
                                    </p:anim>
                                    <p:anim calcmode="lin" valueType="num">
                                      <p:cBhvr additive="base">
                                        <p:cTn id="164" dur="500" fill="hold"/>
                                        <p:tgtEl>
                                          <p:spTgt spid="11"/>
                                        </p:tgtEl>
                                        <p:attrNameLst>
                                          <p:attrName>ppt_y</p:attrName>
                                        </p:attrNameLst>
                                      </p:cBhvr>
                                      <p:tavLst>
                                        <p:tav tm="0">
                                          <p:val>
                                            <p:strVal val="1+#ppt_h/2"/>
                                          </p:val>
                                        </p:tav>
                                        <p:tav tm="100000">
                                          <p:val>
                                            <p:strVal val="#ppt_y"/>
                                          </p:val>
                                        </p:tav>
                                      </p:tavLst>
                                    </p:anim>
                                  </p:childTnLst>
                                </p:cTn>
                              </p:par>
                            </p:childTnLst>
                          </p:cTn>
                        </p:par>
                        <p:par>
                          <p:cTn id="165" fill="hold">
                            <p:stCondLst>
                              <p:cond delay="6300"/>
                            </p:stCondLst>
                            <p:childTnLst>
                              <p:par>
                                <p:cTn id="166" presetID="2" presetClass="entr" presetSubtype="9" fill="hold" grpId="0" nodeType="afterEffect">
                                  <p:stCondLst>
                                    <p:cond delay="0"/>
                                  </p:stCondLst>
                                  <p:childTnLst>
                                    <p:set>
                                      <p:cBhvr>
                                        <p:cTn id="167" dur="1" fill="hold">
                                          <p:stCondLst>
                                            <p:cond delay="0"/>
                                          </p:stCondLst>
                                        </p:cTn>
                                        <p:tgtEl>
                                          <p:spTgt spid="10"/>
                                        </p:tgtEl>
                                        <p:attrNameLst>
                                          <p:attrName>style.visibility</p:attrName>
                                        </p:attrNameLst>
                                      </p:cBhvr>
                                      <p:to>
                                        <p:strVal val="visible"/>
                                      </p:to>
                                    </p:set>
                                    <p:anim calcmode="lin" valueType="num">
                                      <p:cBhvr additive="base">
                                        <p:cTn id="168" dur="500" fill="hold"/>
                                        <p:tgtEl>
                                          <p:spTgt spid="10"/>
                                        </p:tgtEl>
                                        <p:attrNameLst>
                                          <p:attrName>ppt_x</p:attrName>
                                        </p:attrNameLst>
                                      </p:cBhvr>
                                      <p:tavLst>
                                        <p:tav tm="0">
                                          <p:val>
                                            <p:strVal val="0-#ppt_w/2"/>
                                          </p:val>
                                        </p:tav>
                                        <p:tav tm="100000">
                                          <p:val>
                                            <p:strVal val="#ppt_x"/>
                                          </p:val>
                                        </p:tav>
                                      </p:tavLst>
                                    </p:anim>
                                    <p:anim calcmode="lin" valueType="num">
                                      <p:cBhvr additive="base">
                                        <p:cTn id="169"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5" grpId="0"/>
      <p:bldP spid="19" grpId="0"/>
      <p:bldP spid="23" grpId="0"/>
      <p:bldP spid="27" grpId="0"/>
      <p:bldP spid="28" grpId="0" animBg="1"/>
      <p:bldP spid="29" grpId="0"/>
      <p:bldP spid="30" grpId="0" animBg="1"/>
      <p:bldP spid="31" grpId="0"/>
      <p:bldP spid="32" grpId="0" animBg="1"/>
      <p:bldP spid="33" grpId="0"/>
      <p:bldP spid="34" grpId="0" animBg="1"/>
      <p:bldP spid="35" grpId="0"/>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Freeform 5"/>
          <p:cNvSpPr/>
          <p:nvPr/>
        </p:nvSpPr>
        <p:spPr bwMode="auto">
          <a:xfrm>
            <a:off x="1583500" y="2042587"/>
            <a:ext cx="1932517" cy="17399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43744">
                <a:srgbClr val="E01425"/>
              </a:gs>
              <a:gs pos="4000">
                <a:srgbClr val="8A0012"/>
              </a:gs>
              <a:gs pos="100000">
                <a:srgbClr val="DF6342"/>
              </a:gs>
            </a:gsLst>
            <a:lin ang="16800000" scaled="0"/>
          </a:gradFill>
          <a:ln w="9525" cap="flat">
            <a:noFill/>
            <a:prstDash val="solid"/>
            <a:miter lim="800000"/>
          </a:ln>
        </p:spPr>
        <p:txBody>
          <a:bodyPr lIns="121912" tIns="60956" rIns="121912" bIns="60956"/>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0" name="TextBox 9"/>
          <p:cNvSpPr txBox="1"/>
          <p:nvPr/>
        </p:nvSpPr>
        <p:spPr>
          <a:xfrm>
            <a:off x="2023767" y="2444752"/>
            <a:ext cx="850900" cy="984885"/>
          </a:xfrm>
          <a:prstGeom prst="rect">
            <a:avLst/>
          </a:prstGeom>
          <a:no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3200" b="1" kern="0" dirty="0">
                <a:solidFill>
                  <a:sysClr val="window" lastClr="FFFFFF"/>
                </a:solidFill>
              </a:rPr>
              <a:t>添加</a:t>
            </a:r>
            <a:endParaRPr lang="en-US" altLang="zh-CN" sz="3200" b="1" kern="0" dirty="0">
              <a:solidFill>
                <a:sysClr val="window" lastClr="FFFFFF"/>
              </a:solidFill>
            </a:endParaRPr>
          </a:p>
          <a:p>
            <a:pPr algn="ctr" defTabSz="1218565">
              <a:defRPr/>
            </a:pPr>
            <a:r>
              <a:rPr lang="zh-CN" altLang="en-US" sz="3200" b="1" kern="0" dirty="0">
                <a:solidFill>
                  <a:sysClr val="window" lastClr="FFFFFF"/>
                </a:solidFill>
              </a:rPr>
              <a:t>标题</a:t>
            </a:r>
          </a:p>
        </p:txBody>
      </p:sp>
      <p:sp>
        <p:nvSpPr>
          <p:cNvPr id="11" name="矩形 3"/>
          <p:cNvSpPr/>
          <p:nvPr/>
        </p:nvSpPr>
        <p:spPr>
          <a:xfrm>
            <a:off x="3289532" y="1303871"/>
            <a:ext cx="6883400" cy="154516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gradFill>
              <a:gsLst>
                <a:gs pos="0">
                  <a:srgbClr val="8A0012"/>
                </a:gs>
                <a:gs pos="50000">
                  <a:srgbClr val="E01425"/>
                </a:gs>
                <a:gs pos="100000">
                  <a:srgbClr val="DF6342"/>
                </a:gs>
              </a:gsLst>
              <a:lin ang="5400000" scaled="0"/>
            </a:gradFill>
            <a:prstDash val="solid"/>
          </a:ln>
          <a:effectLst/>
        </p:spPr>
        <p:txBody>
          <a:bodyPr lIns="121912" tIns="60956" rIns="121912" bIns="60956"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 name="Freeform 5"/>
          <p:cNvSpPr/>
          <p:nvPr/>
        </p:nvSpPr>
        <p:spPr bwMode="auto">
          <a:xfrm>
            <a:off x="3177351" y="2995087"/>
            <a:ext cx="1932516" cy="17399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43744">
                <a:srgbClr val="E01425"/>
              </a:gs>
              <a:gs pos="4000">
                <a:srgbClr val="8A0012"/>
              </a:gs>
              <a:gs pos="100000">
                <a:srgbClr val="DF6342"/>
              </a:gs>
            </a:gsLst>
            <a:lin ang="16800000" scaled="0"/>
          </a:gradFill>
          <a:ln w="9525" cap="flat">
            <a:noFill/>
            <a:prstDash val="solid"/>
            <a:miter lim="800000"/>
          </a:ln>
        </p:spPr>
        <p:txBody>
          <a:bodyPr lIns="121912" tIns="60956" rIns="121912" bIns="60956"/>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3" name="Freeform 5"/>
          <p:cNvSpPr/>
          <p:nvPr/>
        </p:nvSpPr>
        <p:spPr bwMode="auto">
          <a:xfrm>
            <a:off x="1583500" y="3922187"/>
            <a:ext cx="1932517" cy="17399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43744">
                <a:srgbClr val="E01425"/>
              </a:gs>
              <a:gs pos="4000">
                <a:srgbClr val="8A0012"/>
              </a:gs>
              <a:gs pos="100000">
                <a:srgbClr val="DF6342"/>
              </a:gs>
            </a:gsLst>
            <a:lin ang="16800000" scaled="0"/>
          </a:gradFill>
          <a:ln w="9525" cap="flat">
            <a:noFill/>
            <a:prstDash val="solid"/>
            <a:miter lim="800000"/>
          </a:ln>
        </p:spPr>
        <p:txBody>
          <a:bodyPr lIns="121912" tIns="60956" rIns="121912" bIns="60956"/>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4" name="矩形 3"/>
          <p:cNvSpPr/>
          <p:nvPr/>
        </p:nvSpPr>
        <p:spPr>
          <a:xfrm>
            <a:off x="5179716" y="3081871"/>
            <a:ext cx="5264149" cy="1545167"/>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cap="flat" cmpd="sng" algn="ctr">
            <a:gradFill>
              <a:gsLst>
                <a:gs pos="0">
                  <a:srgbClr val="8A0012"/>
                </a:gs>
                <a:gs pos="50000">
                  <a:srgbClr val="E01425"/>
                </a:gs>
                <a:gs pos="100000">
                  <a:srgbClr val="DF6342"/>
                </a:gs>
              </a:gsLst>
              <a:lin ang="5400000" scaled="0"/>
            </a:gradFill>
            <a:prstDash val="solid"/>
          </a:ln>
          <a:effectLst/>
        </p:spPr>
        <p:txBody>
          <a:bodyPr lIns="121912" tIns="60956" rIns="121912" bIns="60956"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5" name="矩形 3"/>
          <p:cNvSpPr/>
          <p:nvPr/>
        </p:nvSpPr>
        <p:spPr>
          <a:xfrm>
            <a:off x="3289532" y="4859871"/>
            <a:ext cx="6883400" cy="154516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gradFill>
              <a:gsLst>
                <a:gs pos="0">
                  <a:srgbClr val="8A0012"/>
                </a:gs>
                <a:gs pos="50000">
                  <a:srgbClr val="E01425"/>
                </a:gs>
                <a:gs pos="100000">
                  <a:srgbClr val="DF6342"/>
                </a:gs>
              </a:gsLst>
              <a:lin ang="5400000" scaled="0"/>
            </a:gradFill>
            <a:prstDash val="solid"/>
          </a:ln>
          <a:effectLst/>
        </p:spPr>
        <p:txBody>
          <a:bodyPr lIns="121912" tIns="60956" rIns="121912" bIns="60956"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16" name="组合 15"/>
          <p:cNvGrpSpPr/>
          <p:nvPr/>
        </p:nvGrpSpPr>
        <p:grpSpPr bwMode="auto">
          <a:xfrm>
            <a:off x="2938167" y="2696635"/>
            <a:ext cx="480484" cy="431800"/>
            <a:chOff x="2142410" y="2298139"/>
            <a:chExt cx="360284" cy="324836"/>
          </a:xfrm>
        </p:grpSpPr>
        <p:sp>
          <p:nvSpPr>
            <p:cNvPr id="17"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ln>
          </p:spPr>
          <p:txBody>
            <a:bodyPr/>
            <a:lstStyle/>
            <a:p>
              <a:pPr defTabSz="1218565">
                <a:defRPr/>
              </a:pPr>
              <a:endParaRPr lang="zh-CN" altLang="en-US" sz="2400" kern="0">
                <a:solidFill>
                  <a:srgbClr val="9BBB37"/>
                </a:solidFill>
                <a:latin typeface="Calibri" panose="020F0502020204030204"/>
                <a:ea typeface="宋体" panose="02010600030101010101" pitchFamily="2" charset="-122"/>
              </a:endParaRPr>
            </a:p>
          </p:txBody>
        </p:sp>
        <p:sp>
          <p:nvSpPr>
            <p:cNvPr id="18" name="TextBox 17"/>
            <p:cNvSpPr txBox="1"/>
            <p:nvPr/>
          </p:nvSpPr>
          <p:spPr>
            <a:xfrm>
              <a:off x="2221768" y="2306101"/>
              <a:ext cx="201569" cy="308762"/>
            </a:xfrm>
            <a:prstGeom prst="rect">
              <a:avLst/>
            </a:prstGeom>
            <a:no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en-US" altLang="zh-CN" sz="2665" b="1" kern="0" dirty="0">
                  <a:solidFill>
                    <a:prstClr val="white">
                      <a:lumMod val="50000"/>
                    </a:prstClr>
                  </a:solidFill>
                </a:rPr>
                <a:t>1</a:t>
              </a:r>
              <a:endParaRPr lang="zh-CN" altLang="en-US" sz="2665" b="1" kern="0" dirty="0">
                <a:solidFill>
                  <a:prstClr val="white">
                    <a:lumMod val="50000"/>
                  </a:prstClr>
                </a:solidFill>
              </a:endParaRPr>
            </a:p>
          </p:txBody>
        </p:sp>
      </p:grpSp>
      <p:sp>
        <p:nvSpPr>
          <p:cNvPr id="19" name="TextBox 18"/>
          <p:cNvSpPr txBox="1"/>
          <p:nvPr/>
        </p:nvSpPr>
        <p:spPr>
          <a:xfrm>
            <a:off x="3613383" y="3333755"/>
            <a:ext cx="850900" cy="984885"/>
          </a:xfrm>
          <a:prstGeom prst="rect">
            <a:avLst/>
          </a:prstGeom>
          <a:no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3200" b="1" kern="0" dirty="0">
                <a:solidFill>
                  <a:sysClr val="window" lastClr="FFFFFF"/>
                </a:solidFill>
              </a:rPr>
              <a:t>添加</a:t>
            </a:r>
            <a:endParaRPr lang="en-US" altLang="zh-CN" sz="3200" b="1" kern="0" dirty="0">
              <a:solidFill>
                <a:sysClr val="window" lastClr="FFFFFF"/>
              </a:solidFill>
            </a:endParaRPr>
          </a:p>
          <a:p>
            <a:pPr algn="ctr" defTabSz="1218565">
              <a:defRPr/>
            </a:pPr>
            <a:r>
              <a:rPr lang="zh-CN" altLang="en-US" sz="3200" b="1" kern="0" dirty="0">
                <a:solidFill>
                  <a:sysClr val="window" lastClr="FFFFFF"/>
                </a:solidFill>
              </a:rPr>
              <a:t>标题</a:t>
            </a:r>
          </a:p>
        </p:txBody>
      </p:sp>
      <p:grpSp>
        <p:nvGrpSpPr>
          <p:cNvPr id="20" name="组合 19"/>
          <p:cNvGrpSpPr/>
          <p:nvPr/>
        </p:nvGrpSpPr>
        <p:grpSpPr bwMode="auto">
          <a:xfrm>
            <a:off x="4515085" y="3649135"/>
            <a:ext cx="480483" cy="433917"/>
            <a:chOff x="2142410" y="2298139"/>
            <a:chExt cx="360284" cy="324836"/>
          </a:xfrm>
        </p:grpSpPr>
        <p:sp>
          <p:nvSpPr>
            <p:cNvPr id="21"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ln>
          </p:spPr>
          <p:txBody>
            <a:bodyPr/>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2" name="TextBox 21"/>
            <p:cNvSpPr txBox="1"/>
            <p:nvPr/>
          </p:nvSpPr>
          <p:spPr>
            <a:xfrm>
              <a:off x="2221768" y="2306062"/>
              <a:ext cx="201568" cy="307255"/>
            </a:xfrm>
            <a:prstGeom prst="rect">
              <a:avLst/>
            </a:prstGeom>
            <a:no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en-US" altLang="zh-CN" sz="2665" b="1" kern="0" dirty="0">
                  <a:solidFill>
                    <a:prstClr val="white">
                      <a:lumMod val="50000"/>
                    </a:prstClr>
                  </a:solidFill>
                </a:rPr>
                <a:t>2</a:t>
              </a:r>
              <a:endParaRPr lang="zh-CN" altLang="en-US" sz="2665" b="1" kern="0" dirty="0">
                <a:solidFill>
                  <a:prstClr val="white">
                    <a:lumMod val="50000"/>
                  </a:prstClr>
                </a:solidFill>
              </a:endParaRPr>
            </a:p>
          </p:txBody>
        </p:sp>
      </p:grpSp>
      <p:sp>
        <p:nvSpPr>
          <p:cNvPr id="23" name="TextBox 22"/>
          <p:cNvSpPr txBox="1"/>
          <p:nvPr/>
        </p:nvSpPr>
        <p:spPr>
          <a:xfrm>
            <a:off x="2023767" y="4292604"/>
            <a:ext cx="850900" cy="984885"/>
          </a:xfrm>
          <a:prstGeom prst="rect">
            <a:avLst/>
          </a:prstGeom>
          <a:no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3200" b="1" kern="0" dirty="0">
                <a:solidFill>
                  <a:sysClr val="window" lastClr="FFFFFF"/>
                </a:solidFill>
              </a:rPr>
              <a:t>添加</a:t>
            </a:r>
            <a:endParaRPr lang="en-US" altLang="zh-CN" sz="3200" b="1" kern="0" dirty="0">
              <a:solidFill>
                <a:sysClr val="window" lastClr="FFFFFF"/>
              </a:solidFill>
            </a:endParaRPr>
          </a:p>
          <a:p>
            <a:pPr algn="ctr" defTabSz="1218565">
              <a:defRPr/>
            </a:pPr>
            <a:r>
              <a:rPr lang="zh-CN" altLang="en-US" sz="3200" b="1" kern="0" dirty="0">
                <a:solidFill>
                  <a:sysClr val="window" lastClr="FFFFFF"/>
                </a:solidFill>
              </a:rPr>
              <a:t>标题</a:t>
            </a:r>
          </a:p>
        </p:txBody>
      </p:sp>
      <p:grpSp>
        <p:nvGrpSpPr>
          <p:cNvPr id="24" name="组合 23"/>
          <p:cNvGrpSpPr/>
          <p:nvPr/>
        </p:nvGrpSpPr>
        <p:grpSpPr bwMode="auto">
          <a:xfrm>
            <a:off x="2938167" y="4576235"/>
            <a:ext cx="480484" cy="431800"/>
            <a:chOff x="2142410" y="2298139"/>
            <a:chExt cx="360284" cy="324836"/>
          </a:xfrm>
        </p:grpSpPr>
        <p:sp>
          <p:nvSpPr>
            <p:cNvPr id="25"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ysClr val="window" lastClr="FFFFFF">
                <a:alpha val="80000"/>
              </a:sysClr>
            </a:solidFill>
            <a:ln w="9525" cap="flat">
              <a:noFill/>
              <a:prstDash val="solid"/>
              <a:miter lim="800000"/>
            </a:ln>
          </p:spPr>
          <p:txBody>
            <a:bodyPr/>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6" name="TextBox 25"/>
            <p:cNvSpPr txBox="1"/>
            <p:nvPr/>
          </p:nvSpPr>
          <p:spPr>
            <a:xfrm>
              <a:off x="2221768" y="2306101"/>
              <a:ext cx="201569" cy="308762"/>
            </a:xfrm>
            <a:prstGeom prst="rect">
              <a:avLst/>
            </a:prstGeom>
            <a:no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en-US" altLang="zh-CN" sz="2665" b="1" kern="0" dirty="0">
                  <a:solidFill>
                    <a:prstClr val="white">
                      <a:lumMod val="50000"/>
                    </a:prstClr>
                  </a:solidFill>
                </a:rPr>
                <a:t>3</a:t>
              </a:r>
              <a:endParaRPr lang="zh-CN" altLang="en-US" sz="2665" b="1" kern="0" dirty="0">
                <a:solidFill>
                  <a:prstClr val="white">
                    <a:lumMod val="50000"/>
                  </a:prstClr>
                </a:solidFill>
              </a:endParaRPr>
            </a:p>
          </p:txBody>
        </p:sp>
      </p:grpSp>
      <p:sp>
        <p:nvSpPr>
          <p:cNvPr id="27" name="TextBox 26"/>
          <p:cNvSpPr txBox="1"/>
          <p:nvPr/>
        </p:nvSpPr>
        <p:spPr>
          <a:xfrm>
            <a:off x="4172185" y="1837272"/>
            <a:ext cx="5799667" cy="487313"/>
          </a:xfrm>
          <a:prstGeom prst="rect">
            <a:avLst/>
          </a:prstGeom>
          <a:noFill/>
        </p:spPr>
        <p:txBody>
          <a:bodyPr lIns="0" tIns="0" rIns="0" bIns="0">
            <a:spAutoFit/>
          </a:bodyPr>
          <a:lstStyle/>
          <a:p>
            <a:pPr algn="just" defTabSz="1218565">
              <a:lnSpc>
                <a:spcPts val="1865"/>
              </a:lnSpc>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详写内容</a:t>
            </a:r>
            <a:r>
              <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971349" y="3507322"/>
            <a:ext cx="4383616" cy="730969"/>
          </a:xfrm>
          <a:prstGeom prst="rect">
            <a:avLst/>
          </a:prstGeom>
          <a:noFill/>
        </p:spPr>
        <p:txBody>
          <a:bodyPr lIns="0" tIns="0" rIns="0" bIns="0">
            <a:spAutoFit/>
          </a:bodyPr>
          <a:lstStyle/>
          <a:p>
            <a:pPr algn="just" defTabSz="1218565">
              <a:lnSpc>
                <a:spcPts val="1865"/>
              </a:lnSpc>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详写内容</a:t>
            </a:r>
            <a:r>
              <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172185" y="5393272"/>
            <a:ext cx="5799667" cy="487313"/>
          </a:xfrm>
          <a:prstGeom prst="rect">
            <a:avLst/>
          </a:prstGeom>
          <a:noFill/>
        </p:spPr>
        <p:txBody>
          <a:bodyPr lIns="0" tIns="0" rIns="0" bIns="0">
            <a:spAutoFit/>
          </a:bodyPr>
          <a:lstStyle/>
          <a:p>
            <a:pPr algn="just" defTabSz="1218565">
              <a:lnSpc>
                <a:spcPts val="1865"/>
              </a:lnSpc>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详写内容</a:t>
            </a:r>
            <a:r>
              <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fltVal val="0.5"/>
                                          </p:val>
                                        </p:tav>
                                        <p:tav tm="100000">
                                          <p:val>
                                            <p:strVal val="#ppt_x"/>
                                          </p:val>
                                        </p:tav>
                                      </p:tavLst>
                                    </p:anim>
                                    <p:anim calcmode="lin" valueType="num">
                                      <p:cBhvr>
                                        <p:cTn id="15" dur="500" fill="hold"/>
                                        <p:tgtEl>
                                          <p:spTgt spid="10"/>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anim calcmode="lin" valueType="num">
                                      <p:cBhvr>
                                        <p:cTn id="21" dur="500" fill="hold"/>
                                        <p:tgtEl>
                                          <p:spTgt spid="9"/>
                                        </p:tgtEl>
                                        <p:attrNameLst>
                                          <p:attrName>ppt_x</p:attrName>
                                        </p:attrNameLst>
                                      </p:cBhvr>
                                      <p:tavLst>
                                        <p:tav tm="0">
                                          <p:val>
                                            <p:fltVal val="0.5"/>
                                          </p:val>
                                        </p:tav>
                                        <p:tav tm="100000">
                                          <p:val>
                                            <p:strVal val="#ppt_x"/>
                                          </p:val>
                                        </p:tav>
                                      </p:tavLst>
                                    </p:anim>
                                    <p:anim calcmode="lin" valueType="num">
                                      <p:cBhvr>
                                        <p:cTn id="22" dur="500" fill="hold"/>
                                        <p:tgtEl>
                                          <p:spTgt spid="9"/>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fltVal val="0.5"/>
                                          </p:val>
                                        </p:tav>
                                        <p:tav tm="100000">
                                          <p:val>
                                            <p:strVal val="#ppt_x"/>
                                          </p:val>
                                        </p:tav>
                                      </p:tavLst>
                                    </p:anim>
                                    <p:anim calcmode="lin" valueType="num">
                                      <p:cBhvr>
                                        <p:cTn id="29" dur="500" fill="hold"/>
                                        <p:tgtEl>
                                          <p:spTgt spid="16"/>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2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2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anim calcmode="lin" valueType="num">
                                      <p:cBhvr>
                                        <p:cTn id="42" dur="500" fill="hold"/>
                                        <p:tgtEl>
                                          <p:spTgt spid="23"/>
                                        </p:tgtEl>
                                        <p:attrNameLst>
                                          <p:attrName>ppt_x</p:attrName>
                                        </p:attrNameLst>
                                      </p:cBhvr>
                                      <p:tavLst>
                                        <p:tav tm="0">
                                          <p:val>
                                            <p:fltVal val="0.5"/>
                                          </p:val>
                                        </p:tav>
                                        <p:tav tm="100000">
                                          <p:val>
                                            <p:strVal val="#ppt_x"/>
                                          </p:val>
                                        </p:tav>
                                      </p:tavLst>
                                    </p:anim>
                                    <p:anim calcmode="lin" valueType="num">
                                      <p:cBhvr>
                                        <p:cTn id="43" dur="500" fill="hold"/>
                                        <p:tgtEl>
                                          <p:spTgt spid="23"/>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2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anim calcmode="lin" valueType="num">
                                      <p:cBhvr>
                                        <p:cTn id="49" dur="500" fill="hold"/>
                                        <p:tgtEl>
                                          <p:spTgt spid="24"/>
                                        </p:tgtEl>
                                        <p:attrNameLst>
                                          <p:attrName>ppt_x</p:attrName>
                                        </p:attrNameLst>
                                      </p:cBhvr>
                                      <p:tavLst>
                                        <p:tav tm="0">
                                          <p:val>
                                            <p:fltVal val="0.5"/>
                                          </p:val>
                                        </p:tav>
                                        <p:tav tm="100000">
                                          <p:val>
                                            <p:strVal val="#ppt_x"/>
                                          </p:val>
                                        </p:tav>
                                      </p:tavLst>
                                    </p:anim>
                                    <p:anim calcmode="lin" valueType="num">
                                      <p:cBhvr>
                                        <p:cTn id="50" dur="500" fill="hold"/>
                                        <p:tgtEl>
                                          <p:spTgt spid="24"/>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40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40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anim calcmode="lin" valueType="num">
                                      <p:cBhvr>
                                        <p:cTn id="63" dur="500" fill="hold"/>
                                        <p:tgtEl>
                                          <p:spTgt spid="19"/>
                                        </p:tgtEl>
                                        <p:attrNameLst>
                                          <p:attrName>ppt_x</p:attrName>
                                        </p:attrNameLst>
                                      </p:cBhvr>
                                      <p:tavLst>
                                        <p:tav tm="0">
                                          <p:val>
                                            <p:fltVal val="0.5"/>
                                          </p:val>
                                        </p:tav>
                                        <p:tav tm="100000">
                                          <p:val>
                                            <p:strVal val="#ppt_x"/>
                                          </p:val>
                                        </p:tav>
                                      </p:tavLst>
                                    </p:anim>
                                    <p:anim calcmode="lin" valueType="num">
                                      <p:cBhvr>
                                        <p:cTn id="64" dur="500" fill="hold"/>
                                        <p:tgtEl>
                                          <p:spTgt spid="19"/>
                                        </p:tgtEl>
                                        <p:attrNameLst>
                                          <p:attrName>ppt_y</p:attrName>
                                        </p:attrNameLst>
                                      </p:cBhvr>
                                      <p:tavLst>
                                        <p:tav tm="0">
                                          <p:val>
                                            <p:fltVal val="0.5"/>
                                          </p:val>
                                        </p:tav>
                                        <p:tav tm="100000">
                                          <p:val>
                                            <p:strVal val="#ppt_y"/>
                                          </p:val>
                                        </p:tav>
                                      </p:tavLst>
                                    </p:anim>
                                  </p:childTnLst>
                                </p:cTn>
                              </p:par>
                              <p:par>
                                <p:cTn id="65" presetID="53" presetClass="entr" presetSubtype="528" fill="hold" nodeType="withEffect">
                                  <p:stCondLst>
                                    <p:cond delay="40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anim calcmode="lin" valueType="num">
                                      <p:cBhvr>
                                        <p:cTn id="70" dur="500" fill="hold"/>
                                        <p:tgtEl>
                                          <p:spTgt spid="20"/>
                                        </p:tgtEl>
                                        <p:attrNameLst>
                                          <p:attrName>ppt_x</p:attrName>
                                        </p:attrNameLst>
                                      </p:cBhvr>
                                      <p:tavLst>
                                        <p:tav tm="0">
                                          <p:val>
                                            <p:fltVal val="0.5"/>
                                          </p:val>
                                        </p:tav>
                                        <p:tav tm="100000">
                                          <p:val>
                                            <p:strVal val="#ppt_x"/>
                                          </p:val>
                                        </p:tav>
                                      </p:tavLst>
                                    </p:anim>
                                    <p:anim calcmode="lin" valueType="num">
                                      <p:cBhvr>
                                        <p:cTn id="71" dur="500" fill="hold"/>
                                        <p:tgtEl>
                                          <p:spTgt spid="20"/>
                                        </p:tgtEl>
                                        <p:attrNameLst>
                                          <p:attrName>ppt_y</p:attrName>
                                        </p:attrNameLst>
                                      </p:cBhvr>
                                      <p:tavLst>
                                        <p:tav tm="0">
                                          <p:val>
                                            <p:fltVal val="0.5"/>
                                          </p:val>
                                        </p:tav>
                                        <p:tav tm="100000">
                                          <p:val>
                                            <p:strVal val="#ppt_y"/>
                                          </p:val>
                                        </p:tav>
                                      </p:tavLst>
                                    </p:anim>
                                  </p:childTnLst>
                                </p:cTn>
                              </p:par>
                            </p:childTnLst>
                          </p:cTn>
                        </p:par>
                        <p:par>
                          <p:cTn id="72" fill="hold">
                            <p:stCondLst>
                              <p:cond delay="1000"/>
                            </p:stCondLst>
                            <p:childTnLst>
                              <p:par>
                                <p:cTn id="73" presetID="55"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1000" fill="hold"/>
                                        <p:tgtEl>
                                          <p:spTgt spid="27"/>
                                        </p:tgtEl>
                                        <p:attrNameLst>
                                          <p:attrName>ppt_w</p:attrName>
                                        </p:attrNameLst>
                                      </p:cBhvr>
                                      <p:tavLst>
                                        <p:tav tm="0">
                                          <p:val>
                                            <p:strVal val="#ppt_w*0.70"/>
                                          </p:val>
                                        </p:tav>
                                        <p:tav tm="100000">
                                          <p:val>
                                            <p:strVal val="#ppt_w"/>
                                          </p:val>
                                        </p:tav>
                                      </p:tavLst>
                                    </p:anim>
                                    <p:anim calcmode="lin" valueType="num">
                                      <p:cBhvr>
                                        <p:cTn id="76" dur="1000" fill="hold"/>
                                        <p:tgtEl>
                                          <p:spTgt spid="27"/>
                                        </p:tgtEl>
                                        <p:attrNameLst>
                                          <p:attrName>ppt_h</p:attrName>
                                        </p:attrNameLst>
                                      </p:cBhvr>
                                      <p:tavLst>
                                        <p:tav tm="0">
                                          <p:val>
                                            <p:strVal val="#ppt_h"/>
                                          </p:val>
                                        </p:tav>
                                        <p:tav tm="100000">
                                          <p:val>
                                            <p:strVal val="#ppt_h"/>
                                          </p:val>
                                        </p:tav>
                                      </p:tavLst>
                                    </p:anim>
                                    <p:animEffect transition="in" filter="fade">
                                      <p:cBhvr>
                                        <p:cTn id="77" dur="1000"/>
                                        <p:tgtEl>
                                          <p:spTgt spid="27"/>
                                        </p:tgtEl>
                                      </p:cBhvr>
                                    </p:animEffect>
                                  </p:childTnLst>
                                </p:cTn>
                              </p:par>
                              <p:par>
                                <p:cTn id="78" presetID="55" presetClass="entr" presetSubtype="0" fill="hold" nodeType="with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1000" fill="hold"/>
                                        <p:tgtEl>
                                          <p:spTgt spid="11"/>
                                        </p:tgtEl>
                                        <p:attrNameLst>
                                          <p:attrName>ppt_w</p:attrName>
                                        </p:attrNameLst>
                                      </p:cBhvr>
                                      <p:tavLst>
                                        <p:tav tm="0">
                                          <p:val>
                                            <p:strVal val="#ppt_w*0.70"/>
                                          </p:val>
                                        </p:tav>
                                        <p:tav tm="100000">
                                          <p:val>
                                            <p:strVal val="#ppt_w"/>
                                          </p:val>
                                        </p:tav>
                                      </p:tavLst>
                                    </p:anim>
                                    <p:anim calcmode="lin" valueType="num">
                                      <p:cBhvr>
                                        <p:cTn id="81" dur="1000" fill="hold"/>
                                        <p:tgtEl>
                                          <p:spTgt spid="11"/>
                                        </p:tgtEl>
                                        <p:attrNameLst>
                                          <p:attrName>ppt_h</p:attrName>
                                        </p:attrNameLst>
                                      </p:cBhvr>
                                      <p:tavLst>
                                        <p:tav tm="0">
                                          <p:val>
                                            <p:strVal val="#ppt_h"/>
                                          </p:val>
                                        </p:tav>
                                        <p:tav tm="100000">
                                          <p:val>
                                            <p:strVal val="#ppt_h"/>
                                          </p:val>
                                        </p:tav>
                                      </p:tavLst>
                                    </p:anim>
                                    <p:animEffect transition="in" filter="fade">
                                      <p:cBhvr>
                                        <p:cTn id="82" dur="1000"/>
                                        <p:tgtEl>
                                          <p:spTgt spid="11"/>
                                        </p:tgtEl>
                                      </p:cBhvr>
                                    </p:animEffect>
                                  </p:childTnLst>
                                </p:cTn>
                              </p:par>
                              <p:par>
                                <p:cTn id="83" presetID="55" presetClass="entr" presetSubtype="0" fill="hold" grpId="0" nodeType="withEffect">
                                  <p:stCondLst>
                                    <p:cond delay="400"/>
                                  </p:stCondLst>
                                  <p:childTnLst>
                                    <p:set>
                                      <p:cBhvr>
                                        <p:cTn id="84" dur="1" fill="hold">
                                          <p:stCondLst>
                                            <p:cond delay="0"/>
                                          </p:stCondLst>
                                        </p:cTn>
                                        <p:tgtEl>
                                          <p:spTgt spid="28"/>
                                        </p:tgtEl>
                                        <p:attrNameLst>
                                          <p:attrName>style.visibility</p:attrName>
                                        </p:attrNameLst>
                                      </p:cBhvr>
                                      <p:to>
                                        <p:strVal val="visible"/>
                                      </p:to>
                                    </p:set>
                                    <p:anim calcmode="lin" valueType="num">
                                      <p:cBhvr>
                                        <p:cTn id="85" dur="1000" fill="hold"/>
                                        <p:tgtEl>
                                          <p:spTgt spid="28"/>
                                        </p:tgtEl>
                                        <p:attrNameLst>
                                          <p:attrName>ppt_w</p:attrName>
                                        </p:attrNameLst>
                                      </p:cBhvr>
                                      <p:tavLst>
                                        <p:tav tm="0">
                                          <p:val>
                                            <p:strVal val="#ppt_w*0.70"/>
                                          </p:val>
                                        </p:tav>
                                        <p:tav tm="100000">
                                          <p:val>
                                            <p:strVal val="#ppt_w"/>
                                          </p:val>
                                        </p:tav>
                                      </p:tavLst>
                                    </p:anim>
                                    <p:anim calcmode="lin" valueType="num">
                                      <p:cBhvr>
                                        <p:cTn id="86" dur="1000" fill="hold"/>
                                        <p:tgtEl>
                                          <p:spTgt spid="28"/>
                                        </p:tgtEl>
                                        <p:attrNameLst>
                                          <p:attrName>ppt_h</p:attrName>
                                        </p:attrNameLst>
                                      </p:cBhvr>
                                      <p:tavLst>
                                        <p:tav tm="0">
                                          <p:val>
                                            <p:strVal val="#ppt_h"/>
                                          </p:val>
                                        </p:tav>
                                        <p:tav tm="100000">
                                          <p:val>
                                            <p:strVal val="#ppt_h"/>
                                          </p:val>
                                        </p:tav>
                                      </p:tavLst>
                                    </p:anim>
                                    <p:animEffect transition="in" filter="fade">
                                      <p:cBhvr>
                                        <p:cTn id="87" dur="1000"/>
                                        <p:tgtEl>
                                          <p:spTgt spid="28"/>
                                        </p:tgtEl>
                                      </p:cBhvr>
                                    </p:animEffect>
                                  </p:childTnLst>
                                </p:cTn>
                              </p:par>
                              <p:par>
                                <p:cTn id="88" presetID="55" presetClass="entr" presetSubtype="0" fill="hold" nodeType="withEffect">
                                  <p:stCondLst>
                                    <p:cond delay="400"/>
                                  </p:stCondLst>
                                  <p:childTnLst>
                                    <p:set>
                                      <p:cBhvr>
                                        <p:cTn id="89" dur="1" fill="hold">
                                          <p:stCondLst>
                                            <p:cond delay="0"/>
                                          </p:stCondLst>
                                        </p:cTn>
                                        <p:tgtEl>
                                          <p:spTgt spid="14"/>
                                        </p:tgtEl>
                                        <p:attrNameLst>
                                          <p:attrName>style.visibility</p:attrName>
                                        </p:attrNameLst>
                                      </p:cBhvr>
                                      <p:to>
                                        <p:strVal val="visible"/>
                                      </p:to>
                                    </p:set>
                                    <p:anim calcmode="lin" valueType="num">
                                      <p:cBhvr>
                                        <p:cTn id="90" dur="1000" fill="hold"/>
                                        <p:tgtEl>
                                          <p:spTgt spid="14"/>
                                        </p:tgtEl>
                                        <p:attrNameLst>
                                          <p:attrName>ppt_w</p:attrName>
                                        </p:attrNameLst>
                                      </p:cBhvr>
                                      <p:tavLst>
                                        <p:tav tm="0">
                                          <p:val>
                                            <p:strVal val="#ppt_w*0.70"/>
                                          </p:val>
                                        </p:tav>
                                        <p:tav tm="100000">
                                          <p:val>
                                            <p:strVal val="#ppt_w"/>
                                          </p:val>
                                        </p:tav>
                                      </p:tavLst>
                                    </p:anim>
                                    <p:anim calcmode="lin" valueType="num">
                                      <p:cBhvr>
                                        <p:cTn id="91" dur="1000" fill="hold"/>
                                        <p:tgtEl>
                                          <p:spTgt spid="14"/>
                                        </p:tgtEl>
                                        <p:attrNameLst>
                                          <p:attrName>ppt_h</p:attrName>
                                        </p:attrNameLst>
                                      </p:cBhvr>
                                      <p:tavLst>
                                        <p:tav tm="0">
                                          <p:val>
                                            <p:strVal val="#ppt_h"/>
                                          </p:val>
                                        </p:tav>
                                        <p:tav tm="100000">
                                          <p:val>
                                            <p:strVal val="#ppt_h"/>
                                          </p:val>
                                        </p:tav>
                                      </p:tavLst>
                                    </p:anim>
                                    <p:animEffect transition="in" filter="fade">
                                      <p:cBhvr>
                                        <p:cTn id="92" dur="1000"/>
                                        <p:tgtEl>
                                          <p:spTgt spid="14"/>
                                        </p:tgtEl>
                                      </p:cBhvr>
                                    </p:animEffect>
                                  </p:childTnLst>
                                </p:cTn>
                              </p:par>
                              <p:par>
                                <p:cTn id="93" presetID="55" presetClass="entr" presetSubtype="0" fill="hold" grpId="0" nodeType="withEffect">
                                  <p:stCondLst>
                                    <p:cond delay="800"/>
                                  </p:stCondLst>
                                  <p:childTnLst>
                                    <p:set>
                                      <p:cBhvr>
                                        <p:cTn id="94" dur="1" fill="hold">
                                          <p:stCondLst>
                                            <p:cond delay="0"/>
                                          </p:stCondLst>
                                        </p:cTn>
                                        <p:tgtEl>
                                          <p:spTgt spid="29"/>
                                        </p:tgtEl>
                                        <p:attrNameLst>
                                          <p:attrName>style.visibility</p:attrName>
                                        </p:attrNameLst>
                                      </p:cBhvr>
                                      <p:to>
                                        <p:strVal val="visible"/>
                                      </p:to>
                                    </p:set>
                                    <p:anim calcmode="lin" valueType="num">
                                      <p:cBhvr>
                                        <p:cTn id="95" dur="1000" fill="hold"/>
                                        <p:tgtEl>
                                          <p:spTgt spid="29"/>
                                        </p:tgtEl>
                                        <p:attrNameLst>
                                          <p:attrName>ppt_w</p:attrName>
                                        </p:attrNameLst>
                                      </p:cBhvr>
                                      <p:tavLst>
                                        <p:tav tm="0">
                                          <p:val>
                                            <p:strVal val="#ppt_w*0.70"/>
                                          </p:val>
                                        </p:tav>
                                        <p:tav tm="100000">
                                          <p:val>
                                            <p:strVal val="#ppt_w"/>
                                          </p:val>
                                        </p:tav>
                                      </p:tavLst>
                                    </p:anim>
                                    <p:anim calcmode="lin" valueType="num">
                                      <p:cBhvr>
                                        <p:cTn id="96" dur="1000" fill="hold"/>
                                        <p:tgtEl>
                                          <p:spTgt spid="29"/>
                                        </p:tgtEl>
                                        <p:attrNameLst>
                                          <p:attrName>ppt_h</p:attrName>
                                        </p:attrNameLst>
                                      </p:cBhvr>
                                      <p:tavLst>
                                        <p:tav tm="0">
                                          <p:val>
                                            <p:strVal val="#ppt_h"/>
                                          </p:val>
                                        </p:tav>
                                        <p:tav tm="100000">
                                          <p:val>
                                            <p:strVal val="#ppt_h"/>
                                          </p:val>
                                        </p:tav>
                                      </p:tavLst>
                                    </p:anim>
                                    <p:animEffect transition="in" filter="fade">
                                      <p:cBhvr>
                                        <p:cTn id="97" dur="1000"/>
                                        <p:tgtEl>
                                          <p:spTgt spid="29"/>
                                        </p:tgtEl>
                                      </p:cBhvr>
                                    </p:animEffect>
                                  </p:childTnLst>
                                </p:cTn>
                              </p:par>
                              <p:par>
                                <p:cTn id="98" presetID="55" presetClass="entr" presetSubtype="0" fill="hold" nodeType="withEffect">
                                  <p:stCondLst>
                                    <p:cond delay="800"/>
                                  </p:stCondLst>
                                  <p:childTnLst>
                                    <p:set>
                                      <p:cBhvr>
                                        <p:cTn id="99" dur="1" fill="hold">
                                          <p:stCondLst>
                                            <p:cond delay="0"/>
                                          </p:stCondLst>
                                        </p:cTn>
                                        <p:tgtEl>
                                          <p:spTgt spid="15"/>
                                        </p:tgtEl>
                                        <p:attrNameLst>
                                          <p:attrName>style.visibility</p:attrName>
                                        </p:attrNameLst>
                                      </p:cBhvr>
                                      <p:to>
                                        <p:strVal val="visible"/>
                                      </p:to>
                                    </p:set>
                                    <p:anim calcmode="lin" valueType="num">
                                      <p:cBhvr>
                                        <p:cTn id="100" dur="1000" fill="hold"/>
                                        <p:tgtEl>
                                          <p:spTgt spid="15"/>
                                        </p:tgtEl>
                                        <p:attrNameLst>
                                          <p:attrName>ppt_w</p:attrName>
                                        </p:attrNameLst>
                                      </p:cBhvr>
                                      <p:tavLst>
                                        <p:tav tm="0">
                                          <p:val>
                                            <p:strVal val="#ppt_w*0.70"/>
                                          </p:val>
                                        </p:tav>
                                        <p:tav tm="100000">
                                          <p:val>
                                            <p:strVal val="#ppt_w"/>
                                          </p:val>
                                        </p:tav>
                                      </p:tavLst>
                                    </p:anim>
                                    <p:anim calcmode="lin" valueType="num">
                                      <p:cBhvr>
                                        <p:cTn id="101" dur="1000" fill="hold"/>
                                        <p:tgtEl>
                                          <p:spTgt spid="15"/>
                                        </p:tgtEl>
                                        <p:attrNameLst>
                                          <p:attrName>ppt_h</p:attrName>
                                        </p:attrNameLst>
                                      </p:cBhvr>
                                      <p:tavLst>
                                        <p:tav tm="0">
                                          <p:val>
                                            <p:strVal val="#ppt_h"/>
                                          </p:val>
                                        </p:tav>
                                        <p:tav tm="100000">
                                          <p:val>
                                            <p:strVal val="#ppt_h"/>
                                          </p:val>
                                        </p:tav>
                                      </p:tavLst>
                                    </p:anim>
                                    <p:animEffect transition="in" filter="fade">
                                      <p:cBhvr>
                                        <p:cTn id="10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9" grpId="0"/>
      <p:bldP spid="23" grpId="0"/>
      <p:bldP spid="27" grpId="0"/>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9" name="组合 8"/>
          <p:cNvGrpSpPr/>
          <p:nvPr/>
        </p:nvGrpSpPr>
        <p:grpSpPr>
          <a:xfrm>
            <a:off x="3625989" y="1986911"/>
            <a:ext cx="2642040" cy="818615"/>
            <a:chOff x="2699792" y="1164453"/>
            <a:chExt cx="1981530" cy="613961"/>
          </a:xfrm>
        </p:grpSpPr>
        <p:sp>
          <p:nvSpPr>
            <p:cNvPr id="10" name="Rectangle 13" descr="FD1DDF730CE4456e89755B07FE1653D0# #Rectangle 13"/>
            <p:cNvSpPr>
              <a:spLocks noChangeArrowheads="1"/>
            </p:cNvSpPr>
            <p:nvPr/>
          </p:nvSpPr>
          <p:spPr bwMode="auto">
            <a:xfrm>
              <a:off x="2699793" y="1164453"/>
              <a:ext cx="167344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8565" eaLnBrk="1" hangingPunct="1">
                <a:spcBef>
                  <a:spcPct val="0"/>
                </a:spcBef>
                <a:buNone/>
                <a:defRPr/>
              </a:pPr>
              <a:r>
                <a:rPr lang="zh-CN" altLang="en-US" sz="1600"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对策一：添加标题</a:t>
              </a:r>
              <a:endParaRPr lang="en-US" altLang="zh-CN" sz="1600" b="1"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1" name="Rectangle 13" descr="FD1DDF730CE4456e89755B07FE1653D0# #Rectangle 13"/>
            <p:cNvSpPr>
              <a:spLocks noChangeArrowheads="1"/>
            </p:cNvSpPr>
            <p:nvPr/>
          </p:nvSpPr>
          <p:spPr bwMode="auto">
            <a:xfrm>
              <a:off x="2699792" y="1432165"/>
              <a:ext cx="198153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1218565" eaLnBrk="1" hangingPunct="1">
                <a:spcBef>
                  <a:spcPct val="0"/>
                </a:spcBef>
                <a:buNone/>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此处添加简单扼要的说明文字，</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defTabSz="1218565" eaLnBrk="1" hangingPunct="1">
                <a:spcBef>
                  <a:spcPct val="0"/>
                </a:spcBef>
                <a:buNone/>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添加简短说明文字。</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sp>
        <p:nvSpPr>
          <p:cNvPr id="12" name="圆角矩形 11"/>
          <p:cNvSpPr/>
          <p:nvPr/>
        </p:nvSpPr>
        <p:spPr>
          <a:xfrm>
            <a:off x="596900" y="3707199"/>
            <a:ext cx="10998200" cy="198056"/>
          </a:xfrm>
          <a:prstGeom prst="roundRect">
            <a:avLst>
              <a:gd name="adj" fmla="val 50000"/>
            </a:avLst>
          </a:prstGeom>
          <a:gradFill>
            <a:gsLst>
              <a:gs pos="0">
                <a:srgbClr val="8A0012"/>
              </a:gs>
              <a:gs pos="50000">
                <a:srgbClr val="E01425"/>
              </a:gs>
              <a:gs pos="100000">
                <a:srgbClr val="DF6342"/>
              </a:gs>
            </a:gsLst>
            <a:lin ang="5400000" scaled="0"/>
          </a:gradFill>
          <a:ln w="2540" cap="flat" cmpd="sng" algn="ctr">
            <a:solidFill>
              <a:sysClr val="window" lastClr="FFFFFF"/>
            </a:solid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Verdana" panose="020B0604030504040204"/>
              <a:ea typeface="微软雅黑" panose="020B0503020204020204" pitchFamily="34" charset="-122"/>
            </a:endParaRPr>
          </a:p>
        </p:txBody>
      </p:sp>
      <p:grpSp>
        <p:nvGrpSpPr>
          <p:cNvPr id="13" name="组合 12"/>
          <p:cNvGrpSpPr/>
          <p:nvPr/>
        </p:nvGrpSpPr>
        <p:grpSpPr>
          <a:xfrm>
            <a:off x="2495435" y="3583610"/>
            <a:ext cx="445236" cy="445236"/>
            <a:chOff x="1871575" y="2402641"/>
            <a:chExt cx="333927" cy="333927"/>
          </a:xfrm>
        </p:grpSpPr>
        <p:sp>
          <p:nvSpPr>
            <p:cNvPr id="14" name="椭圆 13"/>
            <p:cNvSpPr/>
            <p:nvPr/>
          </p:nvSpPr>
          <p:spPr>
            <a:xfrm>
              <a:off x="1871575" y="2402641"/>
              <a:ext cx="333927" cy="333927"/>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5" name="椭圆 14"/>
            <p:cNvSpPr/>
            <p:nvPr/>
          </p:nvSpPr>
          <p:spPr>
            <a:xfrm>
              <a:off x="1988614" y="2519680"/>
              <a:ext cx="99848" cy="99848"/>
            </a:xfrm>
            <a:prstGeom prst="ellipse">
              <a:avLst/>
            </a:pr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007436" y="4170404"/>
            <a:ext cx="237477" cy="237477"/>
            <a:chOff x="3104722" y="1288803"/>
            <a:chExt cx="504000" cy="504000"/>
          </a:xfrm>
        </p:grpSpPr>
        <p:sp>
          <p:nvSpPr>
            <p:cNvPr id="17" name="椭圆 16"/>
            <p:cNvSpPr/>
            <p:nvPr/>
          </p:nvSpPr>
          <p:spPr>
            <a:xfrm>
              <a:off x="3104722" y="1288803"/>
              <a:ext cx="504000" cy="504000"/>
            </a:xfrm>
            <a:prstGeom prst="ellipse">
              <a:avLst/>
            </a:prstGeom>
            <a:gradFill>
              <a:gsLst>
                <a:gs pos="0">
                  <a:srgbClr val="8A0012"/>
                </a:gs>
                <a:gs pos="50000">
                  <a:srgbClr val="E01425"/>
                </a:gs>
                <a:gs pos="100000">
                  <a:srgbClr val="DF6342"/>
                </a:gs>
              </a:gsLst>
              <a:lin ang="5400000" scaled="0"/>
            </a:gradFill>
            <a:ln w="2540" cap="flat" cmpd="sng" algn="ctr">
              <a:solidFill>
                <a:sysClr val="window" lastClr="FFFFFF"/>
              </a:solid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18" name="椭圆 17"/>
            <p:cNvSpPr/>
            <p:nvPr/>
          </p:nvSpPr>
          <p:spPr>
            <a:xfrm>
              <a:off x="3250063" y="1434144"/>
              <a:ext cx="213320" cy="213320"/>
            </a:xfrm>
            <a:prstGeom prst="ellipse">
              <a:avLst/>
            </a:pr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790959" y="3583610"/>
            <a:ext cx="445236" cy="445236"/>
            <a:chOff x="1871575" y="2402641"/>
            <a:chExt cx="333927" cy="333927"/>
          </a:xfrm>
        </p:grpSpPr>
        <p:sp>
          <p:nvSpPr>
            <p:cNvPr id="20" name="椭圆 19"/>
            <p:cNvSpPr/>
            <p:nvPr/>
          </p:nvSpPr>
          <p:spPr>
            <a:xfrm>
              <a:off x="1871575" y="2402641"/>
              <a:ext cx="333927" cy="333927"/>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21" name="椭圆 20"/>
            <p:cNvSpPr/>
            <p:nvPr/>
          </p:nvSpPr>
          <p:spPr>
            <a:xfrm>
              <a:off x="1988614" y="2519680"/>
              <a:ext cx="99848" cy="99848"/>
            </a:xfrm>
            <a:prstGeom prst="ellipse">
              <a:avLst/>
            </a:pr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083055" y="3583610"/>
            <a:ext cx="445236" cy="445236"/>
            <a:chOff x="1871575" y="2402641"/>
            <a:chExt cx="333927" cy="333927"/>
          </a:xfrm>
        </p:grpSpPr>
        <p:sp>
          <p:nvSpPr>
            <p:cNvPr id="23" name="椭圆 22"/>
            <p:cNvSpPr/>
            <p:nvPr/>
          </p:nvSpPr>
          <p:spPr>
            <a:xfrm>
              <a:off x="1871575" y="2402641"/>
              <a:ext cx="333927" cy="333927"/>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24" name="椭圆 23"/>
            <p:cNvSpPr/>
            <p:nvPr/>
          </p:nvSpPr>
          <p:spPr>
            <a:xfrm>
              <a:off x="1988614" y="2519680"/>
              <a:ext cx="99848" cy="99848"/>
            </a:xfrm>
            <a:prstGeom prst="ellipse">
              <a:avLst/>
            </a:pr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9383279" y="3583610"/>
            <a:ext cx="445236" cy="445236"/>
            <a:chOff x="1871575" y="2402641"/>
            <a:chExt cx="333927" cy="333927"/>
          </a:xfrm>
        </p:grpSpPr>
        <p:sp>
          <p:nvSpPr>
            <p:cNvPr id="26" name="椭圆 25"/>
            <p:cNvSpPr/>
            <p:nvPr/>
          </p:nvSpPr>
          <p:spPr>
            <a:xfrm>
              <a:off x="1871575" y="2402641"/>
              <a:ext cx="333927" cy="333927"/>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27" name="椭圆 26"/>
            <p:cNvSpPr/>
            <p:nvPr/>
          </p:nvSpPr>
          <p:spPr>
            <a:xfrm>
              <a:off x="1988614" y="2519680"/>
              <a:ext cx="99848" cy="99848"/>
            </a:xfrm>
            <a:prstGeom prst="ellipse">
              <a:avLst/>
            </a:pr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4468608" y="3316964"/>
            <a:ext cx="237477" cy="237477"/>
            <a:chOff x="3104722" y="1288803"/>
            <a:chExt cx="504000" cy="504000"/>
          </a:xfrm>
        </p:grpSpPr>
        <p:sp>
          <p:nvSpPr>
            <p:cNvPr id="29" name="椭圆 28"/>
            <p:cNvSpPr/>
            <p:nvPr/>
          </p:nvSpPr>
          <p:spPr>
            <a:xfrm>
              <a:off x="3104722" y="1288803"/>
              <a:ext cx="504000" cy="504000"/>
            </a:xfrm>
            <a:prstGeom prst="ellipse">
              <a:avLst/>
            </a:prstGeom>
            <a:gradFill>
              <a:gsLst>
                <a:gs pos="0">
                  <a:srgbClr val="8A0012"/>
                </a:gs>
                <a:gs pos="50000">
                  <a:srgbClr val="E01425"/>
                </a:gs>
                <a:gs pos="100000">
                  <a:srgbClr val="DF6342"/>
                </a:gs>
              </a:gsLst>
              <a:lin ang="5400000" scaled="0"/>
            </a:gradFill>
            <a:ln w="2540" cap="flat" cmpd="sng" algn="ctr">
              <a:solidFill>
                <a:sysClr val="window" lastClr="FFFFFF"/>
              </a:solid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30" name="椭圆 29"/>
            <p:cNvSpPr/>
            <p:nvPr/>
          </p:nvSpPr>
          <p:spPr>
            <a:xfrm>
              <a:off x="3250063" y="1434144"/>
              <a:ext cx="213320" cy="213320"/>
            </a:xfrm>
            <a:prstGeom prst="ellipse">
              <a:avLst/>
            </a:pr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744448" y="4407472"/>
            <a:ext cx="237477" cy="237477"/>
            <a:chOff x="3104722" y="1288803"/>
            <a:chExt cx="504000" cy="504000"/>
          </a:xfrm>
        </p:grpSpPr>
        <p:sp>
          <p:nvSpPr>
            <p:cNvPr id="32" name="椭圆 31"/>
            <p:cNvSpPr/>
            <p:nvPr/>
          </p:nvSpPr>
          <p:spPr>
            <a:xfrm>
              <a:off x="3104722" y="1288803"/>
              <a:ext cx="504000" cy="504000"/>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33" name="椭圆 32"/>
            <p:cNvSpPr/>
            <p:nvPr/>
          </p:nvSpPr>
          <p:spPr>
            <a:xfrm>
              <a:off x="3250063" y="1434144"/>
              <a:ext cx="213320" cy="213320"/>
            </a:xfrm>
            <a:prstGeom prst="ellipse">
              <a:avLst/>
            </a:pr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0381728" y="2964752"/>
            <a:ext cx="237477" cy="237477"/>
            <a:chOff x="3104722" y="1288803"/>
            <a:chExt cx="504000" cy="504000"/>
          </a:xfrm>
        </p:grpSpPr>
        <p:sp>
          <p:nvSpPr>
            <p:cNvPr id="35" name="椭圆 34"/>
            <p:cNvSpPr/>
            <p:nvPr/>
          </p:nvSpPr>
          <p:spPr>
            <a:xfrm>
              <a:off x="3104722" y="1288803"/>
              <a:ext cx="504000" cy="504000"/>
            </a:xfrm>
            <a:prstGeom prst="ellipse">
              <a:avLst/>
            </a:pr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36" name="椭圆 35"/>
            <p:cNvSpPr/>
            <p:nvPr/>
          </p:nvSpPr>
          <p:spPr>
            <a:xfrm>
              <a:off x="3250063" y="1434144"/>
              <a:ext cx="213320" cy="213320"/>
            </a:xfrm>
            <a:prstGeom prst="ellipse">
              <a:avLst/>
            </a:pr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232683" y="1932699"/>
            <a:ext cx="2642040" cy="818615"/>
            <a:chOff x="2699792" y="1164453"/>
            <a:chExt cx="1981530" cy="613961"/>
          </a:xfrm>
        </p:grpSpPr>
        <p:sp>
          <p:nvSpPr>
            <p:cNvPr id="38" name="Rectangle 13" descr="FD1DDF730CE4456e89755B07FE1653D0# #Rectangle 13"/>
            <p:cNvSpPr>
              <a:spLocks noChangeArrowheads="1"/>
            </p:cNvSpPr>
            <p:nvPr/>
          </p:nvSpPr>
          <p:spPr bwMode="auto">
            <a:xfrm>
              <a:off x="2699794" y="1164453"/>
              <a:ext cx="146008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8565" eaLnBrk="1" hangingPunct="1">
                <a:spcBef>
                  <a:spcPct val="0"/>
                </a:spcBef>
                <a:buNone/>
                <a:defRPr/>
              </a:pPr>
              <a:r>
                <a:rPr lang="zh-CN" altLang="en-US" sz="1600"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对策三：添加标题</a:t>
              </a:r>
              <a:endParaRPr lang="en-US" altLang="zh-CN" sz="1600" b="1"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39" name="Rectangle 13" descr="FD1DDF730CE4456e89755B07FE1653D0# #Rectangle 13"/>
            <p:cNvSpPr>
              <a:spLocks noChangeArrowheads="1"/>
            </p:cNvSpPr>
            <p:nvPr/>
          </p:nvSpPr>
          <p:spPr bwMode="auto">
            <a:xfrm>
              <a:off x="2699792" y="1432165"/>
              <a:ext cx="198153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1218565" eaLnBrk="1" hangingPunct="1">
                <a:spcBef>
                  <a:spcPct val="0"/>
                </a:spcBef>
                <a:buNone/>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此处添加简单扼要的说明文字，</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just" defTabSz="1218565" eaLnBrk="1" hangingPunct="1">
                <a:spcBef>
                  <a:spcPct val="0"/>
                </a:spcBef>
                <a:buNone/>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添加简短说明文字。</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558423" y="4838879"/>
            <a:ext cx="2642040" cy="818615"/>
            <a:chOff x="2699792" y="1164453"/>
            <a:chExt cx="1981530" cy="613961"/>
          </a:xfrm>
        </p:grpSpPr>
        <p:sp>
          <p:nvSpPr>
            <p:cNvPr id="41" name="Rectangle 13" descr="FD1DDF730CE4456e89755B07FE1653D0# #Rectangle 13"/>
            <p:cNvSpPr>
              <a:spLocks noChangeArrowheads="1"/>
            </p:cNvSpPr>
            <p:nvPr/>
          </p:nvSpPr>
          <p:spPr bwMode="auto">
            <a:xfrm>
              <a:off x="3147100" y="1164453"/>
              <a:ext cx="146008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8565" eaLnBrk="1" hangingPunct="1">
                <a:spcBef>
                  <a:spcPct val="0"/>
                </a:spcBef>
                <a:buNone/>
                <a:defRPr/>
              </a:pPr>
              <a:r>
                <a:rPr lang="zh-CN" altLang="en-US" sz="1600"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对策二：添加标题</a:t>
              </a:r>
              <a:endParaRPr lang="en-US" altLang="zh-CN" sz="1600" b="1"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42" name="Rectangle 13" descr="FD1DDF730CE4456e89755B07FE1653D0# #Rectangle 13"/>
            <p:cNvSpPr>
              <a:spLocks noChangeArrowheads="1"/>
            </p:cNvSpPr>
            <p:nvPr/>
          </p:nvSpPr>
          <p:spPr bwMode="auto">
            <a:xfrm>
              <a:off x="2699792" y="1432165"/>
              <a:ext cx="198153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defTabSz="1218565" eaLnBrk="1" hangingPunct="1">
                <a:spcBef>
                  <a:spcPct val="0"/>
                </a:spcBef>
                <a:buNone/>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此处添加简单扼要的说明文字，</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r" defTabSz="1218565" eaLnBrk="1" hangingPunct="1">
                <a:spcBef>
                  <a:spcPct val="0"/>
                </a:spcBef>
                <a:buNone/>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添加简短说明文字。</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6211703" y="4838879"/>
            <a:ext cx="2642040" cy="818615"/>
            <a:chOff x="2699792" y="1164453"/>
            <a:chExt cx="1981530" cy="613961"/>
          </a:xfrm>
        </p:grpSpPr>
        <p:sp>
          <p:nvSpPr>
            <p:cNvPr id="44" name="Rectangle 13" descr="FD1DDF730CE4456e89755B07FE1653D0# #Rectangle 13"/>
            <p:cNvSpPr>
              <a:spLocks noChangeArrowheads="1"/>
            </p:cNvSpPr>
            <p:nvPr/>
          </p:nvSpPr>
          <p:spPr bwMode="auto">
            <a:xfrm>
              <a:off x="3147100" y="1164453"/>
              <a:ext cx="146008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8565" eaLnBrk="1" hangingPunct="1">
                <a:spcBef>
                  <a:spcPct val="0"/>
                </a:spcBef>
                <a:buNone/>
                <a:defRPr/>
              </a:pPr>
              <a:r>
                <a:rPr lang="zh-CN" altLang="en-US" sz="1600" b="1" kern="0" dirty="0">
                  <a:solidFill>
                    <a:sysClr val="windowText" lastClr="000000">
                      <a:lumMod val="85000"/>
                      <a:lumOff val="15000"/>
                    </a:sysClr>
                  </a:solidFill>
                  <a:latin typeface="微软雅黑" panose="020B0503020204020204" pitchFamily="34" charset="-122"/>
                  <a:ea typeface="微软雅黑" panose="020B0503020204020204" pitchFamily="34" charset="-122"/>
                </a:rPr>
                <a:t>对策四：添加标题</a:t>
              </a:r>
              <a:endParaRPr lang="en-US" altLang="zh-CN" sz="1600" b="1"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45" name="Rectangle 13" descr="FD1DDF730CE4456e89755B07FE1653D0# #Rectangle 13"/>
            <p:cNvSpPr>
              <a:spLocks noChangeArrowheads="1"/>
            </p:cNvSpPr>
            <p:nvPr/>
          </p:nvSpPr>
          <p:spPr bwMode="auto">
            <a:xfrm>
              <a:off x="2699792" y="1432165"/>
              <a:ext cx="198153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defTabSz="1218565" eaLnBrk="1" hangingPunct="1">
                <a:spcBef>
                  <a:spcPct val="0"/>
                </a:spcBef>
                <a:buNone/>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此处添加简单扼要的说明文字，</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algn="r" defTabSz="1218565" eaLnBrk="1" hangingPunct="1">
                <a:spcBef>
                  <a:spcPct val="0"/>
                </a:spcBef>
                <a:buNone/>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添加简短说明文字。</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339777" y="4193131"/>
            <a:ext cx="1342955" cy="1636136"/>
            <a:chOff x="3254832" y="3144848"/>
            <a:chExt cx="1007216" cy="1227102"/>
          </a:xfrm>
          <a:solidFill>
            <a:srgbClr val="04A7FA">
              <a:lumMod val="75000"/>
            </a:srgbClr>
          </a:solidFill>
        </p:grpSpPr>
        <p:grpSp>
          <p:nvGrpSpPr>
            <p:cNvPr id="47" name="组合 46"/>
            <p:cNvGrpSpPr/>
            <p:nvPr/>
          </p:nvGrpSpPr>
          <p:grpSpPr>
            <a:xfrm rot="10800000">
              <a:off x="3254832" y="3144848"/>
              <a:ext cx="1007216" cy="1227102"/>
              <a:chOff x="3058445" y="3397615"/>
              <a:chExt cx="1089941" cy="1327886"/>
            </a:xfrm>
            <a:grpFill/>
          </p:grpSpPr>
          <p:sp>
            <p:nvSpPr>
              <p:cNvPr id="49" name="等腰三角形 80"/>
              <p:cNvSpPr/>
              <p:nvPr/>
            </p:nvSpPr>
            <p:spPr>
              <a:xfrm flipV="1">
                <a:off x="3058445" y="3397615"/>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50" name="等腰三角形 80"/>
              <p:cNvSpPr/>
              <p:nvPr/>
            </p:nvSpPr>
            <p:spPr>
              <a:xfrm flipV="1">
                <a:off x="3229972" y="3573374"/>
                <a:ext cx="746886" cy="909940"/>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48" name="Freeform 25"/>
            <p:cNvSpPr>
              <a:spLocks noEditPoints="1"/>
            </p:cNvSpPr>
            <p:nvPr/>
          </p:nvSpPr>
          <p:spPr bwMode="auto">
            <a:xfrm flipH="1">
              <a:off x="3555138" y="3669506"/>
              <a:ext cx="397423" cy="375045"/>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ysClr val="windowText" lastClr="000000">
                <a:lumMod val="85000"/>
                <a:lumOff val="15000"/>
              </a:sysClr>
            </a:solidFill>
            <a:ln w="9525">
              <a:noFill/>
              <a:round/>
            </a:ln>
            <a:effectLst/>
          </p:spPr>
          <p:txBody>
            <a:bodyPr vert="horz" wrap="square" lIns="162560" tIns="81280" rIns="162560" bIns="81280" numCol="1" anchor="t" anchorCtr="0" compatLnSpc="1"/>
            <a:lstStyle/>
            <a:p>
              <a:pPr defTabSz="1218565">
                <a:defRPr/>
              </a:pPr>
              <a:endParaRPr lang="zh-CN" altLang="en-US" sz="3200" kern="0">
                <a:solidFill>
                  <a:sysClr val="windowText" lastClr="000000"/>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6622484" y="1788909"/>
            <a:ext cx="1342957" cy="1636136"/>
            <a:chOff x="4966862" y="1341682"/>
            <a:chExt cx="1007218" cy="1227102"/>
          </a:xfrm>
        </p:grpSpPr>
        <p:grpSp>
          <p:nvGrpSpPr>
            <p:cNvPr id="52" name="组合 51"/>
            <p:cNvGrpSpPr/>
            <p:nvPr/>
          </p:nvGrpSpPr>
          <p:grpSpPr>
            <a:xfrm>
              <a:off x="4966862" y="1341682"/>
              <a:ext cx="1007218" cy="1227102"/>
              <a:chOff x="1493568" y="909219"/>
              <a:chExt cx="1089941" cy="1327886"/>
            </a:xfrm>
          </p:grpSpPr>
          <p:sp>
            <p:nvSpPr>
              <p:cNvPr id="62" name="等腰三角形 80"/>
              <p:cNvSpPr/>
              <p:nvPr/>
            </p:nvSpPr>
            <p:spPr>
              <a:xfrm flipV="1">
                <a:off x="1493568" y="909219"/>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63" name="等腰三角形 80"/>
              <p:cNvSpPr/>
              <p:nvPr/>
            </p:nvSpPr>
            <p:spPr>
              <a:xfrm flipV="1">
                <a:off x="1665095" y="1087388"/>
                <a:ext cx="746886" cy="909940"/>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267703" y="1671650"/>
              <a:ext cx="375055" cy="352571"/>
              <a:chOff x="-2553911" y="3559322"/>
              <a:chExt cx="1826946" cy="1717745"/>
            </a:xfrm>
            <a:solidFill>
              <a:srgbClr val="04A7FA">
                <a:lumMod val="75000"/>
              </a:srgbClr>
            </a:solidFill>
            <a:effectLst/>
          </p:grpSpPr>
          <p:sp>
            <p:nvSpPr>
              <p:cNvPr id="54" name="Freeform 92"/>
              <p:cNvSpPr/>
              <p:nvPr/>
            </p:nvSpPr>
            <p:spPr bwMode="auto">
              <a:xfrm>
                <a:off x="-1233304" y="4883352"/>
                <a:ext cx="160314" cy="168281"/>
              </a:xfrm>
              <a:custGeom>
                <a:avLst/>
                <a:gdLst>
                  <a:gd name="T0" fmla="*/ 5 w 43"/>
                  <a:gd name="T1" fmla="*/ 4 h 45"/>
                  <a:gd name="T2" fmla="*/ 20 w 43"/>
                  <a:gd name="T3" fmla="*/ 5 h 45"/>
                  <a:gd name="T4" fmla="*/ 20 w 43"/>
                  <a:gd name="T5" fmla="*/ 5 h 45"/>
                  <a:gd name="T6" fmla="*/ 39 w 43"/>
                  <a:gd name="T7" fmla="*/ 25 h 45"/>
                  <a:gd name="T8" fmla="*/ 38 w 43"/>
                  <a:gd name="T9" fmla="*/ 41 h 45"/>
                  <a:gd name="T10" fmla="*/ 38 w 43"/>
                  <a:gd name="T11" fmla="*/ 41 h 45"/>
                  <a:gd name="T12" fmla="*/ 23 w 43"/>
                  <a:gd name="T13" fmla="*/ 40 h 45"/>
                  <a:gd name="T14" fmla="*/ 23 w 43"/>
                  <a:gd name="T15" fmla="*/ 40 h 45"/>
                  <a:gd name="T16" fmla="*/ 4 w 43"/>
                  <a:gd name="T17" fmla="*/ 20 h 45"/>
                  <a:gd name="T18" fmla="*/ 2 w 43"/>
                  <a:gd name="T19" fmla="*/ 18 h 45"/>
                  <a:gd name="T20" fmla="*/ 2 w 43"/>
                  <a:gd name="T21" fmla="*/ 18 h 45"/>
                  <a:gd name="T22" fmla="*/ 5 w 43"/>
                  <a:gd name="T23"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45">
                    <a:moveTo>
                      <a:pt x="5" y="4"/>
                    </a:moveTo>
                    <a:cubicBezTo>
                      <a:pt x="9" y="0"/>
                      <a:pt x="16" y="0"/>
                      <a:pt x="20" y="5"/>
                    </a:cubicBezTo>
                    <a:cubicBezTo>
                      <a:pt x="20" y="5"/>
                      <a:pt x="20" y="5"/>
                      <a:pt x="20" y="5"/>
                    </a:cubicBezTo>
                    <a:cubicBezTo>
                      <a:pt x="39" y="25"/>
                      <a:pt x="39" y="25"/>
                      <a:pt x="39" y="25"/>
                    </a:cubicBezTo>
                    <a:cubicBezTo>
                      <a:pt x="43" y="30"/>
                      <a:pt x="43" y="37"/>
                      <a:pt x="38" y="41"/>
                    </a:cubicBezTo>
                    <a:cubicBezTo>
                      <a:pt x="38" y="41"/>
                      <a:pt x="38" y="41"/>
                      <a:pt x="38" y="41"/>
                    </a:cubicBezTo>
                    <a:cubicBezTo>
                      <a:pt x="34" y="45"/>
                      <a:pt x="27" y="45"/>
                      <a:pt x="23" y="40"/>
                    </a:cubicBezTo>
                    <a:cubicBezTo>
                      <a:pt x="23" y="40"/>
                      <a:pt x="23" y="40"/>
                      <a:pt x="23" y="40"/>
                    </a:cubicBezTo>
                    <a:cubicBezTo>
                      <a:pt x="4" y="20"/>
                      <a:pt x="4" y="20"/>
                      <a:pt x="4" y="20"/>
                    </a:cubicBezTo>
                    <a:cubicBezTo>
                      <a:pt x="3" y="19"/>
                      <a:pt x="3" y="18"/>
                      <a:pt x="2" y="18"/>
                    </a:cubicBezTo>
                    <a:cubicBezTo>
                      <a:pt x="2" y="18"/>
                      <a:pt x="2" y="18"/>
                      <a:pt x="2" y="18"/>
                    </a:cubicBezTo>
                    <a:cubicBezTo>
                      <a:pt x="0" y="13"/>
                      <a:pt x="1" y="8"/>
                      <a:pt x="5" y="4"/>
                    </a:cubicBezTo>
                    <a:close/>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55" name="Freeform 93"/>
              <p:cNvSpPr/>
              <p:nvPr/>
            </p:nvSpPr>
            <p:spPr bwMode="auto">
              <a:xfrm>
                <a:off x="-1211083" y="4718246"/>
                <a:ext cx="190471" cy="131768"/>
              </a:xfrm>
              <a:custGeom>
                <a:avLst/>
                <a:gdLst>
                  <a:gd name="T0" fmla="*/ 2 w 51"/>
                  <a:gd name="T1" fmla="*/ 27 h 35"/>
                  <a:gd name="T2" fmla="*/ 17 w 51"/>
                  <a:gd name="T3" fmla="*/ 33 h 35"/>
                  <a:gd name="T4" fmla="*/ 17 w 51"/>
                  <a:gd name="T5" fmla="*/ 33 h 35"/>
                  <a:gd name="T6" fmla="*/ 42 w 51"/>
                  <a:gd name="T7" fmla="*/ 23 h 35"/>
                  <a:gd name="T8" fmla="*/ 49 w 51"/>
                  <a:gd name="T9" fmla="*/ 9 h 35"/>
                  <a:gd name="T10" fmla="*/ 49 w 51"/>
                  <a:gd name="T11" fmla="*/ 9 h 35"/>
                  <a:gd name="T12" fmla="*/ 34 w 51"/>
                  <a:gd name="T13" fmla="*/ 2 h 35"/>
                  <a:gd name="T14" fmla="*/ 34 w 51"/>
                  <a:gd name="T15" fmla="*/ 2 h 35"/>
                  <a:gd name="T16" fmla="*/ 9 w 51"/>
                  <a:gd name="T17" fmla="*/ 12 h 35"/>
                  <a:gd name="T18" fmla="*/ 6 w 51"/>
                  <a:gd name="T19" fmla="*/ 14 h 35"/>
                  <a:gd name="T20" fmla="*/ 6 w 51"/>
                  <a:gd name="T21" fmla="*/ 14 h 35"/>
                  <a:gd name="T22" fmla="*/ 2 w 51"/>
                  <a:gd name="T2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35">
                    <a:moveTo>
                      <a:pt x="2" y="27"/>
                    </a:moveTo>
                    <a:cubicBezTo>
                      <a:pt x="4" y="33"/>
                      <a:pt x="11" y="35"/>
                      <a:pt x="17" y="33"/>
                    </a:cubicBezTo>
                    <a:cubicBezTo>
                      <a:pt x="17" y="33"/>
                      <a:pt x="17" y="33"/>
                      <a:pt x="17" y="33"/>
                    </a:cubicBezTo>
                    <a:cubicBezTo>
                      <a:pt x="42" y="23"/>
                      <a:pt x="42" y="23"/>
                      <a:pt x="42" y="23"/>
                    </a:cubicBezTo>
                    <a:cubicBezTo>
                      <a:pt x="48" y="21"/>
                      <a:pt x="51" y="14"/>
                      <a:pt x="49" y="9"/>
                    </a:cubicBezTo>
                    <a:cubicBezTo>
                      <a:pt x="49" y="9"/>
                      <a:pt x="49" y="9"/>
                      <a:pt x="49" y="9"/>
                    </a:cubicBezTo>
                    <a:cubicBezTo>
                      <a:pt x="47" y="3"/>
                      <a:pt x="40" y="0"/>
                      <a:pt x="34" y="2"/>
                    </a:cubicBezTo>
                    <a:cubicBezTo>
                      <a:pt x="34" y="2"/>
                      <a:pt x="34" y="2"/>
                      <a:pt x="34" y="2"/>
                    </a:cubicBezTo>
                    <a:cubicBezTo>
                      <a:pt x="9" y="12"/>
                      <a:pt x="9" y="12"/>
                      <a:pt x="9" y="12"/>
                    </a:cubicBezTo>
                    <a:cubicBezTo>
                      <a:pt x="8" y="13"/>
                      <a:pt x="7" y="13"/>
                      <a:pt x="6" y="14"/>
                    </a:cubicBezTo>
                    <a:cubicBezTo>
                      <a:pt x="6" y="14"/>
                      <a:pt x="6" y="14"/>
                      <a:pt x="6" y="14"/>
                    </a:cubicBezTo>
                    <a:cubicBezTo>
                      <a:pt x="2" y="17"/>
                      <a:pt x="0" y="22"/>
                      <a:pt x="2"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56" name="Freeform 94"/>
              <p:cNvSpPr>
                <a:spLocks noEditPoints="1"/>
              </p:cNvSpPr>
              <p:nvPr/>
            </p:nvSpPr>
            <p:spPr bwMode="auto">
              <a:xfrm>
                <a:off x="-2249157" y="4167358"/>
                <a:ext cx="801572" cy="806484"/>
              </a:xfrm>
              <a:custGeom>
                <a:avLst/>
                <a:gdLst>
                  <a:gd name="T0" fmla="*/ 0 w 214"/>
                  <a:gd name="T1" fmla="*/ 108 h 215"/>
                  <a:gd name="T2" fmla="*/ 107 w 214"/>
                  <a:gd name="T3" fmla="*/ 0 h 215"/>
                  <a:gd name="T4" fmla="*/ 107 w 214"/>
                  <a:gd name="T5" fmla="*/ 0 h 215"/>
                  <a:gd name="T6" fmla="*/ 214 w 214"/>
                  <a:gd name="T7" fmla="*/ 108 h 215"/>
                  <a:gd name="T8" fmla="*/ 214 w 214"/>
                  <a:gd name="T9" fmla="*/ 108 h 215"/>
                  <a:gd name="T10" fmla="*/ 107 w 214"/>
                  <a:gd name="T11" fmla="*/ 215 h 215"/>
                  <a:gd name="T12" fmla="*/ 107 w 214"/>
                  <a:gd name="T13" fmla="*/ 215 h 215"/>
                  <a:gd name="T14" fmla="*/ 0 w 214"/>
                  <a:gd name="T15" fmla="*/ 108 h 215"/>
                  <a:gd name="T16" fmla="*/ 10 w 214"/>
                  <a:gd name="T17" fmla="*/ 108 h 215"/>
                  <a:gd name="T18" fmla="*/ 107 w 214"/>
                  <a:gd name="T19" fmla="*/ 205 h 215"/>
                  <a:gd name="T20" fmla="*/ 107 w 214"/>
                  <a:gd name="T21" fmla="*/ 205 h 215"/>
                  <a:gd name="T22" fmla="*/ 204 w 214"/>
                  <a:gd name="T23" fmla="*/ 108 h 215"/>
                  <a:gd name="T24" fmla="*/ 204 w 214"/>
                  <a:gd name="T25" fmla="*/ 108 h 215"/>
                  <a:gd name="T26" fmla="*/ 107 w 214"/>
                  <a:gd name="T27" fmla="*/ 11 h 215"/>
                  <a:gd name="T28" fmla="*/ 107 w 214"/>
                  <a:gd name="T29" fmla="*/ 11 h 215"/>
                  <a:gd name="T30" fmla="*/ 10 w 214"/>
                  <a:gd name="T31" fmla="*/ 108 h 215"/>
                  <a:gd name="T32" fmla="*/ 10 w 214"/>
                  <a:gd name="T33" fmla="*/ 1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4" h="215">
                    <a:moveTo>
                      <a:pt x="0" y="108"/>
                    </a:moveTo>
                    <a:cubicBezTo>
                      <a:pt x="0" y="48"/>
                      <a:pt x="48" y="0"/>
                      <a:pt x="107" y="0"/>
                    </a:cubicBezTo>
                    <a:cubicBezTo>
                      <a:pt x="107" y="0"/>
                      <a:pt x="107" y="0"/>
                      <a:pt x="107" y="0"/>
                    </a:cubicBezTo>
                    <a:cubicBezTo>
                      <a:pt x="166" y="0"/>
                      <a:pt x="214" y="48"/>
                      <a:pt x="214" y="108"/>
                    </a:cubicBezTo>
                    <a:cubicBezTo>
                      <a:pt x="214" y="108"/>
                      <a:pt x="214" y="108"/>
                      <a:pt x="214" y="108"/>
                    </a:cubicBezTo>
                    <a:cubicBezTo>
                      <a:pt x="214" y="167"/>
                      <a:pt x="166" y="215"/>
                      <a:pt x="107" y="215"/>
                    </a:cubicBezTo>
                    <a:cubicBezTo>
                      <a:pt x="107" y="215"/>
                      <a:pt x="107" y="215"/>
                      <a:pt x="107" y="215"/>
                    </a:cubicBezTo>
                    <a:cubicBezTo>
                      <a:pt x="48" y="215"/>
                      <a:pt x="0" y="167"/>
                      <a:pt x="0" y="108"/>
                    </a:cubicBezTo>
                    <a:close/>
                    <a:moveTo>
                      <a:pt x="10" y="108"/>
                    </a:moveTo>
                    <a:cubicBezTo>
                      <a:pt x="10" y="161"/>
                      <a:pt x="54" y="204"/>
                      <a:pt x="107" y="205"/>
                    </a:cubicBezTo>
                    <a:cubicBezTo>
                      <a:pt x="107" y="205"/>
                      <a:pt x="107" y="205"/>
                      <a:pt x="107" y="205"/>
                    </a:cubicBezTo>
                    <a:cubicBezTo>
                      <a:pt x="161" y="204"/>
                      <a:pt x="204" y="161"/>
                      <a:pt x="204" y="108"/>
                    </a:cubicBezTo>
                    <a:cubicBezTo>
                      <a:pt x="204" y="108"/>
                      <a:pt x="204" y="108"/>
                      <a:pt x="204" y="108"/>
                    </a:cubicBezTo>
                    <a:cubicBezTo>
                      <a:pt x="204" y="54"/>
                      <a:pt x="161" y="11"/>
                      <a:pt x="107" y="11"/>
                    </a:cubicBezTo>
                    <a:cubicBezTo>
                      <a:pt x="107" y="11"/>
                      <a:pt x="107" y="11"/>
                      <a:pt x="107" y="11"/>
                    </a:cubicBezTo>
                    <a:cubicBezTo>
                      <a:pt x="54" y="11"/>
                      <a:pt x="10" y="54"/>
                      <a:pt x="10" y="108"/>
                    </a:cubicBezTo>
                    <a:cubicBezTo>
                      <a:pt x="10" y="108"/>
                      <a:pt x="10" y="108"/>
                      <a:pt x="10" y="108"/>
                    </a:cubicBezTo>
                    <a:close/>
                  </a:path>
                </a:pathLst>
              </a:custGeom>
              <a:solidFill>
                <a:sysClr val="windowText" lastClr="000000">
                  <a:lumMod val="85000"/>
                  <a:lumOff val="15000"/>
                </a:sysClr>
              </a:solidFill>
              <a:ln w="9525">
                <a:solidFill>
                  <a:srgbClr val="000000"/>
                </a:solidFill>
                <a:round/>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57" name="Freeform 95"/>
              <p:cNvSpPr>
                <a:spLocks noEditPoints="1"/>
              </p:cNvSpPr>
              <p:nvPr/>
            </p:nvSpPr>
            <p:spPr bwMode="auto">
              <a:xfrm>
                <a:off x="-2553911" y="3864133"/>
                <a:ext cx="1414255" cy="1412934"/>
              </a:xfrm>
              <a:custGeom>
                <a:avLst/>
                <a:gdLst>
                  <a:gd name="T0" fmla="*/ 377 w 377"/>
                  <a:gd name="T1" fmla="*/ 182 h 377"/>
                  <a:gd name="T2" fmla="*/ 341 w 377"/>
                  <a:gd name="T3" fmla="*/ 149 h 377"/>
                  <a:gd name="T4" fmla="*/ 325 w 377"/>
                  <a:gd name="T5" fmla="*/ 110 h 377"/>
                  <a:gd name="T6" fmla="*/ 327 w 377"/>
                  <a:gd name="T7" fmla="*/ 61 h 377"/>
                  <a:gd name="T8" fmla="*/ 324 w 377"/>
                  <a:gd name="T9" fmla="*/ 58 h 377"/>
                  <a:gd name="T10" fmla="*/ 319 w 377"/>
                  <a:gd name="T11" fmla="*/ 53 h 377"/>
                  <a:gd name="T12" fmla="*/ 317 w 377"/>
                  <a:gd name="T13" fmla="*/ 51 h 377"/>
                  <a:gd name="T14" fmla="*/ 268 w 377"/>
                  <a:gd name="T15" fmla="*/ 53 h 377"/>
                  <a:gd name="T16" fmla="*/ 229 w 377"/>
                  <a:gd name="T17" fmla="*/ 36 h 377"/>
                  <a:gd name="T18" fmla="*/ 196 w 377"/>
                  <a:gd name="T19" fmla="*/ 0 h 377"/>
                  <a:gd name="T20" fmla="*/ 192 w 377"/>
                  <a:gd name="T21" fmla="*/ 0 h 377"/>
                  <a:gd name="T22" fmla="*/ 185 w 377"/>
                  <a:gd name="T23" fmla="*/ 0 h 377"/>
                  <a:gd name="T24" fmla="*/ 182 w 377"/>
                  <a:gd name="T25" fmla="*/ 0 h 377"/>
                  <a:gd name="T26" fmla="*/ 149 w 377"/>
                  <a:gd name="T27" fmla="*/ 36 h 377"/>
                  <a:gd name="T28" fmla="*/ 109 w 377"/>
                  <a:gd name="T29" fmla="*/ 52 h 377"/>
                  <a:gd name="T30" fmla="*/ 60 w 377"/>
                  <a:gd name="T31" fmla="*/ 50 h 377"/>
                  <a:gd name="T32" fmla="*/ 58 w 377"/>
                  <a:gd name="T33" fmla="*/ 52 h 377"/>
                  <a:gd name="T34" fmla="*/ 53 w 377"/>
                  <a:gd name="T35" fmla="*/ 57 h 377"/>
                  <a:gd name="T36" fmla="*/ 50 w 377"/>
                  <a:gd name="T37" fmla="*/ 60 h 377"/>
                  <a:gd name="T38" fmla="*/ 52 w 377"/>
                  <a:gd name="T39" fmla="*/ 108 h 377"/>
                  <a:gd name="T40" fmla="*/ 36 w 377"/>
                  <a:gd name="T41" fmla="*/ 148 h 377"/>
                  <a:gd name="T42" fmla="*/ 0 w 377"/>
                  <a:gd name="T43" fmla="*/ 181 h 377"/>
                  <a:gd name="T44" fmla="*/ 0 w 377"/>
                  <a:gd name="T45" fmla="*/ 184 h 377"/>
                  <a:gd name="T46" fmla="*/ 0 w 377"/>
                  <a:gd name="T47" fmla="*/ 191 h 377"/>
                  <a:gd name="T48" fmla="*/ 0 w 377"/>
                  <a:gd name="T49" fmla="*/ 195 h 377"/>
                  <a:gd name="T50" fmla="*/ 35 w 377"/>
                  <a:gd name="T51" fmla="*/ 228 h 377"/>
                  <a:gd name="T52" fmla="*/ 51 w 377"/>
                  <a:gd name="T53" fmla="*/ 267 h 377"/>
                  <a:gd name="T54" fmla="*/ 49 w 377"/>
                  <a:gd name="T55" fmla="*/ 316 h 377"/>
                  <a:gd name="T56" fmla="*/ 52 w 377"/>
                  <a:gd name="T57" fmla="*/ 319 h 377"/>
                  <a:gd name="T58" fmla="*/ 57 w 377"/>
                  <a:gd name="T59" fmla="*/ 324 h 377"/>
                  <a:gd name="T60" fmla="*/ 59 w 377"/>
                  <a:gd name="T61" fmla="*/ 326 h 377"/>
                  <a:gd name="T62" fmla="*/ 108 w 377"/>
                  <a:gd name="T63" fmla="*/ 324 h 377"/>
                  <a:gd name="T64" fmla="*/ 147 w 377"/>
                  <a:gd name="T65" fmla="*/ 341 h 377"/>
                  <a:gd name="T66" fmla="*/ 180 w 377"/>
                  <a:gd name="T67" fmla="*/ 377 h 377"/>
                  <a:gd name="T68" fmla="*/ 184 w 377"/>
                  <a:gd name="T69" fmla="*/ 377 h 377"/>
                  <a:gd name="T70" fmla="*/ 191 w 377"/>
                  <a:gd name="T71" fmla="*/ 377 h 377"/>
                  <a:gd name="T72" fmla="*/ 194 w 377"/>
                  <a:gd name="T73" fmla="*/ 377 h 377"/>
                  <a:gd name="T74" fmla="*/ 227 w 377"/>
                  <a:gd name="T75" fmla="*/ 341 h 377"/>
                  <a:gd name="T76" fmla="*/ 267 w 377"/>
                  <a:gd name="T77" fmla="*/ 325 h 377"/>
                  <a:gd name="T78" fmla="*/ 316 w 377"/>
                  <a:gd name="T79" fmla="*/ 327 h 377"/>
                  <a:gd name="T80" fmla="*/ 318 w 377"/>
                  <a:gd name="T81" fmla="*/ 325 h 377"/>
                  <a:gd name="T82" fmla="*/ 323 w 377"/>
                  <a:gd name="T83" fmla="*/ 320 h 377"/>
                  <a:gd name="T84" fmla="*/ 326 w 377"/>
                  <a:gd name="T85" fmla="*/ 317 h 377"/>
                  <a:gd name="T86" fmla="*/ 324 w 377"/>
                  <a:gd name="T87" fmla="*/ 269 h 377"/>
                  <a:gd name="T88" fmla="*/ 341 w 377"/>
                  <a:gd name="T89" fmla="*/ 229 h 377"/>
                  <a:gd name="T90" fmla="*/ 377 w 377"/>
                  <a:gd name="T91" fmla="*/ 196 h 377"/>
                  <a:gd name="T92" fmla="*/ 377 w 377"/>
                  <a:gd name="T93" fmla="*/ 193 h 377"/>
                  <a:gd name="T94" fmla="*/ 377 w 377"/>
                  <a:gd name="T95" fmla="*/ 186 h 377"/>
                  <a:gd name="T96" fmla="*/ 377 w 377"/>
                  <a:gd name="T97" fmla="*/ 182 h 377"/>
                  <a:gd name="T98" fmla="*/ 188 w 377"/>
                  <a:gd name="T99" fmla="*/ 303 h 377"/>
                  <a:gd name="T100" fmla="*/ 73 w 377"/>
                  <a:gd name="T101" fmla="*/ 189 h 377"/>
                  <a:gd name="T102" fmla="*/ 188 w 377"/>
                  <a:gd name="T103" fmla="*/ 74 h 377"/>
                  <a:gd name="T104" fmla="*/ 303 w 377"/>
                  <a:gd name="T105" fmla="*/ 189 h 377"/>
                  <a:gd name="T106" fmla="*/ 188 w 377"/>
                  <a:gd name="T107" fmla="*/ 303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 h="377">
                    <a:moveTo>
                      <a:pt x="377" y="182"/>
                    </a:moveTo>
                    <a:cubicBezTo>
                      <a:pt x="377" y="160"/>
                      <a:pt x="354" y="152"/>
                      <a:pt x="341" y="149"/>
                    </a:cubicBezTo>
                    <a:cubicBezTo>
                      <a:pt x="337" y="135"/>
                      <a:pt x="332" y="122"/>
                      <a:pt x="325" y="110"/>
                    </a:cubicBezTo>
                    <a:cubicBezTo>
                      <a:pt x="332" y="99"/>
                      <a:pt x="343" y="77"/>
                      <a:pt x="327" y="61"/>
                    </a:cubicBezTo>
                    <a:cubicBezTo>
                      <a:pt x="324" y="58"/>
                      <a:pt x="324" y="58"/>
                      <a:pt x="324" y="58"/>
                    </a:cubicBezTo>
                    <a:cubicBezTo>
                      <a:pt x="319" y="53"/>
                      <a:pt x="319" y="53"/>
                      <a:pt x="319" y="53"/>
                    </a:cubicBezTo>
                    <a:cubicBezTo>
                      <a:pt x="317" y="51"/>
                      <a:pt x="317" y="51"/>
                      <a:pt x="317" y="51"/>
                    </a:cubicBezTo>
                    <a:cubicBezTo>
                      <a:pt x="301" y="35"/>
                      <a:pt x="280" y="45"/>
                      <a:pt x="268" y="53"/>
                    </a:cubicBezTo>
                    <a:cubicBezTo>
                      <a:pt x="256" y="45"/>
                      <a:pt x="243" y="40"/>
                      <a:pt x="229" y="36"/>
                    </a:cubicBezTo>
                    <a:cubicBezTo>
                      <a:pt x="226" y="23"/>
                      <a:pt x="218" y="0"/>
                      <a:pt x="196" y="0"/>
                    </a:cubicBezTo>
                    <a:cubicBezTo>
                      <a:pt x="192" y="0"/>
                      <a:pt x="192" y="0"/>
                      <a:pt x="192" y="0"/>
                    </a:cubicBezTo>
                    <a:cubicBezTo>
                      <a:pt x="185" y="0"/>
                      <a:pt x="185" y="0"/>
                      <a:pt x="185" y="0"/>
                    </a:cubicBezTo>
                    <a:cubicBezTo>
                      <a:pt x="182" y="0"/>
                      <a:pt x="182" y="0"/>
                      <a:pt x="182" y="0"/>
                    </a:cubicBezTo>
                    <a:cubicBezTo>
                      <a:pt x="160" y="0"/>
                      <a:pt x="152" y="23"/>
                      <a:pt x="149" y="36"/>
                    </a:cubicBezTo>
                    <a:cubicBezTo>
                      <a:pt x="135" y="39"/>
                      <a:pt x="121" y="45"/>
                      <a:pt x="109" y="52"/>
                    </a:cubicBezTo>
                    <a:cubicBezTo>
                      <a:pt x="98" y="44"/>
                      <a:pt x="76" y="34"/>
                      <a:pt x="60" y="50"/>
                    </a:cubicBezTo>
                    <a:cubicBezTo>
                      <a:pt x="58" y="52"/>
                      <a:pt x="58" y="52"/>
                      <a:pt x="58" y="52"/>
                    </a:cubicBezTo>
                    <a:cubicBezTo>
                      <a:pt x="53" y="57"/>
                      <a:pt x="53" y="57"/>
                      <a:pt x="53" y="57"/>
                    </a:cubicBezTo>
                    <a:cubicBezTo>
                      <a:pt x="50" y="60"/>
                      <a:pt x="50" y="60"/>
                      <a:pt x="50" y="60"/>
                    </a:cubicBezTo>
                    <a:cubicBezTo>
                      <a:pt x="35" y="75"/>
                      <a:pt x="45" y="97"/>
                      <a:pt x="52" y="108"/>
                    </a:cubicBezTo>
                    <a:cubicBezTo>
                      <a:pt x="45" y="120"/>
                      <a:pt x="39" y="134"/>
                      <a:pt x="36" y="148"/>
                    </a:cubicBezTo>
                    <a:cubicBezTo>
                      <a:pt x="23" y="150"/>
                      <a:pt x="0" y="158"/>
                      <a:pt x="0" y="181"/>
                    </a:cubicBezTo>
                    <a:cubicBezTo>
                      <a:pt x="0" y="184"/>
                      <a:pt x="0" y="184"/>
                      <a:pt x="0" y="184"/>
                    </a:cubicBezTo>
                    <a:cubicBezTo>
                      <a:pt x="0" y="191"/>
                      <a:pt x="0" y="191"/>
                      <a:pt x="0" y="191"/>
                    </a:cubicBezTo>
                    <a:cubicBezTo>
                      <a:pt x="0" y="195"/>
                      <a:pt x="0" y="195"/>
                      <a:pt x="0" y="195"/>
                    </a:cubicBezTo>
                    <a:cubicBezTo>
                      <a:pt x="0" y="217"/>
                      <a:pt x="22" y="225"/>
                      <a:pt x="35" y="228"/>
                    </a:cubicBezTo>
                    <a:cubicBezTo>
                      <a:pt x="39" y="242"/>
                      <a:pt x="44" y="255"/>
                      <a:pt x="51" y="267"/>
                    </a:cubicBezTo>
                    <a:cubicBezTo>
                      <a:pt x="44" y="279"/>
                      <a:pt x="33" y="300"/>
                      <a:pt x="49" y="316"/>
                    </a:cubicBezTo>
                    <a:cubicBezTo>
                      <a:pt x="52" y="319"/>
                      <a:pt x="52" y="319"/>
                      <a:pt x="52" y="319"/>
                    </a:cubicBezTo>
                    <a:cubicBezTo>
                      <a:pt x="57" y="324"/>
                      <a:pt x="57" y="324"/>
                      <a:pt x="57" y="324"/>
                    </a:cubicBezTo>
                    <a:cubicBezTo>
                      <a:pt x="59" y="326"/>
                      <a:pt x="59" y="326"/>
                      <a:pt x="59" y="326"/>
                    </a:cubicBezTo>
                    <a:cubicBezTo>
                      <a:pt x="75" y="342"/>
                      <a:pt x="97" y="332"/>
                      <a:pt x="108" y="324"/>
                    </a:cubicBezTo>
                    <a:cubicBezTo>
                      <a:pt x="120" y="332"/>
                      <a:pt x="133" y="337"/>
                      <a:pt x="147" y="341"/>
                    </a:cubicBezTo>
                    <a:cubicBezTo>
                      <a:pt x="150" y="354"/>
                      <a:pt x="158" y="377"/>
                      <a:pt x="180" y="377"/>
                    </a:cubicBezTo>
                    <a:cubicBezTo>
                      <a:pt x="184" y="377"/>
                      <a:pt x="184" y="377"/>
                      <a:pt x="184" y="377"/>
                    </a:cubicBezTo>
                    <a:cubicBezTo>
                      <a:pt x="191" y="377"/>
                      <a:pt x="191" y="377"/>
                      <a:pt x="191" y="377"/>
                    </a:cubicBezTo>
                    <a:cubicBezTo>
                      <a:pt x="194" y="377"/>
                      <a:pt x="194" y="377"/>
                      <a:pt x="194" y="377"/>
                    </a:cubicBezTo>
                    <a:cubicBezTo>
                      <a:pt x="217" y="377"/>
                      <a:pt x="225" y="355"/>
                      <a:pt x="227" y="341"/>
                    </a:cubicBezTo>
                    <a:cubicBezTo>
                      <a:pt x="241" y="338"/>
                      <a:pt x="255" y="332"/>
                      <a:pt x="267" y="325"/>
                    </a:cubicBezTo>
                    <a:cubicBezTo>
                      <a:pt x="278" y="333"/>
                      <a:pt x="300" y="343"/>
                      <a:pt x="316" y="327"/>
                    </a:cubicBezTo>
                    <a:cubicBezTo>
                      <a:pt x="318" y="325"/>
                      <a:pt x="318" y="325"/>
                      <a:pt x="318" y="325"/>
                    </a:cubicBezTo>
                    <a:cubicBezTo>
                      <a:pt x="323" y="320"/>
                      <a:pt x="323" y="320"/>
                      <a:pt x="323" y="320"/>
                    </a:cubicBezTo>
                    <a:cubicBezTo>
                      <a:pt x="326" y="317"/>
                      <a:pt x="326" y="317"/>
                      <a:pt x="326" y="317"/>
                    </a:cubicBezTo>
                    <a:cubicBezTo>
                      <a:pt x="342" y="302"/>
                      <a:pt x="331" y="280"/>
                      <a:pt x="324" y="269"/>
                    </a:cubicBezTo>
                    <a:cubicBezTo>
                      <a:pt x="331" y="257"/>
                      <a:pt x="337" y="243"/>
                      <a:pt x="341" y="229"/>
                    </a:cubicBezTo>
                    <a:cubicBezTo>
                      <a:pt x="354" y="227"/>
                      <a:pt x="377" y="219"/>
                      <a:pt x="377" y="196"/>
                    </a:cubicBezTo>
                    <a:cubicBezTo>
                      <a:pt x="377" y="193"/>
                      <a:pt x="377" y="193"/>
                      <a:pt x="377" y="193"/>
                    </a:cubicBezTo>
                    <a:cubicBezTo>
                      <a:pt x="377" y="186"/>
                      <a:pt x="377" y="186"/>
                      <a:pt x="377" y="186"/>
                    </a:cubicBezTo>
                    <a:lnTo>
                      <a:pt x="377" y="182"/>
                    </a:lnTo>
                    <a:close/>
                    <a:moveTo>
                      <a:pt x="188" y="303"/>
                    </a:moveTo>
                    <a:cubicBezTo>
                      <a:pt x="125" y="303"/>
                      <a:pt x="73" y="252"/>
                      <a:pt x="73" y="189"/>
                    </a:cubicBezTo>
                    <a:cubicBezTo>
                      <a:pt x="73" y="125"/>
                      <a:pt x="125" y="74"/>
                      <a:pt x="188" y="74"/>
                    </a:cubicBezTo>
                    <a:cubicBezTo>
                      <a:pt x="252" y="74"/>
                      <a:pt x="303" y="125"/>
                      <a:pt x="303" y="189"/>
                    </a:cubicBezTo>
                    <a:cubicBezTo>
                      <a:pt x="303" y="252"/>
                      <a:pt x="252" y="303"/>
                      <a:pt x="188" y="303"/>
                    </a:cubicBezTo>
                    <a:close/>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58" name="Freeform 96"/>
              <p:cNvSpPr/>
              <p:nvPr/>
            </p:nvSpPr>
            <p:spPr bwMode="auto">
              <a:xfrm>
                <a:off x="-1574564" y="3559322"/>
                <a:ext cx="847599" cy="847758"/>
              </a:xfrm>
              <a:custGeom>
                <a:avLst/>
                <a:gdLst>
                  <a:gd name="T0" fmla="*/ 204 w 226"/>
                  <a:gd name="T1" fmla="*/ 90 h 226"/>
                  <a:gd name="T2" fmla="*/ 195 w 226"/>
                  <a:gd name="T3" fmla="*/ 66 h 226"/>
                  <a:gd name="T4" fmla="*/ 196 w 226"/>
                  <a:gd name="T5" fmla="*/ 37 h 226"/>
                  <a:gd name="T6" fmla="*/ 195 w 226"/>
                  <a:gd name="T7" fmla="*/ 35 h 226"/>
                  <a:gd name="T8" fmla="*/ 192 w 226"/>
                  <a:gd name="T9" fmla="*/ 32 h 226"/>
                  <a:gd name="T10" fmla="*/ 190 w 226"/>
                  <a:gd name="T11" fmla="*/ 31 h 226"/>
                  <a:gd name="T12" fmla="*/ 161 w 226"/>
                  <a:gd name="T13" fmla="*/ 32 h 226"/>
                  <a:gd name="T14" fmla="*/ 137 w 226"/>
                  <a:gd name="T15" fmla="*/ 22 h 226"/>
                  <a:gd name="T16" fmla="*/ 117 w 226"/>
                  <a:gd name="T17" fmla="*/ 0 h 226"/>
                  <a:gd name="T18" fmla="*/ 115 w 226"/>
                  <a:gd name="T19" fmla="*/ 0 h 226"/>
                  <a:gd name="T20" fmla="*/ 111 w 226"/>
                  <a:gd name="T21" fmla="*/ 0 h 226"/>
                  <a:gd name="T22" fmla="*/ 109 w 226"/>
                  <a:gd name="T23" fmla="*/ 0 h 226"/>
                  <a:gd name="T24" fmla="*/ 89 w 226"/>
                  <a:gd name="T25" fmla="*/ 22 h 226"/>
                  <a:gd name="T26" fmla="*/ 66 w 226"/>
                  <a:gd name="T27" fmla="*/ 31 h 226"/>
                  <a:gd name="T28" fmla="*/ 36 w 226"/>
                  <a:gd name="T29" fmla="*/ 30 h 226"/>
                  <a:gd name="T30" fmla="*/ 35 w 226"/>
                  <a:gd name="T31" fmla="*/ 32 h 226"/>
                  <a:gd name="T32" fmla="*/ 32 w 226"/>
                  <a:gd name="T33" fmla="*/ 35 h 226"/>
                  <a:gd name="T34" fmla="*/ 30 w 226"/>
                  <a:gd name="T35" fmla="*/ 36 h 226"/>
                  <a:gd name="T36" fmla="*/ 31 w 226"/>
                  <a:gd name="T37" fmla="*/ 65 h 226"/>
                  <a:gd name="T38" fmla="*/ 21 w 226"/>
                  <a:gd name="T39" fmla="*/ 89 h 226"/>
                  <a:gd name="T40" fmla="*/ 0 w 226"/>
                  <a:gd name="T41" fmla="*/ 109 h 226"/>
                  <a:gd name="T42" fmla="*/ 0 w 226"/>
                  <a:gd name="T43" fmla="*/ 111 h 226"/>
                  <a:gd name="T44" fmla="*/ 0 w 226"/>
                  <a:gd name="T45" fmla="*/ 115 h 226"/>
                  <a:gd name="T46" fmla="*/ 0 w 226"/>
                  <a:gd name="T47" fmla="*/ 117 h 226"/>
                  <a:gd name="T48" fmla="*/ 0 w 226"/>
                  <a:gd name="T49" fmla="*/ 119 h 226"/>
                  <a:gd name="T50" fmla="*/ 7 w 226"/>
                  <a:gd name="T51" fmla="*/ 122 h 226"/>
                  <a:gd name="T52" fmla="*/ 36 w 226"/>
                  <a:gd name="T53" fmla="*/ 114 h 226"/>
                  <a:gd name="T54" fmla="*/ 44 w 226"/>
                  <a:gd name="T55" fmla="*/ 115 h 226"/>
                  <a:gd name="T56" fmla="*/ 44 w 226"/>
                  <a:gd name="T57" fmla="*/ 113 h 226"/>
                  <a:gd name="T58" fmla="*/ 113 w 226"/>
                  <a:gd name="T59" fmla="*/ 44 h 226"/>
                  <a:gd name="T60" fmla="*/ 182 w 226"/>
                  <a:gd name="T61" fmla="*/ 113 h 226"/>
                  <a:gd name="T62" fmla="*/ 113 w 226"/>
                  <a:gd name="T63" fmla="*/ 182 h 226"/>
                  <a:gd name="T64" fmla="*/ 82 w 226"/>
                  <a:gd name="T65" fmla="*/ 175 h 226"/>
                  <a:gd name="T66" fmla="*/ 75 w 226"/>
                  <a:gd name="T67" fmla="*/ 191 h 226"/>
                  <a:gd name="T68" fmla="*/ 80 w 226"/>
                  <a:gd name="T69" fmla="*/ 202 h 226"/>
                  <a:gd name="T70" fmla="*/ 88 w 226"/>
                  <a:gd name="T71" fmla="*/ 205 h 226"/>
                  <a:gd name="T72" fmla="*/ 108 w 226"/>
                  <a:gd name="T73" fmla="*/ 226 h 226"/>
                  <a:gd name="T74" fmla="*/ 110 w 226"/>
                  <a:gd name="T75" fmla="*/ 226 h 226"/>
                  <a:gd name="T76" fmla="*/ 114 w 226"/>
                  <a:gd name="T77" fmla="*/ 226 h 226"/>
                  <a:gd name="T78" fmla="*/ 117 w 226"/>
                  <a:gd name="T79" fmla="*/ 226 h 226"/>
                  <a:gd name="T80" fmla="*/ 136 w 226"/>
                  <a:gd name="T81" fmla="*/ 205 h 226"/>
                  <a:gd name="T82" fmla="*/ 160 w 226"/>
                  <a:gd name="T83" fmla="*/ 195 h 226"/>
                  <a:gd name="T84" fmla="*/ 189 w 226"/>
                  <a:gd name="T85" fmla="*/ 196 h 226"/>
                  <a:gd name="T86" fmla="*/ 191 w 226"/>
                  <a:gd name="T87" fmla="*/ 195 h 226"/>
                  <a:gd name="T88" fmla="*/ 194 w 226"/>
                  <a:gd name="T89" fmla="*/ 192 h 226"/>
                  <a:gd name="T90" fmla="*/ 195 w 226"/>
                  <a:gd name="T91" fmla="*/ 191 h 226"/>
                  <a:gd name="T92" fmla="*/ 194 w 226"/>
                  <a:gd name="T93" fmla="*/ 161 h 226"/>
                  <a:gd name="T94" fmla="*/ 204 w 226"/>
                  <a:gd name="T95" fmla="*/ 138 h 226"/>
                  <a:gd name="T96" fmla="*/ 226 w 226"/>
                  <a:gd name="T97" fmla="*/ 118 h 226"/>
                  <a:gd name="T98" fmla="*/ 226 w 226"/>
                  <a:gd name="T99" fmla="*/ 116 h 226"/>
                  <a:gd name="T100" fmla="*/ 226 w 226"/>
                  <a:gd name="T101" fmla="*/ 112 h 226"/>
                  <a:gd name="T102" fmla="*/ 226 w 226"/>
                  <a:gd name="T103" fmla="*/ 110 h 226"/>
                  <a:gd name="T104" fmla="*/ 204 w 226"/>
                  <a:gd name="T105" fmla="*/ 9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6" h="226">
                    <a:moveTo>
                      <a:pt x="204" y="90"/>
                    </a:moveTo>
                    <a:cubicBezTo>
                      <a:pt x="202" y="81"/>
                      <a:pt x="199" y="73"/>
                      <a:pt x="195" y="66"/>
                    </a:cubicBezTo>
                    <a:cubicBezTo>
                      <a:pt x="199" y="59"/>
                      <a:pt x="206" y="46"/>
                      <a:pt x="196" y="37"/>
                    </a:cubicBezTo>
                    <a:cubicBezTo>
                      <a:pt x="195" y="35"/>
                      <a:pt x="195" y="35"/>
                      <a:pt x="195" y="35"/>
                    </a:cubicBezTo>
                    <a:cubicBezTo>
                      <a:pt x="192" y="32"/>
                      <a:pt x="192" y="32"/>
                      <a:pt x="192" y="32"/>
                    </a:cubicBezTo>
                    <a:cubicBezTo>
                      <a:pt x="190" y="31"/>
                      <a:pt x="190" y="31"/>
                      <a:pt x="190" y="31"/>
                    </a:cubicBezTo>
                    <a:cubicBezTo>
                      <a:pt x="181" y="21"/>
                      <a:pt x="168" y="27"/>
                      <a:pt x="161" y="32"/>
                    </a:cubicBezTo>
                    <a:cubicBezTo>
                      <a:pt x="154" y="28"/>
                      <a:pt x="146" y="24"/>
                      <a:pt x="137" y="22"/>
                    </a:cubicBezTo>
                    <a:cubicBezTo>
                      <a:pt x="136" y="14"/>
                      <a:pt x="131" y="0"/>
                      <a:pt x="117" y="0"/>
                    </a:cubicBezTo>
                    <a:cubicBezTo>
                      <a:pt x="115" y="0"/>
                      <a:pt x="115" y="0"/>
                      <a:pt x="115" y="0"/>
                    </a:cubicBezTo>
                    <a:cubicBezTo>
                      <a:pt x="111" y="0"/>
                      <a:pt x="111" y="0"/>
                      <a:pt x="111" y="0"/>
                    </a:cubicBezTo>
                    <a:cubicBezTo>
                      <a:pt x="109" y="0"/>
                      <a:pt x="109" y="0"/>
                      <a:pt x="109" y="0"/>
                    </a:cubicBezTo>
                    <a:cubicBezTo>
                      <a:pt x="96" y="0"/>
                      <a:pt x="91" y="14"/>
                      <a:pt x="89" y="22"/>
                    </a:cubicBezTo>
                    <a:cubicBezTo>
                      <a:pt x="81" y="24"/>
                      <a:pt x="73" y="27"/>
                      <a:pt x="66" y="31"/>
                    </a:cubicBezTo>
                    <a:cubicBezTo>
                      <a:pt x="59" y="27"/>
                      <a:pt x="46" y="21"/>
                      <a:pt x="36" y="30"/>
                    </a:cubicBezTo>
                    <a:cubicBezTo>
                      <a:pt x="35" y="32"/>
                      <a:pt x="35" y="32"/>
                      <a:pt x="35" y="32"/>
                    </a:cubicBezTo>
                    <a:cubicBezTo>
                      <a:pt x="32" y="35"/>
                      <a:pt x="32" y="35"/>
                      <a:pt x="32" y="35"/>
                    </a:cubicBezTo>
                    <a:cubicBezTo>
                      <a:pt x="30" y="36"/>
                      <a:pt x="30" y="36"/>
                      <a:pt x="30" y="36"/>
                    </a:cubicBezTo>
                    <a:cubicBezTo>
                      <a:pt x="21" y="45"/>
                      <a:pt x="27" y="58"/>
                      <a:pt x="31" y="65"/>
                    </a:cubicBezTo>
                    <a:cubicBezTo>
                      <a:pt x="27" y="72"/>
                      <a:pt x="24" y="80"/>
                      <a:pt x="21" y="89"/>
                    </a:cubicBezTo>
                    <a:cubicBezTo>
                      <a:pt x="14" y="90"/>
                      <a:pt x="0" y="95"/>
                      <a:pt x="0" y="109"/>
                    </a:cubicBezTo>
                    <a:cubicBezTo>
                      <a:pt x="0" y="111"/>
                      <a:pt x="0" y="111"/>
                      <a:pt x="0" y="111"/>
                    </a:cubicBezTo>
                    <a:cubicBezTo>
                      <a:pt x="0" y="115"/>
                      <a:pt x="0" y="115"/>
                      <a:pt x="0" y="115"/>
                    </a:cubicBezTo>
                    <a:cubicBezTo>
                      <a:pt x="0" y="117"/>
                      <a:pt x="0" y="117"/>
                      <a:pt x="0" y="117"/>
                    </a:cubicBezTo>
                    <a:cubicBezTo>
                      <a:pt x="0" y="118"/>
                      <a:pt x="0" y="118"/>
                      <a:pt x="0" y="119"/>
                    </a:cubicBezTo>
                    <a:cubicBezTo>
                      <a:pt x="2" y="120"/>
                      <a:pt x="5" y="121"/>
                      <a:pt x="7" y="122"/>
                    </a:cubicBezTo>
                    <a:cubicBezTo>
                      <a:pt x="15" y="118"/>
                      <a:pt x="25" y="114"/>
                      <a:pt x="36" y="114"/>
                    </a:cubicBezTo>
                    <a:cubicBezTo>
                      <a:pt x="39" y="114"/>
                      <a:pt x="41" y="114"/>
                      <a:pt x="44" y="115"/>
                    </a:cubicBezTo>
                    <a:cubicBezTo>
                      <a:pt x="44" y="114"/>
                      <a:pt x="44" y="114"/>
                      <a:pt x="44" y="113"/>
                    </a:cubicBezTo>
                    <a:cubicBezTo>
                      <a:pt x="44" y="75"/>
                      <a:pt x="75" y="44"/>
                      <a:pt x="113" y="44"/>
                    </a:cubicBezTo>
                    <a:cubicBezTo>
                      <a:pt x="151" y="44"/>
                      <a:pt x="182" y="75"/>
                      <a:pt x="182" y="113"/>
                    </a:cubicBezTo>
                    <a:cubicBezTo>
                      <a:pt x="182" y="151"/>
                      <a:pt x="151" y="182"/>
                      <a:pt x="113" y="182"/>
                    </a:cubicBezTo>
                    <a:cubicBezTo>
                      <a:pt x="102" y="182"/>
                      <a:pt x="91" y="179"/>
                      <a:pt x="82" y="175"/>
                    </a:cubicBezTo>
                    <a:cubicBezTo>
                      <a:pt x="80" y="181"/>
                      <a:pt x="78" y="186"/>
                      <a:pt x="75" y="191"/>
                    </a:cubicBezTo>
                    <a:cubicBezTo>
                      <a:pt x="77" y="195"/>
                      <a:pt x="79" y="198"/>
                      <a:pt x="80" y="202"/>
                    </a:cubicBezTo>
                    <a:cubicBezTo>
                      <a:pt x="83" y="203"/>
                      <a:pt x="86" y="204"/>
                      <a:pt x="88" y="205"/>
                    </a:cubicBezTo>
                    <a:cubicBezTo>
                      <a:pt x="90" y="212"/>
                      <a:pt x="95" y="226"/>
                      <a:pt x="108" y="226"/>
                    </a:cubicBezTo>
                    <a:cubicBezTo>
                      <a:pt x="110" y="226"/>
                      <a:pt x="110" y="226"/>
                      <a:pt x="110" y="226"/>
                    </a:cubicBezTo>
                    <a:cubicBezTo>
                      <a:pt x="114" y="226"/>
                      <a:pt x="114" y="226"/>
                      <a:pt x="114" y="226"/>
                    </a:cubicBezTo>
                    <a:cubicBezTo>
                      <a:pt x="117" y="226"/>
                      <a:pt x="117" y="226"/>
                      <a:pt x="117" y="226"/>
                    </a:cubicBezTo>
                    <a:cubicBezTo>
                      <a:pt x="130" y="226"/>
                      <a:pt x="135" y="213"/>
                      <a:pt x="136" y="205"/>
                    </a:cubicBezTo>
                    <a:cubicBezTo>
                      <a:pt x="145" y="203"/>
                      <a:pt x="153" y="199"/>
                      <a:pt x="160" y="195"/>
                    </a:cubicBezTo>
                    <a:cubicBezTo>
                      <a:pt x="167" y="200"/>
                      <a:pt x="180" y="206"/>
                      <a:pt x="189" y="196"/>
                    </a:cubicBezTo>
                    <a:cubicBezTo>
                      <a:pt x="191" y="195"/>
                      <a:pt x="191" y="195"/>
                      <a:pt x="191" y="195"/>
                    </a:cubicBezTo>
                    <a:cubicBezTo>
                      <a:pt x="194" y="192"/>
                      <a:pt x="194" y="192"/>
                      <a:pt x="194" y="192"/>
                    </a:cubicBezTo>
                    <a:cubicBezTo>
                      <a:pt x="195" y="191"/>
                      <a:pt x="195" y="191"/>
                      <a:pt x="195" y="191"/>
                    </a:cubicBezTo>
                    <a:cubicBezTo>
                      <a:pt x="205" y="181"/>
                      <a:pt x="199" y="168"/>
                      <a:pt x="194" y="161"/>
                    </a:cubicBezTo>
                    <a:cubicBezTo>
                      <a:pt x="199" y="154"/>
                      <a:pt x="202" y="146"/>
                      <a:pt x="204" y="138"/>
                    </a:cubicBezTo>
                    <a:cubicBezTo>
                      <a:pt x="212" y="136"/>
                      <a:pt x="226" y="131"/>
                      <a:pt x="226" y="118"/>
                    </a:cubicBezTo>
                    <a:cubicBezTo>
                      <a:pt x="226" y="116"/>
                      <a:pt x="226" y="116"/>
                      <a:pt x="226" y="116"/>
                    </a:cubicBezTo>
                    <a:cubicBezTo>
                      <a:pt x="226" y="112"/>
                      <a:pt x="226" y="112"/>
                      <a:pt x="226" y="112"/>
                    </a:cubicBezTo>
                    <a:cubicBezTo>
                      <a:pt x="226" y="110"/>
                      <a:pt x="226" y="110"/>
                      <a:pt x="226" y="110"/>
                    </a:cubicBezTo>
                    <a:cubicBezTo>
                      <a:pt x="226" y="96"/>
                      <a:pt x="212" y="91"/>
                      <a:pt x="204" y="90"/>
                    </a:cubicBezTo>
                    <a:close/>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59" name="Freeform 97"/>
              <p:cNvSpPr/>
              <p:nvPr/>
            </p:nvSpPr>
            <p:spPr bwMode="auto">
              <a:xfrm>
                <a:off x="-1395204" y="3743477"/>
                <a:ext cx="484118" cy="484209"/>
              </a:xfrm>
              <a:custGeom>
                <a:avLst/>
                <a:gdLst>
                  <a:gd name="T0" fmla="*/ 129 w 129"/>
                  <a:gd name="T1" fmla="*/ 64 h 129"/>
                  <a:gd name="T2" fmla="*/ 65 w 129"/>
                  <a:gd name="T3" fmla="*/ 0 h 129"/>
                  <a:gd name="T4" fmla="*/ 0 w 129"/>
                  <a:gd name="T5" fmla="*/ 64 h 129"/>
                  <a:gd name="T6" fmla="*/ 1 w 129"/>
                  <a:gd name="T7" fmla="*/ 67 h 129"/>
                  <a:gd name="T8" fmla="*/ 7 w 129"/>
                  <a:gd name="T9" fmla="*/ 70 h 129"/>
                  <a:gd name="T10" fmla="*/ 7 w 129"/>
                  <a:gd name="T11" fmla="*/ 64 h 129"/>
                  <a:gd name="T12" fmla="*/ 65 w 129"/>
                  <a:gd name="T13" fmla="*/ 6 h 129"/>
                  <a:gd name="T14" fmla="*/ 123 w 129"/>
                  <a:gd name="T15" fmla="*/ 64 h 129"/>
                  <a:gd name="T16" fmla="*/ 65 w 129"/>
                  <a:gd name="T17" fmla="*/ 122 h 129"/>
                  <a:gd name="T18" fmla="*/ 36 w 129"/>
                  <a:gd name="T19" fmla="*/ 115 h 129"/>
                  <a:gd name="T20" fmla="*/ 35 w 129"/>
                  <a:gd name="T21" fmla="*/ 121 h 129"/>
                  <a:gd name="T22" fmla="*/ 65 w 129"/>
                  <a:gd name="T23" fmla="*/ 129 h 129"/>
                  <a:gd name="T24" fmla="*/ 129 w 129"/>
                  <a:gd name="T25"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29">
                    <a:moveTo>
                      <a:pt x="129" y="64"/>
                    </a:moveTo>
                    <a:cubicBezTo>
                      <a:pt x="129" y="29"/>
                      <a:pt x="100" y="0"/>
                      <a:pt x="65" y="0"/>
                    </a:cubicBezTo>
                    <a:cubicBezTo>
                      <a:pt x="29" y="0"/>
                      <a:pt x="0" y="29"/>
                      <a:pt x="0" y="64"/>
                    </a:cubicBezTo>
                    <a:cubicBezTo>
                      <a:pt x="0" y="65"/>
                      <a:pt x="1" y="66"/>
                      <a:pt x="1" y="67"/>
                    </a:cubicBezTo>
                    <a:cubicBezTo>
                      <a:pt x="3" y="68"/>
                      <a:pt x="5" y="69"/>
                      <a:pt x="7" y="70"/>
                    </a:cubicBezTo>
                    <a:cubicBezTo>
                      <a:pt x="7" y="68"/>
                      <a:pt x="7" y="66"/>
                      <a:pt x="7" y="64"/>
                    </a:cubicBezTo>
                    <a:cubicBezTo>
                      <a:pt x="7" y="32"/>
                      <a:pt x="33" y="6"/>
                      <a:pt x="65" y="6"/>
                    </a:cubicBezTo>
                    <a:cubicBezTo>
                      <a:pt x="97" y="6"/>
                      <a:pt x="123" y="32"/>
                      <a:pt x="123" y="64"/>
                    </a:cubicBezTo>
                    <a:cubicBezTo>
                      <a:pt x="123" y="96"/>
                      <a:pt x="97" y="122"/>
                      <a:pt x="65" y="122"/>
                    </a:cubicBezTo>
                    <a:cubicBezTo>
                      <a:pt x="54" y="122"/>
                      <a:pt x="44" y="120"/>
                      <a:pt x="36" y="115"/>
                    </a:cubicBezTo>
                    <a:cubicBezTo>
                      <a:pt x="36" y="117"/>
                      <a:pt x="35" y="119"/>
                      <a:pt x="35" y="121"/>
                    </a:cubicBezTo>
                    <a:cubicBezTo>
                      <a:pt x="44" y="126"/>
                      <a:pt x="54" y="129"/>
                      <a:pt x="65" y="129"/>
                    </a:cubicBezTo>
                    <a:cubicBezTo>
                      <a:pt x="100" y="129"/>
                      <a:pt x="129" y="100"/>
                      <a:pt x="129"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60" name="Freeform 98"/>
              <p:cNvSpPr/>
              <p:nvPr/>
            </p:nvSpPr>
            <p:spPr bwMode="auto">
              <a:xfrm>
                <a:off x="-2531686" y="4586328"/>
                <a:ext cx="7935" cy="7937"/>
              </a:xfrm>
              <a:custGeom>
                <a:avLst/>
                <a:gdLst>
                  <a:gd name="T0" fmla="*/ 0 w 2"/>
                  <a:gd name="T1" fmla="*/ 2 h 2"/>
                  <a:gd name="T2" fmla="*/ 2 w 2"/>
                  <a:gd name="T3" fmla="*/ 0 h 2"/>
                  <a:gd name="T4" fmla="*/ 2 w 2"/>
                  <a:gd name="T5" fmla="*/ 0 h 2"/>
                  <a:gd name="T6" fmla="*/ 0 w 2"/>
                  <a:gd name="T7" fmla="*/ 2 h 2"/>
                  <a:gd name="T8" fmla="*/ 0 w 2"/>
                  <a:gd name="T9" fmla="*/ 2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1"/>
                      <a:pt x="2" y="0"/>
                    </a:cubicBezTo>
                    <a:cubicBezTo>
                      <a:pt x="2" y="0"/>
                      <a:pt x="2" y="0"/>
                      <a:pt x="2" y="0"/>
                    </a:cubicBezTo>
                    <a:cubicBezTo>
                      <a:pt x="1" y="1"/>
                      <a:pt x="1"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61" name="Freeform 99"/>
              <p:cNvSpPr/>
              <p:nvPr/>
            </p:nvSpPr>
            <p:spPr bwMode="auto">
              <a:xfrm>
                <a:off x="-2516187" y="4568826"/>
                <a:ext cx="3175" cy="6351"/>
              </a:xfrm>
              <a:custGeom>
                <a:avLst/>
                <a:gdLst>
                  <a:gd name="T0" fmla="*/ 0 w 1"/>
                  <a:gd name="T1" fmla="*/ 2 h 2"/>
                  <a:gd name="T2" fmla="*/ 1 w 1"/>
                  <a:gd name="T3" fmla="*/ 0 h 2"/>
                  <a:gd name="T4" fmla="*/ 1 w 1"/>
                  <a:gd name="T5" fmla="*/ 0 h 2"/>
                  <a:gd name="T6" fmla="*/ 1 w 1"/>
                  <a:gd name="T7" fmla="*/ 0 h 2"/>
                  <a:gd name="T8" fmla="*/ 1 w 1"/>
                  <a:gd name="T9" fmla="*/ 0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1" y="2"/>
                      <a:pt x="1" y="1"/>
                      <a:pt x="1" y="0"/>
                    </a:cubicBezTo>
                    <a:cubicBezTo>
                      <a:pt x="1" y="0"/>
                      <a:pt x="1" y="0"/>
                      <a:pt x="1" y="0"/>
                    </a:cubicBezTo>
                    <a:cubicBezTo>
                      <a:pt x="1" y="0"/>
                      <a:pt x="1" y="0"/>
                      <a:pt x="1" y="0"/>
                    </a:cubicBezTo>
                    <a:cubicBezTo>
                      <a:pt x="1" y="0"/>
                      <a:pt x="1" y="0"/>
                      <a:pt x="1" y="0"/>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64" name="组合 63"/>
          <p:cNvGrpSpPr/>
          <p:nvPr/>
        </p:nvGrpSpPr>
        <p:grpSpPr>
          <a:xfrm>
            <a:off x="2046572" y="1788909"/>
            <a:ext cx="1342957" cy="1636136"/>
            <a:chOff x="1534929" y="1341682"/>
            <a:chExt cx="1007218" cy="1227102"/>
          </a:xfrm>
          <a:solidFill>
            <a:srgbClr val="04A7FA">
              <a:lumMod val="75000"/>
            </a:srgbClr>
          </a:solidFill>
        </p:grpSpPr>
        <p:sp>
          <p:nvSpPr>
            <p:cNvPr id="65" name="等腰三角形 80"/>
            <p:cNvSpPr/>
            <p:nvPr/>
          </p:nvSpPr>
          <p:spPr>
            <a:xfrm flipV="1">
              <a:off x="1534929" y="1341682"/>
              <a:ext cx="1007218" cy="12271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66" name="等腰三角形 80"/>
            <p:cNvSpPr/>
            <p:nvPr/>
          </p:nvSpPr>
          <p:spPr>
            <a:xfrm flipV="1">
              <a:off x="1693438" y="1506328"/>
              <a:ext cx="690200" cy="840877"/>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1863580" y="1703979"/>
              <a:ext cx="349917" cy="322333"/>
              <a:chOff x="4076704" y="3759197"/>
              <a:chExt cx="1530351" cy="1409703"/>
            </a:xfrm>
            <a:grpFill/>
            <a:effectLst/>
          </p:grpSpPr>
          <p:sp>
            <p:nvSpPr>
              <p:cNvPr id="68" name="Freeform 244"/>
              <p:cNvSpPr>
                <a:spLocks noEditPoints="1"/>
              </p:cNvSpPr>
              <p:nvPr/>
            </p:nvSpPr>
            <p:spPr bwMode="auto">
              <a:xfrm>
                <a:off x="4692656" y="3759197"/>
                <a:ext cx="914399" cy="915985"/>
              </a:xfrm>
              <a:custGeom>
                <a:avLst/>
                <a:gdLst>
                  <a:gd name="T0" fmla="*/ 221 w 244"/>
                  <a:gd name="T1" fmla="*/ 22 h 244"/>
                  <a:gd name="T2" fmla="*/ 141 w 244"/>
                  <a:gd name="T3" fmla="*/ 22 h 244"/>
                  <a:gd name="T4" fmla="*/ 0 w 244"/>
                  <a:gd name="T5" fmla="*/ 164 h 244"/>
                  <a:gd name="T6" fmla="*/ 80 w 244"/>
                  <a:gd name="T7" fmla="*/ 244 h 244"/>
                  <a:gd name="T8" fmla="*/ 221 w 244"/>
                  <a:gd name="T9" fmla="*/ 102 h 244"/>
                  <a:gd name="T10" fmla="*/ 221 w 244"/>
                  <a:gd name="T11" fmla="*/ 22 h 244"/>
                  <a:gd name="T12" fmla="*/ 48 w 244"/>
                  <a:gd name="T13" fmla="*/ 165 h 244"/>
                  <a:gd name="T14" fmla="*/ 38 w 244"/>
                  <a:gd name="T15" fmla="*/ 156 h 244"/>
                  <a:gd name="T16" fmla="*/ 158 w 244"/>
                  <a:gd name="T17" fmla="*/ 36 h 244"/>
                  <a:gd name="T18" fmla="*/ 168 w 244"/>
                  <a:gd name="T19" fmla="*/ 36 h 244"/>
                  <a:gd name="T20" fmla="*/ 168 w 244"/>
                  <a:gd name="T21" fmla="*/ 46 h 244"/>
                  <a:gd name="T22" fmla="*/ 48 w 244"/>
                  <a:gd name="T23" fmla="*/ 165 h 244"/>
                  <a:gd name="T24" fmla="*/ 68 w 244"/>
                  <a:gd name="T25" fmla="*/ 185 h 244"/>
                  <a:gd name="T26" fmla="*/ 58 w 244"/>
                  <a:gd name="T27" fmla="*/ 176 h 244"/>
                  <a:gd name="T28" fmla="*/ 188 w 244"/>
                  <a:gd name="T29" fmla="*/ 46 h 244"/>
                  <a:gd name="T30" fmla="*/ 197 w 244"/>
                  <a:gd name="T31" fmla="*/ 46 h 244"/>
                  <a:gd name="T32" fmla="*/ 197 w 244"/>
                  <a:gd name="T33" fmla="*/ 56 h 244"/>
                  <a:gd name="T34" fmla="*/ 68 w 244"/>
                  <a:gd name="T35" fmla="*/ 185 h 244"/>
                  <a:gd name="T36" fmla="*/ 88 w 244"/>
                  <a:gd name="T37" fmla="*/ 205 h 244"/>
                  <a:gd name="T38" fmla="*/ 78 w 244"/>
                  <a:gd name="T39" fmla="*/ 196 h 244"/>
                  <a:gd name="T40" fmla="*/ 198 w 244"/>
                  <a:gd name="T41" fmla="*/ 76 h 244"/>
                  <a:gd name="T42" fmla="*/ 207 w 244"/>
                  <a:gd name="T43" fmla="*/ 76 h 244"/>
                  <a:gd name="T44" fmla="*/ 207 w 244"/>
                  <a:gd name="T45" fmla="*/ 86 h 244"/>
                  <a:gd name="T46" fmla="*/ 88 w 244"/>
                  <a:gd name="T47" fmla="*/ 20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44">
                    <a:moveTo>
                      <a:pt x="221" y="22"/>
                    </a:moveTo>
                    <a:cubicBezTo>
                      <a:pt x="199" y="0"/>
                      <a:pt x="163" y="0"/>
                      <a:pt x="141" y="22"/>
                    </a:cubicBezTo>
                    <a:cubicBezTo>
                      <a:pt x="0" y="164"/>
                      <a:pt x="0" y="164"/>
                      <a:pt x="0" y="164"/>
                    </a:cubicBezTo>
                    <a:cubicBezTo>
                      <a:pt x="80" y="244"/>
                      <a:pt x="80" y="244"/>
                      <a:pt x="80" y="244"/>
                    </a:cubicBezTo>
                    <a:cubicBezTo>
                      <a:pt x="221" y="102"/>
                      <a:pt x="221" y="102"/>
                      <a:pt x="221" y="102"/>
                    </a:cubicBezTo>
                    <a:cubicBezTo>
                      <a:pt x="244" y="80"/>
                      <a:pt x="244" y="44"/>
                      <a:pt x="221" y="22"/>
                    </a:cubicBezTo>
                    <a:close/>
                    <a:moveTo>
                      <a:pt x="48" y="165"/>
                    </a:moveTo>
                    <a:cubicBezTo>
                      <a:pt x="38" y="156"/>
                      <a:pt x="38" y="156"/>
                      <a:pt x="38" y="156"/>
                    </a:cubicBezTo>
                    <a:cubicBezTo>
                      <a:pt x="158" y="36"/>
                      <a:pt x="158" y="36"/>
                      <a:pt x="158" y="36"/>
                    </a:cubicBezTo>
                    <a:cubicBezTo>
                      <a:pt x="161" y="34"/>
                      <a:pt x="165" y="34"/>
                      <a:pt x="168" y="36"/>
                    </a:cubicBezTo>
                    <a:cubicBezTo>
                      <a:pt x="170" y="39"/>
                      <a:pt x="170" y="43"/>
                      <a:pt x="168" y="46"/>
                    </a:cubicBezTo>
                    <a:lnTo>
                      <a:pt x="48" y="165"/>
                    </a:lnTo>
                    <a:close/>
                    <a:moveTo>
                      <a:pt x="68" y="185"/>
                    </a:moveTo>
                    <a:cubicBezTo>
                      <a:pt x="58" y="176"/>
                      <a:pt x="58" y="176"/>
                      <a:pt x="58" y="176"/>
                    </a:cubicBezTo>
                    <a:cubicBezTo>
                      <a:pt x="188" y="46"/>
                      <a:pt x="188" y="46"/>
                      <a:pt x="188" y="46"/>
                    </a:cubicBezTo>
                    <a:cubicBezTo>
                      <a:pt x="191" y="44"/>
                      <a:pt x="195" y="44"/>
                      <a:pt x="197" y="46"/>
                    </a:cubicBezTo>
                    <a:cubicBezTo>
                      <a:pt x="200" y="49"/>
                      <a:pt x="200" y="53"/>
                      <a:pt x="197" y="56"/>
                    </a:cubicBezTo>
                    <a:lnTo>
                      <a:pt x="68" y="185"/>
                    </a:lnTo>
                    <a:close/>
                    <a:moveTo>
                      <a:pt x="88" y="205"/>
                    </a:moveTo>
                    <a:cubicBezTo>
                      <a:pt x="78" y="196"/>
                      <a:pt x="78" y="196"/>
                      <a:pt x="78" y="196"/>
                    </a:cubicBezTo>
                    <a:cubicBezTo>
                      <a:pt x="198" y="76"/>
                      <a:pt x="198" y="76"/>
                      <a:pt x="198" y="76"/>
                    </a:cubicBezTo>
                    <a:cubicBezTo>
                      <a:pt x="200" y="73"/>
                      <a:pt x="205" y="73"/>
                      <a:pt x="207" y="76"/>
                    </a:cubicBezTo>
                    <a:cubicBezTo>
                      <a:pt x="210" y="79"/>
                      <a:pt x="210" y="83"/>
                      <a:pt x="207" y="86"/>
                    </a:cubicBezTo>
                    <a:lnTo>
                      <a:pt x="88" y="205"/>
                    </a:lnTo>
                    <a:close/>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69" name="Freeform 245"/>
              <p:cNvSpPr/>
              <p:nvPr/>
            </p:nvSpPr>
            <p:spPr bwMode="auto">
              <a:xfrm>
                <a:off x="4186241" y="4540247"/>
                <a:ext cx="633415" cy="628648"/>
              </a:xfrm>
              <a:custGeom>
                <a:avLst/>
                <a:gdLst>
                  <a:gd name="T0" fmla="*/ 257 w 399"/>
                  <a:gd name="T1" fmla="*/ 236 h 396"/>
                  <a:gd name="T2" fmla="*/ 241 w 399"/>
                  <a:gd name="T3" fmla="*/ 219 h 396"/>
                  <a:gd name="T4" fmla="*/ 399 w 399"/>
                  <a:gd name="T5" fmla="*/ 61 h 396"/>
                  <a:gd name="T6" fmla="*/ 335 w 399"/>
                  <a:gd name="T7" fmla="*/ 0 h 396"/>
                  <a:gd name="T8" fmla="*/ 179 w 399"/>
                  <a:gd name="T9" fmla="*/ 156 h 396"/>
                  <a:gd name="T10" fmla="*/ 160 w 399"/>
                  <a:gd name="T11" fmla="*/ 139 h 396"/>
                  <a:gd name="T12" fmla="*/ 125 w 399"/>
                  <a:gd name="T13" fmla="*/ 160 h 396"/>
                  <a:gd name="T14" fmla="*/ 0 w 399"/>
                  <a:gd name="T15" fmla="*/ 359 h 396"/>
                  <a:gd name="T16" fmla="*/ 38 w 399"/>
                  <a:gd name="T17" fmla="*/ 396 h 396"/>
                  <a:gd name="T18" fmla="*/ 236 w 399"/>
                  <a:gd name="T19" fmla="*/ 274 h 396"/>
                  <a:gd name="T20" fmla="*/ 257 w 399"/>
                  <a:gd name="T21" fmla="*/ 23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96">
                    <a:moveTo>
                      <a:pt x="257" y="236"/>
                    </a:moveTo>
                    <a:lnTo>
                      <a:pt x="241" y="219"/>
                    </a:lnTo>
                    <a:lnTo>
                      <a:pt x="399" y="61"/>
                    </a:lnTo>
                    <a:lnTo>
                      <a:pt x="335" y="0"/>
                    </a:lnTo>
                    <a:lnTo>
                      <a:pt x="179" y="156"/>
                    </a:lnTo>
                    <a:lnTo>
                      <a:pt x="160" y="139"/>
                    </a:lnTo>
                    <a:lnTo>
                      <a:pt x="125" y="160"/>
                    </a:lnTo>
                    <a:lnTo>
                      <a:pt x="0" y="359"/>
                    </a:lnTo>
                    <a:lnTo>
                      <a:pt x="38" y="396"/>
                    </a:lnTo>
                    <a:lnTo>
                      <a:pt x="236" y="274"/>
                    </a:lnTo>
                    <a:lnTo>
                      <a:pt x="257" y="236"/>
                    </a:lnTo>
                    <a:close/>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70" name="Freeform 246"/>
              <p:cNvSpPr/>
              <p:nvPr/>
            </p:nvSpPr>
            <p:spPr bwMode="auto">
              <a:xfrm>
                <a:off x="4076704" y="3771898"/>
                <a:ext cx="671513" cy="669923"/>
              </a:xfrm>
              <a:custGeom>
                <a:avLst/>
                <a:gdLst>
                  <a:gd name="T0" fmla="*/ 90 w 179"/>
                  <a:gd name="T1" fmla="*/ 0 h 179"/>
                  <a:gd name="T2" fmla="*/ 67 w 179"/>
                  <a:gd name="T3" fmla="*/ 3 h 179"/>
                  <a:gd name="T4" fmla="*/ 70 w 179"/>
                  <a:gd name="T5" fmla="*/ 5 h 179"/>
                  <a:gd name="T6" fmla="*/ 102 w 179"/>
                  <a:gd name="T7" fmla="*/ 37 h 179"/>
                  <a:gd name="T8" fmla="*/ 102 w 179"/>
                  <a:gd name="T9" fmla="*/ 96 h 179"/>
                  <a:gd name="T10" fmla="*/ 42 w 179"/>
                  <a:gd name="T11" fmla="*/ 96 h 179"/>
                  <a:gd name="T12" fmla="*/ 10 w 179"/>
                  <a:gd name="T13" fmla="*/ 64 h 179"/>
                  <a:gd name="T14" fmla="*/ 6 w 179"/>
                  <a:gd name="T15" fmla="*/ 59 h 179"/>
                  <a:gd name="T16" fmla="*/ 0 w 179"/>
                  <a:gd name="T17" fmla="*/ 89 h 179"/>
                  <a:gd name="T18" fmla="*/ 90 w 179"/>
                  <a:gd name="T19" fmla="*/ 179 h 179"/>
                  <a:gd name="T20" fmla="*/ 179 w 179"/>
                  <a:gd name="T21" fmla="*/ 89 h 179"/>
                  <a:gd name="T22" fmla="*/ 90 w 179"/>
                  <a:gd name="T2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79">
                    <a:moveTo>
                      <a:pt x="90" y="0"/>
                    </a:moveTo>
                    <a:cubicBezTo>
                      <a:pt x="82" y="0"/>
                      <a:pt x="75" y="1"/>
                      <a:pt x="67" y="3"/>
                    </a:cubicBezTo>
                    <a:cubicBezTo>
                      <a:pt x="68" y="4"/>
                      <a:pt x="69" y="4"/>
                      <a:pt x="70" y="5"/>
                    </a:cubicBezTo>
                    <a:cubicBezTo>
                      <a:pt x="102" y="37"/>
                      <a:pt x="102" y="37"/>
                      <a:pt x="102" y="37"/>
                    </a:cubicBezTo>
                    <a:cubicBezTo>
                      <a:pt x="118" y="53"/>
                      <a:pt x="118" y="80"/>
                      <a:pt x="102" y="96"/>
                    </a:cubicBezTo>
                    <a:cubicBezTo>
                      <a:pt x="85" y="113"/>
                      <a:pt x="59" y="113"/>
                      <a:pt x="42" y="96"/>
                    </a:cubicBezTo>
                    <a:cubicBezTo>
                      <a:pt x="10" y="64"/>
                      <a:pt x="10" y="64"/>
                      <a:pt x="10" y="64"/>
                    </a:cubicBezTo>
                    <a:cubicBezTo>
                      <a:pt x="9" y="63"/>
                      <a:pt x="7" y="61"/>
                      <a:pt x="6" y="59"/>
                    </a:cubicBezTo>
                    <a:cubicBezTo>
                      <a:pt x="2" y="68"/>
                      <a:pt x="0" y="79"/>
                      <a:pt x="0" y="89"/>
                    </a:cubicBezTo>
                    <a:cubicBezTo>
                      <a:pt x="0" y="139"/>
                      <a:pt x="40" y="179"/>
                      <a:pt x="90" y="179"/>
                    </a:cubicBezTo>
                    <a:cubicBezTo>
                      <a:pt x="139" y="179"/>
                      <a:pt x="179" y="139"/>
                      <a:pt x="179" y="89"/>
                    </a:cubicBezTo>
                    <a:cubicBezTo>
                      <a:pt x="179" y="40"/>
                      <a:pt x="139" y="0"/>
                      <a:pt x="90" y="0"/>
                    </a:cubicBezTo>
                    <a:close/>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71" name="Freeform 247"/>
              <p:cNvSpPr>
                <a:spLocks noEditPoints="1"/>
              </p:cNvSpPr>
              <p:nvPr/>
            </p:nvSpPr>
            <p:spPr bwMode="auto">
              <a:xfrm>
                <a:off x="4905373" y="4565649"/>
                <a:ext cx="604837" cy="603251"/>
              </a:xfrm>
              <a:custGeom>
                <a:avLst/>
                <a:gdLst>
                  <a:gd name="T0" fmla="*/ 142 w 161"/>
                  <a:gd name="T1" fmla="*/ 142 h 161"/>
                  <a:gd name="T2" fmla="*/ 142 w 161"/>
                  <a:gd name="T3" fmla="*/ 71 h 161"/>
                  <a:gd name="T4" fmla="*/ 70 w 161"/>
                  <a:gd name="T5" fmla="*/ 0 h 161"/>
                  <a:gd name="T6" fmla="*/ 0 w 161"/>
                  <a:gd name="T7" fmla="*/ 70 h 161"/>
                  <a:gd name="T8" fmla="*/ 72 w 161"/>
                  <a:gd name="T9" fmla="*/ 142 h 161"/>
                  <a:gd name="T10" fmla="*/ 142 w 161"/>
                  <a:gd name="T11" fmla="*/ 142 h 161"/>
                  <a:gd name="T12" fmla="*/ 94 w 161"/>
                  <a:gd name="T13" fmla="*/ 94 h 161"/>
                  <a:gd name="T14" fmla="*/ 123 w 161"/>
                  <a:gd name="T15" fmla="*/ 94 h 161"/>
                  <a:gd name="T16" fmla="*/ 123 w 161"/>
                  <a:gd name="T17" fmla="*/ 123 h 161"/>
                  <a:gd name="T18" fmla="*/ 94 w 161"/>
                  <a:gd name="T19" fmla="*/ 123 h 161"/>
                  <a:gd name="T20" fmla="*/ 94 w 161"/>
                  <a:gd name="T21" fmla="*/ 9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1">
                    <a:moveTo>
                      <a:pt x="142" y="142"/>
                    </a:moveTo>
                    <a:cubicBezTo>
                      <a:pt x="161" y="122"/>
                      <a:pt x="161" y="91"/>
                      <a:pt x="142" y="71"/>
                    </a:cubicBezTo>
                    <a:cubicBezTo>
                      <a:pt x="70" y="0"/>
                      <a:pt x="70" y="0"/>
                      <a:pt x="70" y="0"/>
                    </a:cubicBezTo>
                    <a:cubicBezTo>
                      <a:pt x="0" y="70"/>
                      <a:pt x="0" y="70"/>
                      <a:pt x="0" y="70"/>
                    </a:cubicBezTo>
                    <a:cubicBezTo>
                      <a:pt x="72" y="142"/>
                      <a:pt x="72" y="142"/>
                      <a:pt x="72" y="142"/>
                    </a:cubicBezTo>
                    <a:cubicBezTo>
                      <a:pt x="91" y="161"/>
                      <a:pt x="122" y="161"/>
                      <a:pt x="142" y="142"/>
                    </a:cubicBezTo>
                    <a:close/>
                    <a:moveTo>
                      <a:pt x="94" y="94"/>
                    </a:moveTo>
                    <a:cubicBezTo>
                      <a:pt x="102" y="86"/>
                      <a:pt x="115" y="86"/>
                      <a:pt x="123" y="94"/>
                    </a:cubicBezTo>
                    <a:cubicBezTo>
                      <a:pt x="131" y="102"/>
                      <a:pt x="131" y="115"/>
                      <a:pt x="123" y="123"/>
                    </a:cubicBezTo>
                    <a:cubicBezTo>
                      <a:pt x="115" y="131"/>
                      <a:pt x="102" y="131"/>
                      <a:pt x="94" y="123"/>
                    </a:cubicBezTo>
                    <a:cubicBezTo>
                      <a:pt x="86" y="115"/>
                      <a:pt x="86" y="102"/>
                      <a:pt x="94" y="94"/>
                    </a:cubicBezTo>
                    <a:close/>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8932097" y="4193131"/>
            <a:ext cx="1342955" cy="1636136"/>
            <a:chOff x="6699072" y="3144848"/>
            <a:chExt cx="1007216" cy="1227102"/>
          </a:xfrm>
        </p:grpSpPr>
        <p:grpSp>
          <p:nvGrpSpPr>
            <p:cNvPr id="73" name="组合 72"/>
            <p:cNvGrpSpPr/>
            <p:nvPr/>
          </p:nvGrpSpPr>
          <p:grpSpPr>
            <a:xfrm rot="10800000">
              <a:off x="6699072" y="3144848"/>
              <a:ext cx="1007216" cy="1227102"/>
              <a:chOff x="3058445" y="3397615"/>
              <a:chExt cx="1089941" cy="1327886"/>
            </a:xfrm>
          </p:grpSpPr>
          <p:sp>
            <p:nvSpPr>
              <p:cNvPr id="75" name="等腰三角形 80"/>
              <p:cNvSpPr/>
              <p:nvPr/>
            </p:nvSpPr>
            <p:spPr>
              <a:xfrm flipV="1">
                <a:off x="3058445" y="3397615"/>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a:gsLst>
                  <a:gs pos="0">
                    <a:srgbClr val="8A0012"/>
                  </a:gs>
                  <a:gs pos="50000">
                    <a:srgbClr val="E01425"/>
                  </a:gs>
                  <a:gs pos="100000">
                    <a:srgbClr val="DF6342"/>
                  </a:gs>
                </a:gsLst>
                <a:lin ang="5400000" scaled="0"/>
              </a:gradFill>
              <a:ln w="2540"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76" name="等腰三角形 80"/>
              <p:cNvSpPr/>
              <p:nvPr/>
            </p:nvSpPr>
            <p:spPr>
              <a:xfrm flipV="1">
                <a:off x="3229972" y="3573374"/>
                <a:ext cx="746886" cy="909940"/>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ysClr val="window" lastClr="FFFFFF"/>
              </a:solidFill>
              <a:ln w="3175" cap="flat" cmpd="sng" algn="ctr">
                <a:noFill/>
                <a:prstDash val="solid"/>
              </a:ln>
              <a:effectLst/>
            </p:spPr>
            <p:txBody>
              <a:bodyPr rtlCol="0" anchor="ctr"/>
              <a:lstStyle/>
              <a:p>
                <a:pPr algn="ct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74" name="Freeform 194"/>
            <p:cNvSpPr>
              <a:spLocks noEditPoints="1"/>
            </p:cNvSpPr>
            <p:nvPr/>
          </p:nvSpPr>
          <p:spPr bwMode="auto">
            <a:xfrm>
              <a:off x="7001189" y="3688772"/>
              <a:ext cx="415405" cy="336511"/>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ysClr val="windowText" lastClr="000000">
                <a:lumMod val="85000"/>
                <a:lumOff val="15000"/>
              </a:sysClr>
            </a:solidFill>
            <a:ln>
              <a:noFill/>
            </a:ln>
          </p:spPr>
          <p:txBody>
            <a:bodyPr vert="horz" wrap="square" lIns="121920" tIns="60960" rIns="121920" bIns="60960" numCol="1" anchor="t" anchorCtr="0" compatLnSpc="1"/>
            <a:lstStyle/>
            <a:p>
              <a:pPr defTabSz="1218565">
                <a:defRPr/>
              </a:pPr>
              <a:endParaRPr lang="zh-CN" altLang="en-US" sz="2400" kern="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cxnSp>
        <p:nvCxnSpPr>
          <p:cNvPr id="77" name="直接连接符 76"/>
          <p:cNvCxnSpPr/>
          <p:nvPr/>
        </p:nvCxnSpPr>
        <p:spPr>
          <a:xfrm>
            <a:off x="763148" y="3806227"/>
            <a:ext cx="10665709" cy="0"/>
          </a:xfrm>
          <a:prstGeom prst="line">
            <a:avLst/>
          </a:prstGeom>
          <a:noFill/>
          <a:ln w="19050" cap="flat" cmpd="sng" algn="ctr">
            <a:solidFill>
              <a:sysClr val="window" lastClr="FFFFFF"/>
            </a:solidFill>
            <a:prstDash val="solid"/>
          </a:ln>
          <a:effectLst/>
        </p:spPr>
      </p:cxn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outVertical)">
                                      <p:cBhvr>
                                        <p:cTn id="11" dur="500"/>
                                        <p:tgtEl>
                                          <p:spTgt spid="12"/>
                                        </p:tgtEl>
                                      </p:cBhvr>
                                    </p:animEffect>
                                  </p:childTnLst>
                                </p:cTn>
                              </p:par>
                              <p:par>
                                <p:cTn id="12" presetID="16" presetClass="entr" presetSubtype="37" fill="hold" nodeType="with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barn(outVertical)">
                                      <p:cBhvr>
                                        <p:cTn id="14" dur="500"/>
                                        <p:tgtEl>
                                          <p:spTgt spid="77"/>
                                        </p:tgtEl>
                                      </p:cBhvr>
                                    </p:animEffect>
                                  </p:childTnLst>
                                </p:cTn>
                              </p:par>
                            </p:childTnLst>
                          </p:cTn>
                        </p:par>
                        <p:par>
                          <p:cTn id="15" fill="hold">
                            <p:stCondLst>
                              <p:cond delay="1000"/>
                            </p:stCondLst>
                            <p:childTnLst>
                              <p:par>
                                <p:cTn id="16" presetID="23" presetClass="entr" presetSubtype="3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strVal val="4*#ppt_w"/>
                                          </p:val>
                                        </p:tav>
                                        <p:tav tm="100000">
                                          <p:val>
                                            <p:strVal val="#ppt_w"/>
                                          </p:val>
                                        </p:tav>
                                      </p:tavLst>
                                    </p:anim>
                                    <p:anim calcmode="lin" valueType="num">
                                      <p:cBhvr>
                                        <p:cTn id="19" dur="500" fill="hold"/>
                                        <p:tgtEl>
                                          <p:spTgt spid="13"/>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1000"/>
                                        <p:tgtEl>
                                          <p:spTgt spid="64"/>
                                        </p:tgtEl>
                                      </p:cBhvr>
                                    </p:animEffect>
                                    <p:anim calcmode="lin" valueType="num">
                                      <p:cBhvr>
                                        <p:cTn id="24" dur="1000" fill="hold"/>
                                        <p:tgtEl>
                                          <p:spTgt spid="64"/>
                                        </p:tgtEl>
                                        <p:attrNameLst>
                                          <p:attrName>ppt_x</p:attrName>
                                        </p:attrNameLst>
                                      </p:cBhvr>
                                      <p:tavLst>
                                        <p:tav tm="0">
                                          <p:val>
                                            <p:strVal val="#ppt_x"/>
                                          </p:val>
                                        </p:tav>
                                        <p:tav tm="100000">
                                          <p:val>
                                            <p:strVal val="#ppt_x"/>
                                          </p:val>
                                        </p:tav>
                                      </p:tavLst>
                                    </p:anim>
                                    <p:anim calcmode="lin" valueType="num">
                                      <p:cBhvr>
                                        <p:cTn id="25" dur="1000" fill="hold"/>
                                        <p:tgtEl>
                                          <p:spTgt spid="64"/>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ppt_x</p:attrName>
                                        </p:attrNameLst>
                                      </p:cBhvr>
                                      <p:tavLst>
                                        <p:tav tm="0">
                                          <p:val>
                                            <p:strVal val="#ppt_x-#ppt_w*1.125000"/>
                                          </p:val>
                                        </p:tav>
                                        <p:tav tm="100000">
                                          <p:val>
                                            <p:strVal val="#ppt_x"/>
                                          </p:val>
                                        </p:tav>
                                      </p:tavLst>
                                    </p:anim>
                                    <p:animEffect transition="in" filter="wipe(right)">
                                      <p:cBhvr>
                                        <p:cTn id="30" dur="500"/>
                                        <p:tgtEl>
                                          <p:spTgt spid="9"/>
                                        </p:tgtEl>
                                      </p:cBhvr>
                                    </p:animEffect>
                                  </p:childTnLst>
                                </p:cTn>
                              </p:par>
                            </p:childTnLst>
                          </p:cTn>
                        </p:par>
                        <p:par>
                          <p:cTn id="31" fill="hold">
                            <p:stCondLst>
                              <p:cond delay="3000"/>
                            </p:stCondLst>
                            <p:childTnLst>
                              <p:par>
                                <p:cTn id="32" presetID="23" presetClass="entr" presetSubtype="3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strVal val="4*#ppt_w"/>
                                          </p:val>
                                        </p:tav>
                                        <p:tav tm="100000">
                                          <p:val>
                                            <p:strVal val="#ppt_w"/>
                                          </p:val>
                                        </p:tav>
                                      </p:tavLst>
                                    </p:anim>
                                    <p:anim calcmode="lin" valueType="num">
                                      <p:cBhvr>
                                        <p:cTn id="35" dur="500" fill="hold"/>
                                        <p:tgtEl>
                                          <p:spTgt spid="19"/>
                                        </p:tgtEl>
                                        <p:attrNameLst>
                                          <p:attrName>ppt_h</p:attrName>
                                        </p:attrNameLst>
                                      </p:cBhvr>
                                      <p:tavLst>
                                        <p:tav tm="0">
                                          <p:val>
                                            <p:strVal val="4*#ppt_h"/>
                                          </p:val>
                                        </p:tav>
                                        <p:tav tm="100000">
                                          <p:val>
                                            <p:strVal val="#ppt_h"/>
                                          </p:val>
                                        </p:tav>
                                      </p:tavLst>
                                    </p:anim>
                                  </p:childTnLst>
                                </p:cTn>
                              </p:par>
                            </p:childTnLst>
                          </p:cTn>
                        </p:par>
                        <p:par>
                          <p:cTn id="36" fill="hold">
                            <p:stCondLst>
                              <p:cond delay="3500"/>
                            </p:stCondLst>
                            <p:childTnLst>
                              <p:par>
                                <p:cTn id="37" presetID="47" presetClass="entr" presetSubtype="0"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1000"/>
                                        <p:tgtEl>
                                          <p:spTgt spid="46"/>
                                        </p:tgtEl>
                                      </p:cBhvr>
                                    </p:animEffect>
                                    <p:anim calcmode="lin" valueType="num">
                                      <p:cBhvr>
                                        <p:cTn id="40" dur="1000" fill="hold"/>
                                        <p:tgtEl>
                                          <p:spTgt spid="46"/>
                                        </p:tgtEl>
                                        <p:attrNameLst>
                                          <p:attrName>ppt_x</p:attrName>
                                        </p:attrNameLst>
                                      </p:cBhvr>
                                      <p:tavLst>
                                        <p:tav tm="0">
                                          <p:val>
                                            <p:strVal val="#ppt_x"/>
                                          </p:val>
                                        </p:tav>
                                        <p:tav tm="100000">
                                          <p:val>
                                            <p:strVal val="#ppt_x"/>
                                          </p:val>
                                        </p:tav>
                                      </p:tavLst>
                                    </p:anim>
                                    <p:anim calcmode="lin" valueType="num">
                                      <p:cBhvr>
                                        <p:cTn id="41" dur="1000" fill="hold"/>
                                        <p:tgtEl>
                                          <p:spTgt spid="46"/>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p:tgtEl>
                                          <p:spTgt spid="40"/>
                                        </p:tgtEl>
                                        <p:attrNameLst>
                                          <p:attrName>ppt_x</p:attrName>
                                        </p:attrNameLst>
                                      </p:cBhvr>
                                      <p:tavLst>
                                        <p:tav tm="0">
                                          <p:val>
                                            <p:strVal val="#ppt_x+#ppt_w*1.125000"/>
                                          </p:val>
                                        </p:tav>
                                        <p:tav tm="100000">
                                          <p:val>
                                            <p:strVal val="#ppt_x"/>
                                          </p:val>
                                        </p:tav>
                                      </p:tavLst>
                                    </p:anim>
                                    <p:animEffect transition="in" filter="wipe(left)">
                                      <p:cBhvr>
                                        <p:cTn id="46" dur="500"/>
                                        <p:tgtEl>
                                          <p:spTgt spid="40"/>
                                        </p:tgtEl>
                                      </p:cBhvr>
                                    </p:animEffect>
                                  </p:childTnLst>
                                </p:cTn>
                              </p:par>
                            </p:childTnLst>
                          </p:cTn>
                        </p:par>
                        <p:par>
                          <p:cTn id="47" fill="hold">
                            <p:stCondLst>
                              <p:cond delay="5000"/>
                            </p:stCondLst>
                            <p:childTnLst>
                              <p:par>
                                <p:cTn id="48" presetID="23" presetClass="entr" presetSubtype="32"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strVal val="4*#ppt_w"/>
                                          </p:val>
                                        </p:tav>
                                        <p:tav tm="100000">
                                          <p:val>
                                            <p:strVal val="#ppt_w"/>
                                          </p:val>
                                        </p:tav>
                                      </p:tavLst>
                                    </p:anim>
                                    <p:anim calcmode="lin" valueType="num">
                                      <p:cBhvr>
                                        <p:cTn id="51" dur="500" fill="hold"/>
                                        <p:tgtEl>
                                          <p:spTgt spid="22"/>
                                        </p:tgtEl>
                                        <p:attrNameLst>
                                          <p:attrName>ppt_h</p:attrName>
                                        </p:attrNameLst>
                                      </p:cBhvr>
                                      <p:tavLst>
                                        <p:tav tm="0">
                                          <p:val>
                                            <p:strVal val="4*#ppt_h"/>
                                          </p:val>
                                        </p:tav>
                                        <p:tav tm="100000">
                                          <p:val>
                                            <p:strVal val="#ppt_h"/>
                                          </p:val>
                                        </p:tav>
                                      </p:tavLst>
                                    </p:anim>
                                  </p:childTnLst>
                                </p:cTn>
                              </p:par>
                            </p:childTnLst>
                          </p:cTn>
                        </p:par>
                        <p:par>
                          <p:cTn id="52" fill="hold">
                            <p:stCondLst>
                              <p:cond delay="5500"/>
                            </p:stCondLst>
                            <p:childTnLst>
                              <p:par>
                                <p:cTn id="53" presetID="42" presetClass="entr" presetSubtype="0"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1000"/>
                                        <p:tgtEl>
                                          <p:spTgt spid="51"/>
                                        </p:tgtEl>
                                      </p:cBhvr>
                                    </p:animEffect>
                                    <p:anim calcmode="lin" valueType="num">
                                      <p:cBhvr>
                                        <p:cTn id="56" dur="1000" fill="hold"/>
                                        <p:tgtEl>
                                          <p:spTgt spid="51"/>
                                        </p:tgtEl>
                                        <p:attrNameLst>
                                          <p:attrName>ppt_x</p:attrName>
                                        </p:attrNameLst>
                                      </p:cBhvr>
                                      <p:tavLst>
                                        <p:tav tm="0">
                                          <p:val>
                                            <p:strVal val="#ppt_x"/>
                                          </p:val>
                                        </p:tav>
                                        <p:tav tm="100000">
                                          <p:val>
                                            <p:strVal val="#ppt_x"/>
                                          </p:val>
                                        </p:tav>
                                      </p:tavLst>
                                    </p:anim>
                                    <p:anim calcmode="lin" valueType="num">
                                      <p:cBhvr>
                                        <p:cTn id="57" dur="1000" fill="hold"/>
                                        <p:tgtEl>
                                          <p:spTgt spid="51"/>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12" presetClass="entr" presetSubtype="8"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p:tgtEl>
                                          <p:spTgt spid="37"/>
                                        </p:tgtEl>
                                        <p:attrNameLst>
                                          <p:attrName>ppt_x</p:attrName>
                                        </p:attrNameLst>
                                      </p:cBhvr>
                                      <p:tavLst>
                                        <p:tav tm="0">
                                          <p:val>
                                            <p:strVal val="#ppt_x-#ppt_w*1.125000"/>
                                          </p:val>
                                        </p:tav>
                                        <p:tav tm="100000">
                                          <p:val>
                                            <p:strVal val="#ppt_x"/>
                                          </p:val>
                                        </p:tav>
                                      </p:tavLst>
                                    </p:anim>
                                    <p:animEffect transition="in" filter="wipe(right)">
                                      <p:cBhvr>
                                        <p:cTn id="62" dur="500"/>
                                        <p:tgtEl>
                                          <p:spTgt spid="37"/>
                                        </p:tgtEl>
                                      </p:cBhvr>
                                    </p:animEffect>
                                  </p:childTnLst>
                                </p:cTn>
                              </p:par>
                            </p:childTnLst>
                          </p:cTn>
                        </p:par>
                        <p:par>
                          <p:cTn id="63" fill="hold">
                            <p:stCondLst>
                              <p:cond delay="7000"/>
                            </p:stCondLst>
                            <p:childTnLst>
                              <p:par>
                                <p:cTn id="64" presetID="23" presetClass="entr" presetSubtype="32"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strVal val="4*#ppt_w"/>
                                          </p:val>
                                        </p:tav>
                                        <p:tav tm="100000">
                                          <p:val>
                                            <p:strVal val="#ppt_w"/>
                                          </p:val>
                                        </p:tav>
                                      </p:tavLst>
                                    </p:anim>
                                    <p:anim calcmode="lin" valueType="num">
                                      <p:cBhvr>
                                        <p:cTn id="67" dur="500" fill="hold"/>
                                        <p:tgtEl>
                                          <p:spTgt spid="25"/>
                                        </p:tgtEl>
                                        <p:attrNameLst>
                                          <p:attrName>ppt_h</p:attrName>
                                        </p:attrNameLst>
                                      </p:cBhvr>
                                      <p:tavLst>
                                        <p:tav tm="0">
                                          <p:val>
                                            <p:strVal val="4*#ppt_h"/>
                                          </p:val>
                                        </p:tav>
                                        <p:tav tm="100000">
                                          <p:val>
                                            <p:strVal val="#ppt_h"/>
                                          </p:val>
                                        </p:tav>
                                      </p:tavLst>
                                    </p:anim>
                                  </p:childTnLst>
                                </p:cTn>
                              </p:par>
                            </p:childTnLst>
                          </p:cTn>
                        </p:par>
                        <p:par>
                          <p:cTn id="68" fill="hold">
                            <p:stCondLst>
                              <p:cond delay="7500"/>
                            </p:stCondLst>
                            <p:childTnLst>
                              <p:par>
                                <p:cTn id="69" presetID="47" presetClass="entr" presetSubtype="0" fill="hold" nodeType="after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1000"/>
                                        <p:tgtEl>
                                          <p:spTgt spid="72"/>
                                        </p:tgtEl>
                                      </p:cBhvr>
                                    </p:animEffect>
                                    <p:anim calcmode="lin" valueType="num">
                                      <p:cBhvr>
                                        <p:cTn id="72" dur="1000" fill="hold"/>
                                        <p:tgtEl>
                                          <p:spTgt spid="72"/>
                                        </p:tgtEl>
                                        <p:attrNameLst>
                                          <p:attrName>ppt_x</p:attrName>
                                        </p:attrNameLst>
                                      </p:cBhvr>
                                      <p:tavLst>
                                        <p:tav tm="0">
                                          <p:val>
                                            <p:strVal val="#ppt_x"/>
                                          </p:val>
                                        </p:tav>
                                        <p:tav tm="100000">
                                          <p:val>
                                            <p:strVal val="#ppt_x"/>
                                          </p:val>
                                        </p:tav>
                                      </p:tavLst>
                                    </p:anim>
                                    <p:anim calcmode="lin" valueType="num">
                                      <p:cBhvr>
                                        <p:cTn id="73" dur="1000" fill="hold"/>
                                        <p:tgtEl>
                                          <p:spTgt spid="72"/>
                                        </p:tgtEl>
                                        <p:attrNameLst>
                                          <p:attrName>ppt_y</p:attrName>
                                        </p:attrNameLst>
                                      </p:cBhvr>
                                      <p:tavLst>
                                        <p:tav tm="0">
                                          <p:val>
                                            <p:strVal val="#ppt_y-.1"/>
                                          </p:val>
                                        </p:tav>
                                        <p:tav tm="100000">
                                          <p:val>
                                            <p:strVal val="#ppt_y"/>
                                          </p:val>
                                        </p:tav>
                                      </p:tavLst>
                                    </p:anim>
                                  </p:childTnLst>
                                </p:cTn>
                              </p:par>
                            </p:childTnLst>
                          </p:cTn>
                        </p:par>
                        <p:par>
                          <p:cTn id="74" fill="hold">
                            <p:stCondLst>
                              <p:cond delay="8500"/>
                            </p:stCondLst>
                            <p:childTnLst>
                              <p:par>
                                <p:cTn id="75" presetID="12" presetClass="entr" presetSubtype="2"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500"/>
                                        <p:tgtEl>
                                          <p:spTgt spid="43"/>
                                        </p:tgtEl>
                                        <p:attrNameLst>
                                          <p:attrName>ppt_x</p:attrName>
                                        </p:attrNameLst>
                                      </p:cBhvr>
                                      <p:tavLst>
                                        <p:tav tm="0">
                                          <p:val>
                                            <p:strVal val="#ppt_x+#ppt_w*1.125000"/>
                                          </p:val>
                                        </p:tav>
                                        <p:tav tm="100000">
                                          <p:val>
                                            <p:strVal val="#ppt_x"/>
                                          </p:val>
                                        </p:tav>
                                      </p:tavLst>
                                    </p:anim>
                                    <p:animEffect transition="in" filter="wipe(left)">
                                      <p:cBhvr>
                                        <p:cTn id="78" dur="500"/>
                                        <p:tgtEl>
                                          <p:spTgt spid="43"/>
                                        </p:tgtEl>
                                      </p:cBhvr>
                                    </p:animEffect>
                                  </p:childTnLst>
                                </p:cTn>
                              </p:par>
                            </p:childTnLst>
                          </p:cTn>
                        </p:par>
                        <p:par>
                          <p:cTn id="79" fill="hold">
                            <p:stCondLst>
                              <p:cond delay="9000"/>
                            </p:stCondLst>
                            <p:childTnLst>
                              <p:par>
                                <p:cTn id="80" presetID="53" presetClass="entr" presetSubtype="16"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p:cTn id="82" dur="1000" fill="hold"/>
                                        <p:tgtEl>
                                          <p:spTgt spid="16"/>
                                        </p:tgtEl>
                                        <p:attrNameLst>
                                          <p:attrName>ppt_w</p:attrName>
                                        </p:attrNameLst>
                                      </p:cBhvr>
                                      <p:tavLst>
                                        <p:tav tm="0">
                                          <p:val>
                                            <p:fltVal val="0"/>
                                          </p:val>
                                        </p:tav>
                                        <p:tav tm="100000">
                                          <p:val>
                                            <p:strVal val="#ppt_w"/>
                                          </p:val>
                                        </p:tav>
                                      </p:tavLst>
                                    </p:anim>
                                    <p:anim calcmode="lin" valueType="num">
                                      <p:cBhvr>
                                        <p:cTn id="83" dur="1000" fill="hold"/>
                                        <p:tgtEl>
                                          <p:spTgt spid="16"/>
                                        </p:tgtEl>
                                        <p:attrNameLst>
                                          <p:attrName>ppt_h</p:attrName>
                                        </p:attrNameLst>
                                      </p:cBhvr>
                                      <p:tavLst>
                                        <p:tav tm="0">
                                          <p:val>
                                            <p:fltVal val="0"/>
                                          </p:val>
                                        </p:tav>
                                        <p:tav tm="100000">
                                          <p:val>
                                            <p:strVal val="#ppt_h"/>
                                          </p:val>
                                        </p:tav>
                                      </p:tavLst>
                                    </p:anim>
                                    <p:animEffect transition="in" filter="fade">
                                      <p:cBhvr>
                                        <p:cTn id="84" dur="1000"/>
                                        <p:tgtEl>
                                          <p:spTgt spid="16"/>
                                        </p:tgtEl>
                                      </p:cBhvr>
                                    </p:animEffect>
                                  </p:childTnLst>
                                </p:cTn>
                              </p:par>
                              <p:par>
                                <p:cTn id="85" presetID="53" presetClass="entr" presetSubtype="16" fill="hold" nodeType="withEffect">
                                  <p:stCondLst>
                                    <p:cond delay="900"/>
                                  </p:stCondLst>
                                  <p:childTnLst>
                                    <p:set>
                                      <p:cBhvr>
                                        <p:cTn id="86" dur="1" fill="hold">
                                          <p:stCondLst>
                                            <p:cond delay="0"/>
                                          </p:stCondLst>
                                        </p:cTn>
                                        <p:tgtEl>
                                          <p:spTgt spid="28"/>
                                        </p:tgtEl>
                                        <p:attrNameLst>
                                          <p:attrName>style.visibility</p:attrName>
                                        </p:attrNameLst>
                                      </p:cBhvr>
                                      <p:to>
                                        <p:strVal val="visible"/>
                                      </p:to>
                                    </p:set>
                                    <p:anim calcmode="lin" valueType="num">
                                      <p:cBhvr>
                                        <p:cTn id="87" dur="1000" fill="hold"/>
                                        <p:tgtEl>
                                          <p:spTgt spid="28"/>
                                        </p:tgtEl>
                                        <p:attrNameLst>
                                          <p:attrName>ppt_w</p:attrName>
                                        </p:attrNameLst>
                                      </p:cBhvr>
                                      <p:tavLst>
                                        <p:tav tm="0">
                                          <p:val>
                                            <p:fltVal val="0"/>
                                          </p:val>
                                        </p:tav>
                                        <p:tav tm="100000">
                                          <p:val>
                                            <p:strVal val="#ppt_w"/>
                                          </p:val>
                                        </p:tav>
                                      </p:tavLst>
                                    </p:anim>
                                    <p:anim calcmode="lin" valueType="num">
                                      <p:cBhvr>
                                        <p:cTn id="88" dur="1000" fill="hold"/>
                                        <p:tgtEl>
                                          <p:spTgt spid="28"/>
                                        </p:tgtEl>
                                        <p:attrNameLst>
                                          <p:attrName>ppt_h</p:attrName>
                                        </p:attrNameLst>
                                      </p:cBhvr>
                                      <p:tavLst>
                                        <p:tav tm="0">
                                          <p:val>
                                            <p:fltVal val="0"/>
                                          </p:val>
                                        </p:tav>
                                        <p:tav tm="100000">
                                          <p:val>
                                            <p:strVal val="#ppt_h"/>
                                          </p:val>
                                        </p:tav>
                                      </p:tavLst>
                                    </p:anim>
                                    <p:animEffect transition="in" filter="fade">
                                      <p:cBhvr>
                                        <p:cTn id="89" dur="1000"/>
                                        <p:tgtEl>
                                          <p:spTgt spid="28"/>
                                        </p:tgtEl>
                                      </p:cBhvr>
                                    </p:animEffect>
                                  </p:childTnLst>
                                </p:cTn>
                              </p:par>
                              <p:par>
                                <p:cTn id="90" presetID="53" presetClass="entr" presetSubtype="16" fill="hold" nodeType="withEffect">
                                  <p:stCondLst>
                                    <p:cond delay="400"/>
                                  </p:stCondLst>
                                  <p:childTnLst>
                                    <p:set>
                                      <p:cBhvr>
                                        <p:cTn id="91" dur="1" fill="hold">
                                          <p:stCondLst>
                                            <p:cond delay="0"/>
                                          </p:stCondLst>
                                        </p:cTn>
                                        <p:tgtEl>
                                          <p:spTgt spid="31"/>
                                        </p:tgtEl>
                                        <p:attrNameLst>
                                          <p:attrName>style.visibility</p:attrName>
                                        </p:attrNameLst>
                                      </p:cBhvr>
                                      <p:to>
                                        <p:strVal val="visible"/>
                                      </p:to>
                                    </p:set>
                                    <p:anim calcmode="lin" valueType="num">
                                      <p:cBhvr>
                                        <p:cTn id="92" dur="1000" fill="hold"/>
                                        <p:tgtEl>
                                          <p:spTgt spid="31"/>
                                        </p:tgtEl>
                                        <p:attrNameLst>
                                          <p:attrName>ppt_w</p:attrName>
                                        </p:attrNameLst>
                                      </p:cBhvr>
                                      <p:tavLst>
                                        <p:tav tm="0">
                                          <p:val>
                                            <p:fltVal val="0"/>
                                          </p:val>
                                        </p:tav>
                                        <p:tav tm="100000">
                                          <p:val>
                                            <p:strVal val="#ppt_w"/>
                                          </p:val>
                                        </p:tav>
                                      </p:tavLst>
                                    </p:anim>
                                    <p:anim calcmode="lin" valueType="num">
                                      <p:cBhvr>
                                        <p:cTn id="93" dur="1000" fill="hold"/>
                                        <p:tgtEl>
                                          <p:spTgt spid="31"/>
                                        </p:tgtEl>
                                        <p:attrNameLst>
                                          <p:attrName>ppt_h</p:attrName>
                                        </p:attrNameLst>
                                      </p:cBhvr>
                                      <p:tavLst>
                                        <p:tav tm="0">
                                          <p:val>
                                            <p:fltVal val="0"/>
                                          </p:val>
                                        </p:tav>
                                        <p:tav tm="100000">
                                          <p:val>
                                            <p:strVal val="#ppt_h"/>
                                          </p:val>
                                        </p:tav>
                                      </p:tavLst>
                                    </p:anim>
                                    <p:animEffect transition="in" filter="fade">
                                      <p:cBhvr>
                                        <p:cTn id="94" dur="1000"/>
                                        <p:tgtEl>
                                          <p:spTgt spid="31"/>
                                        </p:tgtEl>
                                      </p:cBhvr>
                                    </p:animEffect>
                                  </p:childTnLst>
                                </p:cTn>
                              </p:par>
                              <p:par>
                                <p:cTn id="95" presetID="53" presetClass="entr" presetSubtype="16" fill="hold" nodeType="withEffect">
                                  <p:stCondLst>
                                    <p:cond delay="1300"/>
                                  </p:stCondLst>
                                  <p:childTnLst>
                                    <p:set>
                                      <p:cBhvr>
                                        <p:cTn id="96" dur="1" fill="hold">
                                          <p:stCondLst>
                                            <p:cond delay="0"/>
                                          </p:stCondLst>
                                        </p:cTn>
                                        <p:tgtEl>
                                          <p:spTgt spid="34"/>
                                        </p:tgtEl>
                                        <p:attrNameLst>
                                          <p:attrName>style.visibility</p:attrName>
                                        </p:attrNameLst>
                                      </p:cBhvr>
                                      <p:to>
                                        <p:strVal val="visible"/>
                                      </p:to>
                                    </p:set>
                                    <p:anim calcmode="lin" valueType="num">
                                      <p:cBhvr>
                                        <p:cTn id="97" dur="1000" fill="hold"/>
                                        <p:tgtEl>
                                          <p:spTgt spid="34"/>
                                        </p:tgtEl>
                                        <p:attrNameLst>
                                          <p:attrName>ppt_w</p:attrName>
                                        </p:attrNameLst>
                                      </p:cBhvr>
                                      <p:tavLst>
                                        <p:tav tm="0">
                                          <p:val>
                                            <p:fltVal val="0"/>
                                          </p:val>
                                        </p:tav>
                                        <p:tav tm="100000">
                                          <p:val>
                                            <p:strVal val="#ppt_w"/>
                                          </p:val>
                                        </p:tav>
                                      </p:tavLst>
                                    </p:anim>
                                    <p:anim calcmode="lin" valueType="num">
                                      <p:cBhvr>
                                        <p:cTn id="98" dur="1000" fill="hold"/>
                                        <p:tgtEl>
                                          <p:spTgt spid="34"/>
                                        </p:tgtEl>
                                        <p:attrNameLst>
                                          <p:attrName>ppt_h</p:attrName>
                                        </p:attrNameLst>
                                      </p:cBhvr>
                                      <p:tavLst>
                                        <p:tav tm="0">
                                          <p:val>
                                            <p:fltVal val="0"/>
                                          </p:val>
                                        </p:tav>
                                        <p:tav tm="100000">
                                          <p:val>
                                            <p:strVal val="#ppt_h"/>
                                          </p:val>
                                        </p:tav>
                                      </p:tavLst>
                                    </p:anim>
                                    <p:animEffect transition="in" filter="fade">
                                      <p:cBhvr>
                                        <p:cTn id="99"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9" name="组合 8"/>
          <p:cNvGrpSpPr/>
          <p:nvPr/>
        </p:nvGrpSpPr>
        <p:grpSpPr>
          <a:xfrm>
            <a:off x="7385084" y="2048593"/>
            <a:ext cx="3728101" cy="3780675"/>
            <a:chOff x="1331640" y="1707654"/>
            <a:chExt cx="2796076" cy="2835506"/>
          </a:xfrm>
        </p:grpSpPr>
        <p:sp>
          <p:nvSpPr>
            <p:cNvPr id="10"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11"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12"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13"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14"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sp>
          <p:nvSpPr>
            <p:cNvPr id="15"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Calibri" panose="020F0502020204030204"/>
                <a:ea typeface="宋体" panose="02010600030101010101" pitchFamily="2" charset="-122"/>
              </a:endParaRPr>
            </a:p>
          </p:txBody>
        </p:sp>
      </p:grpSp>
      <p:sp>
        <p:nvSpPr>
          <p:cNvPr id="16" name="矩形 1"/>
          <p:cNvSpPr>
            <a:spLocks noChangeArrowheads="1"/>
          </p:cNvSpPr>
          <p:nvPr/>
        </p:nvSpPr>
        <p:spPr bwMode="auto">
          <a:xfrm>
            <a:off x="1391477" y="2243101"/>
            <a:ext cx="4704523" cy="71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17" name="矩形 1"/>
          <p:cNvSpPr>
            <a:spLocks noChangeArrowheads="1"/>
          </p:cNvSpPr>
          <p:nvPr/>
        </p:nvSpPr>
        <p:spPr bwMode="auto">
          <a:xfrm>
            <a:off x="1391477" y="3219227"/>
            <a:ext cx="4704523" cy="71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18" name="矩形 1"/>
          <p:cNvSpPr>
            <a:spLocks noChangeArrowheads="1"/>
          </p:cNvSpPr>
          <p:nvPr/>
        </p:nvSpPr>
        <p:spPr bwMode="auto">
          <a:xfrm>
            <a:off x="1391477" y="4195354"/>
            <a:ext cx="4704523" cy="71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19" name="矩形 1"/>
          <p:cNvSpPr>
            <a:spLocks noChangeArrowheads="1"/>
          </p:cNvSpPr>
          <p:nvPr/>
        </p:nvSpPr>
        <p:spPr bwMode="auto">
          <a:xfrm>
            <a:off x="1391477" y="5171482"/>
            <a:ext cx="4704523" cy="71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p>
            <a:pPr defTabSz="1218565">
              <a:lnSpc>
                <a:spcPct val="130000"/>
              </a:lnSpc>
            </a:pPr>
            <a:r>
              <a:rPr lang="zh-CN" altLang="en-US" sz="1465"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cxnSp>
        <p:nvCxnSpPr>
          <p:cNvPr id="20" name="直接连接符 19"/>
          <p:cNvCxnSpPr/>
          <p:nvPr/>
        </p:nvCxnSpPr>
        <p:spPr>
          <a:xfrm flipH="1">
            <a:off x="6216643" y="2530168"/>
            <a:ext cx="1056116"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216643" y="3499517"/>
            <a:ext cx="1056116"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216643" y="4468867"/>
            <a:ext cx="1056116"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6216643" y="5438217"/>
            <a:ext cx="1056116"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2"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1+#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 presetClass="entr" presetSubtype="8" fill="hold" grpId="0" nodeType="withEffect" p14:presetBounceEnd="50000">
                                      <p:stCondLst>
                                        <p:cond delay="300"/>
                                      </p:stCondLst>
                                      <p:childTnLst>
                                        <p:set>
                                          <p:cBhvr>
                                            <p:cTn id="17" dur="1" fill="hold">
                                              <p:stCondLst>
                                                <p:cond delay="0"/>
                                              </p:stCondLst>
                                            </p:cTn>
                                            <p:tgtEl>
                                              <p:spTgt spid="16"/>
                                            </p:tgtEl>
                                            <p:attrNameLst>
                                              <p:attrName>style.visibility</p:attrName>
                                            </p:attrNameLst>
                                          </p:cBhvr>
                                          <p:to>
                                            <p:strVal val="visible"/>
                                          </p:to>
                                        </p:set>
                                        <p:anim calcmode="lin" valueType="num" p14:bounceEnd="50000">
                                          <p:cBhvr additive="base">
                                            <p:cTn id="18" dur="3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19" dur="3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right)">
                                          <p:cBhvr>
                                            <p:cTn id="23" dur="500"/>
                                            <p:tgtEl>
                                              <p:spTgt spid="21"/>
                                            </p:tgtEl>
                                          </p:cBhvr>
                                        </p:animEffect>
                                      </p:childTnLst>
                                    </p:cTn>
                                  </p:par>
                                  <p:par>
                                    <p:cTn id="24" presetID="2" presetClass="entr" presetSubtype="8" fill="hold" grpId="0" nodeType="withEffect" p14:presetBounceEnd="50000">
                                      <p:stCondLst>
                                        <p:cond delay="300"/>
                                      </p:stCondLst>
                                      <p:childTnLst>
                                        <p:set>
                                          <p:cBhvr>
                                            <p:cTn id="25" dur="1" fill="hold">
                                              <p:stCondLst>
                                                <p:cond delay="0"/>
                                              </p:stCondLst>
                                            </p:cTn>
                                            <p:tgtEl>
                                              <p:spTgt spid="17"/>
                                            </p:tgtEl>
                                            <p:attrNameLst>
                                              <p:attrName>style.visibility</p:attrName>
                                            </p:attrNameLst>
                                          </p:cBhvr>
                                          <p:to>
                                            <p:strVal val="visible"/>
                                          </p:to>
                                        </p:set>
                                        <p:anim calcmode="lin" valueType="num" p14:bounceEnd="50000">
                                          <p:cBhvr additive="base">
                                            <p:cTn id="26" dur="300" fill="hold"/>
                                            <p:tgtEl>
                                              <p:spTgt spid="17"/>
                                            </p:tgtEl>
                                            <p:attrNameLst>
                                              <p:attrName>ppt_x</p:attrName>
                                            </p:attrNameLst>
                                          </p:cBhvr>
                                          <p:tavLst>
                                            <p:tav tm="0">
                                              <p:val>
                                                <p:strVal val="0-#ppt_w/2"/>
                                              </p:val>
                                            </p:tav>
                                            <p:tav tm="100000">
                                              <p:val>
                                                <p:strVal val="#ppt_x"/>
                                              </p:val>
                                            </p:tav>
                                          </p:tavLst>
                                        </p:anim>
                                        <p:anim calcmode="lin" valueType="num" p14:bounceEnd="50000">
                                          <p:cBhvr additive="base">
                                            <p:cTn id="27" dur="300" fill="hold"/>
                                            <p:tgtEl>
                                              <p:spTgt spid="17"/>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2" presetClass="entr" presetSubtype="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 presetClass="entr" presetSubtype="8" fill="hold" grpId="0" nodeType="withEffect" p14:presetBounceEnd="50000">
                                      <p:stCondLst>
                                        <p:cond delay="300"/>
                                      </p:stCondLst>
                                      <p:childTnLst>
                                        <p:set>
                                          <p:cBhvr>
                                            <p:cTn id="33" dur="1" fill="hold">
                                              <p:stCondLst>
                                                <p:cond delay="0"/>
                                              </p:stCondLst>
                                            </p:cTn>
                                            <p:tgtEl>
                                              <p:spTgt spid="18"/>
                                            </p:tgtEl>
                                            <p:attrNameLst>
                                              <p:attrName>style.visibility</p:attrName>
                                            </p:attrNameLst>
                                          </p:cBhvr>
                                          <p:to>
                                            <p:strVal val="visible"/>
                                          </p:to>
                                        </p:set>
                                        <p:anim calcmode="lin" valueType="num" p14:bounceEnd="50000">
                                          <p:cBhvr additive="base">
                                            <p:cTn id="34" dur="3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35" dur="3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par>
                                    <p:cTn id="40" presetID="2" presetClass="entr" presetSubtype="8" fill="hold" grpId="0" nodeType="withEffect" p14:presetBounceEnd="50000">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14:bounceEnd="50000">
                                          <p:cBhvr additive="base">
                                            <p:cTn id="42" dur="30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43" dur="3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2"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1+#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 presetClass="entr" presetSubtype="8" fill="hold" grpId="0" nodeType="withEffect">
                                      <p:stCondLst>
                                        <p:cond delay="30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300" fill="hold"/>
                                            <p:tgtEl>
                                              <p:spTgt spid="16"/>
                                            </p:tgtEl>
                                            <p:attrNameLst>
                                              <p:attrName>ppt_x</p:attrName>
                                            </p:attrNameLst>
                                          </p:cBhvr>
                                          <p:tavLst>
                                            <p:tav tm="0">
                                              <p:val>
                                                <p:strVal val="0-#ppt_w/2"/>
                                              </p:val>
                                            </p:tav>
                                            <p:tav tm="100000">
                                              <p:val>
                                                <p:strVal val="#ppt_x"/>
                                              </p:val>
                                            </p:tav>
                                          </p:tavLst>
                                        </p:anim>
                                        <p:anim calcmode="lin" valueType="num">
                                          <p:cBhvr additive="base">
                                            <p:cTn id="19" dur="3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right)">
                                          <p:cBhvr>
                                            <p:cTn id="23" dur="500"/>
                                            <p:tgtEl>
                                              <p:spTgt spid="21"/>
                                            </p:tgtEl>
                                          </p:cBhvr>
                                        </p:animEffect>
                                      </p:childTnLst>
                                    </p:cTn>
                                  </p:par>
                                  <p:par>
                                    <p:cTn id="24" presetID="2" presetClass="entr" presetSubtype="8" fill="hold" grpId="0" nodeType="withEffect">
                                      <p:stCondLst>
                                        <p:cond delay="30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300" fill="hold"/>
                                            <p:tgtEl>
                                              <p:spTgt spid="17"/>
                                            </p:tgtEl>
                                            <p:attrNameLst>
                                              <p:attrName>ppt_x</p:attrName>
                                            </p:attrNameLst>
                                          </p:cBhvr>
                                          <p:tavLst>
                                            <p:tav tm="0">
                                              <p:val>
                                                <p:strVal val="0-#ppt_w/2"/>
                                              </p:val>
                                            </p:tav>
                                            <p:tav tm="100000">
                                              <p:val>
                                                <p:strVal val="#ppt_x"/>
                                              </p:val>
                                            </p:tav>
                                          </p:tavLst>
                                        </p:anim>
                                        <p:anim calcmode="lin" valueType="num">
                                          <p:cBhvr additive="base">
                                            <p:cTn id="27" dur="300" fill="hold"/>
                                            <p:tgtEl>
                                              <p:spTgt spid="17"/>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2" presetClass="entr" presetSubtype="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 presetClass="entr" presetSubtype="8" fill="hold" grpId="0" nodeType="withEffect">
                                      <p:stCondLst>
                                        <p:cond delay="30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300" fill="hold"/>
                                            <p:tgtEl>
                                              <p:spTgt spid="18"/>
                                            </p:tgtEl>
                                            <p:attrNameLst>
                                              <p:attrName>ppt_x</p:attrName>
                                            </p:attrNameLst>
                                          </p:cBhvr>
                                          <p:tavLst>
                                            <p:tav tm="0">
                                              <p:val>
                                                <p:strVal val="0-#ppt_w/2"/>
                                              </p:val>
                                            </p:tav>
                                            <p:tav tm="100000">
                                              <p:val>
                                                <p:strVal val="#ppt_x"/>
                                              </p:val>
                                            </p:tav>
                                          </p:tavLst>
                                        </p:anim>
                                        <p:anim calcmode="lin" valueType="num">
                                          <p:cBhvr additive="base">
                                            <p:cTn id="35" dur="3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par>
                                    <p:cTn id="40" presetID="2" presetClass="entr" presetSubtype="8" fill="hold" grpId="0"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300" fill="hold"/>
                                            <p:tgtEl>
                                              <p:spTgt spid="19"/>
                                            </p:tgtEl>
                                            <p:attrNameLst>
                                              <p:attrName>ppt_x</p:attrName>
                                            </p:attrNameLst>
                                          </p:cBhvr>
                                          <p:tavLst>
                                            <p:tav tm="0">
                                              <p:val>
                                                <p:strVal val="0-#ppt_w/2"/>
                                              </p:val>
                                            </p:tav>
                                            <p:tav tm="100000">
                                              <p:val>
                                                <p:strVal val="#ppt_x"/>
                                              </p:val>
                                            </p:tav>
                                          </p:tavLst>
                                        </p:anim>
                                        <p:anim calcmode="lin" valueType="num">
                                          <p:cBhvr additive="base">
                                            <p:cTn id="43" dur="3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18" grpId="0"/>
          <p:bldP spid="1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tile tx="0" ty="0" sx="100000" sy="100000" flip="none" algn="bl"/>
        </a:blipFill>
        <a:effectLst/>
      </p:bgPr>
    </p:bg>
    <p:spTree>
      <p:nvGrpSpPr>
        <p:cNvPr id="1" name=""/>
        <p:cNvGrpSpPr/>
        <p:nvPr/>
      </p:nvGrpSpPr>
      <p:grpSpPr>
        <a:xfrm>
          <a:off x="0" y="0"/>
          <a:ext cx="0" cy="0"/>
          <a:chOff x="0" y="0"/>
          <a:chExt cx="0" cy="0"/>
        </a:xfrm>
      </p:grpSpPr>
      <p:cxnSp>
        <p:nvCxnSpPr>
          <p:cNvPr id="6" name="直接连接符 5"/>
          <p:cNvCxnSpPr/>
          <p:nvPr/>
        </p:nvCxnSpPr>
        <p:spPr>
          <a:xfrm>
            <a:off x="4381500" y="3429000"/>
            <a:ext cx="7823200" cy="2117"/>
          </a:xfrm>
          <a:prstGeom prst="line">
            <a:avLst/>
          </a:prstGeom>
          <a:ln w="19050">
            <a:gradFill>
              <a:gsLst>
                <a:gs pos="0">
                  <a:srgbClr val="8A0012"/>
                </a:gs>
                <a:gs pos="50000">
                  <a:srgbClr val="E01425"/>
                </a:gs>
                <a:gs pos="100000">
                  <a:srgbClr val="DF6342"/>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6096003" y="2580217"/>
            <a:ext cx="5194300" cy="618067"/>
          </a:xfrm>
          <a:custGeom>
            <a:avLst/>
            <a:gdLst>
              <a:gd name="connsiteX0" fmla="*/ 178130 w 3895106"/>
              <a:gd name="connsiteY0" fmla="*/ 0 h 463138"/>
              <a:gd name="connsiteX1" fmla="*/ 391885 w 3895106"/>
              <a:gd name="connsiteY1" fmla="*/ 0 h 463138"/>
              <a:gd name="connsiteX2" fmla="*/ 451262 w 3895106"/>
              <a:gd name="connsiteY2" fmla="*/ 106878 h 463138"/>
              <a:gd name="connsiteX3" fmla="*/ 534389 w 3895106"/>
              <a:gd name="connsiteY3" fmla="*/ 0 h 463138"/>
              <a:gd name="connsiteX4" fmla="*/ 3811979 w 3895106"/>
              <a:gd name="connsiteY4" fmla="*/ 0 h 463138"/>
              <a:gd name="connsiteX5" fmla="*/ 3883231 w 3895106"/>
              <a:gd name="connsiteY5" fmla="*/ 95003 h 463138"/>
              <a:gd name="connsiteX6" fmla="*/ 3895106 w 3895106"/>
              <a:gd name="connsiteY6" fmla="*/ 463138 h 463138"/>
              <a:gd name="connsiteX7" fmla="*/ 2006930 w 3895106"/>
              <a:gd name="connsiteY7" fmla="*/ 463138 h 463138"/>
              <a:gd name="connsiteX8" fmla="*/ 1971304 w 3895106"/>
              <a:gd name="connsiteY8" fmla="*/ 344384 h 463138"/>
              <a:gd name="connsiteX9" fmla="*/ 1923802 w 3895106"/>
              <a:gd name="connsiteY9" fmla="*/ 451262 h 463138"/>
              <a:gd name="connsiteX10" fmla="*/ 1923802 w 3895106"/>
              <a:gd name="connsiteY10" fmla="*/ 463138 h 463138"/>
              <a:gd name="connsiteX11" fmla="*/ 0 w 3895106"/>
              <a:gd name="connsiteY11" fmla="*/ 439387 h 463138"/>
              <a:gd name="connsiteX12" fmla="*/ 178130 w 3895106"/>
              <a:gd name="connsiteY12" fmla="*/ 0 h 46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5106" h="463138">
                <a:moveTo>
                  <a:pt x="178130" y="0"/>
                </a:moveTo>
                <a:lnTo>
                  <a:pt x="391885" y="0"/>
                </a:lnTo>
                <a:lnTo>
                  <a:pt x="451262" y="106878"/>
                </a:lnTo>
                <a:lnTo>
                  <a:pt x="534389" y="0"/>
                </a:lnTo>
                <a:lnTo>
                  <a:pt x="3811979" y="0"/>
                </a:lnTo>
                <a:lnTo>
                  <a:pt x="3883231" y="95003"/>
                </a:lnTo>
                <a:lnTo>
                  <a:pt x="3895106" y="463138"/>
                </a:lnTo>
                <a:lnTo>
                  <a:pt x="2006930" y="463138"/>
                </a:lnTo>
                <a:lnTo>
                  <a:pt x="1971304" y="344384"/>
                </a:lnTo>
                <a:lnTo>
                  <a:pt x="1923802" y="451262"/>
                </a:lnTo>
                <a:lnTo>
                  <a:pt x="1923802" y="463138"/>
                </a:lnTo>
                <a:lnTo>
                  <a:pt x="0" y="439387"/>
                </a:lnTo>
                <a:lnTo>
                  <a:pt x="178130" y="0"/>
                </a:lnTo>
                <a:close/>
              </a:path>
            </a:pathLst>
          </a:cu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10248" name="TextBox 6"/>
          <p:cNvSpPr txBox="1">
            <a:spLocks noChangeArrowheads="1"/>
          </p:cNvSpPr>
          <p:nvPr/>
        </p:nvSpPr>
        <p:spPr bwMode="auto">
          <a:xfrm>
            <a:off x="6672069" y="2539353"/>
            <a:ext cx="5238751" cy="69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fontAlgn="base">
              <a:spcBef>
                <a:spcPct val="0"/>
              </a:spcBef>
              <a:spcAft>
                <a:spcPct val="0"/>
              </a:spcAft>
            </a:pPr>
            <a:r>
              <a:rPr lang="zh-CN" altLang="en-US" sz="3735" b="1" spc="800" dirty="0">
                <a:solidFill>
                  <a:prstClr val="white"/>
                </a:solidFill>
                <a:latin typeface="微软雅黑" panose="020B0503020204020204" pitchFamily="34" charset="-122"/>
                <a:ea typeface="微软雅黑" panose="020B0503020204020204" pitchFamily="34" charset="-122"/>
              </a:rPr>
              <a:t>单击添加标题</a:t>
            </a:r>
          </a:p>
        </p:txBody>
      </p:sp>
      <p:grpSp>
        <p:nvGrpSpPr>
          <p:cNvPr id="11" name="组合 10"/>
          <p:cNvGrpSpPr/>
          <p:nvPr/>
        </p:nvGrpSpPr>
        <p:grpSpPr>
          <a:xfrm>
            <a:off x="7008745" y="3621025"/>
            <a:ext cx="1474914" cy="379656"/>
            <a:chOff x="1694389" y="3210530"/>
            <a:chExt cx="1106186" cy="284742"/>
          </a:xfrm>
        </p:grpSpPr>
        <p:sp>
          <p:nvSpPr>
            <p:cNvPr id="13" name="矩形 12"/>
            <p:cNvSpPr/>
            <p:nvPr/>
          </p:nvSpPr>
          <p:spPr>
            <a:xfrm flipH="1">
              <a:off x="1694389" y="3363838"/>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4" name="TextBox 13"/>
            <p:cNvSpPr txBox="1"/>
            <p:nvPr/>
          </p:nvSpPr>
          <p:spPr>
            <a:xfrm>
              <a:off x="1766397" y="3210530"/>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5" name="组合 14"/>
          <p:cNvGrpSpPr/>
          <p:nvPr/>
        </p:nvGrpSpPr>
        <p:grpSpPr>
          <a:xfrm>
            <a:off x="8877337" y="3621025"/>
            <a:ext cx="1474914" cy="379656"/>
            <a:chOff x="1694389" y="3537387"/>
            <a:chExt cx="1106186" cy="284742"/>
          </a:xfrm>
        </p:grpSpPr>
        <p:sp>
          <p:nvSpPr>
            <p:cNvPr id="16" name="矩形 15"/>
            <p:cNvSpPr/>
            <p:nvPr/>
          </p:nvSpPr>
          <p:spPr>
            <a:xfrm flipH="1">
              <a:off x="1694389" y="3690695"/>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17" name="TextBox 16"/>
            <p:cNvSpPr txBox="1"/>
            <p:nvPr/>
          </p:nvSpPr>
          <p:spPr>
            <a:xfrm>
              <a:off x="1766397" y="3537387"/>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18" name="组合 17"/>
          <p:cNvGrpSpPr/>
          <p:nvPr/>
        </p:nvGrpSpPr>
        <p:grpSpPr>
          <a:xfrm>
            <a:off x="7008745" y="4101079"/>
            <a:ext cx="1474914" cy="379656"/>
            <a:chOff x="1694389" y="3875941"/>
            <a:chExt cx="1106186" cy="284742"/>
          </a:xfrm>
        </p:grpSpPr>
        <p:sp>
          <p:nvSpPr>
            <p:cNvPr id="19" name="矩形 18"/>
            <p:cNvSpPr/>
            <p:nvPr/>
          </p:nvSpPr>
          <p:spPr>
            <a:xfrm flipH="1">
              <a:off x="1694389" y="4029249"/>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0" name="TextBox 19"/>
            <p:cNvSpPr txBox="1"/>
            <p:nvPr/>
          </p:nvSpPr>
          <p:spPr>
            <a:xfrm>
              <a:off x="1766397" y="3875941"/>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grpSp>
        <p:nvGrpSpPr>
          <p:cNvPr id="21" name="组合 20"/>
          <p:cNvGrpSpPr/>
          <p:nvPr/>
        </p:nvGrpSpPr>
        <p:grpSpPr>
          <a:xfrm>
            <a:off x="8877337" y="4101079"/>
            <a:ext cx="1474914" cy="379656"/>
            <a:chOff x="1694389" y="4211992"/>
            <a:chExt cx="1106186" cy="284742"/>
          </a:xfrm>
        </p:grpSpPr>
        <p:sp>
          <p:nvSpPr>
            <p:cNvPr id="22" name="矩形 21"/>
            <p:cNvSpPr/>
            <p:nvPr/>
          </p:nvSpPr>
          <p:spPr>
            <a:xfrm flipH="1">
              <a:off x="1694389" y="4365300"/>
              <a:ext cx="72008" cy="72008"/>
            </a:xfrm>
            <a:prstGeom prst="rect">
              <a:avLst/>
            </a:prstGeom>
            <a:gradFill>
              <a:gsLst>
                <a:gs pos="0">
                  <a:srgbClr val="8A0012"/>
                </a:gs>
                <a:gs pos="50000">
                  <a:srgbClr val="E01425"/>
                </a:gs>
                <a:gs pos="100000">
                  <a:srgbClr val="DF6342"/>
                </a:gs>
              </a:gsLst>
              <a:lin ang="5400000" scaled="0"/>
            </a:gradFill>
            <a:ln w="10795" cap="flat" cmpd="sng" algn="ctr">
              <a:noFill/>
              <a:prstDash val="solid"/>
            </a:ln>
            <a:effectLst/>
          </p:spPr>
          <p:txBody>
            <a:bodyPr rtlCol="0" anchor="ctr"/>
            <a:lstStyle/>
            <a:p>
              <a:pPr algn="ctr" defTabSz="1218565">
                <a:defRPr/>
              </a:pPr>
              <a:endParaRPr lang="zh-CN" altLang="en-US" sz="2400" kern="0">
                <a:solidFill>
                  <a:prstClr val="black">
                    <a:lumMod val="75000"/>
                    <a:lumOff val="25000"/>
                  </a:prstClr>
                </a:solidFill>
                <a:latin typeface="Calibri" panose="020F0502020204030204"/>
                <a:ea typeface="宋体" panose="02010600030101010101" pitchFamily="2" charset="-122"/>
              </a:endParaRPr>
            </a:p>
          </p:txBody>
        </p:sp>
        <p:sp>
          <p:nvSpPr>
            <p:cNvPr id="23" name="TextBox 22"/>
            <p:cNvSpPr txBox="1"/>
            <p:nvPr/>
          </p:nvSpPr>
          <p:spPr>
            <a:xfrm>
              <a:off x="1766397" y="4211992"/>
              <a:ext cx="1034178" cy="284742"/>
            </a:xfrm>
            <a:prstGeom prst="rect">
              <a:avLst/>
            </a:prstGeom>
            <a:noFill/>
          </p:spPr>
          <p:txBody>
            <a:bodyPr wrap="none" rtlCol="0">
              <a:spAutoFit/>
            </a:bodyPr>
            <a:lstStyle/>
            <a:p>
              <a:pPr defTabSz="1218565">
                <a:defRPr/>
              </a:pPr>
              <a:r>
                <a:rPr lang="zh-CN" altLang="en-US" sz="1865" kern="0" dirty="0">
                  <a:solidFill>
                    <a:prstClr val="black">
                      <a:lumMod val="75000"/>
                      <a:lumOff val="25000"/>
                    </a:prstClr>
                  </a:solidFill>
                  <a:latin typeface="微软雅黑" panose="020B0503020204020204" pitchFamily="34" charset="-122"/>
                  <a:ea typeface="微软雅黑" panose="020B0503020204020204" pitchFamily="34" charset="-122"/>
                  <a:cs typeface="方正豪体简体" panose="03000509000000000000" pitchFamily="65" charset="-122"/>
                </a:rPr>
                <a:t>添加小标题</a:t>
              </a:r>
            </a:p>
          </p:txBody>
        </p:sp>
      </p:grpSp>
      <p:sp>
        <p:nvSpPr>
          <p:cNvPr id="2" name="等腰三角形 1"/>
          <p:cNvSpPr/>
          <p:nvPr/>
        </p:nvSpPr>
        <p:spPr>
          <a:xfrm rot="5400000">
            <a:off x="-762000" y="762000"/>
            <a:ext cx="6858000" cy="5334000"/>
          </a:xfrm>
          <a:prstGeom prst="triangle">
            <a:avLst/>
          </a:prstGeom>
          <a:gradFill>
            <a:gsLst>
              <a:gs pos="0">
                <a:srgbClr val="8A0012"/>
              </a:gs>
              <a:gs pos="50000">
                <a:srgbClr val="E01425"/>
              </a:gs>
              <a:gs pos="100000">
                <a:srgbClr val="DF634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3" name="等腰三角形 2"/>
          <p:cNvSpPr/>
          <p:nvPr/>
        </p:nvSpPr>
        <p:spPr>
          <a:xfrm rot="5400000">
            <a:off x="-238126" y="2809881"/>
            <a:ext cx="1905003" cy="142875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2" tIns="60956" rIns="121912" bIns="60956" anchor="ctr"/>
          <a:lstStyle/>
          <a:p>
            <a:pPr algn="ctr" defTabSz="1218565">
              <a:defRPr/>
            </a:pPr>
            <a:endParaRPr lang="zh-CN" altLang="en-US" sz="2400">
              <a:solidFill>
                <a:prstClr val="white"/>
              </a:solidFill>
              <a:latin typeface="Calibri" panose="020F0502020204030204"/>
              <a:ea typeface="宋体" panose="02010600030101010101" pitchFamily="2" charset="-122"/>
            </a:endParaRPr>
          </a:p>
        </p:txBody>
      </p:sp>
      <p:sp>
        <p:nvSpPr>
          <p:cNvPr id="4" name="TextBox 3"/>
          <p:cNvSpPr txBox="1"/>
          <p:nvPr/>
        </p:nvSpPr>
        <p:spPr>
          <a:xfrm>
            <a:off x="1619251" y="2419355"/>
            <a:ext cx="2476500" cy="2092873"/>
          </a:xfrm>
          <a:prstGeom prst="rect">
            <a:avLst/>
          </a:prstGeom>
          <a:noFill/>
          <a:effectLst>
            <a:outerShdw blurRad="50800" dist="38100" algn="l" rotWithShape="0">
              <a:prstClr val="black">
                <a:alpha val="40000"/>
              </a:prstClr>
            </a:outerShdw>
          </a:effectLst>
        </p:spPr>
        <p:txBody>
          <a:bodyPr lIns="121912" tIns="60956" rIns="121912" bIns="60956">
            <a:spAutoFit/>
          </a:bodyPr>
          <a:lstStyle/>
          <a:p>
            <a:pPr defTabSz="1218565">
              <a:defRPr/>
            </a:pPr>
            <a:r>
              <a:rPr lang="en-US" altLang="zh-CN" sz="12800" b="1" dirty="0">
                <a:solidFill>
                  <a:prstClr val="white"/>
                </a:solidFill>
                <a:latin typeface="Arial Black" panose="020B0A04020102020204" pitchFamily="34" charset="0"/>
                <a:ea typeface="时尚中黑简体" pitchFamily="2" charset="-122"/>
              </a:rPr>
              <a:t>05</a:t>
            </a:r>
            <a:endParaRPr lang="zh-CN" altLang="en-US" sz="12800" b="1" dirty="0">
              <a:solidFill>
                <a:prstClr val="white"/>
              </a:solidFill>
              <a:latin typeface="Arial Black" panose="020B0A04020102020204" pitchFamily="34" charset="0"/>
              <a:ea typeface="时尚中黑简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600"/>
                                        <p:tgtEl>
                                          <p:spTgt spid="3"/>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0248"/>
                                        </p:tgtEl>
                                        <p:attrNameLst>
                                          <p:attrName>style.visibility</p:attrName>
                                        </p:attrNameLst>
                                      </p:cBhvr>
                                      <p:to>
                                        <p:strVal val="visible"/>
                                      </p:to>
                                    </p:set>
                                    <p:animEffect transition="in" filter="fade">
                                      <p:cBhvr>
                                        <p:cTn id="23" dur="1000"/>
                                        <p:tgtEl>
                                          <p:spTgt spid="10248"/>
                                        </p:tgtEl>
                                      </p:cBhvr>
                                    </p:animEffect>
                                    <p:anim calcmode="lin" valueType="num">
                                      <p:cBhvr>
                                        <p:cTn id="24" dur="1000" fill="hold"/>
                                        <p:tgtEl>
                                          <p:spTgt spid="10248"/>
                                        </p:tgtEl>
                                        <p:attrNameLst>
                                          <p:attrName>ppt_x</p:attrName>
                                        </p:attrNameLst>
                                      </p:cBhvr>
                                      <p:tavLst>
                                        <p:tav tm="0">
                                          <p:val>
                                            <p:strVal val="#ppt_x"/>
                                          </p:val>
                                        </p:tav>
                                        <p:tav tm="100000">
                                          <p:val>
                                            <p:strVal val="#ppt_x"/>
                                          </p:val>
                                        </p:tav>
                                      </p:tavLst>
                                    </p:anim>
                                    <p:anim calcmode="lin" valueType="num">
                                      <p:cBhvr>
                                        <p:cTn id="25" dur="1000" fill="hold"/>
                                        <p:tgtEl>
                                          <p:spTgt spid="1024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4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6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anim calcmode="lin" valueType="num">
                                      <p:cBhvr>
                                        <p:cTn id="44" dur="500" fill="hold"/>
                                        <p:tgtEl>
                                          <p:spTgt spid="18"/>
                                        </p:tgtEl>
                                        <p:attrNameLst>
                                          <p:attrName>ppt_x</p:attrName>
                                        </p:attrNameLst>
                                      </p:cBhvr>
                                      <p:tavLst>
                                        <p:tav tm="0">
                                          <p:val>
                                            <p:strVal val="#ppt_x"/>
                                          </p:val>
                                        </p:tav>
                                        <p:tav tm="100000">
                                          <p:val>
                                            <p:strVal val="#ppt_x"/>
                                          </p:val>
                                        </p:tav>
                                      </p:tavLst>
                                    </p:anim>
                                    <p:anim calcmode="lin" valueType="num">
                                      <p:cBhvr>
                                        <p:cTn id="45" dur="5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8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48" grpId="0"/>
      <p:bldP spid="2" grpId="0" animBg="1"/>
      <p:bldP spid="3" grpId="0" animBg="1"/>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72" name="TextBox 71"/>
          <p:cNvSpPr txBox="1"/>
          <p:nvPr/>
        </p:nvSpPr>
        <p:spPr>
          <a:xfrm>
            <a:off x="9160439" y="4563331"/>
            <a:ext cx="2216148" cy="940025"/>
          </a:xfrm>
          <a:prstGeom prst="rect">
            <a:avLst/>
          </a:prstGeom>
          <a:noFill/>
        </p:spPr>
        <p:txBody>
          <a:bodyPr wrap="square" lIns="107972" tIns="53987" rIns="107972" bIns="53987" rtlCol="0">
            <a:spAutoFit/>
          </a:bodyPr>
          <a:lstStyle/>
          <a:p>
            <a:pPr algn="r" defTabSz="1218565">
              <a:lnSpc>
                <a:spcPct val="15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00"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73" name="Freeform 11"/>
          <p:cNvSpPr/>
          <p:nvPr/>
        </p:nvSpPr>
        <p:spPr bwMode="auto">
          <a:xfrm>
            <a:off x="6158665" y="1779307"/>
            <a:ext cx="1831863" cy="183030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46700">
                <a:srgbClr val="E01425"/>
              </a:gs>
              <a:gs pos="0">
                <a:srgbClr val="8A0012"/>
              </a:gs>
              <a:gs pos="100000">
                <a:srgbClr val="DF6342"/>
              </a:gs>
            </a:gsLst>
            <a:lin ang="900000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74" name="Freeform 12"/>
          <p:cNvSpPr/>
          <p:nvPr/>
        </p:nvSpPr>
        <p:spPr bwMode="auto">
          <a:xfrm>
            <a:off x="6290705" y="1907475"/>
            <a:ext cx="1557675" cy="1558503"/>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75" name="Oval 13"/>
          <p:cNvSpPr>
            <a:spLocks noChangeArrowheads="1"/>
          </p:cNvSpPr>
          <p:nvPr/>
        </p:nvSpPr>
        <p:spPr bwMode="auto">
          <a:xfrm>
            <a:off x="6488107" y="2104707"/>
            <a:ext cx="1162872" cy="1162603"/>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76" name="Freeform 108"/>
          <p:cNvSpPr/>
          <p:nvPr/>
        </p:nvSpPr>
        <p:spPr bwMode="auto">
          <a:xfrm rot="16200000">
            <a:off x="3690195" y="1219740"/>
            <a:ext cx="2388860" cy="2390891"/>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0">
                <a:srgbClr val="8A0012"/>
              </a:gs>
              <a:gs pos="50000">
                <a:srgbClr val="E01425"/>
              </a:gs>
              <a:gs pos="100000">
                <a:srgbClr val="DF6342"/>
              </a:gs>
            </a:gsLst>
            <a:lin ang="540000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77" name="Freeform 109"/>
          <p:cNvSpPr/>
          <p:nvPr/>
        </p:nvSpPr>
        <p:spPr bwMode="auto">
          <a:xfrm rot="16200000">
            <a:off x="3858872" y="1403857"/>
            <a:ext cx="2031301" cy="203583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78" name="Oval 110"/>
          <p:cNvSpPr>
            <a:spLocks noChangeArrowheads="1"/>
          </p:cNvSpPr>
          <p:nvPr/>
        </p:nvSpPr>
        <p:spPr bwMode="auto">
          <a:xfrm rot="16200000">
            <a:off x="4115357" y="1662434"/>
            <a:ext cx="1516456" cy="151868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79" name="Freeform 120"/>
          <p:cNvSpPr/>
          <p:nvPr/>
        </p:nvSpPr>
        <p:spPr bwMode="auto">
          <a:xfrm flipV="1">
            <a:off x="6158665" y="3690211"/>
            <a:ext cx="2754656" cy="2752316"/>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46700">
                <a:srgbClr val="E01425"/>
              </a:gs>
              <a:gs pos="0">
                <a:srgbClr val="8A0012"/>
              </a:gs>
              <a:gs pos="100000">
                <a:srgbClr val="DF6342"/>
              </a:gs>
            </a:gsLst>
            <a:lin ang="9000000" scaled="0"/>
          </a:gradFill>
          <a:ln>
            <a:noFill/>
          </a:ln>
        </p:spPr>
        <p:txBody>
          <a:bodyPr vert="horz" wrap="square" lIns="107972" tIns="53987" rIns="107972" bIns="53987" numCol="1" anchor="t" anchorCtr="0" compatLnSpc="1"/>
          <a:lstStyle/>
          <a:p>
            <a:pPr defTabSz="1218565">
              <a:defRPr/>
            </a:pPr>
            <a:r>
              <a:rPr lang="en-US" sz="2400" kern="0" dirty="0">
                <a:solidFill>
                  <a:sysClr val="windowText" lastClr="000000"/>
                </a:solidFill>
                <a:latin typeface="微软雅黑" panose="020B0503020204020204" pitchFamily="34" charset="-122"/>
                <a:ea typeface="微软雅黑" panose="020B0503020204020204" pitchFamily="34" charset="-122"/>
              </a:rPr>
              <a:t>                           </a:t>
            </a:r>
            <a:endParaRPr lang="id-ID"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0" name="Freeform 121"/>
          <p:cNvSpPr/>
          <p:nvPr/>
        </p:nvSpPr>
        <p:spPr bwMode="auto">
          <a:xfrm flipV="1">
            <a:off x="6357222" y="3906203"/>
            <a:ext cx="2342345" cy="2343592"/>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81" name="Oval 122"/>
          <p:cNvSpPr>
            <a:spLocks noChangeArrowheads="1"/>
          </p:cNvSpPr>
          <p:nvPr/>
        </p:nvSpPr>
        <p:spPr bwMode="auto">
          <a:xfrm flipV="1">
            <a:off x="6654063" y="4204949"/>
            <a:ext cx="1748664" cy="1748257"/>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82" name="Freeform 124"/>
          <p:cNvSpPr/>
          <p:nvPr/>
        </p:nvSpPr>
        <p:spPr bwMode="auto">
          <a:xfrm rot="5400000" flipV="1">
            <a:off x="4034231" y="3689343"/>
            <a:ext cx="2044971" cy="2046709"/>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gradFill>
            <a:gsLst>
              <a:gs pos="46700">
                <a:srgbClr val="E01425"/>
              </a:gs>
              <a:gs pos="0">
                <a:srgbClr val="8A0012"/>
              </a:gs>
              <a:gs pos="100000">
                <a:srgbClr val="DF6342"/>
              </a:gs>
            </a:gsLst>
            <a:lin ang="900000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83" name="Freeform 125"/>
          <p:cNvSpPr/>
          <p:nvPr/>
        </p:nvSpPr>
        <p:spPr bwMode="auto">
          <a:xfrm rot="5400000" flipV="1">
            <a:off x="4178626" y="3835672"/>
            <a:ext cx="1738884" cy="174276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84" name="Oval 126"/>
          <p:cNvSpPr>
            <a:spLocks noChangeArrowheads="1"/>
          </p:cNvSpPr>
          <p:nvPr/>
        </p:nvSpPr>
        <p:spPr bwMode="auto">
          <a:xfrm rot="5400000" flipV="1">
            <a:off x="4398189" y="4057028"/>
            <a:ext cx="1298153" cy="1300059"/>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cxnSp>
        <p:nvCxnSpPr>
          <p:cNvPr id="85" name="Straight Connector 19"/>
          <p:cNvCxnSpPr/>
          <p:nvPr/>
        </p:nvCxnSpPr>
        <p:spPr>
          <a:xfrm flipH="1" flipV="1">
            <a:off x="3280721" y="1851909"/>
            <a:ext cx="588223" cy="373183"/>
          </a:xfrm>
          <a:prstGeom prst="line">
            <a:avLst/>
          </a:prstGeom>
          <a:noFill/>
          <a:ln w="9525" cap="flat" cmpd="sng" algn="ctr">
            <a:solidFill>
              <a:srgbClr val="E01425"/>
            </a:solidFill>
            <a:prstDash val="solid"/>
          </a:ln>
          <a:effectLst/>
        </p:spPr>
      </p:cxnSp>
      <p:cxnSp>
        <p:nvCxnSpPr>
          <p:cNvPr id="86" name="Straight Connector 21"/>
          <p:cNvCxnSpPr/>
          <p:nvPr/>
        </p:nvCxnSpPr>
        <p:spPr>
          <a:xfrm flipH="1">
            <a:off x="1138857" y="1851908"/>
            <a:ext cx="2141865" cy="0"/>
          </a:xfrm>
          <a:prstGeom prst="line">
            <a:avLst/>
          </a:prstGeom>
          <a:noFill/>
          <a:ln w="9525" cap="flat" cmpd="sng" algn="ctr">
            <a:solidFill>
              <a:srgbClr val="E01425"/>
            </a:solidFill>
            <a:prstDash val="solid"/>
            <a:tailEnd type="oval"/>
          </a:ln>
          <a:effectLst/>
        </p:spPr>
      </p:cxnSp>
      <p:cxnSp>
        <p:nvCxnSpPr>
          <p:cNvPr id="87" name="Straight Connector 127"/>
          <p:cNvCxnSpPr/>
          <p:nvPr/>
        </p:nvCxnSpPr>
        <p:spPr>
          <a:xfrm flipH="1">
            <a:off x="3445138" y="4563330"/>
            <a:ext cx="588223" cy="373183"/>
          </a:xfrm>
          <a:prstGeom prst="line">
            <a:avLst/>
          </a:prstGeom>
          <a:noFill/>
          <a:ln w="9525" cap="flat" cmpd="sng" algn="ctr">
            <a:solidFill>
              <a:srgbClr val="E01425"/>
            </a:solidFill>
            <a:prstDash val="solid"/>
          </a:ln>
          <a:effectLst/>
        </p:spPr>
      </p:cxnSp>
      <p:cxnSp>
        <p:nvCxnSpPr>
          <p:cNvPr id="88" name="Straight Connector 128"/>
          <p:cNvCxnSpPr/>
          <p:nvPr/>
        </p:nvCxnSpPr>
        <p:spPr>
          <a:xfrm flipH="1">
            <a:off x="1537026" y="4936512"/>
            <a:ext cx="1908113" cy="0"/>
          </a:xfrm>
          <a:prstGeom prst="line">
            <a:avLst/>
          </a:prstGeom>
          <a:noFill/>
          <a:ln w="9525" cap="flat" cmpd="sng" algn="ctr">
            <a:solidFill>
              <a:srgbClr val="E01425"/>
            </a:solidFill>
            <a:prstDash val="solid"/>
            <a:tailEnd type="oval"/>
          </a:ln>
          <a:effectLst/>
        </p:spPr>
      </p:cxnSp>
      <p:cxnSp>
        <p:nvCxnSpPr>
          <p:cNvPr id="89" name="Straight Connector 134"/>
          <p:cNvCxnSpPr/>
          <p:nvPr/>
        </p:nvCxnSpPr>
        <p:spPr>
          <a:xfrm flipV="1">
            <a:off x="7848379" y="1832218"/>
            <a:ext cx="588223" cy="373183"/>
          </a:xfrm>
          <a:prstGeom prst="line">
            <a:avLst/>
          </a:prstGeom>
          <a:noFill/>
          <a:ln w="9525" cap="flat" cmpd="sng" algn="ctr">
            <a:solidFill>
              <a:srgbClr val="E01425"/>
            </a:solidFill>
            <a:prstDash val="solid"/>
          </a:ln>
          <a:effectLst/>
        </p:spPr>
      </p:cxnSp>
      <p:cxnSp>
        <p:nvCxnSpPr>
          <p:cNvPr id="90" name="Straight Connector 135"/>
          <p:cNvCxnSpPr/>
          <p:nvPr/>
        </p:nvCxnSpPr>
        <p:spPr>
          <a:xfrm>
            <a:off x="8436603" y="1832217"/>
            <a:ext cx="1847443" cy="0"/>
          </a:xfrm>
          <a:prstGeom prst="line">
            <a:avLst/>
          </a:prstGeom>
          <a:noFill/>
          <a:ln w="9525" cap="flat" cmpd="sng" algn="ctr">
            <a:solidFill>
              <a:srgbClr val="E01425"/>
            </a:solidFill>
            <a:prstDash val="solid"/>
            <a:tailEnd type="oval"/>
          </a:ln>
          <a:effectLst/>
        </p:spPr>
      </p:cxnSp>
      <p:sp>
        <p:nvSpPr>
          <p:cNvPr id="91" name="TextBox 90"/>
          <p:cNvSpPr txBox="1"/>
          <p:nvPr/>
        </p:nvSpPr>
        <p:spPr>
          <a:xfrm>
            <a:off x="1082561" y="1325529"/>
            <a:ext cx="1449159" cy="478360"/>
          </a:xfrm>
          <a:prstGeom prst="rect">
            <a:avLst/>
          </a:prstGeom>
          <a:noFill/>
        </p:spPr>
        <p:txBody>
          <a:bodyPr wrap="none" lIns="107972" tIns="53987" rIns="107972" bIns="53987" rtlCol="0">
            <a:spAutoFit/>
          </a:bodyPr>
          <a:lstStyle/>
          <a:p>
            <a:pPr defTabSz="1218565">
              <a:defRPr/>
            </a:pPr>
            <a:r>
              <a:rPr lang="zh-CN" altLang="en-US" sz="2400" b="1" kern="0" dirty="0">
                <a:gradFill>
                  <a:gsLst>
                    <a:gs pos="46700">
                      <a:srgbClr val="E01425"/>
                    </a:gs>
                    <a:gs pos="0">
                      <a:srgbClr val="8A0012"/>
                    </a:gs>
                    <a:gs pos="100000">
                      <a:srgbClr val="DF6342"/>
                    </a:gs>
                  </a:gsLst>
                  <a:lin ang="9000000" scaled="0"/>
                </a:gradFill>
                <a:latin typeface="微软雅黑" panose="020B0503020204020204" pitchFamily="34" charset="-122"/>
                <a:ea typeface="微软雅黑" panose="020B0503020204020204" pitchFamily="34" charset="-122"/>
              </a:rPr>
              <a:t>添加标题</a:t>
            </a:r>
            <a:endParaRPr lang="id-ID" sz="2400" b="1" kern="0" dirty="0">
              <a:gradFill>
                <a:gsLst>
                  <a:gs pos="46700">
                    <a:srgbClr val="E01425"/>
                  </a:gs>
                  <a:gs pos="0">
                    <a:srgbClr val="8A0012"/>
                  </a:gs>
                  <a:gs pos="100000">
                    <a:srgbClr val="DF6342"/>
                  </a:gs>
                </a:gsLst>
                <a:lin ang="9000000" scaled="0"/>
              </a:gradFill>
              <a:latin typeface="微软雅黑" panose="020B0503020204020204" pitchFamily="34" charset="-122"/>
              <a:ea typeface="微软雅黑" panose="020B0503020204020204" pitchFamily="34" charset="-122"/>
            </a:endParaRPr>
          </a:p>
        </p:txBody>
      </p:sp>
      <p:sp>
        <p:nvSpPr>
          <p:cNvPr id="92" name="TextBox 91"/>
          <p:cNvSpPr txBox="1"/>
          <p:nvPr/>
        </p:nvSpPr>
        <p:spPr>
          <a:xfrm>
            <a:off x="1082562" y="1913087"/>
            <a:ext cx="2216148" cy="940025"/>
          </a:xfrm>
          <a:prstGeom prst="rect">
            <a:avLst/>
          </a:prstGeom>
          <a:noFill/>
        </p:spPr>
        <p:txBody>
          <a:bodyPr wrap="square" lIns="107972" tIns="53987" rIns="107972" bIns="53987" rtlCol="0">
            <a:spAutoFit/>
          </a:bodyPr>
          <a:lstStyle/>
          <a:p>
            <a:pPr defTabSz="1218565">
              <a:lnSpc>
                <a:spcPct val="15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00"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1458432" y="4422910"/>
            <a:ext cx="1449159" cy="478360"/>
          </a:xfrm>
          <a:prstGeom prst="rect">
            <a:avLst/>
          </a:prstGeom>
          <a:noFill/>
        </p:spPr>
        <p:txBody>
          <a:bodyPr wrap="none" lIns="107972" tIns="53987" rIns="107972" bIns="53987" rtlCol="0">
            <a:spAutoFit/>
          </a:bodyPr>
          <a:lstStyle/>
          <a:p>
            <a:pPr defTabSz="1218565">
              <a:defRPr/>
            </a:pPr>
            <a:r>
              <a:rPr lang="zh-CN" altLang="en-US" sz="2400" b="1" kern="0" dirty="0">
                <a:gradFill>
                  <a:gsLst>
                    <a:gs pos="46700">
                      <a:srgbClr val="E01425"/>
                    </a:gs>
                    <a:gs pos="0">
                      <a:srgbClr val="8A0012"/>
                    </a:gs>
                    <a:gs pos="100000">
                      <a:srgbClr val="DF6342"/>
                    </a:gs>
                  </a:gsLst>
                  <a:lin ang="9000000" scaled="0"/>
                </a:gradFill>
                <a:latin typeface="微软雅黑" panose="020B0503020204020204" pitchFamily="34" charset="-122"/>
                <a:ea typeface="微软雅黑" panose="020B0503020204020204" pitchFamily="34" charset="-122"/>
              </a:rPr>
              <a:t>添加标题</a:t>
            </a:r>
            <a:endParaRPr lang="id-ID" sz="2400" b="1" kern="0" dirty="0">
              <a:gradFill>
                <a:gsLst>
                  <a:gs pos="46700">
                    <a:srgbClr val="E01425"/>
                  </a:gs>
                  <a:gs pos="0">
                    <a:srgbClr val="8A0012"/>
                  </a:gs>
                  <a:gs pos="100000">
                    <a:srgbClr val="DF6342"/>
                  </a:gs>
                </a:gsLst>
                <a:lin ang="9000000" scaled="0"/>
              </a:gradFill>
              <a:latin typeface="微软雅黑" panose="020B0503020204020204" pitchFamily="34" charset="-122"/>
              <a:ea typeface="微软雅黑" panose="020B0503020204020204" pitchFamily="34" charset="-122"/>
            </a:endParaRPr>
          </a:p>
        </p:txBody>
      </p:sp>
      <p:sp>
        <p:nvSpPr>
          <p:cNvPr id="94" name="TextBox 93"/>
          <p:cNvSpPr txBox="1"/>
          <p:nvPr/>
        </p:nvSpPr>
        <p:spPr>
          <a:xfrm>
            <a:off x="8895482" y="1319027"/>
            <a:ext cx="1449159" cy="478360"/>
          </a:xfrm>
          <a:prstGeom prst="rect">
            <a:avLst/>
          </a:prstGeom>
          <a:noFill/>
        </p:spPr>
        <p:txBody>
          <a:bodyPr wrap="none" lIns="107972" tIns="53987" rIns="107972" bIns="53987" rtlCol="0">
            <a:spAutoFit/>
          </a:bodyPr>
          <a:lstStyle/>
          <a:p>
            <a:pPr algn="r" defTabSz="1218565">
              <a:defRPr/>
            </a:pPr>
            <a:r>
              <a:rPr lang="zh-CN" altLang="en-US" sz="2400" b="1" kern="0" dirty="0">
                <a:gradFill>
                  <a:gsLst>
                    <a:gs pos="46700">
                      <a:srgbClr val="E01425"/>
                    </a:gs>
                    <a:gs pos="0">
                      <a:srgbClr val="8A0012"/>
                    </a:gs>
                    <a:gs pos="100000">
                      <a:srgbClr val="DF6342"/>
                    </a:gs>
                  </a:gsLst>
                  <a:lin ang="9000000" scaled="0"/>
                </a:gradFill>
                <a:latin typeface="微软雅黑" panose="020B0503020204020204" pitchFamily="34" charset="-122"/>
                <a:ea typeface="微软雅黑" panose="020B0503020204020204" pitchFamily="34" charset="-122"/>
              </a:rPr>
              <a:t>添加标题</a:t>
            </a:r>
            <a:endParaRPr lang="id-ID" sz="2400" b="1" kern="0" dirty="0">
              <a:gradFill>
                <a:gsLst>
                  <a:gs pos="46700">
                    <a:srgbClr val="E01425"/>
                  </a:gs>
                  <a:gs pos="0">
                    <a:srgbClr val="8A0012"/>
                  </a:gs>
                  <a:gs pos="100000">
                    <a:srgbClr val="DF6342"/>
                  </a:gs>
                </a:gsLst>
                <a:lin ang="9000000" scaled="0"/>
              </a:gradFill>
              <a:latin typeface="微软雅黑" panose="020B0503020204020204" pitchFamily="34" charset="-122"/>
              <a:ea typeface="微软雅黑" panose="020B0503020204020204" pitchFamily="34" charset="-122"/>
            </a:endParaRPr>
          </a:p>
        </p:txBody>
      </p:sp>
      <p:sp>
        <p:nvSpPr>
          <p:cNvPr id="95" name="TextBox 94"/>
          <p:cNvSpPr txBox="1"/>
          <p:nvPr/>
        </p:nvSpPr>
        <p:spPr>
          <a:xfrm>
            <a:off x="9919532" y="4024254"/>
            <a:ext cx="1449159" cy="478360"/>
          </a:xfrm>
          <a:prstGeom prst="rect">
            <a:avLst/>
          </a:prstGeom>
          <a:noFill/>
        </p:spPr>
        <p:txBody>
          <a:bodyPr wrap="none" lIns="107972" tIns="53987" rIns="107972" bIns="53987" rtlCol="0">
            <a:spAutoFit/>
          </a:bodyPr>
          <a:lstStyle/>
          <a:p>
            <a:pPr algn="r" defTabSz="1218565">
              <a:defRPr/>
            </a:pPr>
            <a:r>
              <a:rPr lang="zh-CN" altLang="en-US" sz="2400" b="1" kern="0" dirty="0">
                <a:gradFill>
                  <a:gsLst>
                    <a:gs pos="46700">
                      <a:srgbClr val="E01425"/>
                    </a:gs>
                    <a:gs pos="0">
                      <a:srgbClr val="8A0012"/>
                    </a:gs>
                    <a:gs pos="100000">
                      <a:srgbClr val="DF6342"/>
                    </a:gs>
                  </a:gsLst>
                  <a:lin ang="9000000" scaled="0"/>
                </a:gradFill>
                <a:latin typeface="微软雅黑" panose="020B0503020204020204" pitchFamily="34" charset="-122"/>
                <a:ea typeface="微软雅黑" panose="020B0503020204020204" pitchFamily="34" charset="-122"/>
              </a:rPr>
              <a:t>添加标题</a:t>
            </a:r>
            <a:endParaRPr lang="id-ID" sz="2400" b="1" kern="0" dirty="0">
              <a:gradFill>
                <a:gsLst>
                  <a:gs pos="46700">
                    <a:srgbClr val="E01425"/>
                  </a:gs>
                  <a:gs pos="0">
                    <a:srgbClr val="8A0012"/>
                  </a:gs>
                  <a:gs pos="100000">
                    <a:srgbClr val="DF6342"/>
                  </a:gs>
                </a:gsLst>
                <a:lin ang="9000000" scaled="0"/>
              </a:gradFill>
              <a:latin typeface="微软雅黑" panose="020B0503020204020204" pitchFamily="34" charset="-122"/>
              <a:ea typeface="微软雅黑" panose="020B0503020204020204" pitchFamily="34" charset="-122"/>
            </a:endParaRPr>
          </a:p>
        </p:txBody>
      </p:sp>
      <p:sp>
        <p:nvSpPr>
          <p:cNvPr id="96" name="TextBox 95"/>
          <p:cNvSpPr txBox="1"/>
          <p:nvPr/>
        </p:nvSpPr>
        <p:spPr>
          <a:xfrm>
            <a:off x="1487147" y="4974147"/>
            <a:ext cx="2216148" cy="940025"/>
          </a:xfrm>
          <a:prstGeom prst="rect">
            <a:avLst/>
          </a:prstGeom>
          <a:noFill/>
        </p:spPr>
        <p:txBody>
          <a:bodyPr wrap="square" lIns="107972" tIns="53987" rIns="107972" bIns="53987" rtlCol="0">
            <a:spAutoFit/>
          </a:bodyPr>
          <a:lstStyle/>
          <a:p>
            <a:pPr defTabSz="1218565">
              <a:lnSpc>
                <a:spcPct val="15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00"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8136339" y="1868119"/>
            <a:ext cx="2216148" cy="940025"/>
          </a:xfrm>
          <a:prstGeom prst="rect">
            <a:avLst/>
          </a:prstGeom>
          <a:noFill/>
        </p:spPr>
        <p:txBody>
          <a:bodyPr wrap="square" lIns="107972" tIns="53987" rIns="107972" bIns="53987" rtlCol="0">
            <a:spAutoFit/>
          </a:bodyPr>
          <a:lstStyle/>
          <a:p>
            <a:pPr algn="r" defTabSz="1218565">
              <a:lnSpc>
                <a:spcPct val="15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00" b="1" kern="0"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cxnSp>
        <p:nvCxnSpPr>
          <p:cNvPr id="98" name="Straight Connector 47"/>
          <p:cNvCxnSpPr/>
          <p:nvPr/>
        </p:nvCxnSpPr>
        <p:spPr>
          <a:xfrm>
            <a:off x="8553877" y="4268743"/>
            <a:ext cx="616777" cy="239631"/>
          </a:xfrm>
          <a:prstGeom prst="line">
            <a:avLst/>
          </a:prstGeom>
          <a:noFill/>
          <a:ln w="9525" cap="flat" cmpd="sng" algn="ctr">
            <a:solidFill>
              <a:srgbClr val="E01425"/>
            </a:solidFill>
            <a:prstDash val="solid"/>
          </a:ln>
          <a:effectLst/>
        </p:spPr>
      </p:cxnSp>
      <p:cxnSp>
        <p:nvCxnSpPr>
          <p:cNvPr id="99" name="Straight Connector 48"/>
          <p:cNvCxnSpPr/>
          <p:nvPr/>
        </p:nvCxnSpPr>
        <p:spPr>
          <a:xfrm>
            <a:off x="9170654" y="4508373"/>
            <a:ext cx="2205933" cy="0"/>
          </a:xfrm>
          <a:prstGeom prst="line">
            <a:avLst/>
          </a:prstGeom>
          <a:noFill/>
          <a:ln w="9525" cap="flat" cmpd="sng" algn="ctr">
            <a:solidFill>
              <a:srgbClr val="E01425"/>
            </a:solidFill>
            <a:prstDash val="solid"/>
            <a:tailEnd type="oval"/>
          </a:ln>
          <a:effectLst/>
        </p:spPr>
      </p:cxnSp>
      <p:grpSp>
        <p:nvGrpSpPr>
          <p:cNvPr id="100" name="Group 20"/>
          <p:cNvGrpSpPr/>
          <p:nvPr/>
        </p:nvGrpSpPr>
        <p:grpSpPr>
          <a:xfrm>
            <a:off x="4605007" y="2205399"/>
            <a:ext cx="472533" cy="503643"/>
            <a:chOff x="7938" y="-1587"/>
            <a:chExt cx="1450975" cy="1547812"/>
          </a:xfrm>
          <a:gradFill>
            <a:gsLst>
              <a:gs pos="46300">
                <a:srgbClr val="E01425"/>
              </a:gs>
              <a:gs pos="0">
                <a:srgbClr val="8A0012"/>
              </a:gs>
              <a:gs pos="100000">
                <a:srgbClr val="DF6342"/>
              </a:gs>
            </a:gsLst>
            <a:lin ang="9000000" scaled="0"/>
          </a:gradFill>
        </p:grpSpPr>
        <p:sp>
          <p:nvSpPr>
            <p:cNvPr id="101"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102"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103"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grpSp>
      <p:sp>
        <p:nvSpPr>
          <p:cNvPr id="104" name="Freeform 11"/>
          <p:cNvSpPr>
            <a:spLocks noEditPoints="1"/>
          </p:cNvSpPr>
          <p:nvPr/>
        </p:nvSpPr>
        <p:spPr bwMode="auto">
          <a:xfrm>
            <a:off x="6860454" y="2471988"/>
            <a:ext cx="418177" cy="475817"/>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gradFill>
            <a:gsLst>
              <a:gs pos="46300">
                <a:srgbClr val="E01425"/>
              </a:gs>
              <a:gs pos="0">
                <a:srgbClr val="8A0012"/>
              </a:gs>
              <a:gs pos="100000">
                <a:srgbClr val="DF6342"/>
              </a:gs>
            </a:gsLst>
            <a:lin ang="9000000" scaled="0"/>
          </a:gradFill>
          <a:ln>
            <a:noFill/>
          </a:ln>
        </p:spPr>
        <p:txBody>
          <a:bodyPr vert="horz" wrap="square" lIns="107972" tIns="53987" rIns="107972" bIns="53987"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grpSp>
        <p:nvGrpSpPr>
          <p:cNvPr id="105" name="Group 59"/>
          <p:cNvGrpSpPr/>
          <p:nvPr/>
        </p:nvGrpSpPr>
        <p:grpSpPr>
          <a:xfrm>
            <a:off x="7224056" y="4847109"/>
            <a:ext cx="608677" cy="634177"/>
            <a:chOff x="-251803" y="2267153"/>
            <a:chExt cx="2078037" cy="2166938"/>
          </a:xfrm>
          <a:gradFill>
            <a:gsLst>
              <a:gs pos="46300">
                <a:srgbClr val="E01425"/>
              </a:gs>
              <a:gs pos="0">
                <a:srgbClr val="8A0012"/>
              </a:gs>
              <a:gs pos="100000">
                <a:srgbClr val="DF6342"/>
              </a:gs>
            </a:gsLst>
            <a:lin ang="9000000" scaled="0"/>
          </a:gradFill>
        </p:grpSpPr>
        <p:sp>
          <p:nvSpPr>
            <p:cNvPr id="106" name="Freeform 22"/>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107"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grpSp>
      <p:grpSp>
        <p:nvGrpSpPr>
          <p:cNvPr id="108" name="Group 97"/>
          <p:cNvGrpSpPr/>
          <p:nvPr/>
        </p:nvGrpSpPr>
        <p:grpSpPr>
          <a:xfrm>
            <a:off x="4811059" y="4568622"/>
            <a:ext cx="491312" cy="346127"/>
            <a:chOff x="3175" y="1588"/>
            <a:chExt cx="1184276" cy="835025"/>
          </a:xfrm>
          <a:gradFill>
            <a:gsLst>
              <a:gs pos="46700">
                <a:srgbClr val="E01425"/>
              </a:gs>
              <a:gs pos="0">
                <a:srgbClr val="8A0012"/>
              </a:gs>
              <a:gs pos="100000">
                <a:srgbClr val="DF6342"/>
              </a:gs>
            </a:gsLst>
            <a:lin ang="9000000" scaled="0"/>
          </a:gradFill>
        </p:grpSpPr>
        <p:sp>
          <p:nvSpPr>
            <p:cNvPr id="109" name="Freeform 27"/>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sp>
          <p:nvSpPr>
            <p:cNvPr id="110" name="Freeform 28"/>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id-ID" sz="2400" kern="0">
                <a:solidFill>
                  <a:sysClr val="windowText" lastClr="0000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9"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0-#ppt_w/2"/>
                                          </p:val>
                                        </p:tav>
                                        <p:tav tm="100000">
                                          <p:val>
                                            <p:strVal val="#ppt_x"/>
                                          </p:val>
                                        </p:tav>
                                      </p:tavLst>
                                    </p:anim>
                                    <p:anim calcmode="lin" valueType="num">
                                      <p:cBhvr additive="base">
                                        <p:cTn id="12" dur="500" fill="hold"/>
                                        <p:tgtEl>
                                          <p:spTgt spid="76"/>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 calcmode="lin" valueType="num">
                                      <p:cBhvr additive="base">
                                        <p:cTn id="15" dur="500" fill="hold"/>
                                        <p:tgtEl>
                                          <p:spTgt spid="73"/>
                                        </p:tgtEl>
                                        <p:attrNameLst>
                                          <p:attrName>ppt_x</p:attrName>
                                        </p:attrNameLst>
                                      </p:cBhvr>
                                      <p:tavLst>
                                        <p:tav tm="0">
                                          <p:val>
                                            <p:strVal val="1+#ppt_w/2"/>
                                          </p:val>
                                        </p:tav>
                                        <p:tav tm="100000">
                                          <p:val>
                                            <p:strVal val="#ppt_x"/>
                                          </p:val>
                                        </p:tav>
                                      </p:tavLst>
                                    </p:anim>
                                    <p:anim calcmode="lin" valueType="num">
                                      <p:cBhvr additive="base">
                                        <p:cTn id="16" dur="500" fill="hold"/>
                                        <p:tgtEl>
                                          <p:spTgt spid="73"/>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1+#ppt_w/2"/>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500" fill="hold"/>
                                        <p:tgtEl>
                                          <p:spTgt spid="82"/>
                                        </p:tgtEl>
                                        <p:attrNameLst>
                                          <p:attrName>ppt_x</p:attrName>
                                        </p:attrNameLst>
                                      </p:cBhvr>
                                      <p:tavLst>
                                        <p:tav tm="0">
                                          <p:val>
                                            <p:strVal val="0-#ppt_w/2"/>
                                          </p:val>
                                        </p:tav>
                                        <p:tav tm="100000">
                                          <p:val>
                                            <p:strVal val="#ppt_x"/>
                                          </p:val>
                                        </p:tav>
                                      </p:tavLst>
                                    </p:anim>
                                    <p:anim calcmode="lin" valueType="num">
                                      <p:cBhvr additive="base">
                                        <p:cTn id="24" dur="500" fill="hold"/>
                                        <p:tgtEl>
                                          <p:spTgt spid="8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500"/>
                                        <p:tgtEl>
                                          <p:spTgt spid="7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500"/>
                                        <p:tgtEl>
                                          <p:spTgt spid="8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500"/>
                                        <p:tgtEl>
                                          <p:spTgt spid="8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500"/>
                                        <p:tgtEl>
                                          <p:spTgt spid="7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childTnLst>
                          </p:cTn>
                        </p:par>
                        <p:par>
                          <p:cTn id="50" fill="hold">
                            <p:stCondLst>
                              <p:cond delay="1500"/>
                            </p:stCondLst>
                            <p:childTnLst>
                              <p:par>
                                <p:cTn id="51" presetID="53" presetClass="entr" presetSubtype="16" fill="hold" nodeType="afterEffect">
                                  <p:stCondLst>
                                    <p:cond delay="0"/>
                                  </p:stCondLst>
                                  <p:childTnLst>
                                    <p:set>
                                      <p:cBhvr>
                                        <p:cTn id="52" dur="1" fill="hold">
                                          <p:stCondLst>
                                            <p:cond delay="0"/>
                                          </p:stCondLst>
                                        </p:cTn>
                                        <p:tgtEl>
                                          <p:spTgt spid="100"/>
                                        </p:tgtEl>
                                        <p:attrNameLst>
                                          <p:attrName>style.visibility</p:attrName>
                                        </p:attrNameLst>
                                      </p:cBhvr>
                                      <p:to>
                                        <p:strVal val="visible"/>
                                      </p:to>
                                    </p:set>
                                    <p:anim calcmode="lin" valueType="num">
                                      <p:cBhvr>
                                        <p:cTn id="53" dur="500" fill="hold"/>
                                        <p:tgtEl>
                                          <p:spTgt spid="100"/>
                                        </p:tgtEl>
                                        <p:attrNameLst>
                                          <p:attrName>ppt_w</p:attrName>
                                        </p:attrNameLst>
                                      </p:cBhvr>
                                      <p:tavLst>
                                        <p:tav tm="0">
                                          <p:val>
                                            <p:fltVal val="0"/>
                                          </p:val>
                                        </p:tav>
                                        <p:tav tm="100000">
                                          <p:val>
                                            <p:strVal val="#ppt_w"/>
                                          </p:val>
                                        </p:tav>
                                      </p:tavLst>
                                    </p:anim>
                                    <p:anim calcmode="lin" valueType="num">
                                      <p:cBhvr>
                                        <p:cTn id="54" dur="500" fill="hold"/>
                                        <p:tgtEl>
                                          <p:spTgt spid="100"/>
                                        </p:tgtEl>
                                        <p:attrNameLst>
                                          <p:attrName>ppt_h</p:attrName>
                                        </p:attrNameLst>
                                      </p:cBhvr>
                                      <p:tavLst>
                                        <p:tav tm="0">
                                          <p:val>
                                            <p:fltVal val="0"/>
                                          </p:val>
                                        </p:tav>
                                        <p:tav tm="100000">
                                          <p:val>
                                            <p:strVal val="#ppt_h"/>
                                          </p:val>
                                        </p:tav>
                                      </p:tavLst>
                                    </p:anim>
                                    <p:animEffect transition="in" filter="fade">
                                      <p:cBhvr>
                                        <p:cTn id="55" dur="500"/>
                                        <p:tgtEl>
                                          <p:spTgt spid="10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p:cTn id="58" dur="500" fill="hold"/>
                                        <p:tgtEl>
                                          <p:spTgt spid="104"/>
                                        </p:tgtEl>
                                        <p:attrNameLst>
                                          <p:attrName>ppt_w</p:attrName>
                                        </p:attrNameLst>
                                      </p:cBhvr>
                                      <p:tavLst>
                                        <p:tav tm="0">
                                          <p:val>
                                            <p:fltVal val="0"/>
                                          </p:val>
                                        </p:tav>
                                        <p:tav tm="100000">
                                          <p:val>
                                            <p:strVal val="#ppt_w"/>
                                          </p:val>
                                        </p:tav>
                                      </p:tavLst>
                                    </p:anim>
                                    <p:anim calcmode="lin" valueType="num">
                                      <p:cBhvr>
                                        <p:cTn id="59" dur="500" fill="hold"/>
                                        <p:tgtEl>
                                          <p:spTgt spid="104"/>
                                        </p:tgtEl>
                                        <p:attrNameLst>
                                          <p:attrName>ppt_h</p:attrName>
                                        </p:attrNameLst>
                                      </p:cBhvr>
                                      <p:tavLst>
                                        <p:tav tm="0">
                                          <p:val>
                                            <p:fltVal val="0"/>
                                          </p:val>
                                        </p:tav>
                                        <p:tav tm="100000">
                                          <p:val>
                                            <p:strVal val="#ppt_h"/>
                                          </p:val>
                                        </p:tav>
                                      </p:tavLst>
                                    </p:anim>
                                    <p:animEffect transition="in" filter="fade">
                                      <p:cBhvr>
                                        <p:cTn id="60" dur="500"/>
                                        <p:tgtEl>
                                          <p:spTgt spid="104"/>
                                        </p:tgtEl>
                                      </p:cBhvr>
                                    </p:animEffect>
                                  </p:childTnLst>
                                </p:cTn>
                              </p:par>
                              <p:par>
                                <p:cTn id="61" presetID="53" presetClass="entr" presetSubtype="16" fill="hold" nodeType="withEffect">
                                  <p:stCondLst>
                                    <p:cond delay="0"/>
                                  </p:stCondLst>
                                  <p:childTnLst>
                                    <p:set>
                                      <p:cBhvr>
                                        <p:cTn id="62" dur="1" fill="hold">
                                          <p:stCondLst>
                                            <p:cond delay="0"/>
                                          </p:stCondLst>
                                        </p:cTn>
                                        <p:tgtEl>
                                          <p:spTgt spid="108"/>
                                        </p:tgtEl>
                                        <p:attrNameLst>
                                          <p:attrName>style.visibility</p:attrName>
                                        </p:attrNameLst>
                                      </p:cBhvr>
                                      <p:to>
                                        <p:strVal val="visible"/>
                                      </p:to>
                                    </p:set>
                                    <p:anim calcmode="lin" valueType="num">
                                      <p:cBhvr>
                                        <p:cTn id="63" dur="500" fill="hold"/>
                                        <p:tgtEl>
                                          <p:spTgt spid="108"/>
                                        </p:tgtEl>
                                        <p:attrNameLst>
                                          <p:attrName>ppt_w</p:attrName>
                                        </p:attrNameLst>
                                      </p:cBhvr>
                                      <p:tavLst>
                                        <p:tav tm="0">
                                          <p:val>
                                            <p:fltVal val="0"/>
                                          </p:val>
                                        </p:tav>
                                        <p:tav tm="100000">
                                          <p:val>
                                            <p:strVal val="#ppt_w"/>
                                          </p:val>
                                        </p:tav>
                                      </p:tavLst>
                                    </p:anim>
                                    <p:anim calcmode="lin" valueType="num">
                                      <p:cBhvr>
                                        <p:cTn id="64" dur="500" fill="hold"/>
                                        <p:tgtEl>
                                          <p:spTgt spid="108"/>
                                        </p:tgtEl>
                                        <p:attrNameLst>
                                          <p:attrName>ppt_h</p:attrName>
                                        </p:attrNameLst>
                                      </p:cBhvr>
                                      <p:tavLst>
                                        <p:tav tm="0">
                                          <p:val>
                                            <p:fltVal val="0"/>
                                          </p:val>
                                        </p:tav>
                                        <p:tav tm="100000">
                                          <p:val>
                                            <p:strVal val="#ppt_h"/>
                                          </p:val>
                                        </p:tav>
                                      </p:tavLst>
                                    </p:anim>
                                    <p:animEffect transition="in" filter="fade">
                                      <p:cBhvr>
                                        <p:cTn id="65" dur="500"/>
                                        <p:tgtEl>
                                          <p:spTgt spid="108"/>
                                        </p:tgtEl>
                                      </p:cBhvr>
                                    </p:animEffect>
                                  </p:childTnLst>
                                </p:cTn>
                              </p:par>
                              <p:par>
                                <p:cTn id="66" presetID="53" presetClass="entr" presetSubtype="16" fill="hold" nodeType="withEffect">
                                  <p:stCondLst>
                                    <p:cond delay="0"/>
                                  </p:stCondLst>
                                  <p:childTnLst>
                                    <p:set>
                                      <p:cBhvr>
                                        <p:cTn id="67" dur="1" fill="hold">
                                          <p:stCondLst>
                                            <p:cond delay="0"/>
                                          </p:stCondLst>
                                        </p:cTn>
                                        <p:tgtEl>
                                          <p:spTgt spid="105"/>
                                        </p:tgtEl>
                                        <p:attrNameLst>
                                          <p:attrName>style.visibility</p:attrName>
                                        </p:attrNameLst>
                                      </p:cBhvr>
                                      <p:to>
                                        <p:strVal val="visible"/>
                                      </p:to>
                                    </p:set>
                                    <p:anim calcmode="lin" valueType="num">
                                      <p:cBhvr>
                                        <p:cTn id="68" dur="500" fill="hold"/>
                                        <p:tgtEl>
                                          <p:spTgt spid="105"/>
                                        </p:tgtEl>
                                        <p:attrNameLst>
                                          <p:attrName>ppt_w</p:attrName>
                                        </p:attrNameLst>
                                      </p:cBhvr>
                                      <p:tavLst>
                                        <p:tav tm="0">
                                          <p:val>
                                            <p:fltVal val="0"/>
                                          </p:val>
                                        </p:tav>
                                        <p:tav tm="100000">
                                          <p:val>
                                            <p:strVal val="#ppt_w"/>
                                          </p:val>
                                        </p:tav>
                                      </p:tavLst>
                                    </p:anim>
                                    <p:anim calcmode="lin" valueType="num">
                                      <p:cBhvr>
                                        <p:cTn id="69" dur="500" fill="hold"/>
                                        <p:tgtEl>
                                          <p:spTgt spid="105"/>
                                        </p:tgtEl>
                                        <p:attrNameLst>
                                          <p:attrName>ppt_h</p:attrName>
                                        </p:attrNameLst>
                                      </p:cBhvr>
                                      <p:tavLst>
                                        <p:tav tm="0">
                                          <p:val>
                                            <p:fltVal val="0"/>
                                          </p:val>
                                        </p:tav>
                                        <p:tav tm="100000">
                                          <p:val>
                                            <p:strVal val="#ppt_h"/>
                                          </p:val>
                                        </p:tav>
                                      </p:tavLst>
                                    </p:anim>
                                    <p:animEffect transition="in" filter="fade">
                                      <p:cBhvr>
                                        <p:cTn id="70" dur="500"/>
                                        <p:tgtEl>
                                          <p:spTgt spid="105"/>
                                        </p:tgtEl>
                                      </p:cBhvr>
                                    </p:animEffect>
                                  </p:childTnLst>
                                </p:cTn>
                              </p:par>
                            </p:childTnLst>
                          </p:cTn>
                        </p:par>
                        <p:par>
                          <p:cTn id="71" fill="hold">
                            <p:stCondLst>
                              <p:cond delay="2000"/>
                            </p:stCondLst>
                            <p:childTnLst>
                              <p:par>
                                <p:cTn id="72" presetID="8" presetClass="emph" presetSubtype="0" fill="hold" grpId="1" nodeType="afterEffect">
                                  <p:stCondLst>
                                    <p:cond delay="0"/>
                                  </p:stCondLst>
                                  <p:childTnLst>
                                    <p:animRot by="21600000">
                                      <p:cBhvr>
                                        <p:cTn id="73" dur="2000" fill="hold"/>
                                        <p:tgtEl>
                                          <p:spTgt spid="77"/>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74"/>
                                        </p:tgtEl>
                                        <p:attrNameLst>
                                          <p:attrName>r</p:attrName>
                                        </p:attrNameLst>
                                      </p:cBhvr>
                                    </p:animRot>
                                  </p:childTnLst>
                                </p:cTn>
                              </p:par>
                              <p:par>
                                <p:cTn id="76" presetID="8" presetClass="emph" presetSubtype="0" fill="hold" grpId="1" nodeType="withEffect">
                                  <p:stCondLst>
                                    <p:cond delay="0"/>
                                  </p:stCondLst>
                                  <p:childTnLst>
                                    <p:animRot by="21600000">
                                      <p:cBhvr>
                                        <p:cTn id="77" dur="2000" fill="hold"/>
                                        <p:tgtEl>
                                          <p:spTgt spid="80"/>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83"/>
                                        </p:tgtEl>
                                        <p:attrNameLst>
                                          <p:attrName>r</p:attrName>
                                        </p:attrNameLst>
                                      </p:cBhvr>
                                    </p:animRo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wipe(right)">
                                      <p:cBhvr>
                                        <p:cTn id="83" dur="500"/>
                                        <p:tgtEl>
                                          <p:spTgt spid="85"/>
                                        </p:tgtEl>
                                      </p:cBhvr>
                                    </p:animEffect>
                                  </p:childTnLst>
                                </p:cTn>
                              </p:par>
                            </p:childTnLst>
                          </p:cTn>
                        </p:par>
                        <p:par>
                          <p:cTn id="84" fill="hold">
                            <p:stCondLst>
                              <p:cond delay="4500"/>
                            </p:stCondLst>
                            <p:childTnLst>
                              <p:par>
                                <p:cTn id="85" presetID="22" presetClass="entr" presetSubtype="2"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wipe(right)">
                                      <p:cBhvr>
                                        <p:cTn id="87" dur="500"/>
                                        <p:tgtEl>
                                          <p:spTgt spid="86"/>
                                        </p:tgtEl>
                                      </p:cBhvr>
                                    </p:animEffect>
                                  </p:childTnLst>
                                </p:cTn>
                              </p:par>
                            </p:childTnLst>
                          </p:cTn>
                        </p:par>
                        <p:par>
                          <p:cTn id="88" fill="hold">
                            <p:stCondLst>
                              <p:cond delay="5000"/>
                            </p:stCondLst>
                            <p:childTnLst>
                              <p:par>
                                <p:cTn id="89" presetID="10" presetClass="entr" presetSubtype="0" fill="hold" grpId="0" nodeType="afterEffect">
                                  <p:stCondLst>
                                    <p:cond delay="0"/>
                                  </p:stCondLst>
                                  <p:childTnLst>
                                    <p:set>
                                      <p:cBhvr>
                                        <p:cTn id="90" dur="1" fill="hold">
                                          <p:stCondLst>
                                            <p:cond delay="0"/>
                                          </p:stCondLst>
                                        </p:cTn>
                                        <p:tgtEl>
                                          <p:spTgt spid="91"/>
                                        </p:tgtEl>
                                        <p:attrNameLst>
                                          <p:attrName>style.visibility</p:attrName>
                                        </p:attrNameLst>
                                      </p:cBhvr>
                                      <p:to>
                                        <p:strVal val="visible"/>
                                      </p:to>
                                    </p:set>
                                    <p:animEffect transition="in" filter="fade">
                                      <p:cBhvr>
                                        <p:cTn id="91" dur="500"/>
                                        <p:tgtEl>
                                          <p:spTgt spid="9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2"/>
                                        </p:tgtEl>
                                        <p:attrNameLst>
                                          <p:attrName>style.visibility</p:attrName>
                                        </p:attrNameLst>
                                      </p:cBhvr>
                                      <p:to>
                                        <p:strVal val="visible"/>
                                      </p:to>
                                    </p:set>
                                    <p:animEffect transition="in" filter="fade">
                                      <p:cBhvr>
                                        <p:cTn id="94" dur="500"/>
                                        <p:tgtEl>
                                          <p:spTgt spid="92"/>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89"/>
                                        </p:tgtEl>
                                        <p:attrNameLst>
                                          <p:attrName>style.visibility</p:attrName>
                                        </p:attrNameLst>
                                      </p:cBhvr>
                                      <p:to>
                                        <p:strVal val="visible"/>
                                      </p:to>
                                    </p:set>
                                    <p:animEffect transition="in" filter="wipe(left)">
                                      <p:cBhvr>
                                        <p:cTn id="98" dur="500"/>
                                        <p:tgtEl>
                                          <p:spTgt spid="89"/>
                                        </p:tgtEl>
                                      </p:cBhvr>
                                    </p:animEffect>
                                  </p:childTnLst>
                                </p:cTn>
                              </p:par>
                            </p:childTnLst>
                          </p:cTn>
                        </p:par>
                        <p:par>
                          <p:cTn id="99" fill="hold">
                            <p:stCondLst>
                              <p:cond delay="6000"/>
                            </p:stCondLst>
                            <p:childTnLst>
                              <p:par>
                                <p:cTn id="100" presetID="22" presetClass="entr" presetSubtype="8" fill="hold"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wipe(left)">
                                      <p:cBhvr>
                                        <p:cTn id="102" dur="500"/>
                                        <p:tgtEl>
                                          <p:spTgt spid="90"/>
                                        </p:tgtEl>
                                      </p:cBhvr>
                                    </p:animEffect>
                                  </p:childTnLst>
                                </p:cTn>
                              </p:par>
                            </p:childTnLst>
                          </p:cTn>
                        </p:par>
                        <p:par>
                          <p:cTn id="103" fill="hold">
                            <p:stCondLst>
                              <p:cond delay="6500"/>
                            </p:stCondLst>
                            <p:childTnLst>
                              <p:par>
                                <p:cTn id="104" presetID="10" presetClass="entr" presetSubtype="0" fill="hold" grpId="0" nodeType="afterEffect">
                                  <p:stCondLst>
                                    <p:cond delay="0"/>
                                  </p:stCondLst>
                                  <p:childTnLst>
                                    <p:set>
                                      <p:cBhvr>
                                        <p:cTn id="105" dur="1" fill="hold">
                                          <p:stCondLst>
                                            <p:cond delay="0"/>
                                          </p:stCondLst>
                                        </p:cTn>
                                        <p:tgtEl>
                                          <p:spTgt spid="94"/>
                                        </p:tgtEl>
                                        <p:attrNameLst>
                                          <p:attrName>style.visibility</p:attrName>
                                        </p:attrNameLst>
                                      </p:cBhvr>
                                      <p:to>
                                        <p:strVal val="visible"/>
                                      </p:to>
                                    </p:set>
                                    <p:animEffect transition="in" filter="fade">
                                      <p:cBhvr>
                                        <p:cTn id="106" dur="500"/>
                                        <p:tgtEl>
                                          <p:spTgt spid="9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97"/>
                                        </p:tgtEl>
                                        <p:attrNameLst>
                                          <p:attrName>style.visibility</p:attrName>
                                        </p:attrNameLst>
                                      </p:cBhvr>
                                      <p:to>
                                        <p:strVal val="visible"/>
                                      </p:to>
                                    </p:set>
                                    <p:animEffect transition="in" filter="fade">
                                      <p:cBhvr>
                                        <p:cTn id="109" dur="500"/>
                                        <p:tgtEl>
                                          <p:spTgt spid="97"/>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wipe(right)">
                                      <p:cBhvr>
                                        <p:cTn id="113" dur="500"/>
                                        <p:tgtEl>
                                          <p:spTgt spid="87"/>
                                        </p:tgtEl>
                                      </p:cBhvr>
                                    </p:animEffect>
                                  </p:childTnLst>
                                </p:cTn>
                              </p:par>
                            </p:childTnLst>
                          </p:cTn>
                        </p:par>
                        <p:par>
                          <p:cTn id="114" fill="hold">
                            <p:stCondLst>
                              <p:cond delay="7500"/>
                            </p:stCondLst>
                            <p:childTnLst>
                              <p:par>
                                <p:cTn id="115" presetID="22" presetClass="entr" presetSubtype="2" fill="hold" nodeType="afterEffect">
                                  <p:stCondLst>
                                    <p:cond delay="0"/>
                                  </p:stCondLst>
                                  <p:childTnLst>
                                    <p:set>
                                      <p:cBhvr>
                                        <p:cTn id="116" dur="1" fill="hold">
                                          <p:stCondLst>
                                            <p:cond delay="0"/>
                                          </p:stCondLst>
                                        </p:cTn>
                                        <p:tgtEl>
                                          <p:spTgt spid="88"/>
                                        </p:tgtEl>
                                        <p:attrNameLst>
                                          <p:attrName>style.visibility</p:attrName>
                                        </p:attrNameLst>
                                      </p:cBhvr>
                                      <p:to>
                                        <p:strVal val="visible"/>
                                      </p:to>
                                    </p:set>
                                    <p:animEffect transition="in" filter="wipe(right)">
                                      <p:cBhvr>
                                        <p:cTn id="117" dur="500"/>
                                        <p:tgtEl>
                                          <p:spTgt spid="88"/>
                                        </p:tgtEl>
                                      </p:cBhvr>
                                    </p:animEffect>
                                  </p:childTnLst>
                                </p:cTn>
                              </p:par>
                            </p:childTnLst>
                          </p:cTn>
                        </p:par>
                        <p:par>
                          <p:cTn id="118" fill="hold">
                            <p:stCondLst>
                              <p:cond delay="8000"/>
                            </p:stCondLst>
                            <p:childTnLst>
                              <p:par>
                                <p:cTn id="119" presetID="10" presetClass="entr" presetSubtype="0" fill="hold" grpId="0"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fade">
                                      <p:cBhvr>
                                        <p:cTn id="121" dur="500"/>
                                        <p:tgtEl>
                                          <p:spTgt spid="9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96"/>
                                        </p:tgtEl>
                                        <p:attrNameLst>
                                          <p:attrName>style.visibility</p:attrName>
                                        </p:attrNameLst>
                                      </p:cBhvr>
                                      <p:to>
                                        <p:strVal val="visible"/>
                                      </p:to>
                                    </p:set>
                                    <p:animEffect transition="in" filter="fade">
                                      <p:cBhvr>
                                        <p:cTn id="124" dur="500"/>
                                        <p:tgtEl>
                                          <p:spTgt spid="96"/>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98"/>
                                        </p:tgtEl>
                                        <p:attrNameLst>
                                          <p:attrName>style.visibility</p:attrName>
                                        </p:attrNameLst>
                                      </p:cBhvr>
                                      <p:to>
                                        <p:strVal val="visible"/>
                                      </p:to>
                                    </p:set>
                                    <p:animEffect transition="in" filter="wipe(left)">
                                      <p:cBhvr>
                                        <p:cTn id="128" dur="500"/>
                                        <p:tgtEl>
                                          <p:spTgt spid="98"/>
                                        </p:tgtEl>
                                      </p:cBhvr>
                                    </p:animEffect>
                                  </p:childTnLst>
                                </p:cTn>
                              </p:par>
                            </p:childTnLst>
                          </p:cTn>
                        </p:par>
                        <p:par>
                          <p:cTn id="129" fill="hold">
                            <p:stCondLst>
                              <p:cond delay="9000"/>
                            </p:stCondLst>
                            <p:childTnLst>
                              <p:par>
                                <p:cTn id="130" presetID="22" presetClass="entr" presetSubtype="8" fill="hold"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wipe(left)">
                                      <p:cBhvr>
                                        <p:cTn id="132" dur="500"/>
                                        <p:tgtEl>
                                          <p:spTgt spid="99"/>
                                        </p:tgtEl>
                                      </p:cBhvr>
                                    </p:animEffect>
                                  </p:childTnLst>
                                </p:cTn>
                              </p:par>
                            </p:childTnLst>
                          </p:cTn>
                        </p:par>
                        <p:par>
                          <p:cTn id="133" fill="hold">
                            <p:stCondLst>
                              <p:cond delay="9500"/>
                            </p:stCondLst>
                            <p:childTnLst>
                              <p:par>
                                <p:cTn id="134" presetID="10" presetClass="entr" presetSubtype="0" fill="hold" grpId="0" nodeType="afterEffect">
                                  <p:stCondLst>
                                    <p:cond delay="0"/>
                                  </p:stCondLst>
                                  <p:childTnLst>
                                    <p:set>
                                      <p:cBhvr>
                                        <p:cTn id="135" dur="1" fill="hold">
                                          <p:stCondLst>
                                            <p:cond delay="0"/>
                                          </p:stCondLst>
                                        </p:cTn>
                                        <p:tgtEl>
                                          <p:spTgt spid="95"/>
                                        </p:tgtEl>
                                        <p:attrNameLst>
                                          <p:attrName>style.visibility</p:attrName>
                                        </p:attrNameLst>
                                      </p:cBhvr>
                                      <p:to>
                                        <p:strVal val="visible"/>
                                      </p:to>
                                    </p:set>
                                    <p:animEffect transition="in" filter="fade">
                                      <p:cBhvr>
                                        <p:cTn id="136" dur="500"/>
                                        <p:tgtEl>
                                          <p:spTgt spid="95"/>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72"/>
                                        </p:tgtEl>
                                        <p:attrNameLst>
                                          <p:attrName>style.visibility</p:attrName>
                                        </p:attrNameLst>
                                      </p:cBhvr>
                                      <p:to>
                                        <p:strVal val="visible"/>
                                      </p:to>
                                    </p:set>
                                    <p:animEffect transition="in" filter="fade">
                                      <p:cBhvr>
                                        <p:cTn id="13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2" grpId="0"/>
      <p:bldP spid="73" grpId="0" animBg="1"/>
      <p:bldP spid="74" grpId="0" animBg="1"/>
      <p:bldP spid="74" grpId="1" animBg="1"/>
      <p:bldP spid="75" grpId="0" animBg="1"/>
      <p:bldP spid="76" grpId="0" animBg="1"/>
      <p:bldP spid="77" grpId="0" animBg="1"/>
      <p:bldP spid="77" grpId="1" animBg="1"/>
      <p:bldP spid="78" grpId="0" animBg="1"/>
      <p:bldP spid="79" grpId="0" animBg="1"/>
      <p:bldP spid="80" grpId="0" animBg="1"/>
      <p:bldP spid="80" grpId="1" animBg="1"/>
      <p:bldP spid="81" grpId="0" animBg="1"/>
      <p:bldP spid="82" grpId="0" animBg="1"/>
      <p:bldP spid="83" grpId="0" animBg="1"/>
      <p:bldP spid="83" grpId="1" animBg="1"/>
      <p:bldP spid="84" grpId="0" animBg="1"/>
      <p:bldP spid="91" grpId="0"/>
      <p:bldP spid="92" grpId="0"/>
      <p:bldP spid="93" grpId="0"/>
      <p:bldP spid="94" grpId="0"/>
      <p:bldP spid="95" grpId="0"/>
      <p:bldP spid="96" grpId="0"/>
      <p:bldP spid="97" grpId="0"/>
      <p:bldP spid="10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38" name="Group 59"/>
          <p:cNvGrpSpPr/>
          <p:nvPr/>
        </p:nvGrpSpPr>
        <p:grpSpPr>
          <a:xfrm>
            <a:off x="476211" y="1619241"/>
            <a:ext cx="2571768" cy="4658987"/>
            <a:chOff x="357158" y="1214428"/>
            <a:chExt cx="1928826" cy="3494239"/>
          </a:xfrm>
        </p:grpSpPr>
        <p:sp>
          <p:nvSpPr>
            <p:cNvPr id="39" name="Rectangle 1"/>
            <p:cNvSpPr/>
            <p:nvPr/>
          </p:nvSpPr>
          <p:spPr>
            <a:xfrm>
              <a:off x="357158" y="1214428"/>
              <a:ext cx="1926791" cy="1714512"/>
            </a:xfrm>
            <a:prstGeom prst="rect">
              <a:avLst/>
            </a:prstGeom>
            <a:blipFill>
              <a:blip r:embed="rId3" cstate="email">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grpSp>
          <p:nvGrpSpPr>
            <p:cNvPr id="40" name="Group 50"/>
            <p:cNvGrpSpPr/>
            <p:nvPr/>
          </p:nvGrpSpPr>
          <p:grpSpPr>
            <a:xfrm>
              <a:off x="500034" y="3071816"/>
              <a:ext cx="1657400" cy="228640"/>
              <a:chOff x="500034" y="3071816"/>
              <a:chExt cx="1657400" cy="228640"/>
            </a:xfrm>
          </p:grpSpPr>
          <p:sp>
            <p:nvSpPr>
              <p:cNvPr id="47" name="5-Point Star 13"/>
              <p:cNvSpPr/>
              <p:nvPr/>
            </p:nvSpPr>
            <p:spPr>
              <a:xfrm>
                <a:off x="50003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48" name="5-Point Star 14"/>
              <p:cNvSpPr/>
              <p:nvPr/>
            </p:nvSpPr>
            <p:spPr>
              <a:xfrm>
                <a:off x="85722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49" name="5-Point Star 15"/>
              <p:cNvSpPr/>
              <p:nvPr/>
            </p:nvSpPr>
            <p:spPr>
              <a:xfrm>
                <a:off x="121441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50" name="5-Point Star 16"/>
              <p:cNvSpPr/>
              <p:nvPr/>
            </p:nvSpPr>
            <p:spPr>
              <a:xfrm>
                <a:off x="157160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51" name="5-Point Star 17"/>
              <p:cNvSpPr/>
              <p:nvPr/>
            </p:nvSpPr>
            <p:spPr>
              <a:xfrm>
                <a:off x="192879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41" name="Group 57"/>
            <p:cNvGrpSpPr/>
            <p:nvPr/>
          </p:nvGrpSpPr>
          <p:grpSpPr>
            <a:xfrm>
              <a:off x="357158" y="3500444"/>
              <a:ext cx="1928826" cy="1208223"/>
              <a:chOff x="357158" y="3500444"/>
              <a:chExt cx="1928826" cy="1208223"/>
            </a:xfrm>
          </p:grpSpPr>
          <p:sp>
            <p:nvSpPr>
              <p:cNvPr id="45" name="Rectangle 33"/>
              <p:cNvSpPr/>
              <p:nvPr/>
            </p:nvSpPr>
            <p:spPr>
              <a:xfrm>
                <a:off x="357158" y="3870216"/>
                <a:ext cx="1928826" cy="838451"/>
              </a:xfrm>
              <a:prstGeom prst="rect">
                <a:avLst/>
              </a:prstGeom>
            </p:spPr>
            <p:txBody>
              <a:bodyPr wrap="square">
                <a:spAutoFit/>
              </a:bodyPr>
              <a:lstStyle/>
              <a:p>
                <a:pPr algn="ctr" defTabSz="1218565">
                  <a:defRPr/>
                </a:pPr>
                <a:r>
                  <a:rPr lang="zh-CN" altLang="en-US"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200</a:t>
                </a:r>
                <a:r>
                  <a:rPr lang="zh-CN" altLang="en-US"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字以内。</a:t>
                </a:r>
                <a:endParaRPr lang="id-ID"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endParaRPr>
              </a:p>
            </p:txBody>
          </p:sp>
          <p:sp>
            <p:nvSpPr>
              <p:cNvPr id="46" name="Rectangle 34"/>
              <p:cNvSpPr/>
              <p:nvPr/>
            </p:nvSpPr>
            <p:spPr>
              <a:xfrm>
                <a:off x="908215" y="3500444"/>
                <a:ext cx="907941" cy="284742"/>
              </a:xfrm>
              <a:prstGeom prst="rect">
                <a:avLst/>
              </a:prstGeom>
            </p:spPr>
            <p:txBody>
              <a:bodyPr wrap="none">
                <a:spAutoFit/>
              </a:bodyPr>
              <a:lstStyle/>
              <a:p>
                <a:pPr algn="ctr" defTabSz="1218565">
                  <a:defRPr/>
                </a:pPr>
                <a:r>
                  <a:rPr lang="zh-CN" altLang="en-US" sz="1865" b="1" kern="0" dirty="0">
                    <a:solidFill>
                      <a:prstClr val="black">
                        <a:lumMod val="65000"/>
                        <a:lumOff val="35000"/>
                      </a:prstClr>
                    </a:solidFill>
                    <a:latin typeface="微软雅黑" panose="020B0503020204020204" pitchFamily="34" charset="-122"/>
                    <a:ea typeface="微软雅黑" panose="020B0503020204020204" pitchFamily="34" charset="-122"/>
                    <a:cs typeface="Open Sans" pitchFamily="34" charset="0"/>
                  </a:rPr>
                  <a:t>项目名称 </a:t>
                </a:r>
                <a:endParaRPr lang="en-US" sz="1865" b="1" kern="0" dirty="0">
                  <a:solidFill>
                    <a:prstClr val="black">
                      <a:lumMod val="65000"/>
                      <a:lumOff val="35000"/>
                    </a:prstClr>
                  </a:solidFill>
                  <a:latin typeface="微软雅黑" panose="020B0503020204020204" pitchFamily="34" charset="-122"/>
                  <a:ea typeface="微软雅黑" panose="020B0503020204020204" pitchFamily="34" charset="-122"/>
                  <a:cs typeface="Open Sans" pitchFamily="34" charset="0"/>
                </a:endParaRPr>
              </a:p>
            </p:txBody>
          </p:sp>
        </p:grpSp>
        <p:grpSp>
          <p:nvGrpSpPr>
            <p:cNvPr id="42" name="Group 58"/>
            <p:cNvGrpSpPr/>
            <p:nvPr/>
          </p:nvGrpSpPr>
          <p:grpSpPr>
            <a:xfrm>
              <a:off x="785786" y="1214428"/>
              <a:ext cx="1071570" cy="357172"/>
              <a:chOff x="785786" y="1214428"/>
              <a:chExt cx="1071570" cy="357172"/>
            </a:xfrm>
          </p:grpSpPr>
          <p:sp>
            <p:nvSpPr>
              <p:cNvPr id="43" name="Rectangle 42"/>
              <p:cNvSpPr/>
              <p:nvPr/>
            </p:nvSpPr>
            <p:spPr>
              <a:xfrm>
                <a:off x="785786" y="1214428"/>
                <a:ext cx="1071570" cy="357172"/>
              </a:xfrm>
              <a:prstGeom prst="rect">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44" name="Rectangle 46"/>
              <p:cNvSpPr/>
              <p:nvPr/>
            </p:nvSpPr>
            <p:spPr>
              <a:xfrm>
                <a:off x="876701" y="1285866"/>
                <a:ext cx="934391" cy="253916"/>
              </a:xfrm>
              <a:prstGeom prst="rect">
                <a:avLst/>
              </a:prstGeom>
            </p:spPr>
            <p:txBody>
              <a:bodyPr wrap="none">
                <a:spAutoFit/>
              </a:bodyPr>
              <a:lstStyle/>
              <a:p>
                <a:pPr algn="ctr" defTabSz="1218565">
                  <a:defRPr/>
                </a:pPr>
                <a:r>
                  <a:rPr lang="en-US" sz="1600" kern="0" dirty="0">
                    <a:solidFill>
                      <a:sysClr val="window" lastClr="FFFFFF"/>
                    </a:solidFill>
                    <a:latin typeface="微软雅黑" panose="020B0503020204020204" pitchFamily="34" charset="-122"/>
                    <a:ea typeface="微软雅黑" panose="020B0503020204020204" pitchFamily="34" charset="-122"/>
                    <a:cs typeface="Open Sans" pitchFamily="34" charset="0"/>
                  </a:rPr>
                  <a:t>20.11.2014</a:t>
                </a:r>
              </a:p>
            </p:txBody>
          </p:sp>
        </p:grpSp>
      </p:grpSp>
      <p:grpSp>
        <p:nvGrpSpPr>
          <p:cNvPr id="52" name="Group 60"/>
          <p:cNvGrpSpPr/>
          <p:nvPr/>
        </p:nvGrpSpPr>
        <p:grpSpPr>
          <a:xfrm>
            <a:off x="3333736" y="1619241"/>
            <a:ext cx="2601721" cy="4658987"/>
            <a:chOff x="2500298" y="1214428"/>
            <a:chExt cx="1951291" cy="3494239"/>
          </a:xfrm>
        </p:grpSpPr>
        <p:sp>
          <p:nvSpPr>
            <p:cNvPr id="53" name="Rectangle 2"/>
            <p:cNvSpPr/>
            <p:nvPr/>
          </p:nvSpPr>
          <p:spPr>
            <a:xfrm>
              <a:off x="2524798" y="1214428"/>
              <a:ext cx="1926791" cy="1714512"/>
            </a:xfrm>
            <a:prstGeom prst="rect">
              <a:avLst/>
            </a:prstGeom>
            <a:blipFill>
              <a:blip r:embed="rId4" cstate="email">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grpSp>
          <p:nvGrpSpPr>
            <p:cNvPr id="54" name="Group 51"/>
            <p:cNvGrpSpPr/>
            <p:nvPr/>
          </p:nvGrpSpPr>
          <p:grpSpPr>
            <a:xfrm>
              <a:off x="2643174" y="3071816"/>
              <a:ext cx="1657400" cy="228640"/>
              <a:chOff x="2643174" y="3071816"/>
              <a:chExt cx="1657400" cy="228640"/>
            </a:xfrm>
          </p:grpSpPr>
          <p:sp>
            <p:nvSpPr>
              <p:cNvPr id="61" name="5-Point Star 18"/>
              <p:cNvSpPr/>
              <p:nvPr/>
            </p:nvSpPr>
            <p:spPr>
              <a:xfrm>
                <a:off x="264317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62" name="5-Point Star 19"/>
              <p:cNvSpPr/>
              <p:nvPr/>
            </p:nvSpPr>
            <p:spPr>
              <a:xfrm>
                <a:off x="300036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63" name="5-Point Star 20"/>
              <p:cNvSpPr/>
              <p:nvPr/>
            </p:nvSpPr>
            <p:spPr>
              <a:xfrm>
                <a:off x="3357554"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64" name="5-Point Star 21"/>
              <p:cNvSpPr/>
              <p:nvPr/>
            </p:nvSpPr>
            <p:spPr>
              <a:xfrm>
                <a:off x="371474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65" name="5-Point Star 22"/>
              <p:cNvSpPr/>
              <p:nvPr/>
            </p:nvSpPr>
            <p:spPr>
              <a:xfrm>
                <a:off x="4071934"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55" name="Group 56"/>
            <p:cNvGrpSpPr/>
            <p:nvPr/>
          </p:nvGrpSpPr>
          <p:grpSpPr>
            <a:xfrm>
              <a:off x="2500298" y="3500444"/>
              <a:ext cx="1928826" cy="1208223"/>
              <a:chOff x="2500298" y="3500444"/>
              <a:chExt cx="1928826" cy="1208223"/>
            </a:xfrm>
          </p:grpSpPr>
          <p:sp>
            <p:nvSpPr>
              <p:cNvPr id="59" name="Rectangle 36"/>
              <p:cNvSpPr/>
              <p:nvPr/>
            </p:nvSpPr>
            <p:spPr>
              <a:xfrm>
                <a:off x="2500298" y="3870216"/>
                <a:ext cx="1928826" cy="838451"/>
              </a:xfrm>
              <a:prstGeom prst="rect">
                <a:avLst/>
              </a:prstGeom>
            </p:spPr>
            <p:txBody>
              <a:bodyPr wrap="square">
                <a:spAutoFit/>
              </a:bodyPr>
              <a:lstStyle/>
              <a:p>
                <a:pPr algn="ctr" defTabSz="1218565">
                  <a:defRPr/>
                </a:pPr>
                <a:r>
                  <a:rPr lang="zh-CN" altLang="en-US"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200</a:t>
                </a:r>
                <a:r>
                  <a:rPr lang="zh-CN" altLang="en-US"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字以内。</a:t>
                </a:r>
                <a:endParaRPr lang="id-ID" altLang="zh-CN"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endParaRPr>
              </a:p>
            </p:txBody>
          </p:sp>
          <p:sp>
            <p:nvSpPr>
              <p:cNvPr id="60" name="Rectangle 37"/>
              <p:cNvSpPr/>
              <p:nvPr/>
            </p:nvSpPr>
            <p:spPr>
              <a:xfrm>
                <a:off x="3031317" y="3500444"/>
                <a:ext cx="907941" cy="284742"/>
              </a:xfrm>
              <a:prstGeom prst="rect">
                <a:avLst/>
              </a:prstGeom>
            </p:spPr>
            <p:txBody>
              <a:bodyPr wrap="none">
                <a:spAutoFit/>
              </a:bodyPr>
              <a:lstStyle/>
              <a:p>
                <a:pPr algn="ctr" defTabSz="1218565">
                  <a:defRPr/>
                </a:pPr>
                <a:r>
                  <a:rPr lang="zh-CN" altLang="en-US" sz="1865" b="1" kern="0" dirty="0">
                    <a:solidFill>
                      <a:prstClr val="black">
                        <a:lumMod val="65000"/>
                        <a:lumOff val="35000"/>
                      </a:prstClr>
                    </a:solidFill>
                    <a:latin typeface="微软雅黑" panose="020B0503020204020204" pitchFamily="34" charset="-122"/>
                    <a:ea typeface="微软雅黑" panose="020B0503020204020204" pitchFamily="34" charset="-122"/>
                    <a:cs typeface="Open Sans" pitchFamily="34" charset="0"/>
                  </a:rPr>
                  <a:t>项目名称 </a:t>
                </a:r>
                <a:endParaRPr lang="en-US" sz="1865" b="1" kern="0" dirty="0">
                  <a:solidFill>
                    <a:prstClr val="black">
                      <a:lumMod val="65000"/>
                      <a:lumOff val="35000"/>
                    </a:prstClr>
                  </a:solidFill>
                  <a:latin typeface="微软雅黑" panose="020B0503020204020204" pitchFamily="34" charset="-122"/>
                  <a:ea typeface="微软雅黑" panose="020B0503020204020204" pitchFamily="34" charset="-122"/>
                  <a:cs typeface="Open Sans" pitchFamily="34" charset="0"/>
                </a:endParaRPr>
              </a:p>
            </p:txBody>
          </p:sp>
        </p:grpSp>
        <p:grpSp>
          <p:nvGrpSpPr>
            <p:cNvPr id="56" name="Group 59"/>
            <p:cNvGrpSpPr/>
            <p:nvPr/>
          </p:nvGrpSpPr>
          <p:grpSpPr>
            <a:xfrm>
              <a:off x="2928926" y="1214428"/>
              <a:ext cx="1071570" cy="357172"/>
              <a:chOff x="2928926" y="1214428"/>
              <a:chExt cx="1071570" cy="357172"/>
            </a:xfrm>
          </p:grpSpPr>
          <p:sp>
            <p:nvSpPr>
              <p:cNvPr id="57" name="Rectangle 43"/>
              <p:cNvSpPr/>
              <p:nvPr/>
            </p:nvSpPr>
            <p:spPr>
              <a:xfrm>
                <a:off x="2928926" y="1214428"/>
                <a:ext cx="1071570" cy="357172"/>
              </a:xfrm>
              <a:prstGeom prst="rect">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58" name="Rectangle 47"/>
              <p:cNvSpPr/>
              <p:nvPr/>
            </p:nvSpPr>
            <p:spPr>
              <a:xfrm>
                <a:off x="3019841" y="1285866"/>
                <a:ext cx="934391" cy="253916"/>
              </a:xfrm>
              <a:prstGeom prst="rect">
                <a:avLst/>
              </a:prstGeom>
            </p:spPr>
            <p:txBody>
              <a:bodyPr wrap="none">
                <a:spAutoFit/>
              </a:bodyPr>
              <a:lstStyle/>
              <a:p>
                <a:pPr algn="ctr" defTabSz="1218565">
                  <a:defRPr/>
                </a:pPr>
                <a:r>
                  <a:rPr lang="en-US" sz="1600" kern="0" dirty="0">
                    <a:solidFill>
                      <a:sysClr val="window" lastClr="FFFFFF"/>
                    </a:solidFill>
                    <a:latin typeface="微软雅黑" panose="020B0503020204020204" pitchFamily="34" charset="-122"/>
                    <a:ea typeface="微软雅黑" panose="020B0503020204020204" pitchFamily="34" charset="-122"/>
                    <a:cs typeface="Open Sans" pitchFamily="34" charset="0"/>
                  </a:rPr>
                  <a:t>22.11.2014</a:t>
                </a:r>
              </a:p>
            </p:txBody>
          </p:sp>
        </p:grpSp>
      </p:grpSp>
      <p:grpSp>
        <p:nvGrpSpPr>
          <p:cNvPr id="66" name="Group 61"/>
          <p:cNvGrpSpPr/>
          <p:nvPr/>
        </p:nvGrpSpPr>
        <p:grpSpPr>
          <a:xfrm>
            <a:off x="6256584" y="1619241"/>
            <a:ext cx="2601685" cy="4658987"/>
            <a:chOff x="4692438" y="1214428"/>
            <a:chExt cx="1951264" cy="3494239"/>
          </a:xfrm>
        </p:grpSpPr>
        <p:sp>
          <p:nvSpPr>
            <p:cNvPr id="67" name="Rectangle 3"/>
            <p:cNvSpPr/>
            <p:nvPr/>
          </p:nvSpPr>
          <p:spPr>
            <a:xfrm>
              <a:off x="4692438" y="1214428"/>
              <a:ext cx="1926791" cy="1714512"/>
            </a:xfrm>
            <a:prstGeom prst="rect">
              <a:avLst/>
            </a:prstGeom>
            <a:blipFill>
              <a:blip r:embed="rId5" cstate="email">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grpSp>
          <p:nvGrpSpPr>
            <p:cNvPr id="68" name="Group 52"/>
            <p:cNvGrpSpPr/>
            <p:nvPr/>
          </p:nvGrpSpPr>
          <p:grpSpPr>
            <a:xfrm>
              <a:off x="4857752" y="3071816"/>
              <a:ext cx="1657400" cy="228640"/>
              <a:chOff x="4857752" y="3071816"/>
              <a:chExt cx="1657400" cy="228640"/>
            </a:xfrm>
          </p:grpSpPr>
          <p:sp>
            <p:nvSpPr>
              <p:cNvPr id="75" name="5-Point Star 23"/>
              <p:cNvSpPr/>
              <p:nvPr/>
            </p:nvSpPr>
            <p:spPr>
              <a:xfrm>
                <a:off x="485775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76" name="5-Point Star 24"/>
              <p:cNvSpPr/>
              <p:nvPr/>
            </p:nvSpPr>
            <p:spPr>
              <a:xfrm>
                <a:off x="521494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77" name="5-Point Star 25"/>
              <p:cNvSpPr/>
              <p:nvPr/>
            </p:nvSpPr>
            <p:spPr>
              <a:xfrm>
                <a:off x="557213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78" name="5-Point Star 26"/>
              <p:cNvSpPr/>
              <p:nvPr/>
            </p:nvSpPr>
            <p:spPr>
              <a:xfrm>
                <a:off x="592932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79" name="5-Point Star 27"/>
              <p:cNvSpPr/>
              <p:nvPr/>
            </p:nvSpPr>
            <p:spPr>
              <a:xfrm>
                <a:off x="6286512" y="3071816"/>
                <a:ext cx="228640" cy="228640"/>
              </a:xfrm>
              <a:prstGeom prst="star5">
                <a:avLst/>
              </a:prstGeom>
              <a:solidFill>
                <a:sysClr val="window" lastClr="FFFFFF">
                  <a:lumMod val="85000"/>
                </a:sysClr>
              </a:soli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69" name="Group 55"/>
            <p:cNvGrpSpPr/>
            <p:nvPr/>
          </p:nvGrpSpPr>
          <p:grpSpPr>
            <a:xfrm>
              <a:off x="4714876" y="3500444"/>
              <a:ext cx="1928826" cy="1208223"/>
              <a:chOff x="4714876" y="3500444"/>
              <a:chExt cx="1928826" cy="1208223"/>
            </a:xfrm>
          </p:grpSpPr>
          <p:sp>
            <p:nvSpPr>
              <p:cNvPr id="73" name="Rectangle 38"/>
              <p:cNvSpPr/>
              <p:nvPr/>
            </p:nvSpPr>
            <p:spPr>
              <a:xfrm>
                <a:off x="4714876" y="3870216"/>
                <a:ext cx="1928826" cy="838451"/>
              </a:xfrm>
              <a:prstGeom prst="rect">
                <a:avLst/>
              </a:prstGeom>
            </p:spPr>
            <p:txBody>
              <a:bodyPr wrap="square">
                <a:spAutoFit/>
              </a:bodyPr>
              <a:lstStyle/>
              <a:p>
                <a:pPr algn="ctr" defTabSz="1218565">
                  <a:defRPr/>
                </a:pPr>
                <a:r>
                  <a:rPr lang="zh-CN" altLang="en-US"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200</a:t>
                </a:r>
                <a:r>
                  <a:rPr lang="zh-CN" altLang="en-US"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字以内。</a:t>
                </a:r>
                <a:endParaRPr lang="id-ID" altLang="zh-CN"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endParaRPr>
              </a:p>
            </p:txBody>
          </p:sp>
          <p:sp>
            <p:nvSpPr>
              <p:cNvPr id="74" name="Rectangle 39"/>
              <p:cNvSpPr/>
              <p:nvPr/>
            </p:nvSpPr>
            <p:spPr>
              <a:xfrm>
                <a:off x="5245896" y="3500444"/>
                <a:ext cx="907941" cy="284742"/>
              </a:xfrm>
              <a:prstGeom prst="rect">
                <a:avLst/>
              </a:prstGeom>
            </p:spPr>
            <p:txBody>
              <a:bodyPr wrap="none">
                <a:spAutoFit/>
              </a:bodyPr>
              <a:lstStyle/>
              <a:p>
                <a:pPr algn="ctr" defTabSz="1218565">
                  <a:defRPr/>
                </a:pPr>
                <a:r>
                  <a:rPr lang="zh-CN" altLang="en-US" sz="1865" b="1" kern="0" dirty="0">
                    <a:solidFill>
                      <a:prstClr val="black">
                        <a:lumMod val="65000"/>
                        <a:lumOff val="35000"/>
                      </a:prstClr>
                    </a:solidFill>
                    <a:latin typeface="微软雅黑" panose="020B0503020204020204" pitchFamily="34" charset="-122"/>
                    <a:ea typeface="微软雅黑" panose="020B0503020204020204" pitchFamily="34" charset="-122"/>
                    <a:cs typeface="Open Sans" pitchFamily="34" charset="0"/>
                  </a:rPr>
                  <a:t>项目名称 </a:t>
                </a:r>
                <a:endParaRPr lang="en-US" sz="1865" b="1" kern="0" dirty="0">
                  <a:solidFill>
                    <a:prstClr val="black">
                      <a:lumMod val="65000"/>
                      <a:lumOff val="35000"/>
                    </a:prstClr>
                  </a:solidFill>
                  <a:latin typeface="微软雅黑" panose="020B0503020204020204" pitchFamily="34" charset="-122"/>
                  <a:ea typeface="微软雅黑" panose="020B0503020204020204" pitchFamily="34" charset="-122"/>
                  <a:cs typeface="Open Sans" pitchFamily="34" charset="0"/>
                </a:endParaRPr>
              </a:p>
            </p:txBody>
          </p:sp>
        </p:grpSp>
        <p:grpSp>
          <p:nvGrpSpPr>
            <p:cNvPr id="70" name="Group 60"/>
            <p:cNvGrpSpPr/>
            <p:nvPr/>
          </p:nvGrpSpPr>
          <p:grpSpPr>
            <a:xfrm>
              <a:off x="5143504" y="1214428"/>
              <a:ext cx="1071570" cy="357172"/>
              <a:chOff x="5143504" y="1214428"/>
              <a:chExt cx="1071570" cy="357172"/>
            </a:xfrm>
          </p:grpSpPr>
          <p:sp>
            <p:nvSpPr>
              <p:cNvPr id="71" name="Rectangle 44"/>
              <p:cNvSpPr/>
              <p:nvPr/>
            </p:nvSpPr>
            <p:spPr>
              <a:xfrm>
                <a:off x="5143504" y="1214428"/>
                <a:ext cx="1071570" cy="357172"/>
              </a:xfrm>
              <a:prstGeom prst="rect">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72" name="Rectangle 48"/>
              <p:cNvSpPr/>
              <p:nvPr/>
            </p:nvSpPr>
            <p:spPr>
              <a:xfrm>
                <a:off x="5234419" y="1285866"/>
                <a:ext cx="934391" cy="253916"/>
              </a:xfrm>
              <a:prstGeom prst="rect">
                <a:avLst/>
              </a:prstGeom>
            </p:spPr>
            <p:txBody>
              <a:bodyPr wrap="none">
                <a:spAutoFit/>
              </a:bodyPr>
              <a:lstStyle/>
              <a:p>
                <a:pPr algn="ctr" defTabSz="1218565">
                  <a:defRPr/>
                </a:pPr>
                <a:r>
                  <a:rPr lang="en-US" sz="1600" kern="0" dirty="0">
                    <a:solidFill>
                      <a:sysClr val="window" lastClr="FFFFFF"/>
                    </a:solidFill>
                    <a:latin typeface="微软雅黑" panose="020B0503020204020204" pitchFamily="34" charset="-122"/>
                    <a:ea typeface="微软雅黑" panose="020B0503020204020204" pitchFamily="34" charset="-122"/>
                    <a:cs typeface="Open Sans" pitchFamily="34" charset="0"/>
                  </a:rPr>
                  <a:t>23.11.2014</a:t>
                </a:r>
              </a:p>
            </p:txBody>
          </p:sp>
        </p:grpSp>
      </p:grpSp>
      <p:grpSp>
        <p:nvGrpSpPr>
          <p:cNvPr id="80" name="Group 63"/>
          <p:cNvGrpSpPr/>
          <p:nvPr/>
        </p:nvGrpSpPr>
        <p:grpSpPr>
          <a:xfrm>
            <a:off x="9144021" y="1619241"/>
            <a:ext cx="2571768" cy="4658987"/>
            <a:chOff x="6858016" y="1214428"/>
            <a:chExt cx="1928826" cy="3494239"/>
          </a:xfrm>
        </p:grpSpPr>
        <p:sp>
          <p:nvSpPr>
            <p:cNvPr id="81" name="Rectangle 4"/>
            <p:cNvSpPr/>
            <p:nvPr/>
          </p:nvSpPr>
          <p:spPr>
            <a:xfrm>
              <a:off x="6860051" y="1214428"/>
              <a:ext cx="1926791" cy="1714512"/>
            </a:xfrm>
            <a:prstGeom prst="rect">
              <a:avLst/>
            </a:prstGeom>
            <a:blipFill>
              <a:blip r:embed="rId6" cstate="email">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grpSp>
          <p:nvGrpSpPr>
            <p:cNvPr id="82" name="Group 53"/>
            <p:cNvGrpSpPr/>
            <p:nvPr/>
          </p:nvGrpSpPr>
          <p:grpSpPr>
            <a:xfrm>
              <a:off x="7000892" y="3071816"/>
              <a:ext cx="1657400" cy="228640"/>
              <a:chOff x="7000892" y="3071816"/>
              <a:chExt cx="1657400" cy="228640"/>
            </a:xfrm>
          </p:grpSpPr>
          <p:sp>
            <p:nvSpPr>
              <p:cNvPr id="89" name="5-Point Star 28"/>
              <p:cNvSpPr/>
              <p:nvPr/>
            </p:nvSpPr>
            <p:spPr>
              <a:xfrm>
                <a:off x="700089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90" name="5-Point Star 29"/>
              <p:cNvSpPr/>
              <p:nvPr/>
            </p:nvSpPr>
            <p:spPr>
              <a:xfrm>
                <a:off x="735808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91" name="5-Point Star 30"/>
              <p:cNvSpPr/>
              <p:nvPr/>
            </p:nvSpPr>
            <p:spPr>
              <a:xfrm>
                <a:off x="771527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92" name="5-Point Star 31"/>
              <p:cNvSpPr/>
              <p:nvPr/>
            </p:nvSpPr>
            <p:spPr>
              <a:xfrm>
                <a:off x="807246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93" name="5-Point Star 32"/>
              <p:cNvSpPr/>
              <p:nvPr/>
            </p:nvSpPr>
            <p:spPr>
              <a:xfrm>
                <a:off x="8429652" y="3071816"/>
                <a:ext cx="228640" cy="228640"/>
              </a:xfrm>
              <a:prstGeom prst="star5">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grpSp>
        <p:grpSp>
          <p:nvGrpSpPr>
            <p:cNvPr id="83" name="Group 54"/>
            <p:cNvGrpSpPr/>
            <p:nvPr/>
          </p:nvGrpSpPr>
          <p:grpSpPr>
            <a:xfrm>
              <a:off x="6858016" y="3500444"/>
              <a:ext cx="1928826" cy="1208223"/>
              <a:chOff x="6858016" y="3500444"/>
              <a:chExt cx="1928826" cy="1208223"/>
            </a:xfrm>
          </p:grpSpPr>
          <p:sp>
            <p:nvSpPr>
              <p:cNvPr id="87" name="Rectangle 40"/>
              <p:cNvSpPr/>
              <p:nvPr/>
            </p:nvSpPr>
            <p:spPr>
              <a:xfrm>
                <a:off x="6858016" y="3870216"/>
                <a:ext cx="1928826" cy="838451"/>
              </a:xfrm>
              <a:prstGeom prst="rect">
                <a:avLst/>
              </a:prstGeom>
            </p:spPr>
            <p:txBody>
              <a:bodyPr wrap="square">
                <a:spAutoFit/>
              </a:bodyPr>
              <a:lstStyle/>
              <a:p>
                <a:pPr algn="ctr" defTabSz="1218565">
                  <a:defRPr/>
                </a:pPr>
                <a:r>
                  <a:rPr lang="zh-CN" altLang="en-US"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200</a:t>
                </a:r>
                <a:r>
                  <a:rPr lang="zh-CN" altLang="en-US"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rPr>
                  <a:t>字以内。</a:t>
                </a:r>
                <a:endParaRPr lang="id-ID" altLang="zh-CN" sz="1335" kern="0" dirty="0">
                  <a:solidFill>
                    <a:sysClr val="window" lastClr="FFFFFF">
                      <a:lumMod val="65000"/>
                    </a:sysClr>
                  </a:solidFill>
                  <a:latin typeface="微软雅黑" panose="020B0503020204020204" pitchFamily="34" charset="-122"/>
                  <a:ea typeface="微软雅黑" panose="020B0503020204020204" pitchFamily="34" charset="-122"/>
                  <a:cs typeface="Open Sans Light" pitchFamily="34" charset="0"/>
                </a:endParaRPr>
              </a:p>
            </p:txBody>
          </p:sp>
          <p:sp>
            <p:nvSpPr>
              <p:cNvPr id="88" name="Rectangle 41"/>
              <p:cNvSpPr/>
              <p:nvPr/>
            </p:nvSpPr>
            <p:spPr>
              <a:xfrm>
                <a:off x="7443136" y="3500444"/>
                <a:ext cx="799739" cy="253915"/>
              </a:xfrm>
              <a:prstGeom prst="rect">
                <a:avLst/>
              </a:prstGeom>
            </p:spPr>
            <p:txBody>
              <a:bodyPr wrap="none">
                <a:spAutoFit/>
              </a:bodyPr>
              <a:lstStyle/>
              <a:p>
                <a:pPr algn="ctr" defTabSz="1218565">
                  <a:defRPr/>
                </a:pPr>
                <a:r>
                  <a:rPr lang="zh-CN" altLang="en-US" sz="1600" b="1" kern="0" dirty="0">
                    <a:solidFill>
                      <a:prstClr val="black">
                        <a:lumMod val="65000"/>
                        <a:lumOff val="35000"/>
                      </a:prstClr>
                    </a:solidFill>
                    <a:latin typeface="微软雅黑" panose="020B0503020204020204" pitchFamily="34" charset="-122"/>
                    <a:ea typeface="微软雅黑" panose="020B0503020204020204" pitchFamily="34" charset="-122"/>
                    <a:cs typeface="Open Sans" pitchFamily="34" charset="0"/>
                  </a:rPr>
                  <a:t>项目名称 </a:t>
                </a:r>
                <a:endParaRPr lang="en-US" sz="1600" b="1" kern="0" dirty="0">
                  <a:solidFill>
                    <a:prstClr val="black">
                      <a:lumMod val="65000"/>
                      <a:lumOff val="35000"/>
                    </a:prstClr>
                  </a:solidFill>
                  <a:latin typeface="微软雅黑" panose="020B0503020204020204" pitchFamily="34" charset="-122"/>
                  <a:ea typeface="微软雅黑" panose="020B0503020204020204" pitchFamily="34" charset="-122"/>
                  <a:cs typeface="Open Sans" pitchFamily="34" charset="0"/>
                </a:endParaRPr>
              </a:p>
            </p:txBody>
          </p:sp>
        </p:grpSp>
        <p:grpSp>
          <p:nvGrpSpPr>
            <p:cNvPr id="84" name="Group 61"/>
            <p:cNvGrpSpPr/>
            <p:nvPr/>
          </p:nvGrpSpPr>
          <p:grpSpPr>
            <a:xfrm>
              <a:off x="7286644" y="1214428"/>
              <a:ext cx="1071570" cy="357172"/>
              <a:chOff x="7286644" y="1214428"/>
              <a:chExt cx="1071570" cy="357172"/>
            </a:xfrm>
          </p:grpSpPr>
          <p:sp>
            <p:nvSpPr>
              <p:cNvPr id="85" name="Rectangle 45"/>
              <p:cNvSpPr/>
              <p:nvPr/>
            </p:nvSpPr>
            <p:spPr>
              <a:xfrm>
                <a:off x="7286644" y="1214428"/>
                <a:ext cx="1071570" cy="357172"/>
              </a:xfrm>
              <a:prstGeom prst="rect">
                <a:avLst/>
              </a:prstGeom>
              <a:gradFill>
                <a:gsLst>
                  <a:gs pos="46700">
                    <a:srgbClr val="E01425"/>
                  </a:gs>
                  <a:gs pos="0">
                    <a:srgbClr val="8A0012"/>
                  </a:gs>
                  <a:gs pos="100000">
                    <a:srgbClr val="DF6342"/>
                  </a:gs>
                </a:gsLst>
                <a:lin ang="9000000" scaled="0"/>
              </a:gradFill>
              <a:ln w="25400" cap="flat" cmpd="sng" algn="ctr">
                <a:noFill/>
                <a:prstDash val="solid"/>
              </a:ln>
              <a:effectLst/>
            </p:spPr>
            <p:txBody>
              <a:bodyPr rtlCol="0" anchor="ctr"/>
              <a:lstStyle/>
              <a:p>
                <a:pPr algn="ctr" defTabSz="1218565">
                  <a:defRPr/>
                </a:pPr>
                <a:endParaRPr 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86" name="Rectangle 49"/>
              <p:cNvSpPr/>
              <p:nvPr/>
            </p:nvSpPr>
            <p:spPr>
              <a:xfrm>
                <a:off x="7377559" y="1285866"/>
                <a:ext cx="934391" cy="253916"/>
              </a:xfrm>
              <a:prstGeom prst="rect">
                <a:avLst/>
              </a:prstGeom>
            </p:spPr>
            <p:txBody>
              <a:bodyPr wrap="none">
                <a:spAutoFit/>
              </a:bodyPr>
              <a:lstStyle/>
              <a:p>
                <a:pPr algn="ctr" defTabSz="1218565">
                  <a:defRPr/>
                </a:pPr>
                <a:r>
                  <a:rPr lang="en-US" sz="1600" kern="0" dirty="0">
                    <a:solidFill>
                      <a:sysClr val="window" lastClr="FFFFFF"/>
                    </a:solidFill>
                    <a:latin typeface="微软雅黑" panose="020B0503020204020204" pitchFamily="34" charset="-122"/>
                    <a:ea typeface="微软雅黑" panose="020B0503020204020204" pitchFamily="34" charset="-122"/>
                    <a:cs typeface="Open Sans" pitchFamily="34" charset="0"/>
                  </a:rPr>
                  <a:t>24.11.2014</a:t>
                </a:r>
              </a:p>
            </p:txBody>
          </p:sp>
        </p:grpSp>
      </p:gr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slide(fromTop)">
                                      <p:cBhvr>
                                        <p:cTn id="11" dur="500"/>
                                        <p:tgtEl>
                                          <p:spTgt spid="38"/>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slide(fromTop)">
                                      <p:cBhvr>
                                        <p:cTn id="15" dur="500"/>
                                        <p:tgtEl>
                                          <p:spTgt spid="52"/>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slide(fromTop)">
                                      <p:cBhvr>
                                        <p:cTn id="19" dur="500"/>
                                        <p:tgtEl>
                                          <p:spTgt spid="66"/>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slide(fromTop)">
                                      <p:cBhvr>
                                        <p:cTn id="2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矩形 8"/>
          <p:cNvSpPr/>
          <p:nvPr/>
        </p:nvSpPr>
        <p:spPr>
          <a:xfrm>
            <a:off x="1103445" y="1568284"/>
            <a:ext cx="1728192" cy="4512501"/>
          </a:xfrm>
          <a:prstGeom prst="rect">
            <a:avLst/>
          </a:prstGeom>
          <a:solidFill>
            <a:sysClr val="windowText" lastClr="000000">
              <a:lumMod val="65000"/>
              <a:lumOff val="35000"/>
            </a:sysClr>
          </a:solid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0" name="五边形 9"/>
          <p:cNvSpPr/>
          <p:nvPr/>
        </p:nvSpPr>
        <p:spPr>
          <a:xfrm>
            <a:off x="2006693" y="1844823"/>
            <a:ext cx="2810968" cy="864096"/>
          </a:xfrm>
          <a:prstGeom prst="homePlate">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1" name="五边形 10"/>
          <p:cNvSpPr/>
          <p:nvPr/>
        </p:nvSpPr>
        <p:spPr>
          <a:xfrm>
            <a:off x="2006693" y="2854049"/>
            <a:ext cx="2810968" cy="864096"/>
          </a:xfrm>
          <a:prstGeom prst="homePlate">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2" name="五边形 11"/>
          <p:cNvSpPr/>
          <p:nvPr/>
        </p:nvSpPr>
        <p:spPr>
          <a:xfrm>
            <a:off x="2006693" y="3863276"/>
            <a:ext cx="2810968" cy="864096"/>
          </a:xfrm>
          <a:prstGeom prst="homePlate">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3" name="五边形 12"/>
          <p:cNvSpPr/>
          <p:nvPr/>
        </p:nvSpPr>
        <p:spPr>
          <a:xfrm>
            <a:off x="2006693" y="4872503"/>
            <a:ext cx="2810968" cy="864096"/>
          </a:xfrm>
          <a:prstGeom prst="homePlate">
            <a:avLst/>
          </a:prstGeom>
          <a:gradFill>
            <a:gsLst>
              <a:gs pos="0">
                <a:srgbClr val="8A0012"/>
              </a:gs>
              <a:gs pos="50000">
                <a:srgbClr val="E01425"/>
              </a:gs>
              <a:gs pos="100000">
                <a:srgbClr val="DF6342"/>
              </a:gs>
            </a:gsLst>
            <a:lin ang="5400000" scaled="0"/>
          </a:gradFill>
          <a:ln w="25400" cap="flat" cmpd="sng" algn="ctr">
            <a:noFill/>
            <a:prstDash val="solid"/>
          </a:ln>
          <a:effectLst/>
        </p:spPr>
        <p:txBody>
          <a:bodyPr lIns="121912" tIns="60956" rIns="121912" bIns="60956"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14" name="组合 13"/>
          <p:cNvGrpSpPr/>
          <p:nvPr/>
        </p:nvGrpSpPr>
        <p:grpSpPr>
          <a:xfrm>
            <a:off x="4484195" y="1844823"/>
            <a:ext cx="6750204" cy="864096"/>
            <a:chOff x="3363144" y="1383617"/>
            <a:chExt cx="5062653" cy="648072"/>
          </a:xfrm>
        </p:grpSpPr>
        <p:sp>
          <p:nvSpPr>
            <p:cNvPr id="15" name="矩形 17"/>
            <p:cNvSpPr/>
            <p:nvPr/>
          </p:nvSpPr>
          <p:spPr>
            <a:xfrm>
              <a:off x="3363144" y="138361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16" name="TextBox 15"/>
            <p:cNvSpPr txBox="1"/>
            <p:nvPr/>
          </p:nvSpPr>
          <p:spPr>
            <a:xfrm>
              <a:off x="3923928" y="155376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8565">
                <a:lnSpc>
                  <a:spcPts val="2000"/>
                </a:lnSpc>
                <a:defRPr/>
              </a:pPr>
              <a:r>
                <a:rPr lang="zh-CN" altLang="en-US" sz="1335" kern="0" dirty="0">
                  <a:solidFill>
                    <a:sysClr val="windowText" lastClr="000000">
                      <a:lumMod val="65000"/>
                      <a:lumOff val="35000"/>
                    </a:sysClr>
                  </a:solidFill>
                </a:rPr>
                <a:t>点击输入本栏的具体文字，简明扼要的说明分项内容，此为概念图解，请根据您的具体内容酌情修改</a:t>
              </a:r>
              <a:endParaRPr lang="en-US" altLang="zh-CN" sz="1335" kern="0" dirty="0">
                <a:solidFill>
                  <a:sysClr val="windowText" lastClr="000000">
                    <a:lumMod val="65000"/>
                    <a:lumOff val="35000"/>
                  </a:sysClr>
                </a:solidFill>
              </a:endParaRPr>
            </a:p>
          </p:txBody>
        </p:sp>
      </p:grpSp>
      <p:sp>
        <p:nvSpPr>
          <p:cNvPr id="17" name="TextBox 16"/>
          <p:cNvSpPr txBox="1"/>
          <p:nvPr/>
        </p:nvSpPr>
        <p:spPr>
          <a:xfrm>
            <a:off x="2486747" y="2071690"/>
            <a:ext cx="1640128" cy="410433"/>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665" kern="0" dirty="0">
                <a:solidFill>
                  <a:sysClr val="window" lastClr="FFFFFF"/>
                </a:solidFill>
              </a:rPr>
              <a:t>标题一</a:t>
            </a:r>
          </a:p>
        </p:txBody>
      </p:sp>
      <p:sp>
        <p:nvSpPr>
          <p:cNvPr id="18" name="TextBox 17"/>
          <p:cNvSpPr txBox="1"/>
          <p:nvPr/>
        </p:nvSpPr>
        <p:spPr>
          <a:xfrm>
            <a:off x="2486747" y="3080915"/>
            <a:ext cx="1640128" cy="410433"/>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665" kern="0" dirty="0">
                <a:solidFill>
                  <a:sysClr val="window" lastClr="FFFFFF"/>
                </a:solidFill>
              </a:rPr>
              <a:t>标题一</a:t>
            </a:r>
          </a:p>
        </p:txBody>
      </p:sp>
      <p:sp>
        <p:nvSpPr>
          <p:cNvPr id="19" name="TextBox 18"/>
          <p:cNvSpPr txBox="1"/>
          <p:nvPr/>
        </p:nvSpPr>
        <p:spPr>
          <a:xfrm>
            <a:off x="2486747" y="4090142"/>
            <a:ext cx="1640128" cy="410433"/>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665" kern="0" dirty="0">
                <a:solidFill>
                  <a:sysClr val="window" lastClr="FFFFFF"/>
                </a:solidFill>
              </a:rPr>
              <a:t>标题一</a:t>
            </a:r>
          </a:p>
        </p:txBody>
      </p:sp>
      <p:sp>
        <p:nvSpPr>
          <p:cNvPr id="20" name="TextBox 19"/>
          <p:cNvSpPr txBox="1"/>
          <p:nvPr/>
        </p:nvSpPr>
        <p:spPr>
          <a:xfrm>
            <a:off x="2486747" y="5099367"/>
            <a:ext cx="1640128" cy="410433"/>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665" kern="0" dirty="0">
                <a:solidFill>
                  <a:sysClr val="window" lastClr="FFFFFF"/>
                </a:solidFill>
              </a:rPr>
              <a:t>标题一</a:t>
            </a:r>
          </a:p>
        </p:txBody>
      </p:sp>
      <p:grpSp>
        <p:nvGrpSpPr>
          <p:cNvPr id="21" name="组合 20"/>
          <p:cNvGrpSpPr/>
          <p:nvPr/>
        </p:nvGrpSpPr>
        <p:grpSpPr>
          <a:xfrm>
            <a:off x="4484195" y="2854051"/>
            <a:ext cx="6750204" cy="864096"/>
            <a:chOff x="3363144" y="2140537"/>
            <a:chExt cx="5062653" cy="648072"/>
          </a:xfrm>
        </p:grpSpPr>
        <p:sp>
          <p:nvSpPr>
            <p:cNvPr id="22" name="矩形 17"/>
            <p:cNvSpPr/>
            <p:nvPr/>
          </p:nvSpPr>
          <p:spPr>
            <a:xfrm>
              <a:off x="3363144" y="214053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3" name="TextBox 22"/>
            <p:cNvSpPr txBox="1"/>
            <p:nvPr/>
          </p:nvSpPr>
          <p:spPr>
            <a:xfrm>
              <a:off x="3923928" y="228528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8565">
                <a:lnSpc>
                  <a:spcPts val="2000"/>
                </a:lnSpc>
                <a:defRPr/>
              </a:pPr>
              <a:r>
                <a:rPr lang="zh-CN" altLang="en-US" sz="1335" kern="0" dirty="0">
                  <a:solidFill>
                    <a:sysClr val="windowText" lastClr="000000">
                      <a:lumMod val="65000"/>
                      <a:lumOff val="35000"/>
                    </a:sysClr>
                  </a:solidFill>
                </a:rPr>
                <a:t>点击输入本栏的具体文字，简明扼要的说明分项内容，此为概念图解，请根据您的具体内容酌情修改</a:t>
              </a:r>
              <a:endParaRPr lang="en-US" altLang="zh-CN" sz="1335" kern="0" dirty="0">
                <a:solidFill>
                  <a:sysClr val="windowText" lastClr="000000">
                    <a:lumMod val="65000"/>
                    <a:lumOff val="35000"/>
                  </a:sysClr>
                </a:solidFill>
              </a:endParaRPr>
            </a:p>
          </p:txBody>
        </p:sp>
      </p:grpSp>
      <p:grpSp>
        <p:nvGrpSpPr>
          <p:cNvPr id="24" name="组合 23"/>
          <p:cNvGrpSpPr/>
          <p:nvPr/>
        </p:nvGrpSpPr>
        <p:grpSpPr>
          <a:xfrm>
            <a:off x="4484195" y="3863276"/>
            <a:ext cx="6750204" cy="864096"/>
            <a:chOff x="3363144" y="2897457"/>
            <a:chExt cx="5062653" cy="648072"/>
          </a:xfrm>
        </p:grpSpPr>
        <p:sp>
          <p:nvSpPr>
            <p:cNvPr id="25" name="矩形 17"/>
            <p:cNvSpPr/>
            <p:nvPr/>
          </p:nvSpPr>
          <p:spPr>
            <a:xfrm>
              <a:off x="3363144" y="289745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6" name="TextBox 25"/>
            <p:cNvSpPr txBox="1"/>
            <p:nvPr/>
          </p:nvSpPr>
          <p:spPr>
            <a:xfrm>
              <a:off x="3923928" y="301680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8565">
                <a:lnSpc>
                  <a:spcPts val="2000"/>
                </a:lnSpc>
                <a:defRPr/>
              </a:pPr>
              <a:r>
                <a:rPr lang="zh-CN" altLang="en-US" sz="1335" kern="0" dirty="0">
                  <a:solidFill>
                    <a:sysClr val="windowText" lastClr="000000">
                      <a:lumMod val="65000"/>
                      <a:lumOff val="35000"/>
                    </a:sysClr>
                  </a:solidFill>
                </a:rPr>
                <a:t>点击输入本栏的具体文字，简明扼要的说明分项内容，此为概念图解，请根据您的具体内容酌情修改</a:t>
              </a:r>
              <a:endParaRPr lang="en-US" altLang="zh-CN" sz="1335" kern="0" dirty="0">
                <a:solidFill>
                  <a:sysClr val="windowText" lastClr="000000">
                    <a:lumMod val="65000"/>
                    <a:lumOff val="35000"/>
                  </a:sysClr>
                </a:solidFill>
              </a:endParaRPr>
            </a:p>
          </p:txBody>
        </p:sp>
      </p:grpSp>
      <p:grpSp>
        <p:nvGrpSpPr>
          <p:cNvPr id="27" name="组合 26"/>
          <p:cNvGrpSpPr/>
          <p:nvPr/>
        </p:nvGrpSpPr>
        <p:grpSpPr>
          <a:xfrm>
            <a:off x="4484195" y="4872503"/>
            <a:ext cx="6750204" cy="864096"/>
            <a:chOff x="3363144" y="3654377"/>
            <a:chExt cx="5062653" cy="648072"/>
          </a:xfrm>
        </p:grpSpPr>
        <p:sp>
          <p:nvSpPr>
            <p:cNvPr id="28"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9" name="TextBox 28"/>
            <p:cNvSpPr txBox="1"/>
            <p:nvPr/>
          </p:nvSpPr>
          <p:spPr>
            <a:xfrm>
              <a:off x="3923928" y="378642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8565">
                <a:lnSpc>
                  <a:spcPts val="2000"/>
                </a:lnSpc>
                <a:defRPr/>
              </a:pPr>
              <a:r>
                <a:rPr lang="zh-CN" altLang="en-US" sz="1335" kern="0" dirty="0">
                  <a:solidFill>
                    <a:sysClr val="windowText" lastClr="000000">
                      <a:lumMod val="65000"/>
                      <a:lumOff val="35000"/>
                    </a:sysClr>
                  </a:solidFill>
                </a:rPr>
                <a:t>点击输入本栏的具体文字，简明扼要的说明分项内容，此为概念图解，请根据您的具体内容酌情修改</a:t>
              </a:r>
              <a:endParaRPr lang="en-US" altLang="zh-CN" sz="1335" kern="0" dirty="0">
                <a:solidFill>
                  <a:sysClr val="windowText" lastClr="000000">
                    <a:lumMod val="65000"/>
                    <a:lumOff val="35000"/>
                  </a:sysClr>
                </a:solidFill>
              </a:endParaRPr>
            </a:p>
          </p:txBody>
        </p:sp>
      </p:grpSp>
      <p:sp>
        <p:nvSpPr>
          <p:cNvPr id="30" name="标题 1"/>
          <p:cNvSpPr txBox="1"/>
          <p:nvPr/>
        </p:nvSpPr>
        <p:spPr bwMode="auto">
          <a:xfrm>
            <a:off x="1199457" y="3000359"/>
            <a:ext cx="672075" cy="196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21912" tIns="60956" rIns="121912" bIns="60956" numCol="1" anchor="ctr" anchorCtr="0" compatLnSpc="1"/>
          <a:lstStyle>
            <a:lvl1pPr algn="l" rtl="0" fontAlgn="base">
              <a:spcBef>
                <a:spcPct val="0"/>
              </a:spcBef>
              <a:spcAft>
                <a:spcPct val="0"/>
              </a:spcAft>
              <a:defRPr sz="1600" b="0" kern="1200">
                <a:solidFill>
                  <a:schemeClr val="bg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defTabSz="1218565">
              <a:defRPr/>
            </a:pPr>
            <a:r>
              <a:rPr lang="zh-CN" altLang="en-US" sz="3200" b="1" dirty="0">
                <a:solidFill>
                  <a:sysClr val="window" lastClr="FFFFFF"/>
                </a:solidFill>
              </a:rPr>
              <a:t>添加标题</a:t>
            </a:r>
            <a:endParaRPr lang="en-US" altLang="zh-CN" sz="3200" b="1" dirty="0">
              <a:solidFill>
                <a:sysClr val="window" lastClr="FFFFFF"/>
              </a:solidFill>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1+#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1+#ppt_w/2"/>
                                          </p:val>
                                        </p:tav>
                                        <p:tav tm="100000">
                                          <p:val>
                                            <p:strVal val="#ppt_x"/>
                                          </p:val>
                                        </p:tav>
                                      </p:tavLst>
                                    </p:anim>
                                    <p:anim calcmode="lin" valueType="num">
                                      <p:cBhvr additive="base">
                                        <p:cTn id="15" dur="500" fill="hold"/>
                                        <p:tgtEl>
                                          <p:spTgt spid="30"/>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2500"/>
                            </p:stCondLst>
                            <p:childTnLst>
                              <p:par>
                                <p:cTn id="43" presetID="2" presetClass="entr" presetSubtype="4"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2" presetClass="entr" presetSubtype="8"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7" grpId="0"/>
      <p:bldP spid="18" grpId="0"/>
      <p:bldP spid="19" grpId="0"/>
      <p:bldP spid="20" grpId="0"/>
      <p:bldP spid="30"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sp>
        <p:nvSpPr>
          <p:cNvPr id="9" name="Shape 6891"/>
          <p:cNvSpPr/>
          <p:nvPr/>
        </p:nvSpPr>
        <p:spPr>
          <a:xfrm flipH="1">
            <a:off x="7038233" y="2835795"/>
            <a:ext cx="1362527" cy="136232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defTabSz="1218565"/>
            <a:endParaRPr sz="2400">
              <a:solidFill>
                <a:prstClr val="black"/>
              </a:solidFill>
            </a:endParaRPr>
          </a:p>
        </p:txBody>
      </p:sp>
      <p:sp>
        <p:nvSpPr>
          <p:cNvPr id="10" name="Shape 6914"/>
          <p:cNvSpPr/>
          <p:nvPr/>
        </p:nvSpPr>
        <p:spPr>
          <a:xfrm>
            <a:off x="3861847" y="1647447"/>
            <a:ext cx="2365896" cy="215017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defTabSz="1218565">
              <a:defRPr/>
            </a:pPr>
            <a:endParaRPr sz="2400" kern="0">
              <a:solidFill>
                <a:sysClr val="windowText" lastClr="000000"/>
              </a:solidFill>
              <a:latin typeface="Calibri" panose="020F0502020204030204"/>
            </a:endParaRPr>
          </a:p>
        </p:txBody>
      </p:sp>
      <p:sp>
        <p:nvSpPr>
          <p:cNvPr id="11" name="Shape 6915"/>
          <p:cNvSpPr/>
          <p:nvPr/>
        </p:nvSpPr>
        <p:spPr>
          <a:xfrm>
            <a:off x="6089275" y="1647444"/>
            <a:ext cx="2145376" cy="2386045"/>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defTabSz="1218565">
              <a:defRPr/>
            </a:pPr>
            <a:endParaRPr sz="2400" kern="0">
              <a:solidFill>
                <a:sysClr val="windowText" lastClr="000000"/>
              </a:solidFill>
              <a:latin typeface="Calibri" panose="020F0502020204030204"/>
            </a:endParaRPr>
          </a:p>
        </p:txBody>
      </p:sp>
      <p:sp>
        <p:nvSpPr>
          <p:cNvPr id="12" name="Shape 6916"/>
          <p:cNvSpPr/>
          <p:nvPr/>
        </p:nvSpPr>
        <p:spPr>
          <a:xfrm>
            <a:off x="3861848" y="3654043"/>
            <a:ext cx="2129989" cy="2367244"/>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gradFill>
            <a:gsLst>
              <a:gs pos="0">
                <a:srgbClr val="8A0012"/>
              </a:gs>
              <a:gs pos="50000">
                <a:srgbClr val="E01425"/>
              </a:gs>
              <a:gs pos="100000">
                <a:srgbClr val="DF6342"/>
              </a:gs>
            </a:gsLst>
            <a:lin ang="5400000" scaled="0"/>
          </a:gradFill>
          <a:ln w="12700" cmpd="sng">
            <a:solidFill>
              <a:srgbClr val="D76327"/>
            </a:solidFill>
            <a:miter lim="800000"/>
          </a:ln>
        </p:spPr>
        <p:txBody>
          <a:bodyPr lIns="121912" tIns="60956" rIns="121912" bIns="60956" anchor="ctr"/>
          <a:lstStyle/>
          <a:p>
            <a:pPr defTabSz="1218565">
              <a:defRPr/>
            </a:pPr>
            <a:endParaRPr sz="2400" kern="0">
              <a:solidFill>
                <a:sysClr val="windowText" lastClr="000000"/>
              </a:solidFill>
              <a:latin typeface="Calibri" panose="020F0502020204030204"/>
            </a:endParaRPr>
          </a:p>
        </p:txBody>
      </p:sp>
      <p:sp>
        <p:nvSpPr>
          <p:cNvPr id="13" name="Shape 6917"/>
          <p:cNvSpPr/>
          <p:nvPr/>
        </p:nvSpPr>
        <p:spPr>
          <a:xfrm>
            <a:off x="5853374" y="3886500"/>
            <a:ext cx="2381281" cy="2134793"/>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gradFill>
            <a:gsLst>
              <a:gs pos="0">
                <a:srgbClr val="8A0012"/>
              </a:gs>
              <a:gs pos="50000">
                <a:srgbClr val="E01425"/>
              </a:gs>
              <a:gs pos="100000">
                <a:srgbClr val="DF6342"/>
              </a:gs>
            </a:gsLst>
            <a:lin ang="5400000" scaled="0"/>
          </a:gradFill>
          <a:ln w="12700" cmpd="sng">
            <a:noFill/>
            <a:miter lim="800000"/>
          </a:ln>
        </p:spPr>
        <p:txBody>
          <a:bodyPr lIns="121912" tIns="60956" rIns="121912" bIns="60956" anchor="ctr"/>
          <a:lstStyle/>
          <a:p>
            <a:pPr defTabSz="1218565">
              <a:defRPr/>
            </a:pPr>
            <a:endParaRPr sz="2400" kern="0">
              <a:solidFill>
                <a:sysClr val="windowText" lastClr="000000"/>
              </a:solidFill>
              <a:latin typeface="Calibri" panose="020F0502020204030204"/>
            </a:endParaRPr>
          </a:p>
        </p:txBody>
      </p:sp>
      <p:sp>
        <p:nvSpPr>
          <p:cNvPr id="14" name="Shape 6926"/>
          <p:cNvSpPr/>
          <p:nvPr/>
        </p:nvSpPr>
        <p:spPr>
          <a:xfrm>
            <a:off x="3245947" y="2157675"/>
            <a:ext cx="1276023" cy="5948"/>
          </a:xfrm>
          <a:prstGeom prst="line">
            <a:avLst/>
          </a:prstGeom>
          <a:ln w="6350">
            <a:solidFill>
              <a:sysClr val="window" lastClr="FFFFFF">
                <a:lumMod val="65000"/>
              </a:sys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kern="0">
              <a:solidFill>
                <a:sysClr val="windowText" lastClr="000000"/>
              </a:solidFill>
              <a:latin typeface="微软雅黑" panose="020B0503020204020204" pitchFamily="34" charset="-122"/>
              <a:cs typeface="Helvetica"/>
              <a:sym typeface="Helvetica"/>
            </a:endParaRPr>
          </a:p>
        </p:txBody>
      </p:sp>
      <p:sp>
        <p:nvSpPr>
          <p:cNvPr id="15" name="Shape 6927"/>
          <p:cNvSpPr/>
          <p:nvPr/>
        </p:nvSpPr>
        <p:spPr>
          <a:xfrm>
            <a:off x="3245946" y="4438849"/>
            <a:ext cx="700119" cy="203"/>
          </a:xfrm>
          <a:prstGeom prst="line">
            <a:avLst/>
          </a:prstGeom>
          <a:ln w="6350">
            <a:solidFill>
              <a:sysClr val="window" lastClr="FFFFFF">
                <a:lumMod val="65000"/>
              </a:sys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kern="0">
              <a:solidFill>
                <a:sysClr val="windowText" lastClr="000000"/>
              </a:solidFill>
              <a:latin typeface="微软雅黑" panose="020B0503020204020204" pitchFamily="34" charset="-122"/>
              <a:cs typeface="Helvetica"/>
              <a:sym typeface="Helvetica"/>
            </a:endParaRPr>
          </a:p>
        </p:txBody>
      </p:sp>
      <p:sp>
        <p:nvSpPr>
          <p:cNvPr id="16" name="Shape 6928"/>
          <p:cNvSpPr/>
          <p:nvPr/>
        </p:nvSpPr>
        <p:spPr>
          <a:xfrm flipH="1">
            <a:off x="7762551" y="2157708"/>
            <a:ext cx="1172220" cy="1"/>
          </a:xfrm>
          <a:prstGeom prst="line">
            <a:avLst/>
          </a:prstGeom>
          <a:ln w="6350">
            <a:solidFill>
              <a:sysClr val="window" lastClr="FFFFFF">
                <a:lumMod val="65000"/>
              </a:sys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kern="0">
              <a:solidFill>
                <a:sysClr val="windowText" lastClr="000000"/>
              </a:solidFill>
              <a:latin typeface="微软雅黑" panose="020B0503020204020204" pitchFamily="34" charset="-122"/>
              <a:cs typeface="Helvetica"/>
              <a:sym typeface="Helvetica"/>
            </a:endParaRPr>
          </a:p>
        </p:txBody>
      </p:sp>
      <p:sp>
        <p:nvSpPr>
          <p:cNvPr id="17" name="Shape 6929"/>
          <p:cNvSpPr/>
          <p:nvPr/>
        </p:nvSpPr>
        <p:spPr>
          <a:xfrm flipH="1">
            <a:off x="7966590" y="4438854"/>
            <a:ext cx="968183" cy="1"/>
          </a:xfrm>
          <a:prstGeom prst="line">
            <a:avLst/>
          </a:prstGeom>
          <a:ln w="6350">
            <a:solidFill>
              <a:sysClr val="window" lastClr="FFFFFF">
                <a:lumMod val="65000"/>
              </a:sysClr>
            </a:solidFill>
            <a:prstDash val="dash"/>
            <a:miter lim="400000"/>
            <a:headEnd type="triangle"/>
          </a:ln>
        </p:spPr>
        <p:txBody>
          <a:bodyPr lIns="0" tIns="0" rIns="0" bIns="0"/>
          <a:lstStyle/>
          <a:p>
            <a:pPr defTabSz="575945">
              <a:defRPr sz="1200">
                <a:uFillTx/>
                <a:latin typeface="Helvetica"/>
                <a:ea typeface="Helvetica"/>
                <a:cs typeface="Helvetica"/>
                <a:sym typeface="Helvetica"/>
              </a:defRPr>
            </a:pPr>
            <a:endParaRPr sz="1600" kern="0">
              <a:solidFill>
                <a:sysClr val="windowText" lastClr="000000"/>
              </a:solidFill>
              <a:latin typeface="微软雅黑" panose="020B0503020204020204" pitchFamily="34" charset="-122"/>
              <a:cs typeface="Helvetica"/>
              <a:sym typeface="Helvetica"/>
            </a:endParaRPr>
          </a:p>
        </p:txBody>
      </p:sp>
      <p:sp>
        <p:nvSpPr>
          <p:cNvPr id="18" name="Freeform 41"/>
          <p:cNvSpPr>
            <a:spLocks noEditPoints="1"/>
          </p:cNvSpPr>
          <p:nvPr/>
        </p:nvSpPr>
        <p:spPr bwMode="auto">
          <a:xfrm>
            <a:off x="5414139" y="3338087"/>
            <a:ext cx="1155396" cy="105102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adFill>
            <a:gsLst>
              <a:gs pos="0">
                <a:srgbClr val="8A0012"/>
              </a:gs>
              <a:gs pos="50000">
                <a:srgbClr val="E01425"/>
              </a:gs>
              <a:gs pos="100000">
                <a:srgbClr val="DF6342"/>
              </a:gs>
            </a:gsLst>
            <a:lin ang="5400000" scaled="0"/>
          </a:gradFill>
          <a:ln w="9525">
            <a:noFill/>
            <a:round/>
          </a:ln>
        </p:spPr>
        <p:txBody>
          <a:bodyPr lIns="121912" tIns="60956" rIns="121912" bIns="60956"/>
          <a:lstStyle/>
          <a:p>
            <a:pPr defTabSz="1218565">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9" name="Content Placeholder 2"/>
          <p:cNvSpPr txBox="1"/>
          <p:nvPr/>
        </p:nvSpPr>
        <p:spPr>
          <a:xfrm>
            <a:off x="581840" y="1700808"/>
            <a:ext cx="2633840" cy="1627544"/>
          </a:xfrm>
          <a:prstGeom prst="rect">
            <a:avLst/>
          </a:prstGeom>
        </p:spPr>
        <p:txBody>
          <a:bodyPr vert="horz" lIns="121912" tIns="60956" rIns="121912" bIns="6095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defTabSz="608965">
              <a:spcAft>
                <a:spcPts val="800"/>
              </a:spcAft>
              <a:buClr>
                <a:srgbClr val="0070C0">
                  <a:lumMod val="75000"/>
                </a:srgbClr>
              </a:buClr>
              <a:defRPr/>
            </a:pPr>
            <a:r>
              <a:rPr lang="zh-CN" altLang="en-US" sz="2800" b="1" dirty="0">
                <a:solidFill>
                  <a:sysClr val="windowText" lastClr="000000">
                    <a:lumMod val="65000"/>
                    <a:lumOff val="35000"/>
                  </a:sys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800" b="1" dirty="0">
              <a:solidFill>
                <a:sysClr val="windowText" lastClr="000000">
                  <a:lumMod val="65000"/>
                  <a:lumOff val="35000"/>
                </a:sysClr>
              </a:solidFill>
              <a:latin typeface="微软雅黑" panose="020B0503020204020204" pitchFamily="34" charset="-122"/>
              <a:ea typeface="微软雅黑" panose="020B0503020204020204" pitchFamily="34" charset="-122"/>
              <a:cs typeface="Arial" panose="020B0604020202020204" pitchFamily="34" charset="0"/>
            </a:endParaRPr>
          </a:p>
          <a:p>
            <a:pPr defTabSz="608965">
              <a:lnSpc>
                <a:spcPct val="120000"/>
              </a:lnSpc>
              <a:spcAft>
                <a:spcPts val="800"/>
              </a:spcAft>
              <a:buClr>
                <a:srgbClr val="0070C0">
                  <a:lumMod val="75000"/>
                </a:srgbClr>
              </a:buClr>
              <a:defRPr/>
            </a:pPr>
            <a:r>
              <a:rPr lang="zh-CN" altLang="en-US" sz="1465" dirty="0">
                <a:solidFill>
                  <a:sysClr val="windowText" lastClr="000000">
                    <a:lumMod val="65000"/>
                    <a:lumOff val="35000"/>
                  </a:sys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0" name="Content Placeholder 2"/>
          <p:cNvSpPr txBox="1"/>
          <p:nvPr/>
        </p:nvSpPr>
        <p:spPr>
          <a:xfrm>
            <a:off x="540288" y="4009701"/>
            <a:ext cx="2633840" cy="1627544"/>
          </a:xfrm>
          <a:prstGeom prst="rect">
            <a:avLst/>
          </a:prstGeom>
        </p:spPr>
        <p:txBody>
          <a:bodyPr vert="horz" lIns="121912" tIns="60956" rIns="121912" bIns="6095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defTabSz="608965">
              <a:spcAft>
                <a:spcPts val="800"/>
              </a:spcAft>
              <a:buClr>
                <a:srgbClr val="0070C0">
                  <a:lumMod val="75000"/>
                </a:srgbClr>
              </a:buClr>
              <a:defRPr/>
            </a:pPr>
            <a:r>
              <a:rPr lang="zh-CN" altLang="en-US" sz="2800" b="1" dirty="0">
                <a:solidFill>
                  <a:sysClr val="windowText" lastClr="000000">
                    <a:lumMod val="65000"/>
                    <a:lumOff val="35000"/>
                  </a:sys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800" b="1" dirty="0">
              <a:solidFill>
                <a:sysClr val="windowText" lastClr="000000">
                  <a:lumMod val="65000"/>
                  <a:lumOff val="35000"/>
                </a:sysClr>
              </a:solidFill>
              <a:latin typeface="微软雅黑" panose="020B0503020204020204" pitchFamily="34" charset="-122"/>
              <a:ea typeface="微软雅黑" panose="020B0503020204020204" pitchFamily="34" charset="-122"/>
              <a:cs typeface="Arial" panose="020B0604020202020204" pitchFamily="34" charset="0"/>
            </a:endParaRPr>
          </a:p>
          <a:p>
            <a:pPr defTabSz="608965">
              <a:lnSpc>
                <a:spcPct val="120000"/>
              </a:lnSpc>
              <a:spcAft>
                <a:spcPts val="800"/>
              </a:spcAft>
              <a:buClr>
                <a:srgbClr val="0070C0">
                  <a:lumMod val="75000"/>
                </a:srgbClr>
              </a:buClr>
              <a:defRPr/>
            </a:pPr>
            <a:r>
              <a:rPr lang="zh-CN" altLang="en-US" sz="1465" dirty="0">
                <a:solidFill>
                  <a:sysClr val="windowText" lastClr="000000">
                    <a:lumMod val="65000"/>
                    <a:lumOff val="35000"/>
                  </a:sys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1" name="Content Placeholder 2"/>
          <p:cNvSpPr txBox="1"/>
          <p:nvPr/>
        </p:nvSpPr>
        <p:spPr>
          <a:xfrm>
            <a:off x="9030779" y="1714907"/>
            <a:ext cx="2633840" cy="1627544"/>
          </a:xfrm>
          <a:prstGeom prst="rect">
            <a:avLst/>
          </a:prstGeom>
        </p:spPr>
        <p:txBody>
          <a:bodyPr vert="horz" lIns="121912" tIns="60956" rIns="121912" bIns="6095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spcAft>
                <a:spcPts val="800"/>
              </a:spcAft>
              <a:buClr>
                <a:srgbClr val="0070C0">
                  <a:lumMod val="75000"/>
                </a:srgbClr>
              </a:buClr>
              <a:defRPr/>
            </a:pPr>
            <a:r>
              <a:rPr lang="zh-CN" altLang="en-US" sz="2800" b="1" dirty="0">
                <a:solidFill>
                  <a:sysClr val="windowText" lastClr="000000">
                    <a:lumMod val="65000"/>
                    <a:lumOff val="35000"/>
                  </a:sys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800" b="1" dirty="0">
              <a:solidFill>
                <a:sysClr val="windowText" lastClr="000000">
                  <a:lumMod val="65000"/>
                  <a:lumOff val="35000"/>
                </a:sysClr>
              </a:solidFill>
              <a:latin typeface="微软雅黑" panose="020B0503020204020204" pitchFamily="34" charset="-122"/>
              <a:ea typeface="微软雅黑" panose="020B0503020204020204" pitchFamily="34" charset="-122"/>
              <a:cs typeface="Arial" panose="020B0604020202020204" pitchFamily="34" charset="0"/>
            </a:endParaRPr>
          </a:p>
          <a:p>
            <a:pPr algn="l" defTabSz="608965">
              <a:lnSpc>
                <a:spcPct val="120000"/>
              </a:lnSpc>
              <a:spcAft>
                <a:spcPts val="800"/>
              </a:spcAft>
              <a:buClr>
                <a:srgbClr val="0070C0">
                  <a:lumMod val="75000"/>
                </a:srgbClr>
              </a:buClr>
              <a:defRPr/>
            </a:pPr>
            <a:r>
              <a:rPr lang="zh-CN" altLang="en-US" sz="1465" dirty="0">
                <a:solidFill>
                  <a:sysClr val="windowText" lastClr="000000">
                    <a:lumMod val="65000"/>
                    <a:lumOff val="35000"/>
                  </a:sys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2" name="Content Placeholder 2"/>
          <p:cNvSpPr txBox="1"/>
          <p:nvPr/>
        </p:nvSpPr>
        <p:spPr>
          <a:xfrm>
            <a:off x="9030779" y="4005872"/>
            <a:ext cx="2633840" cy="1627544"/>
          </a:xfrm>
          <a:prstGeom prst="rect">
            <a:avLst/>
          </a:prstGeom>
        </p:spPr>
        <p:txBody>
          <a:bodyPr vert="horz" lIns="121912" tIns="60956" rIns="121912" bIns="6095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spcAft>
                <a:spcPts val="800"/>
              </a:spcAft>
              <a:buClr>
                <a:srgbClr val="0070C0">
                  <a:lumMod val="75000"/>
                </a:srgbClr>
              </a:buClr>
              <a:defRPr/>
            </a:pPr>
            <a:r>
              <a:rPr lang="zh-CN" altLang="en-US" sz="2800" b="1" dirty="0">
                <a:solidFill>
                  <a:sysClr val="windowText" lastClr="000000">
                    <a:lumMod val="65000"/>
                    <a:lumOff val="35000"/>
                  </a:sysClr>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800" b="1" dirty="0">
              <a:solidFill>
                <a:sysClr val="windowText" lastClr="000000">
                  <a:lumMod val="65000"/>
                  <a:lumOff val="35000"/>
                </a:sysClr>
              </a:solidFill>
              <a:latin typeface="微软雅黑" panose="020B0503020204020204" pitchFamily="34" charset="-122"/>
              <a:ea typeface="微软雅黑" panose="020B0503020204020204" pitchFamily="34" charset="-122"/>
              <a:cs typeface="Arial" panose="020B0604020202020204" pitchFamily="34" charset="0"/>
            </a:endParaRPr>
          </a:p>
          <a:p>
            <a:pPr algn="l" defTabSz="608965">
              <a:lnSpc>
                <a:spcPct val="120000"/>
              </a:lnSpc>
              <a:spcAft>
                <a:spcPts val="800"/>
              </a:spcAft>
              <a:buClr>
                <a:srgbClr val="0070C0">
                  <a:lumMod val="75000"/>
                </a:srgbClr>
              </a:buClr>
              <a:defRPr/>
            </a:pPr>
            <a:r>
              <a:rPr lang="zh-CN" altLang="en-US" sz="1465" dirty="0">
                <a:solidFill>
                  <a:sysClr val="windowText" lastClr="000000">
                    <a:lumMod val="65000"/>
                    <a:lumOff val="35000"/>
                  </a:sys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465"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anim calcmode="lin" valueType="num">
                                      <p:cBhvr>
                                        <p:cTn id="12" dur="2000" fill="hold"/>
                                        <p:tgtEl>
                                          <p:spTgt spid="18"/>
                                        </p:tgtEl>
                                        <p:attrNameLst>
                                          <p:attrName>ppt_w</p:attrName>
                                        </p:attrNameLst>
                                      </p:cBhvr>
                                      <p:tavLst>
                                        <p:tav tm="0" fmla="#ppt_w*sin(2.5*pi*$)">
                                          <p:val>
                                            <p:fltVal val="0"/>
                                          </p:val>
                                        </p:tav>
                                        <p:tav tm="100000">
                                          <p:val>
                                            <p:fltVal val="1"/>
                                          </p:val>
                                        </p:tav>
                                      </p:tavLst>
                                    </p:anim>
                                    <p:anim calcmode="lin" valueType="num">
                                      <p:cBhvr>
                                        <p:cTn id="13" dur="2000" fill="hold"/>
                                        <p:tgtEl>
                                          <p:spTgt spid="18"/>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right)">
                                      <p:cBhvr>
                                        <p:cTn id="32" dur="500"/>
                                        <p:tgtEl>
                                          <p:spTgt spid="15"/>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1000"/>
                                        <p:tgtEl>
                                          <p:spTgt spid="21"/>
                                        </p:tgtEl>
                                      </p:cBhvr>
                                    </p:animEffect>
                                    <p:anim calcmode="lin" valueType="num">
                                      <p:cBhvr>
                                        <p:cTn id="56" dur="1000" fill="hold"/>
                                        <p:tgtEl>
                                          <p:spTgt spid="21"/>
                                        </p:tgtEl>
                                        <p:attrNameLst>
                                          <p:attrName>ppt_x</p:attrName>
                                        </p:attrNameLst>
                                      </p:cBhvr>
                                      <p:tavLst>
                                        <p:tav tm="0">
                                          <p:val>
                                            <p:strVal val="#ppt_x"/>
                                          </p:val>
                                        </p:tav>
                                        <p:tav tm="100000">
                                          <p:val>
                                            <p:strVal val="#ppt_x"/>
                                          </p:val>
                                        </p:tav>
                                      </p:tavLst>
                                    </p:anim>
                                    <p:anim calcmode="lin" valueType="num">
                                      <p:cBhvr>
                                        <p:cTn id="57" dur="100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11"/>
          <p:cNvSpPr txBox="1">
            <a:spLocks noChangeArrowheads="1"/>
          </p:cNvSpPr>
          <p:nvPr/>
        </p:nvSpPr>
        <p:spPr bwMode="auto">
          <a:xfrm>
            <a:off x="239349" y="164638"/>
            <a:ext cx="3256992" cy="49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1218565">
              <a:defRPr/>
            </a:pPr>
            <a:r>
              <a:rPr lang="zh-CN" altLang="en-US" sz="2400" kern="0" spc="400" dirty="0">
                <a:solidFill>
                  <a:sysClr val="windowText" lastClr="000000">
                    <a:lumMod val="65000"/>
                    <a:lumOff val="35000"/>
                  </a:sysClr>
                </a:solidFill>
                <a:latin typeface="微软雅黑" panose="020B0503020204020204" pitchFamily="34" charset="-122"/>
                <a:ea typeface="微软雅黑" panose="020B0503020204020204" pitchFamily="34" charset="-122"/>
              </a:rPr>
              <a:t>点此添加标题内容</a:t>
            </a:r>
          </a:p>
        </p:txBody>
      </p:sp>
      <p:grpSp>
        <p:nvGrpSpPr>
          <p:cNvPr id="9" name="组合 8"/>
          <p:cNvGrpSpPr/>
          <p:nvPr/>
        </p:nvGrpSpPr>
        <p:grpSpPr>
          <a:xfrm>
            <a:off x="1308665" y="1604799"/>
            <a:ext cx="2160240" cy="4256164"/>
            <a:chOff x="981499" y="1275606"/>
            <a:chExt cx="1620180" cy="3192123"/>
          </a:xfrm>
        </p:grpSpPr>
        <p:sp>
          <p:nvSpPr>
            <p:cNvPr id="10" name="Freeform 5"/>
            <p:cNvSpPr/>
            <p:nvPr/>
          </p:nvSpPr>
          <p:spPr bwMode="auto">
            <a:xfrm>
              <a:off x="981499"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a:gsLst>
                <a:gs pos="0">
                  <a:srgbClr val="8A0012"/>
                </a:gs>
                <a:gs pos="50000">
                  <a:srgbClr val="E01425"/>
                </a:gs>
                <a:gs pos="100000">
                  <a:srgbClr val="DF6342"/>
                </a:gs>
              </a:gsLst>
              <a:lin ang="5400000" scaled="0"/>
            </a:gradFill>
            <a:ln w="9525">
              <a:noFill/>
              <a:round/>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1" name="Freeform 25"/>
            <p:cNvSpPr/>
            <p:nvPr/>
          </p:nvSpPr>
          <p:spPr bwMode="auto">
            <a:xfrm>
              <a:off x="981499"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ysClr val="window" lastClr="FFFFFF"/>
            </a:solidFill>
            <a:ln>
              <a:no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2" name="矩形 11"/>
            <p:cNvSpPr/>
            <p:nvPr/>
          </p:nvSpPr>
          <p:spPr>
            <a:xfrm>
              <a:off x="1014520" y="1783660"/>
              <a:ext cx="220934" cy="246173"/>
            </a:xfrm>
            <a:prstGeom prst="rect">
              <a:avLst/>
            </a:prstGeom>
          </p:spPr>
          <p:txBody>
            <a:bodyPr wrap="square" lIns="0" tIns="0" rIns="0" bIns="0">
              <a:spAutoFit/>
            </a:bodyPr>
            <a:lstStyle/>
            <a:p>
              <a:pPr algn="ctr" defTabSz="1218565">
                <a:defRPr/>
              </a:pPr>
              <a:r>
                <a:rPr lang="en-US" altLang="zh-CN" sz="2135" b="1" kern="0" spc="-200" dirty="0">
                  <a:solidFill>
                    <a:srgbClr val="E01425"/>
                  </a:solidFill>
                  <a:latin typeface="微软雅黑" panose="020B0503020204020204" pitchFamily="34" charset="-122"/>
                  <a:ea typeface="微软雅黑" panose="020B0503020204020204" pitchFamily="34" charset="-122"/>
                </a:rPr>
                <a:t>01</a:t>
              </a:r>
              <a:endParaRPr lang="zh-CN" altLang="en-US" sz="2135" b="1" kern="0" spc="-200" dirty="0">
                <a:solidFill>
                  <a:srgbClr val="E01425"/>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149734" y="2325363"/>
              <a:ext cx="1296286" cy="1213794"/>
            </a:xfrm>
            <a:prstGeom prst="rect">
              <a:avLst/>
            </a:prstGeom>
            <a:noFill/>
          </p:spPr>
          <p:txBody>
            <a:bodyPr wrap="square" rtlCol="0">
              <a:spAutoFit/>
            </a:bodyPr>
            <a:lstStyle/>
            <a:p>
              <a:pPr algn="just" defTabSz="1218565">
                <a:lnSpc>
                  <a:spcPts val="1735"/>
                </a:lnSpc>
                <a:defRPr/>
              </a:pPr>
              <a:r>
                <a:rPr lang="zh-CN" altLang="en-US" sz="1335" kern="0" dirty="0">
                  <a:solidFill>
                    <a:srgbClr val="FFFFF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335" kern="0" dirty="0">
                <a:solidFill>
                  <a:srgbClr val="FFFFFF"/>
                </a:solidFill>
                <a:latin typeface="微软雅黑" panose="020B0503020204020204" pitchFamily="34" charset="-122"/>
                <a:ea typeface="微软雅黑" panose="020B0503020204020204" pitchFamily="34" charset="-122"/>
              </a:endParaRPr>
            </a:p>
            <a:p>
              <a:pPr algn="just" defTabSz="1218565">
                <a:lnSpc>
                  <a:spcPts val="1735"/>
                </a:lnSpc>
                <a:defRPr/>
              </a:pPr>
              <a:endParaRPr lang="en-US" altLang="zh-CN" sz="1335" kern="0" dirty="0">
                <a:solidFill>
                  <a:srgbClr val="FFFFFF"/>
                </a:solidFill>
                <a:latin typeface="微软雅黑" panose="020B0503020204020204" pitchFamily="34" charset="-122"/>
                <a:ea typeface="微软雅黑" panose="020B0503020204020204" pitchFamily="34" charset="-122"/>
              </a:endParaRPr>
            </a:p>
            <a:p>
              <a:pPr algn="just" defTabSz="1218565">
                <a:lnSpc>
                  <a:spcPts val="1735"/>
                </a:lnSpc>
                <a:defRPr/>
              </a:pPr>
              <a:r>
                <a:rPr lang="en-US" altLang="zh-CN" sz="1335" kern="0" dirty="0">
                  <a:solidFill>
                    <a:srgbClr val="FFFFFF"/>
                  </a:solidFill>
                  <a:latin typeface="微软雅黑" panose="020B0503020204020204" pitchFamily="34" charset="-122"/>
                  <a:ea typeface="微软雅黑" panose="020B0503020204020204" pitchFamily="34" charset="-122"/>
                </a:rPr>
                <a:t>… …</a:t>
              </a:r>
            </a:p>
          </p:txBody>
        </p:sp>
        <p:sp>
          <p:nvSpPr>
            <p:cNvPr id="14" name="TextBox 13"/>
            <p:cNvSpPr txBox="1"/>
            <p:nvPr/>
          </p:nvSpPr>
          <p:spPr>
            <a:xfrm>
              <a:off x="1264327" y="1750202"/>
              <a:ext cx="1337351" cy="284742"/>
            </a:xfrm>
            <a:prstGeom prst="rect">
              <a:avLst/>
            </a:prstGeom>
            <a:noFill/>
          </p:spPr>
          <p:txBody>
            <a:bodyPr wrap="square" rtlCol="0">
              <a:spAutoFit/>
            </a:bodyPr>
            <a:lstStyle/>
            <a:p>
              <a:pPr defTabSz="1218565">
                <a:defRPr/>
              </a:pPr>
              <a:r>
                <a:rPr lang="zh-CN" altLang="en-US" sz="1865" b="1" kern="0" dirty="0">
                  <a:solidFill>
                    <a:srgbClr val="FFFFFF"/>
                  </a:solidFill>
                  <a:latin typeface="微软雅黑" panose="020B0503020204020204" pitchFamily="34" charset="-122"/>
                  <a:ea typeface="微软雅黑" panose="020B0503020204020204" pitchFamily="34" charset="-122"/>
                </a:rPr>
                <a:t>标题关键字</a:t>
              </a:r>
            </a:p>
          </p:txBody>
        </p:sp>
      </p:grpSp>
      <p:grpSp>
        <p:nvGrpSpPr>
          <p:cNvPr id="15" name="组合 14"/>
          <p:cNvGrpSpPr/>
          <p:nvPr/>
        </p:nvGrpSpPr>
        <p:grpSpPr>
          <a:xfrm>
            <a:off x="3848313" y="1604799"/>
            <a:ext cx="2160240" cy="4256164"/>
            <a:chOff x="2886235" y="1275606"/>
            <a:chExt cx="1620180" cy="3192123"/>
          </a:xfrm>
        </p:grpSpPr>
        <p:sp>
          <p:nvSpPr>
            <p:cNvPr id="16" name="Freeform 5"/>
            <p:cNvSpPr/>
            <p:nvPr/>
          </p:nvSpPr>
          <p:spPr bwMode="auto">
            <a:xfrm>
              <a:off x="2886235"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a:gsLst>
                <a:gs pos="0">
                  <a:srgbClr val="8A0012"/>
                </a:gs>
                <a:gs pos="50000">
                  <a:srgbClr val="E01425"/>
                </a:gs>
                <a:gs pos="100000">
                  <a:srgbClr val="DF6342"/>
                </a:gs>
              </a:gsLst>
              <a:lin ang="5400000" scaled="0"/>
            </a:gradFill>
            <a:ln w="12700">
              <a:noFill/>
              <a:round/>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7" name="Freeform 25"/>
            <p:cNvSpPr/>
            <p:nvPr/>
          </p:nvSpPr>
          <p:spPr bwMode="auto">
            <a:xfrm>
              <a:off x="2886235"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ysClr val="window" lastClr="FFFFFF"/>
            </a:solidFill>
            <a:ln>
              <a:no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8" name="矩形 17"/>
            <p:cNvSpPr/>
            <p:nvPr/>
          </p:nvSpPr>
          <p:spPr>
            <a:xfrm>
              <a:off x="2919256" y="1783660"/>
              <a:ext cx="220934" cy="246173"/>
            </a:xfrm>
            <a:prstGeom prst="rect">
              <a:avLst/>
            </a:prstGeom>
          </p:spPr>
          <p:txBody>
            <a:bodyPr wrap="square" lIns="0" tIns="0" rIns="0" bIns="0">
              <a:spAutoFit/>
            </a:bodyPr>
            <a:lstStyle/>
            <a:p>
              <a:pPr algn="ctr" defTabSz="1218565">
                <a:defRPr/>
              </a:pPr>
              <a:r>
                <a:rPr lang="en-US" altLang="zh-CN" sz="2135" b="1" kern="0" spc="-200" dirty="0">
                  <a:solidFill>
                    <a:srgbClr val="E01425"/>
                  </a:solidFill>
                  <a:latin typeface="微软雅黑" panose="020B0503020204020204" pitchFamily="34" charset="-122"/>
                  <a:ea typeface="微软雅黑" panose="020B0503020204020204" pitchFamily="34" charset="-122"/>
                </a:rPr>
                <a:t>02</a:t>
              </a:r>
              <a:endParaRPr lang="zh-CN" altLang="en-US" sz="2135" b="1" kern="0" spc="-200" dirty="0">
                <a:solidFill>
                  <a:srgbClr val="E01425"/>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063422" y="2325363"/>
              <a:ext cx="1296286" cy="1213794"/>
            </a:xfrm>
            <a:prstGeom prst="rect">
              <a:avLst/>
            </a:prstGeom>
            <a:noFill/>
          </p:spPr>
          <p:txBody>
            <a:bodyPr wrap="square" rtlCol="0">
              <a:spAutoFit/>
            </a:bodyPr>
            <a:lstStyle/>
            <a:p>
              <a:pPr algn="just" defTabSz="1218565">
                <a:lnSpc>
                  <a:spcPts val="1735"/>
                </a:lnSpc>
                <a:defRPr/>
              </a:pPr>
              <a:r>
                <a:rPr lang="zh-CN" altLang="en-US" sz="1335" kern="0" dirty="0">
                  <a:solidFill>
                    <a:sysClr val="window" lastClr="FFFFF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335" kern="0" dirty="0">
                <a:solidFill>
                  <a:sysClr val="window" lastClr="FFFFFF"/>
                </a:solidFill>
                <a:latin typeface="微软雅黑" panose="020B0503020204020204" pitchFamily="34" charset="-122"/>
                <a:ea typeface="微软雅黑" panose="020B0503020204020204" pitchFamily="34" charset="-122"/>
              </a:endParaRPr>
            </a:p>
            <a:p>
              <a:pPr algn="just" defTabSz="1218565">
                <a:lnSpc>
                  <a:spcPts val="1735"/>
                </a:lnSpc>
                <a:defRPr/>
              </a:pPr>
              <a:endParaRPr lang="en-US" altLang="zh-CN" sz="1335" kern="0" dirty="0">
                <a:solidFill>
                  <a:sysClr val="window" lastClr="FFFFFF"/>
                </a:solidFill>
                <a:latin typeface="微软雅黑" panose="020B0503020204020204" pitchFamily="34" charset="-122"/>
                <a:ea typeface="微软雅黑" panose="020B0503020204020204" pitchFamily="34" charset="-122"/>
              </a:endParaRPr>
            </a:p>
            <a:p>
              <a:pPr algn="just" defTabSz="1218565">
                <a:lnSpc>
                  <a:spcPts val="1735"/>
                </a:lnSpc>
                <a:defRPr/>
              </a:pPr>
              <a:r>
                <a:rPr lang="en-US" altLang="zh-CN" sz="1335" kern="0" dirty="0">
                  <a:solidFill>
                    <a:srgbClr val="FFFFFF"/>
                  </a:solidFill>
                  <a:latin typeface="微软雅黑" panose="020B0503020204020204" pitchFamily="34" charset="-122"/>
                  <a:ea typeface="微软雅黑" panose="020B0503020204020204" pitchFamily="34" charset="-122"/>
                </a:rPr>
                <a:t>… …</a:t>
              </a:r>
            </a:p>
          </p:txBody>
        </p:sp>
        <p:sp>
          <p:nvSpPr>
            <p:cNvPr id="20" name="TextBox 19"/>
            <p:cNvSpPr txBox="1"/>
            <p:nvPr/>
          </p:nvSpPr>
          <p:spPr>
            <a:xfrm>
              <a:off x="3169065" y="1750202"/>
              <a:ext cx="1337350" cy="284742"/>
            </a:xfrm>
            <a:prstGeom prst="rect">
              <a:avLst/>
            </a:prstGeom>
            <a:noFill/>
          </p:spPr>
          <p:txBody>
            <a:bodyPr wrap="square" rtlCol="0">
              <a:spAutoFit/>
            </a:bodyPr>
            <a:lstStyle/>
            <a:p>
              <a:pPr defTabSz="1218565">
                <a:defRPr/>
              </a:pPr>
              <a:r>
                <a:rPr lang="zh-CN" altLang="en-US" sz="1865" b="1" kern="0" dirty="0">
                  <a:solidFill>
                    <a:srgbClr val="FFFFFF"/>
                  </a:solidFill>
                  <a:latin typeface="微软雅黑" panose="020B0503020204020204" pitchFamily="34" charset="-122"/>
                  <a:ea typeface="微软雅黑" panose="020B0503020204020204" pitchFamily="34" charset="-122"/>
                </a:rPr>
                <a:t>标题关键字</a:t>
              </a:r>
            </a:p>
          </p:txBody>
        </p:sp>
      </p:grpSp>
      <p:grpSp>
        <p:nvGrpSpPr>
          <p:cNvPr id="21" name="组合 20"/>
          <p:cNvGrpSpPr/>
          <p:nvPr/>
        </p:nvGrpSpPr>
        <p:grpSpPr>
          <a:xfrm>
            <a:off x="6387961" y="1604799"/>
            <a:ext cx="2160240" cy="4256164"/>
            <a:chOff x="4790971" y="1275606"/>
            <a:chExt cx="1620180" cy="3192123"/>
          </a:xfrm>
        </p:grpSpPr>
        <p:sp>
          <p:nvSpPr>
            <p:cNvPr id="22" name="Freeform 5"/>
            <p:cNvSpPr/>
            <p:nvPr/>
          </p:nvSpPr>
          <p:spPr bwMode="auto">
            <a:xfrm>
              <a:off x="4790971"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a:gsLst>
                <a:gs pos="0">
                  <a:srgbClr val="8A0012"/>
                </a:gs>
                <a:gs pos="50000">
                  <a:srgbClr val="E01425"/>
                </a:gs>
                <a:gs pos="100000">
                  <a:srgbClr val="DF6342"/>
                </a:gs>
              </a:gsLst>
              <a:lin ang="5400000" scaled="0"/>
            </a:gradFill>
            <a:ln w="9525">
              <a:noFill/>
              <a:round/>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3" name="Freeform 25"/>
            <p:cNvSpPr/>
            <p:nvPr/>
          </p:nvSpPr>
          <p:spPr bwMode="auto">
            <a:xfrm>
              <a:off x="4790971"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ysClr val="window" lastClr="FFFFFF"/>
            </a:solidFill>
            <a:ln>
              <a:no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4" name="矩形 23"/>
            <p:cNvSpPr/>
            <p:nvPr/>
          </p:nvSpPr>
          <p:spPr>
            <a:xfrm>
              <a:off x="4823992" y="1783660"/>
              <a:ext cx="220934" cy="246173"/>
            </a:xfrm>
            <a:prstGeom prst="rect">
              <a:avLst/>
            </a:prstGeom>
          </p:spPr>
          <p:txBody>
            <a:bodyPr wrap="square" lIns="0" tIns="0" rIns="0" bIns="0">
              <a:spAutoFit/>
            </a:bodyPr>
            <a:lstStyle/>
            <a:p>
              <a:pPr algn="ctr" defTabSz="1218565">
                <a:defRPr/>
              </a:pPr>
              <a:r>
                <a:rPr lang="en-US" altLang="zh-CN" sz="2135" b="1" kern="0" spc="-200" dirty="0">
                  <a:solidFill>
                    <a:srgbClr val="E01425"/>
                  </a:solidFill>
                  <a:latin typeface="微软雅黑" panose="020B0503020204020204" pitchFamily="34" charset="-122"/>
                  <a:ea typeface="微软雅黑" panose="020B0503020204020204" pitchFamily="34" charset="-122"/>
                </a:rPr>
                <a:t>03</a:t>
              </a:r>
              <a:endParaRPr lang="zh-CN" altLang="en-US" sz="2135" b="1" kern="0" spc="-200" dirty="0">
                <a:solidFill>
                  <a:srgbClr val="E01425"/>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965975" y="2325363"/>
              <a:ext cx="1296286" cy="1213794"/>
            </a:xfrm>
            <a:prstGeom prst="rect">
              <a:avLst/>
            </a:prstGeom>
            <a:noFill/>
          </p:spPr>
          <p:txBody>
            <a:bodyPr wrap="square" rtlCol="0">
              <a:spAutoFit/>
            </a:bodyPr>
            <a:lstStyle/>
            <a:p>
              <a:pPr algn="just" defTabSz="1218565">
                <a:lnSpc>
                  <a:spcPts val="1735"/>
                </a:lnSpc>
                <a:defRPr/>
              </a:pPr>
              <a:r>
                <a:rPr lang="zh-CN" altLang="en-US" sz="1335" kern="0" dirty="0">
                  <a:solidFill>
                    <a:srgbClr val="FFFFF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335" kern="0" dirty="0">
                <a:solidFill>
                  <a:srgbClr val="FFFFFF"/>
                </a:solidFill>
                <a:latin typeface="微软雅黑" panose="020B0503020204020204" pitchFamily="34" charset="-122"/>
                <a:ea typeface="微软雅黑" panose="020B0503020204020204" pitchFamily="34" charset="-122"/>
              </a:endParaRPr>
            </a:p>
            <a:p>
              <a:pPr algn="just" defTabSz="1218565">
                <a:lnSpc>
                  <a:spcPts val="1735"/>
                </a:lnSpc>
                <a:defRPr/>
              </a:pPr>
              <a:endParaRPr lang="en-US" altLang="zh-CN" sz="1335" kern="0" dirty="0">
                <a:solidFill>
                  <a:srgbClr val="FFFFFF"/>
                </a:solidFill>
                <a:latin typeface="微软雅黑" panose="020B0503020204020204" pitchFamily="34" charset="-122"/>
                <a:ea typeface="微软雅黑" panose="020B0503020204020204" pitchFamily="34" charset="-122"/>
              </a:endParaRPr>
            </a:p>
            <a:p>
              <a:pPr algn="just" defTabSz="1218565">
                <a:lnSpc>
                  <a:spcPts val="1735"/>
                </a:lnSpc>
                <a:defRPr/>
              </a:pPr>
              <a:r>
                <a:rPr lang="en-US" altLang="zh-CN" sz="1335" kern="0" dirty="0">
                  <a:solidFill>
                    <a:srgbClr val="FFFFFF"/>
                  </a:solidFill>
                  <a:latin typeface="微软雅黑" panose="020B0503020204020204" pitchFamily="34" charset="-122"/>
                  <a:ea typeface="微软雅黑" panose="020B0503020204020204" pitchFamily="34" charset="-122"/>
                </a:rPr>
                <a:t>… …</a:t>
              </a:r>
            </a:p>
          </p:txBody>
        </p:sp>
        <p:sp>
          <p:nvSpPr>
            <p:cNvPr id="26" name="TextBox 25"/>
            <p:cNvSpPr txBox="1"/>
            <p:nvPr/>
          </p:nvSpPr>
          <p:spPr>
            <a:xfrm>
              <a:off x="5073801" y="1750202"/>
              <a:ext cx="1337350" cy="284742"/>
            </a:xfrm>
            <a:prstGeom prst="rect">
              <a:avLst/>
            </a:prstGeom>
            <a:noFill/>
          </p:spPr>
          <p:txBody>
            <a:bodyPr wrap="square" rtlCol="0">
              <a:spAutoFit/>
            </a:bodyPr>
            <a:lstStyle/>
            <a:p>
              <a:pPr defTabSz="1218565">
                <a:defRPr/>
              </a:pPr>
              <a:r>
                <a:rPr lang="zh-CN" altLang="en-US" sz="1865" b="1" kern="0" dirty="0">
                  <a:solidFill>
                    <a:srgbClr val="FFFFFF"/>
                  </a:solidFill>
                  <a:latin typeface="微软雅黑" panose="020B0503020204020204" pitchFamily="34" charset="-122"/>
                  <a:ea typeface="微软雅黑" panose="020B0503020204020204" pitchFamily="34" charset="-122"/>
                </a:rPr>
                <a:t>标题关键字</a:t>
              </a:r>
            </a:p>
          </p:txBody>
        </p:sp>
      </p:grpSp>
      <p:grpSp>
        <p:nvGrpSpPr>
          <p:cNvPr id="27" name="组合 26"/>
          <p:cNvGrpSpPr/>
          <p:nvPr/>
        </p:nvGrpSpPr>
        <p:grpSpPr>
          <a:xfrm>
            <a:off x="8927611" y="1604799"/>
            <a:ext cx="2160240" cy="4256164"/>
            <a:chOff x="6695708" y="1275606"/>
            <a:chExt cx="1620180" cy="3192123"/>
          </a:xfrm>
        </p:grpSpPr>
        <p:sp>
          <p:nvSpPr>
            <p:cNvPr id="28" name="Freeform 5"/>
            <p:cNvSpPr/>
            <p:nvPr/>
          </p:nvSpPr>
          <p:spPr bwMode="auto">
            <a:xfrm>
              <a:off x="6695708"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gradFill>
              <a:gsLst>
                <a:gs pos="0">
                  <a:srgbClr val="8A0012"/>
                </a:gs>
                <a:gs pos="50000">
                  <a:srgbClr val="E01425"/>
                </a:gs>
                <a:gs pos="100000">
                  <a:srgbClr val="DF6342"/>
                </a:gs>
              </a:gsLst>
              <a:lin ang="5400000" scaled="0"/>
            </a:gradFill>
            <a:ln w="9525">
              <a:noFill/>
              <a:round/>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9" name="Freeform 25"/>
            <p:cNvSpPr/>
            <p:nvPr/>
          </p:nvSpPr>
          <p:spPr bwMode="auto">
            <a:xfrm>
              <a:off x="6695708"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ysClr val="window" lastClr="FFFFFF"/>
            </a:solidFill>
            <a:ln>
              <a:no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30" name="矩形 29"/>
            <p:cNvSpPr/>
            <p:nvPr/>
          </p:nvSpPr>
          <p:spPr>
            <a:xfrm>
              <a:off x="6728729" y="1783660"/>
              <a:ext cx="220934" cy="246173"/>
            </a:xfrm>
            <a:prstGeom prst="rect">
              <a:avLst/>
            </a:prstGeom>
          </p:spPr>
          <p:txBody>
            <a:bodyPr wrap="square" lIns="0" tIns="0" rIns="0" bIns="0">
              <a:spAutoFit/>
            </a:bodyPr>
            <a:lstStyle/>
            <a:p>
              <a:pPr algn="ctr" defTabSz="1218565">
                <a:defRPr/>
              </a:pPr>
              <a:r>
                <a:rPr lang="en-US" altLang="zh-CN" sz="2135" b="1" kern="0" spc="-200" dirty="0">
                  <a:solidFill>
                    <a:srgbClr val="E01425"/>
                  </a:solidFill>
                  <a:latin typeface="微软雅黑" panose="020B0503020204020204" pitchFamily="34" charset="-122"/>
                  <a:ea typeface="微软雅黑" panose="020B0503020204020204" pitchFamily="34" charset="-122"/>
                </a:rPr>
                <a:t>04</a:t>
              </a:r>
              <a:endParaRPr lang="zh-CN" altLang="en-US" sz="2135" b="1" kern="0" spc="-200" dirty="0">
                <a:solidFill>
                  <a:srgbClr val="E01425"/>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886803" y="2325363"/>
              <a:ext cx="1296286" cy="1213794"/>
            </a:xfrm>
            <a:prstGeom prst="rect">
              <a:avLst/>
            </a:prstGeom>
            <a:noFill/>
          </p:spPr>
          <p:txBody>
            <a:bodyPr wrap="square" rtlCol="0">
              <a:spAutoFit/>
            </a:bodyPr>
            <a:lstStyle/>
            <a:p>
              <a:pPr algn="just" defTabSz="1218565">
                <a:lnSpc>
                  <a:spcPts val="1735"/>
                </a:lnSpc>
                <a:defRPr/>
              </a:pPr>
              <a:r>
                <a:rPr lang="zh-CN" altLang="en-US" sz="1335" kern="0" dirty="0">
                  <a:solidFill>
                    <a:srgbClr val="FFFFF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335" kern="0" dirty="0">
                <a:solidFill>
                  <a:srgbClr val="FFFFFF"/>
                </a:solidFill>
                <a:latin typeface="微软雅黑" panose="020B0503020204020204" pitchFamily="34" charset="-122"/>
                <a:ea typeface="微软雅黑" panose="020B0503020204020204" pitchFamily="34" charset="-122"/>
              </a:endParaRPr>
            </a:p>
            <a:p>
              <a:pPr algn="just" defTabSz="1218565">
                <a:lnSpc>
                  <a:spcPts val="1735"/>
                </a:lnSpc>
                <a:defRPr/>
              </a:pPr>
              <a:endParaRPr lang="en-US" altLang="zh-CN" sz="1335" kern="0" dirty="0">
                <a:solidFill>
                  <a:srgbClr val="FFFFFF"/>
                </a:solidFill>
                <a:latin typeface="微软雅黑" panose="020B0503020204020204" pitchFamily="34" charset="-122"/>
                <a:ea typeface="微软雅黑" panose="020B0503020204020204" pitchFamily="34" charset="-122"/>
              </a:endParaRPr>
            </a:p>
            <a:p>
              <a:pPr algn="just" defTabSz="1218565">
                <a:lnSpc>
                  <a:spcPts val="1735"/>
                </a:lnSpc>
                <a:defRPr/>
              </a:pPr>
              <a:r>
                <a:rPr lang="en-US" altLang="zh-CN" sz="1335" kern="0" dirty="0">
                  <a:solidFill>
                    <a:srgbClr val="FFFFFF"/>
                  </a:solidFill>
                  <a:latin typeface="微软雅黑" panose="020B0503020204020204" pitchFamily="34" charset="-122"/>
                  <a:ea typeface="微软雅黑" panose="020B0503020204020204" pitchFamily="34" charset="-122"/>
                </a:rPr>
                <a:t>… …</a:t>
              </a:r>
            </a:p>
          </p:txBody>
        </p:sp>
        <p:sp>
          <p:nvSpPr>
            <p:cNvPr id="32" name="TextBox 31"/>
            <p:cNvSpPr txBox="1"/>
            <p:nvPr/>
          </p:nvSpPr>
          <p:spPr>
            <a:xfrm>
              <a:off x="6978538" y="1750202"/>
              <a:ext cx="1337350" cy="284742"/>
            </a:xfrm>
            <a:prstGeom prst="rect">
              <a:avLst/>
            </a:prstGeom>
            <a:noFill/>
          </p:spPr>
          <p:txBody>
            <a:bodyPr wrap="square" rtlCol="0">
              <a:spAutoFit/>
            </a:bodyPr>
            <a:lstStyle/>
            <a:p>
              <a:pPr defTabSz="1218565">
                <a:defRPr/>
              </a:pPr>
              <a:r>
                <a:rPr lang="zh-CN" altLang="en-US" sz="1865" b="1" kern="0" dirty="0">
                  <a:solidFill>
                    <a:srgbClr val="FFFFFF"/>
                  </a:solidFill>
                  <a:latin typeface="微软雅黑" panose="020B0503020204020204" pitchFamily="34" charset="-122"/>
                  <a:ea typeface="微软雅黑" panose="020B0503020204020204" pitchFamily="34" charset="-122"/>
                </a:rPr>
                <a:t>标题关键字</a:t>
              </a:r>
            </a:p>
          </p:txBody>
        </p:sp>
      </p:grpSp>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2"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Scale>
                                      <p:cBhvr>
                                        <p:cTn id="1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9"/>
                                        </p:tgtEl>
                                        <p:attrNameLst>
                                          <p:attrName>ppt_x</p:attrName>
                                          <p:attrName>ppt_y</p:attrName>
                                        </p:attrNameLst>
                                      </p:cBhvr>
                                    </p:animMotion>
                                    <p:animEffect transition="in" filter="fade">
                                      <p:cBhvr>
                                        <p:cTn id="12" dur="1000"/>
                                        <p:tgtEl>
                                          <p:spTgt spid="9"/>
                                        </p:tgtEl>
                                      </p:cBhvr>
                                    </p:animEffect>
                                  </p:childTnLst>
                                </p:cTn>
                              </p:par>
                            </p:childTnLst>
                          </p:cTn>
                        </p:par>
                        <p:par>
                          <p:cTn id="13" fill="hold">
                            <p:stCondLst>
                              <p:cond delay="500"/>
                            </p:stCondLst>
                            <p:childTnLst>
                              <p:par>
                                <p:cTn id="14" presetID="52"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Scale>
                                      <p:cBhvr>
                                        <p:cTn id="16"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5"/>
                                        </p:tgtEl>
                                        <p:attrNameLst>
                                          <p:attrName>ppt_x</p:attrName>
                                          <p:attrName>ppt_y</p:attrName>
                                        </p:attrNameLst>
                                      </p:cBhvr>
                                    </p:animMotion>
                                    <p:animEffect transition="in" filter="fade">
                                      <p:cBhvr>
                                        <p:cTn id="18" dur="1000"/>
                                        <p:tgtEl>
                                          <p:spTgt spid="15"/>
                                        </p:tgtEl>
                                      </p:cBhvr>
                                    </p:animEffect>
                                  </p:childTnLst>
                                </p:cTn>
                              </p:par>
                            </p:childTnLst>
                          </p:cTn>
                        </p:par>
                        <p:par>
                          <p:cTn id="19" fill="hold">
                            <p:stCondLst>
                              <p:cond delay="1500"/>
                            </p:stCondLst>
                            <p:childTnLst>
                              <p:par>
                                <p:cTn id="20" presetID="52"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childTnLst>
                          </p:cTn>
                        </p:par>
                        <p:par>
                          <p:cTn id="25" fill="hold">
                            <p:stCondLst>
                              <p:cond delay="2500"/>
                            </p:stCondLst>
                            <p:childTnLst>
                              <p:par>
                                <p:cTn id="26" presetID="52"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Scale>
                                      <p:cBhvr>
                                        <p:cTn id="28"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7"/>
                                        </p:tgtEl>
                                        <p:attrNameLst>
                                          <p:attrName>ppt_x</p:attrName>
                                          <p:attrName>ppt_y</p:attrName>
                                        </p:attrNameLst>
                                      </p:cBhvr>
                                    </p:animMotion>
                                    <p:animEffect transition="in" filter="fade">
                                      <p:cBhvr>
                                        <p:cTn id="3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16663" y="0"/>
            <a:ext cx="12193659" cy="7462640"/>
          </a:xfrm>
          <a:prstGeom prst="rect">
            <a:avLst/>
          </a:prstGeom>
        </p:spPr>
      </p:pic>
      <p:sp>
        <p:nvSpPr>
          <p:cNvPr id="17" name="TextBox 16"/>
          <p:cNvSpPr txBox="1"/>
          <p:nvPr/>
        </p:nvSpPr>
        <p:spPr>
          <a:xfrm>
            <a:off x="2875006" y="2659501"/>
            <a:ext cx="6912769" cy="954044"/>
          </a:xfrm>
          <a:prstGeom prst="rect">
            <a:avLst/>
          </a:prstGeom>
        </p:spPr>
        <p:txBody>
          <a:bodyPr wrap="square" lIns="91440" tIns="45720" rIns="91440" bIns="4572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algn="ctr" defTabSz="1218565">
              <a:defRPr/>
            </a:pPr>
            <a:r>
              <a:rPr lang="zh-CN" altLang="en-US" sz="3735" b="1" kern="0" dirty="0">
                <a:gradFill>
                  <a:gsLst>
                    <a:gs pos="0">
                      <a:srgbClr val="8A0012"/>
                    </a:gs>
                    <a:gs pos="50000">
                      <a:srgbClr val="E01425"/>
                    </a:gs>
                    <a:gs pos="100000">
                      <a:srgbClr val="DF6342"/>
                    </a:gs>
                  </a:gsLst>
                  <a:lin ang="5400000" scaled="0"/>
                </a:gradFill>
              </a:rPr>
              <a:t>谢谢观看</a:t>
            </a:r>
          </a:p>
        </p:txBody>
      </p:sp>
      <p:pic>
        <p:nvPicPr>
          <p:cNvPr id="10" name="图片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47595" y="684225"/>
            <a:ext cx="6977856" cy="3162625"/>
          </a:xfrm>
          <a:prstGeom prst="rect">
            <a:avLst/>
          </a:prstGeom>
        </p:spPr>
      </p:pic>
      <p:cxnSp>
        <p:nvCxnSpPr>
          <p:cNvPr id="13" name="直接连接符 12"/>
          <p:cNvCxnSpPr/>
          <p:nvPr/>
        </p:nvCxnSpPr>
        <p:spPr>
          <a:xfrm>
            <a:off x="4847862" y="4130863"/>
            <a:ext cx="6816757" cy="0"/>
          </a:xfrm>
          <a:prstGeom prst="line">
            <a:avLst/>
          </a:prstGeom>
          <a:ln>
            <a:solidFill>
              <a:srgbClr val="DF6342"/>
            </a:solidFill>
          </a:ln>
        </p:spPr>
        <p:style>
          <a:lnRef idx="1">
            <a:schemeClr val="accent1"/>
          </a:lnRef>
          <a:fillRef idx="0">
            <a:schemeClr val="accent1"/>
          </a:fillRef>
          <a:effectRef idx="0">
            <a:schemeClr val="accent1"/>
          </a:effectRef>
          <a:fontRef idx="minor">
            <a:schemeClr val="tx1"/>
          </a:fontRef>
        </p:style>
      </p:cxnSp>
      <p:pic>
        <p:nvPicPr>
          <p:cNvPr id="2" name="纯音乐 - 和兰花在一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80167" y="-1851587"/>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0">
        <p14:flythrough/>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5"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par>
                          <p:cTn id="13" fill="hold">
                            <p:stCondLst>
                              <p:cond delay="1000"/>
                            </p:stCondLst>
                            <p:childTnLst>
                              <p:par>
                                <p:cTn id="14" presetID="17" presetClass="entr" presetSubtype="1" fill="hold" grpId="0" nodeType="afterEffect">
                                  <p:stCondLst>
                                    <p:cond delay="0"/>
                                  </p:stCondLst>
                                  <p:iterate type="lt">
                                    <p:tmPct val="40000"/>
                                  </p:iterate>
                                  <p:childTnLst>
                                    <p:set>
                                      <p:cBhvr>
                                        <p:cTn id="15" dur="1" fill="hold">
                                          <p:stCondLst>
                                            <p:cond delay="0"/>
                                          </p:stCondLst>
                                        </p:cTn>
                                        <p:tgtEl>
                                          <p:spTgt spid="17"/>
                                        </p:tgtEl>
                                        <p:attrNameLst>
                                          <p:attrName>style.visibility</p:attrName>
                                        </p:attrNameLst>
                                      </p:cBhvr>
                                      <p:to>
                                        <p:strVal val="visible"/>
                                      </p:to>
                                    </p:set>
                                    <p:anim calcmode="lin" valueType="num">
                                      <p:cBhvr>
                                        <p:cTn id="16" dur="250" fill="hold"/>
                                        <p:tgtEl>
                                          <p:spTgt spid="17"/>
                                        </p:tgtEl>
                                        <p:attrNameLst>
                                          <p:attrName>ppt_x</p:attrName>
                                        </p:attrNameLst>
                                      </p:cBhvr>
                                      <p:tavLst>
                                        <p:tav tm="0">
                                          <p:val>
                                            <p:strVal val="#ppt_x"/>
                                          </p:val>
                                        </p:tav>
                                        <p:tav tm="100000">
                                          <p:val>
                                            <p:strVal val="#ppt_x"/>
                                          </p:val>
                                        </p:tav>
                                      </p:tavLst>
                                    </p:anim>
                                    <p:anim calcmode="lin" valueType="num">
                                      <p:cBhvr>
                                        <p:cTn id="17" dur="250" fill="hold"/>
                                        <p:tgtEl>
                                          <p:spTgt spid="17"/>
                                        </p:tgtEl>
                                        <p:attrNameLst>
                                          <p:attrName>ppt_y</p:attrName>
                                        </p:attrNameLst>
                                      </p:cBhvr>
                                      <p:tavLst>
                                        <p:tav tm="0">
                                          <p:val>
                                            <p:strVal val="#ppt_y-#ppt_h/2"/>
                                          </p:val>
                                        </p:tav>
                                        <p:tav tm="100000">
                                          <p:val>
                                            <p:strVal val="#ppt_y"/>
                                          </p:val>
                                        </p:tav>
                                      </p:tavLst>
                                    </p:anim>
                                    <p:anim calcmode="lin" valueType="num">
                                      <p:cBhvr>
                                        <p:cTn id="18" dur="250" fill="hold"/>
                                        <p:tgtEl>
                                          <p:spTgt spid="17"/>
                                        </p:tgtEl>
                                        <p:attrNameLst>
                                          <p:attrName>ppt_w</p:attrName>
                                        </p:attrNameLst>
                                      </p:cBhvr>
                                      <p:tavLst>
                                        <p:tav tm="0">
                                          <p:val>
                                            <p:strVal val="#ppt_w"/>
                                          </p:val>
                                        </p:tav>
                                        <p:tav tm="100000">
                                          <p:val>
                                            <p:strVal val="#ppt_w"/>
                                          </p:val>
                                        </p:tav>
                                      </p:tavLst>
                                    </p:anim>
                                    <p:anim calcmode="lin" valueType="num">
                                      <p:cBhvr>
                                        <p:cTn id="19" dur="250" fill="hold"/>
                                        <p:tgtEl>
                                          <p:spTgt spid="17"/>
                                        </p:tgtEl>
                                        <p:attrNameLst>
                                          <p:attrName>ppt_h</p:attrName>
                                        </p:attrNameLst>
                                      </p:cBhvr>
                                      <p:tavLst>
                                        <p:tav tm="0">
                                          <p:val>
                                            <p:fltVal val="0"/>
                                          </p:val>
                                        </p:tav>
                                        <p:tav tm="100000">
                                          <p:val>
                                            <p:strVal val="#ppt_h"/>
                                          </p:val>
                                        </p:tav>
                                      </p:tavLst>
                                    </p:anim>
                                  </p:childTnLst>
                                </p:cTn>
                              </p:par>
                            </p:childTnLst>
                          </p:cTn>
                        </p:par>
                        <p:par>
                          <p:cTn id="20" fill="hold">
                            <p:stCondLst>
                              <p:cond delay="1549"/>
                            </p:stCondLst>
                            <p:childTnLst>
                              <p:par>
                                <p:cTn id="21" presetID="16" presetClass="entr" presetSubtype="2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10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4" repeatCount="indefinite" fill="hold" display="0">
                  <p:stCondLst>
                    <p:cond delay="indefinite"/>
                  </p:stCondLst>
                  <p:endCondLst>
                    <p:cond evt="onStopAudio" delay="0">
                      <p:tgtEl>
                        <p:sldTgt/>
                      </p:tgtEl>
                    </p:cond>
                  </p:endCondLst>
                </p:cTn>
                <p:tgtEl>
                  <p:spTgt spid="2"/>
                </p:tgtEl>
              </p:cMediaNode>
            </p:audio>
          </p:childTnLst>
        </p:cTn>
      </p:par>
    </p:tnLst>
    <p:bldLst>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摄图网​​">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3074</Words>
  <Application>Microsoft Office PowerPoint</Application>
  <PresentationFormat>宽屏</PresentationFormat>
  <Paragraphs>414</Paragraphs>
  <Slides>36</Slides>
  <Notes>36</Notes>
  <HiddenSlides>0</HiddenSlides>
  <MMClips>2</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36</vt:i4>
      </vt:variant>
    </vt:vector>
  </HeadingPairs>
  <TitlesOfParts>
    <vt:vector size="55" baseType="lpstr">
      <vt:lpstr>Gill Sans</vt:lpstr>
      <vt:lpstr>Helvetica Light</vt:lpstr>
      <vt:lpstr>Kontrapunkt Bob Bold</vt:lpstr>
      <vt:lpstr>Lato Light</vt:lpstr>
      <vt:lpstr>等线</vt:lpstr>
      <vt:lpstr>等线 Light</vt:lpstr>
      <vt:lpstr>方正豪体简体</vt:lpstr>
      <vt:lpstr>时尚中黑简体</vt:lpstr>
      <vt:lpstr>宋体</vt:lpstr>
      <vt:lpstr>微软雅黑</vt:lpstr>
      <vt:lpstr>Arial</vt:lpstr>
      <vt:lpstr>Arial Black</vt:lpstr>
      <vt:lpstr>Calibri</vt:lpstr>
      <vt:lpstr>Helvetica</vt:lpstr>
      <vt:lpstr>Impact</vt:lpstr>
      <vt:lpstr>Open Sans</vt:lpstr>
      <vt:lpstr>Open Sans Light</vt:lpstr>
      <vt:lpstr>Verdana</vt:lpstr>
      <vt:lpstr>摄图网​​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faith123</dc:creator>
  <cp:lastModifiedBy>faith123</cp:lastModifiedBy>
  <cp:revision>6</cp:revision>
  <dcterms:created xsi:type="dcterms:W3CDTF">2018-09-04T01:25:42Z</dcterms:created>
  <dcterms:modified xsi:type="dcterms:W3CDTF">2018-10-19T05:38:38Z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