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98"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2047600320"/>
        <c:axId val="2047598144"/>
      </c:barChart>
      <c:catAx>
        <c:axId val="2047600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2047598144"/>
        <c:crosses val="autoZero"/>
        <c:auto val="1"/>
        <c:lblAlgn val="ctr"/>
        <c:lblOffset val="100"/>
        <c:noMultiLvlLbl val="0"/>
      </c:catAx>
      <c:valAx>
        <c:axId val="2047598144"/>
        <c:scaling>
          <c:orientation val="minMax"/>
        </c:scaling>
        <c:delete val="1"/>
        <c:axPos val="l"/>
        <c:numFmt formatCode="General" sourceLinked="1"/>
        <c:majorTickMark val="out"/>
        <c:minorTickMark val="none"/>
        <c:tickLblPos val="nextTo"/>
        <c:crossAx val="204760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2020/6/5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2020/6/5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2020/6/5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769441"/>
          </a:xfrm>
          <a:prstGeom prst="rect">
            <a:avLst/>
          </a:prstGeom>
          <a:noFill/>
          <a:ln w="9525">
            <a:noFill/>
            <a:miter lim="800000"/>
            <a:headEnd/>
            <a:tailEnd/>
          </a:ln>
        </p:spPr>
        <p:txBody>
          <a:bodyPr wrap="square">
            <a:spAutoFit/>
          </a:bodyPr>
          <a:lstStyle/>
          <a:p>
            <a:pPr defTabSz="1219170" latinLnBrk="1"/>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电子商务讲课</a:t>
            </a:r>
            <a:r>
              <a:rPr lang="en-US" altLang="zh-CN" sz="44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53</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75</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91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微软雅黑" panose="020B0503020204020204" pitchFamily="34" charset="-122"/>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微软雅黑" panose="020B0503020204020204" pitchFamily="34" charset="-122"/>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75</a:t>
            </a:r>
            <a:r>
              <a:rPr lang="en-US" altLang="zh-CN" sz="28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a:t>
            </a:r>
            <a:endParaRPr lang="zh-CN" altLang="en-US" sz="4000" dirty="0">
              <a:solidFill>
                <a:schemeClr val="bg1">
                  <a:lumMod val="95000"/>
                </a:schemeClr>
              </a:solidFill>
              <a:latin typeface="微软雅黑" panose="020B0503020204020204" pitchFamily="34" charset="-122"/>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微软雅黑" panose="020B0503020204020204" pitchFamily="34" charset="-122"/>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rPr>
              <a:t>62</a:t>
            </a:r>
            <a:r>
              <a:rPr lang="en-US" altLang="zh-CN" sz="28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4000" dirty="0">
              <a:solidFill>
                <a:schemeClr val="bg1">
                  <a:lumMod val="95000"/>
                </a:schemeClr>
              </a:solidFill>
              <a:latin typeface="微软雅黑" panose="020B0503020204020204" pitchFamily="34" charset="-122"/>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电脑办公桌面工作报告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TotalTime>
  <Words>2281</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맑은 고딕</vt:lpstr>
      <vt:lpstr>Microsoft JhengHei UI Light</vt:lpstr>
      <vt:lpstr>Microsoft YaHei UI Light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电脑办公桌面工作报告PPT模板</dc:title>
  <dc:creator>优品PPT</dc:creator>
  <cp:keywords/>
  <dc:description>http://www.ypppt.com/</dc:description>
  <cp:lastModifiedBy>faith123</cp:lastModifiedBy>
  <cp:revision>31</cp:revision>
  <dcterms:created xsi:type="dcterms:W3CDTF">2017-03-23T09:44:47Z</dcterms:created>
  <dcterms:modified xsi:type="dcterms:W3CDTF">2020-06-05T05:47:35Z</dcterms:modified>
</cp:coreProperties>
</file>