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1960" r:id="rId2"/>
    <p:sldId id="2040" r:id="rId3"/>
    <p:sldId id="2154" r:id="rId4"/>
    <p:sldId id="1981" r:id="rId5"/>
    <p:sldId id="1982" r:id="rId6"/>
    <p:sldId id="1987" r:id="rId7"/>
    <p:sldId id="2077" r:id="rId8"/>
    <p:sldId id="2155" r:id="rId9"/>
    <p:sldId id="2050" r:id="rId10"/>
    <p:sldId id="2043" r:id="rId11"/>
    <p:sldId id="2016" r:id="rId12"/>
    <p:sldId id="2002" r:id="rId13"/>
    <p:sldId id="2018" r:id="rId14"/>
    <p:sldId id="2159" r:id="rId15"/>
    <p:sldId id="1990" r:id="rId16"/>
    <p:sldId id="2006" r:id="rId17"/>
    <p:sldId id="2003" r:id="rId18"/>
    <p:sldId id="2004" r:id="rId19"/>
    <p:sldId id="2005" r:id="rId20"/>
    <p:sldId id="2160" r:id="rId21"/>
    <p:sldId id="2147" r:id="rId22"/>
    <p:sldId id="2091" r:id="rId23"/>
    <p:sldId id="2150" r:id="rId24"/>
    <p:sldId id="2086" r:id="rId25"/>
    <p:sldId id="2153" r:id="rId26"/>
    <p:sldId id="2162" r:id="rId27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marL="0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765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528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293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057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3822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6585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350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113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12" userDrawn="1">
          <p15:clr>
            <a:srgbClr val="A4A3A4"/>
          </p15:clr>
        </p15:guide>
        <p15:guide id="4" pos="14254" userDrawn="1">
          <p15:clr>
            <a:srgbClr val="A4A3A4"/>
          </p15:clr>
        </p15:guide>
        <p15:guide id="8" orient="horz" pos="480" userDrawn="1">
          <p15:clr>
            <a:srgbClr val="A4A3A4"/>
          </p15:clr>
        </p15:guide>
        <p15:guide id="14" pos="1102" userDrawn="1">
          <p15:clr>
            <a:srgbClr val="A4A3A4"/>
          </p15:clr>
        </p15:guide>
        <p15:guide id="16" pos="7655" userDrawn="1">
          <p15:clr>
            <a:srgbClr val="A4A3A4"/>
          </p15:clr>
        </p15:guide>
        <p15:guide id="17" orient="horz" pos="5431" userDrawn="1">
          <p15:clr>
            <a:srgbClr val="A4A3A4"/>
          </p15:clr>
        </p15:guide>
        <p15:guide id="18" orient="horz" pos="3042">
          <p15:clr>
            <a:srgbClr val="A4A3A4"/>
          </p15:clr>
        </p15:guide>
        <p15:guide id="19" orient="horz" pos="180">
          <p15:clr>
            <a:srgbClr val="A4A3A4"/>
          </p15:clr>
        </p15:guide>
        <p15:guide id="20" orient="horz" pos="2037">
          <p15:clr>
            <a:srgbClr val="A4A3A4"/>
          </p15:clr>
        </p15:guide>
        <p15:guide id="21" pos="5347">
          <p15:clr>
            <a:srgbClr val="A4A3A4"/>
          </p15:clr>
        </p15:guide>
        <p15:guide id="22" pos="413">
          <p15:clr>
            <a:srgbClr val="A4A3A4"/>
          </p15:clr>
        </p15:guide>
        <p15:guide id="23" pos="28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B5DF4"/>
    <a:srgbClr val="373F66"/>
    <a:srgbClr val="7F4586"/>
    <a:srgbClr val="B84096"/>
    <a:srgbClr val="E22B98"/>
    <a:srgbClr val="878FE7"/>
    <a:srgbClr val="859FE3"/>
    <a:srgbClr val="84ACDF"/>
    <a:srgbClr val="7FEDD0"/>
    <a:srgbClr val="E3A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6202" autoAdjust="0"/>
  </p:normalViewPr>
  <p:slideViewPr>
    <p:cSldViewPr snapToGrid="0" snapToObjects="1">
      <p:cViewPr varScale="1">
        <p:scale>
          <a:sx n="116" d="100"/>
          <a:sy n="116" d="100"/>
        </p:scale>
        <p:origin x="540" y="96"/>
      </p:cViewPr>
      <p:guideLst>
        <p:guide orient="horz" pos="8112"/>
        <p:guide pos="14254"/>
        <p:guide orient="horz" pos="480"/>
        <p:guide pos="1102"/>
        <p:guide pos="7655"/>
        <p:guide orient="horz" pos="5431"/>
        <p:guide orient="horz" pos="3042"/>
        <p:guide orient="horz" pos="180"/>
        <p:guide orient="horz" pos="2037"/>
        <p:guide pos="5347"/>
        <p:guide pos="413"/>
        <p:guide pos="28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83-4CAC-AC2E-BC9926F80D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83-4CAC-AC2E-BC9926F80D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83-4CAC-AC2E-BC9926F80D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-930959200"/>
        <c:axId val="-930964096"/>
      </c:barChart>
      <c:catAx>
        <c:axId val="-930959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930964096"/>
        <c:crosses val="autoZero"/>
        <c:auto val="1"/>
        <c:lblAlgn val="ctr"/>
        <c:lblOffset val="100"/>
        <c:noMultiLvlLbl val="0"/>
      </c:catAx>
      <c:valAx>
        <c:axId val="-9309640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3095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EA9-4A3E-956C-E98CDD5545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A9-4A3E-956C-E98CDD5545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A9-4A3E-956C-E98CDD5545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EA9-4A3E-956C-E98CDD55459E}"/>
              </c:ext>
            </c:extLst>
          </c:dPt>
          <c:cat>
            <c:strRef>
              <c:f>Sheet1!$A$2:$A$6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PINTEREST</c:v>
                </c:pt>
                <c:pt idx="3">
                  <c:v>LINKEDIN</c:v>
                </c:pt>
                <c:pt idx="4">
                  <c:v>INSTAGRAM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80000</c:v>
                </c:pt>
                <c:pt idx="1">
                  <c:v>67000</c:v>
                </c:pt>
                <c:pt idx="2">
                  <c:v>49000</c:v>
                </c:pt>
                <c:pt idx="3">
                  <c:v>42000</c:v>
                </c:pt>
                <c:pt idx="4">
                  <c:v>35000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EA9-4A3E-956C-E98CDD554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27953504"/>
        <c:axId val="-927952960"/>
      </c:barChart>
      <c:catAx>
        <c:axId val="-92795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927952960"/>
        <c:crosses val="autoZero"/>
        <c:auto val="1"/>
        <c:lblAlgn val="ctr"/>
        <c:lblOffset val="100"/>
        <c:noMultiLvlLbl val="0"/>
      </c:catAx>
      <c:valAx>
        <c:axId val="-927952960"/>
        <c:scaling>
          <c:orientation val="minMax"/>
          <c:max val="100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927953504"/>
        <c:crosses val="autoZero"/>
        <c:crossBetween val="between"/>
      </c:valAx>
      <c:spPr>
        <a:noFill/>
        <a:ln>
          <a:solidFill>
            <a:schemeClr val="bg1">
              <a:lumMod val="9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6/2/2020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1pPr>
    <a:lvl2pPr marL="342765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2pPr>
    <a:lvl3pPr marL="685528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3pPr>
    <a:lvl4pPr marL="1028293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4pPr>
    <a:lvl5pPr marL="1371057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5pPr>
    <a:lvl6pPr marL="1713822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585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350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113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98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67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1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35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0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54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17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150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379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12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17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403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37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85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65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90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26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465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25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0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63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12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0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708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43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8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-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73651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3325" y="1513160"/>
            <a:ext cx="4555074" cy="2656421"/>
          </a:xfrm>
          <a:custGeom>
            <a:avLst/>
            <a:gdLst>
              <a:gd name="connsiteX0" fmla="*/ 12143700 w 12143700"/>
              <a:gd name="connsiteY0" fmla="*/ 0 h 7083790"/>
              <a:gd name="connsiteX1" fmla="*/ 7083790 w 12143700"/>
              <a:gd name="connsiteY1" fmla="*/ 7083790 h 7083790"/>
              <a:gd name="connsiteX2" fmla="*/ 0 w 12143700"/>
              <a:gd name="connsiteY2" fmla="*/ 2023880 h 7083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3700" h="7083790">
                <a:moveTo>
                  <a:pt x="12143700" y="0"/>
                </a:moveTo>
                <a:lnTo>
                  <a:pt x="7083790" y="7083790"/>
                </a:lnTo>
                <a:lnTo>
                  <a:pt x="0" y="202388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834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42539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809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98573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2482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3672496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0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95253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00121" y="801594"/>
            <a:ext cx="3541234" cy="3540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0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89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Examp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274818" cy="5143500"/>
          </a:xfrm>
          <a:custGeom>
            <a:avLst/>
            <a:gdLst>
              <a:gd name="connsiteX0" fmla="*/ 0 w 11396546"/>
              <a:gd name="connsiteY0" fmla="*/ 0 h 13716000"/>
              <a:gd name="connsiteX1" fmla="*/ 1392115 w 11396546"/>
              <a:gd name="connsiteY1" fmla="*/ 0 h 13716000"/>
              <a:gd name="connsiteX2" fmla="*/ 4183938 w 11396546"/>
              <a:gd name="connsiteY2" fmla="*/ 0 h 13716000"/>
              <a:gd name="connsiteX3" fmla="*/ 11396546 w 11396546"/>
              <a:gd name="connsiteY3" fmla="*/ 13715998 h 13716000"/>
              <a:gd name="connsiteX4" fmla="*/ 11396546 w 11396546"/>
              <a:gd name="connsiteY4" fmla="*/ 13716000 h 13716000"/>
              <a:gd name="connsiteX5" fmla="*/ 6394330 w 11396546"/>
              <a:gd name="connsiteY5" fmla="*/ 13716000 h 13716000"/>
              <a:gd name="connsiteX6" fmla="*/ 6326018 w 11396546"/>
              <a:gd name="connsiteY6" fmla="*/ 13716000 h 13716000"/>
              <a:gd name="connsiteX7" fmla="*/ 0 w 11396546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6546" h="13716000">
                <a:moveTo>
                  <a:pt x="0" y="0"/>
                </a:moveTo>
                <a:lnTo>
                  <a:pt x="1392115" y="0"/>
                </a:lnTo>
                <a:lnTo>
                  <a:pt x="4183938" y="0"/>
                </a:lnTo>
                <a:lnTo>
                  <a:pt x="11396546" y="13715998"/>
                </a:lnTo>
                <a:lnTo>
                  <a:pt x="11396546" y="13716000"/>
                </a:lnTo>
                <a:lnTo>
                  <a:pt x="6394330" y="13716000"/>
                </a:lnTo>
                <a:lnTo>
                  <a:pt x="6326018" y="13716000"/>
                </a:lnTo>
                <a:lnTo>
                  <a:pt x="0" y="1371600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732084" y="0"/>
            <a:ext cx="5684218" cy="5143500"/>
          </a:xfrm>
          <a:custGeom>
            <a:avLst/>
            <a:gdLst>
              <a:gd name="connsiteX0" fmla="*/ 0 w 15153966"/>
              <a:gd name="connsiteY0" fmla="*/ 0 h 13716000"/>
              <a:gd name="connsiteX1" fmla="*/ 7955809 w 15153966"/>
              <a:gd name="connsiteY1" fmla="*/ 0 h 13716000"/>
              <a:gd name="connsiteX2" fmla="*/ 15153966 w 15153966"/>
              <a:gd name="connsiteY2" fmla="*/ 13716000 h 13716000"/>
              <a:gd name="connsiteX3" fmla="*/ 7186464 w 15153966"/>
              <a:gd name="connsiteY3" fmla="*/ 13716000 h 13716000"/>
              <a:gd name="connsiteX4" fmla="*/ 0 w 15153966"/>
              <a:gd name="connsiteY4" fmla="*/ 2228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53966" h="13716000">
                <a:moveTo>
                  <a:pt x="0" y="0"/>
                </a:moveTo>
                <a:lnTo>
                  <a:pt x="7955809" y="0"/>
                </a:lnTo>
                <a:lnTo>
                  <a:pt x="15153966" y="13716000"/>
                </a:lnTo>
                <a:lnTo>
                  <a:pt x="7186464" y="13716000"/>
                </a:lnTo>
                <a:lnTo>
                  <a:pt x="0" y="22281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4515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132386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196064" y="1463598"/>
            <a:ext cx="2768605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7740214" y="47311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6972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132386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196064" y="1463598"/>
            <a:ext cx="2768605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1345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0" y="2341756"/>
            <a:ext cx="9143998" cy="2801744"/>
          </a:xfrm>
          <a:custGeom>
            <a:avLst/>
            <a:gdLst>
              <a:gd name="connsiteX0" fmla="*/ 17873318 w 24377646"/>
              <a:gd name="connsiteY0" fmla="*/ 77 h 7471318"/>
              <a:gd name="connsiteX1" fmla="*/ 24377646 w 24377646"/>
              <a:gd name="connsiteY1" fmla="*/ 718990 h 7471318"/>
              <a:gd name="connsiteX2" fmla="*/ 24377646 w 24377646"/>
              <a:gd name="connsiteY2" fmla="*/ 7471318 h 7471318"/>
              <a:gd name="connsiteX3" fmla="*/ 0 w 24377646"/>
              <a:gd name="connsiteY3" fmla="*/ 7471318 h 7471318"/>
              <a:gd name="connsiteX4" fmla="*/ 0 w 24377646"/>
              <a:gd name="connsiteY4" fmla="*/ 2496670 h 7471318"/>
              <a:gd name="connsiteX5" fmla="*/ 562515 w 24377646"/>
              <a:gd name="connsiteY5" fmla="*/ 2493695 h 7471318"/>
              <a:gd name="connsiteX6" fmla="*/ 17873318 w 24377646"/>
              <a:gd name="connsiteY6" fmla="*/ 77 h 747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77646" h="7471318">
                <a:moveTo>
                  <a:pt x="17873318" y="77"/>
                </a:moveTo>
                <a:cubicBezTo>
                  <a:pt x="19628290" y="4574"/>
                  <a:pt x="21711340" y="207323"/>
                  <a:pt x="24377646" y="718990"/>
                </a:cubicBezTo>
                <a:lnTo>
                  <a:pt x="24377646" y="7471318"/>
                </a:lnTo>
                <a:lnTo>
                  <a:pt x="0" y="7471318"/>
                </a:lnTo>
                <a:lnTo>
                  <a:pt x="0" y="2496670"/>
                </a:lnTo>
                <a:lnTo>
                  <a:pt x="562515" y="2493695"/>
                </a:lnTo>
                <a:cubicBezTo>
                  <a:pt x="9607512" y="2397175"/>
                  <a:pt x="11730922" y="-15662"/>
                  <a:pt x="17873318" y="77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372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331987" y="-1612533"/>
            <a:ext cx="10290850" cy="4289646"/>
          </a:xfrm>
          <a:custGeom>
            <a:avLst/>
            <a:gdLst>
              <a:gd name="connsiteX0" fmla="*/ 22113293 w 27435120"/>
              <a:gd name="connsiteY0" fmla="*/ 8728822 h 11439056"/>
              <a:gd name="connsiteX1" fmla="*/ 22089685 w 27435120"/>
              <a:gd name="connsiteY1" fmla="*/ 8751432 h 11439056"/>
              <a:gd name="connsiteX2" fmla="*/ 22108871 w 27435120"/>
              <a:gd name="connsiteY2" fmla="*/ 8771743 h 11439056"/>
              <a:gd name="connsiteX3" fmla="*/ 22136049 w 27435120"/>
              <a:gd name="connsiteY3" fmla="*/ 8751432 h 11439056"/>
              <a:gd name="connsiteX4" fmla="*/ 22126457 w 27435120"/>
              <a:gd name="connsiteY4" fmla="*/ 8732815 h 11439056"/>
              <a:gd name="connsiteX5" fmla="*/ 22113293 w 27435120"/>
              <a:gd name="connsiteY5" fmla="*/ 8728822 h 11439056"/>
              <a:gd name="connsiteX6" fmla="*/ 26635011 w 27435120"/>
              <a:gd name="connsiteY6" fmla="*/ 7541278 h 11439056"/>
              <a:gd name="connsiteX7" fmla="*/ 26344035 w 27435120"/>
              <a:gd name="connsiteY7" fmla="*/ 7769768 h 11439056"/>
              <a:gd name="connsiteX8" fmla="*/ 26324849 w 27435120"/>
              <a:gd name="connsiteY8" fmla="*/ 7839162 h 11439056"/>
              <a:gd name="connsiteX9" fmla="*/ 26390399 w 27435120"/>
              <a:gd name="connsiteY9" fmla="*/ 7829007 h 11439056"/>
              <a:gd name="connsiteX10" fmla="*/ 26635011 w 27435120"/>
              <a:gd name="connsiteY10" fmla="*/ 7541278 h 11439056"/>
              <a:gd name="connsiteX11" fmla="*/ 27153639 w 27435120"/>
              <a:gd name="connsiteY11" fmla="*/ 5795680 h 11439056"/>
              <a:gd name="connsiteX12" fmla="*/ 26989941 w 27435120"/>
              <a:gd name="connsiteY12" fmla="*/ 5984155 h 11439056"/>
              <a:gd name="connsiteX13" fmla="*/ 27028311 w 27435120"/>
              <a:gd name="connsiteY13" fmla="*/ 6004466 h 11439056"/>
              <a:gd name="connsiteX14" fmla="*/ 27205775 w 27435120"/>
              <a:gd name="connsiteY14" fmla="*/ 5845368 h 11439056"/>
              <a:gd name="connsiteX15" fmla="*/ 27178597 w 27435120"/>
              <a:gd name="connsiteY15" fmla="*/ 5796285 h 11439056"/>
              <a:gd name="connsiteX16" fmla="*/ 27153639 w 27435120"/>
              <a:gd name="connsiteY16" fmla="*/ 5795680 h 11439056"/>
              <a:gd name="connsiteX17" fmla="*/ 23429461 w 27435120"/>
              <a:gd name="connsiteY17" fmla="*/ 3883733 h 11439056"/>
              <a:gd name="connsiteX18" fmla="*/ 23429461 w 27435120"/>
              <a:gd name="connsiteY18" fmla="*/ 3893888 h 11439056"/>
              <a:gd name="connsiteX19" fmla="*/ 23448647 w 27435120"/>
              <a:gd name="connsiteY19" fmla="*/ 3893888 h 11439056"/>
              <a:gd name="connsiteX20" fmla="*/ 21827485 w 27435120"/>
              <a:gd name="connsiteY20" fmla="*/ 3604466 h 11439056"/>
              <a:gd name="connsiteX21" fmla="*/ 21808299 w 27435120"/>
              <a:gd name="connsiteY21" fmla="*/ 3614621 h 11439056"/>
              <a:gd name="connsiteX22" fmla="*/ 21827485 w 27435120"/>
              <a:gd name="connsiteY22" fmla="*/ 3614621 h 11439056"/>
              <a:gd name="connsiteX23" fmla="*/ 21827485 w 27435120"/>
              <a:gd name="connsiteY23" fmla="*/ 3604466 h 11439056"/>
              <a:gd name="connsiteX24" fmla="*/ 19259847 w 27435120"/>
              <a:gd name="connsiteY24" fmla="*/ 937048 h 11439056"/>
              <a:gd name="connsiteX25" fmla="*/ 19267841 w 27435120"/>
              <a:gd name="connsiteY25" fmla="*/ 937048 h 11439056"/>
              <a:gd name="connsiteX26" fmla="*/ 19260701 w 27435120"/>
              <a:gd name="connsiteY26" fmla="*/ 938792 h 11439056"/>
              <a:gd name="connsiteX27" fmla="*/ 3962536 w 27435120"/>
              <a:gd name="connsiteY27" fmla="*/ 24 h 11439056"/>
              <a:gd name="connsiteX28" fmla="*/ 4144997 w 27435120"/>
              <a:gd name="connsiteY28" fmla="*/ 112789 h 11439056"/>
              <a:gd name="connsiteX29" fmla="*/ 4312868 w 27435120"/>
              <a:gd name="connsiteY29" fmla="*/ 341279 h 11439056"/>
              <a:gd name="connsiteX30" fmla="*/ 4453561 w 27435120"/>
              <a:gd name="connsiteY30" fmla="*/ 410673 h 11439056"/>
              <a:gd name="connsiteX31" fmla="*/ 4725353 w 27435120"/>
              <a:gd name="connsiteY31" fmla="*/ 530842 h 11439056"/>
              <a:gd name="connsiteX32" fmla="*/ 4968368 w 27435120"/>
              <a:gd name="connsiteY32" fmla="*/ 530842 h 11439056"/>
              <a:gd name="connsiteX33" fmla="*/ 5147431 w 27435120"/>
              <a:gd name="connsiteY33" fmla="*/ 569770 h 11439056"/>
              <a:gd name="connsiteX34" fmla="*/ 5259346 w 27435120"/>
              <a:gd name="connsiteY34" fmla="*/ 965821 h 11439056"/>
              <a:gd name="connsiteX35" fmla="*/ 5540731 w 27435120"/>
              <a:gd name="connsiteY35" fmla="*/ 1471885 h 11439056"/>
              <a:gd name="connsiteX36" fmla="*/ 5662238 w 27435120"/>
              <a:gd name="connsiteY36" fmla="*/ 1482041 h 11439056"/>
              <a:gd name="connsiteX37" fmla="*/ 5953215 w 27435120"/>
              <a:gd name="connsiteY37" fmla="*/ 1482041 h 11439056"/>
              <a:gd name="connsiteX38" fmla="*/ 6647085 w 27435120"/>
              <a:gd name="connsiteY38" fmla="*/ 1859474 h 11439056"/>
              <a:gd name="connsiteX39" fmla="*/ 6918878 w 27435120"/>
              <a:gd name="connsiteY39" fmla="*/ 2157358 h 11439056"/>
              <a:gd name="connsiteX40" fmla="*/ 7115527 w 27435120"/>
              <a:gd name="connsiteY40" fmla="*/ 2742971 h 11439056"/>
              <a:gd name="connsiteX41" fmla="*/ 7125120 w 27435120"/>
              <a:gd name="connsiteY41" fmla="*/ 2802210 h 11439056"/>
              <a:gd name="connsiteX42" fmla="*/ 7171484 w 27435120"/>
              <a:gd name="connsiteY42" fmla="*/ 2930842 h 11439056"/>
              <a:gd name="connsiteX43" fmla="*/ 7265813 w 27435120"/>
              <a:gd name="connsiteY43" fmla="*/ 2841138 h 11439056"/>
              <a:gd name="connsiteX44" fmla="*/ 7396912 w 27435120"/>
              <a:gd name="connsiteY44" fmla="*/ 2385849 h 11439056"/>
              <a:gd name="connsiteX45" fmla="*/ 7734255 w 27435120"/>
              <a:gd name="connsiteY45" fmla="*/ 1939022 h 11439056"/>
              <a:gd name="connsiteX46" fmla="*/ 8071597 w 27435120"/>
              <a:gd name="connsiteY46" fmla="*/ 1977950 h 11439056"/>
              <a:gd name="connsiteX47" fmla="*/ 8624773 w 27435120"/>
              <a:gd name="connsiteY47" fmla="*/ 2365538 h 11439056"/>
              <a:gd name="connsiteX48" fmla="*/ 8680731 w 27435120"/>
              <a:gd name="connsiteY48" fmla="*/ 2385849 h 11439056"/>
              <a:gd name="connsiteX49" fmla="*/ 9139581 w 27435120"/>
              <a:gd name="connsiteY49" fmla="*/ 2781899 h 11439056"/>
              <a:gd name="connsiteX50" fmla="*/ 9195537 w 27435120"/>
              <a:gd name="connsiteY50" fmla="*/ 2940997 h 11439056"/>
              <a:gd name="connsiteX51" fmla="*/ 9280273 w 27435120"/>
              <a:gd name="connsiteY51" fmla="*/ 3010390 h 11439056"/>
              <a:gd name="connsiteX52" fmla="*/ 9336230 w 27435120"/>
              <a:gd name="connsiteY52" fmla="*/ 2951152 h 11439056"/>
              <a:gd name="connsiteX53" fmla="*/ 9457737 w 27435120"/>
              <a:gd name="connsiteY53" fmla="*/ 2643112 h 11439056"/>
              <a:gd name="connsiteX54" fmla="*/ 9588837 w 27435120"/>
              <a:gd name="connsiteY54" fmla="*/ 2414622 h 11439056"/>
              <a:gd name="connsiteX55" fmla="*/ 10095650 w 27435120"/>
              <a:gd name="connsiteY55" fmla="*/ 2434932 h 11439056"/>
              <a:gd name="connsiteX56" fmla="*/ 10620049 w 27435120"/>
              <a:gd name="connsiteY56" fmla="*/ 2761589 h 11439056"/>
              <a:gd name="connsiteX57" fmla="*/ 11088492 w 27435120"/>
              <a:gd name="connsiteY57" fmla="*/ 3000235 h 11439056"/>
              <a:gd name="connsiteX58" fmla="*/ 11173226 w 27435120"/>
              <a:gd name="connsiteY58" fmla="*/ 2979925 h 11439056"/>
              <a:gd name="connsiteX59" fmla="*/ 11294733 w 27435120"/>
              <a:gd name="connsiteY59" fmla="*/ 2742971 h 11439056"/>
              <a:gd name="connsiteX60" fmla="*/ 11350692 w 27435120"/>
              <a:gd name="connsiteY60" fmla="*/ 2604184 h 11439056"/>
              <a:gd name="connsiteX61" fmla="*/ 11576118 w 27435120"/>
              <a:gd name="connsiteY61" fmla="*/ 2296145 h 11439056"/>
              <a:gd name="connsiteX62" fmla="*/ 11473796 w 27435120"/>
              <a:gd name="connsiteY62" fmla="*/ 2622802 h 11439056"/>
              <a:gd name="connsiteX63" fmla="*/ 11323511 w 27435120"/>
              <a:gd name="connsiteY63" fmla="*/ 3108557 h 11439056"/>
              <a:gd name="connsiteX64" fmla="*/ 11369877 w 27435120"/>
              <a:gd name="connsiteY64" fmla="*/ 3238881 h 11439056"/>
              <a:gd name="connsiteX65" fmla="*/ 11520161 w 27435120"/>
              <a:gd name="connsiteY65" fmla="*/ 3198260 h 11439056"/>
              <a:gd name="connsiteX66" fmla="*/ 11566526 w 27435120"/>
              <a:gd name="connsiteY66" fmla="*/ 3128867 h 11439056"/>
              <a:gd name="connsiteX67" fmla="*/ 11931048 w 27435120"/>
              <a:gd name="connsiteY67" fmla="*/ 2604184 h 11439056"/>
              <a:gd name="connsiteX68" fmla="*/ 11913461 w 27435120"/>
              <a:gd name="connsiteY68" fmla="*/ 2108275 h 11439056"/>
              <a:gd name="connsiteX69" fmla="*/ 11838318 w 27435120"/>
              <a:gd name="connsiteY69" fmla="*/ 1998261 h 11439056"/>
              <a:gd name="connsiteX70" fmla="*/ 12062147 w 27435120"/>
              <a:gd name="connsiteY70" fmla="*/ 1967795 h 11439056"/>
              <a:gd name="connsiteX71" fmla="*/ 12520996 w 27435120"/>
              <a:gd name="connsiteY71" fmla="*/ 2206441 h 11439056"/>
              <a:gd name="connsiteX72" fmla="*/ 12867931 w 27435120"/>
              <a:gd name="connsiteY72" fmla="*/ 2445087 h 11439056"/>
              <a:gd name="connsiteX73" fmla="*/ 13195682 w 27435120"/>
              <a:gd name="connsiteY73" fmla="*/ 3108557 h 11439056"/>
              <a:gd name="connsiteX74" fmla="*/ 13242045 w 27435120"/>
              <a:gd name="connsiteY74" fmla="*/ 3645087 h 11439056"/>
              <a:gd name="connsiteX75" fmla="*/ 13251639 w 27435120"/>
              <a:gd name="connsiteY75" fmla="*/ 4328866 h 11439056"/>
              <a:gd name="connsiteX76" fmla="*/ 13280416 w 27435120"/>
              <a:gd name="connsiteY76" fmla="*/ 4408415 h 11439056"/>
              <a:gd name="connsiteX77" fmla="*/ 13317188 w 27435120"/>
              <a:gd name="connsiteY77" fmla="*/ 4339022 h 11439056"/>
              <a:gd name="connsiteX78" fmla="*/ 13617758 w 27435120"/>
              <a:gd name="connsiteY78" fmla="*/ 3179643 h 11439056"/>
              <a:gd name="connsiteX79" fmla="*/ 13654530 w 27435120"/>
              <a:gd name="connsiteY79" fmla="*/ 3039163 h 11439056"/>
              <a:gd name="connsiteX80" fmla="*/ 13833593 w 27435120"/>
              <a:gd name="connsiteY80" fmla="*/ 2990080 h 11439056"/>
              <a:gd name="connsiteX81" fmla="*/ 14039836 w 27435120"/>
              <a:gd name="connsiteY81" fmla="*/ 2961307 h 11439056"/>
              <a:gd name="connsiteX82" fmla="*/ 14479500 w 27435120"/>
              <a:gd name="connsiteY82" fmla="*/ 2524636 h 11439056"/>
              <a:gd name="connsiteX83" fmla="*/ 14724113 w 27435120"/>
              <a:gd name="connsiteY83" fmla="*/ 2533098 h 11439056"/>
              <a:gd name="connsiteX84" fmla="*/ 14901577 w 27435120"/>
              <a:gd name="connsiteY84" fmla="*/ 2553409 h 11439056"/>
              <a:gd name="connsiteX85" fmla="*/ 15398797 w 27435120"/>
              <a:gd name="connsiteY85" fmla="*/ 2504325 h 11439056"/>
              <a:gd name="connsiteX86" fmla="*/ 15744133 w 27435120"/>
              <a:gd name="connsiteY86" fmla="*/ 2702351 h 11439056"/>
              <a:gd name="connsiteX87" fmla="*/ 15959969 w 27435120"/>
              <a:gd name="connsiteY87" fmla="*/ 2692196 h 11439056"/>
              <a:gd name="connsiteX88" fmla="*/ 16139032 w 27435120"/>
              <a:gd name="connsiteY88" fmla="*/ 2583874 h 11439056"/>
              <a:gd name="connsiteX89" fmla="*/ 16297311 w 27435120"/>
              <a:gd name="connsiteY89" fmla="*/ 2771744 h 11439056"/>
              <a:gd name="connsiteX90" fmla="*/ 16541925 w 27435120"/>
              <a:gd name="connsiteY90" fmla="*/ 3059473 h 11439056"/>
              <a:gd name="connsiteX91" fmla="*/ 16700203 w 27435120"/>
              <a:gd name="connsiteY91" fmla="*/ 3179643 h 11439056"/>
              <a:gd name="connsiteX92" fmla="*/ 17075915 w 27435120"/>
              <a:gd name="connsiteY92" fmla="*/ 3575693 h 11439056"/>
              <a:gd name="connsiteX93" fmla="*/ 17187831 w 27435120"/>
              <a:gd name="connsiteY93" fmla="*/ 3863422 h 11439056"/>
              <a:gd name="connsiteX94" fmla="*/ 17253381 w 27435120"/>
              <a:gd name="connsiteY94" fmla="*/ 3981899 h 11439056"/>
              <a:gd name="connsiteX95" fmla="*/ 17347709 w 27435120"/>
              <a:gd name="connsiteY95" fmla="*/ 3922661 h 11439056"/>
              <a:gd name="connsiteX96" fmla="*/ 17777779 w 27435120"/>
              <a:gd name="connsiteY96" fmla="*/ 3367513 h 11439056"/>
              <a:gd name="connsiteX97" fmla="*/ 17872107 w 27435120"/>
              <a:gd name="connsiteY97" fmla="*/ 3089939 h 11439056"/>
              <a:gd name="connsiteX98" fmla="*/ 18153493 w 27435120"/>
              <a:gd name="connsiteY98" fmla="*/ 1592055 h 11439056"/>
              <a:gd name="connsiteX99" fmla="*/ 18444471 w 27435120"/>
              <a:gd name="connsiteY99" fmla="*/ 757640 h 11439056"/>
              <a:gd name="connsiteX100" fmla="*/ 18949685 w 27435120"/>
              <a:gd name="connsiteY100" fmla="*/ 510532 h 11439056"/>
              <a:gd name="connsiteX101" fmla="*/ 19119155 w 27435120"/>
              <a:gd name="connsiteY101" fmla="*/ 728867 h 11439056"/>
              <a:gd name="connsiteX102" fmla="*/ 19071191 w 27435120"/>
              <a:gd name="connsiteY102" fmla="*/ 877809 h 11439056"/>
              <a:gd name="connsiteX103" fmla="*/ 19184705 w 27435120"/>
              <a:gd name="connsiteY103" fmla="*/ 957358 h 11439056"/>
              <a:gd name="connsiteX104" fmla="*/ 19226273 w 27435120"/>
              <a:gd name="connsiteY104" fmla="*/ 947203 h 11439056"/>
              <a:gd name="connsiteX105" fmla="*/ 19260701 w 27435120"/>
              <a:gd name="connsiteY105" fmla="*/ 938792 h 11439056"/>
              <a:gd name="connsiteX106" fmla="*/ 19297819 w 27435120"/>
              <a:gd name="connsiteY106" fmla="*/ 1014692 h 11439056"/>
              <a:gd name="connsiteX107" fmla="*/ 19342983 w 27435120"/>
              <a:gd name="connsiteY107" fmla="*/ 1085990 h 11439056"/>
              <a:gd name="connsiteX108" fmla="*/ 19381355 w 27435120"/>
              <a:gd name="connsiteY108" fmla="*/ 1412647 h 11439056"/>
              <a:gd name="connsiteX109" fmla="*/ 19334989 w 27435120"/>
              <a:gd name="connsiteY109" fmla="*/ 1432957 h 11439056"/>
              <a:gd name="connsiteX110" fmla="*/ 19325397 w 27435120"/>
              <a:gd name="connsiteY110" fmla="*/ 1453268 h 11439056"/>
              <a:gd name="connsiteX111" fmla="*/ 19381355 w 27435120"/>
              <a:gd name="connsiteY111" fmla="*/ 1412647 h 11439056"/>
              <a:gd name="connsiteX112" fmla="*/ 19597189 w 27435120"/>
              <a:gd name="connsiteY112" fmla="*/ 1333098 h 11439056"/>
              <a:gd name="connsiteX113" fmla="*/ 19709103 w 27435120"/>
              <a:gd name="connsiteY113" fmla="*/ 1630983 h 11439056"/>
              <a:gd name="connsiteX114" fmla="*/ 19728289 w 27435120"/>
              <a:gd name="connsiteY114" fmla="*/ 1810390 h 11439056"/>
              <a:gd name="connsiteX115" fmla="*/ 19821019 w 27435120"/>
              <a:gd name="connsiteY115" fmla="*/ 2673578 h 11439056"/>
              <a:gd name="connsiteX116" fmla="*/ 19821019 w 27435120"/>
              <a:gd name="connsiteY116" fmla="*/ 3287964 h 11439056"/>
              <a:gd name="connsiteX117" fmla="*/ 19952119 w 27435120"/>
              <a:gd name="connsiteY117" fmla="*/ 3516455 h 11439056"/>
              <a:gd name="connsiteX118" fmla="*/ 20458931 w 27435120"/>
              <a:gd name="connsiteY118" fmla="*/ 3575693 h 11439056"/>
              <a:gd name="connsiteX119" fmla="*/ 20759501 w 27435120"/>
              <a:gd name="connsiteY119" fmla="*/ 3377668 h 11439056"/>
              <a:gd name="connsiteX120" fmla="*/ 20927373 w 27435120"/>
              <a:gd name="connsiteY120" fmla="*/ 3267654 h 11439056"/>
              <a:gd name="connsiteX121" fmla="*/ 21235937 w 27435120"/>
              <a:gd name="connsiteY121" fmla="*/ 3308274 h 11439056"/>
              <a:gd name="connsiteX122" fmla="*/ 21395815 w 27435120"/>
              <a:gd name="connsiteY122" fmla="*/ 3347202 h 11439056"/>
              <a:gd name="connsiteX123" fmla="*/ 22548535 w 27435120"/>
              <a:gd name="connsiteY123" fmla="*/ 3763563 h 11439056"/>
              <a:gd name="connsiteX124" fmla="*/ 22839511 w 27435120"/>
              <a:gd name="connsiteY124" fmla="*/ 3873578 h 11439056"/>
              <a:gd name="connsiteX125" fmla="*/ 23400683 w 27435120"/>
              <a:gd name="connsiteY125" fmla="*/ 3753408 h 11439056"/>
              <a:gd name="connsiteX126" fmla="*/ 23944267 w 27435120"/>
              <a:gd name="connsiteY126" fmla="*/ 3596004 h 11439056"/>
              <a:gd name="connsiteX127" fmla="*/ 24075367 w 27435120"/>
              <a:gd name="connsiteY127" fmla="*/ 3575693 h 11439056"/>
              <a:gd name="connsiteX128" fmla="*/ 24535815 w 27435120"/>
              <a:gd name="connsiteY128" fmla="*/ 3426751 h 11439056"/>
              <a:gd name="connsiteX129" fmla="*/ 24713281 w 27435120"/>
              <a:gd name="connsiteY129" fmla="*/ 3257499 h 11439056"/>
              <a:gd name="connsiteX130" fmla="*/ 24778831 w 27435120"/>
              <a:gd name="connsiteY130" fmla="*/ 3228726 h 11439056"/>
              <a:gd name="connsiteX131" fmla="*/ 25088993 w 27435120"/>
              <a:gd name="connsiteY131" fmla="*/ 3318430 h 11439056"/>
              <a:gd name="connsiteX132" fmla="*/ 25322415 w 27435120"/>
              <a:gd name="connsiteY132" fmla="*/ 3318430 h 11439056"/>
              <a:gd name="connsiteX133" fmla="*/ 26033871 w 27435120"/>
              <a:gd name="connsiteY133" fmla="*/ 3089939 h 11439056"/>
              <a:gd name="connsiteX134" fmla="*/ 26062649 w 27435120"/>
              <a:gd name="connsiteY134" fmla="*/ 3089939 h 11439056"/>
              <a:gd name="connsiteX135" fmla="*/ 26288077 w 27435120"/>
              <a:gd name="connsiteY135" fmla="*/ 3128867 h 11439056"/>
              <a:gd name="connsiteX136" fmla="*/ 26184157 w 27435120"/>
              <a:gd name="connsiteY136" fmla="*/ 3347202 h 11439056"/>
              <a:gd name="connsiteX137" fmla="*/ 26128199 w 27435120"/>
              <a:gd name="connsiteY137" fmla="*/ 3655242 h 11439056"/>
              <a:gd name="connsiteX138" fmla="*/ 26137791 w 27435120"/>
              <a:gd name="connsiteY138" fmla="*/ 3981899 h 11439056"/>
              <a:gd name="connsiteX139" fmla="*/ 26579055 w 27435120"/>
              <a:gd name="connsiteY139" fmla="*/ 4240855 h 11439056"/>
              <a:gd name="connsiteX140" fmla="*/ 26719747 w 27435120"/>
              <a:gd name="connsiteY140" fmla="*/ 4647061 h 11439056"/>
              <a:gd name="connsiteX141" fmla="*/ 26662191 w 27435120"/>
              <a:gd name="connsiteY141" fmla="*/ 4855242 h 11439056"/>
              <a:gd name="connsiteX142" fmla="*/ 26635011 w 27435120"/>
              <a:gd name="connsiteY142" fmla="*/ 5014339 h 11439056"/>
              <a:gd name="connsiteX143" fmla="*/ 26906805 w 27435120"/>
              <a:gd name="connsiteY143" fmla="*/ 5469628 h 11439056"/>
              <a:gd name="connsiteX144" fmla="*/ 26981947 w 27435120"/>
              <a:gd name="connsiteY144" fmla="*/ 5539021 h 11439056"/>
              <a:gd name="connsiteX145" fmla="*/ 27356061 w 27435120"/>
              <a:gd name="connsiteY145" fmla="*/ 5737047 h 11439056"/>
              <a:gd name="connsiteX146" fmla="*/ 27384839 w 27435120"/>
              <a:gd name="connsiteY146" fmla="*/ 5924917 h 11439056"/>
              <a:gd name="connsiteX147" fmla="*/ 27280919 w 27435120"/>
              <a:gd name="connsiteY147" fmla="*/ 6629007 h 11439056"/>
              <a:gd name="connsiteX148" fmla="*/ 27234553 w 27435120"/>
              <a:gd name="connsiteY148" fmla="*/ 6867653 h 11439056"/>
              <a:gd name="connsiteX149" fmla="*/ 26858841 w 27435120"/>
              <a:gd name="connsiteY149" fmla="*/ 7492194 h 11439056"/>
              <a:gd name="connsiteX150" fmla="*/ 26334441 w 27435120"/>
              <a:gd name="connsiteY150" fmla="*/ 8067653 h 11439056"/>
              <a:gd name="connsiteX151" fmla="*/ 26043463 w 27435120"/>
              <a:gd name="connsiteY151" fmla="*/ 8316454 h 11439056"/>
              <a:gd name="connsiteX152" fmla="*/ 25659757 w 27435120"/>
              <a:gd name="connsiteY152" fmla="*/ 8365537 h 11439056"/>
              <a:gd name="connsiteX153" fmla="*/ 25162537 w 27435120"/>
              <a:gd name="connsiteY153" fmla="*/ 8563562 h 11439056"/>
              <a:gd name="connsiteX154" fmla="*/ 24965887 w 27435120"/>
              <a:gd name="connsiteY154" fmla="*/ 8602490 h 11439056"/>
              <a:gd name="connsiteX155" fmla="*/ 24470265 w 27435120"/>
              <a:gd name="connsiteY155" fmla="*/ 8543252 h 11439056"/>
              <a:gd name="connsiteX156" fmla="*/ 23953861 w 27435120"/>
              <a:gd name="connsiteY156" fmla="*/ 8622800 h 11439056"/>
              <a:gd name="connsiteX157" fmla="*/ 23570153 w 27435120"/>
              <a:gd name="connsiteY157" fmla="*/ 8781898 h 11439056"/>
              <a:gd name="connsiteX158" fmla="*/ 23204033 w 27435120"/>
              <a:gd name="connsiteY158" fmla="*/ 8990078 h 11439056"/>
              <a:gd name="connsiteX159" fmla="*/ 23485419 w 27435120"/>
              <a:gd name="connsiteY159" fmla="*/ 8722659 h 11439056"/>
              <a:gd name="connsiteX160" fmla="*/ 23766803 w 27435120"/>
              <a:gd name="connsiteY160" fmla="*/ 8445085 h 11439056"/>
              <a:gd name="connsiteX161" fmla="*/ 23813167 w 27435120"/>
              <a:gd name="connsiteY161" fmla="*/ 8275833 h 11439056"/>
              <a:gd name="connsiteX162" fmla="*/ 23766803 w 27435120"/>
              <a:gd name="connsiteY162" fmla="*/ 8265678 h 11439056"/>
              <a:gd name="connsiteX163" fmla="*/ 23766803 w 27435120"/>
              <a:gd name="connsiteY163" fmla="*/ 8445085 h 11439056"/>
              <a:gd name="connsiteX164" fmla="*/ 23128891 w 27435120"/>
              <a:gd name="connsiteY164" fmla="*/ 8445085 h 11439056"/>
              <a:gd name="connsiteX165" fmla="*/ 22529349 w 27435120"/>
              <a:gd name="connsiteY165" fmla="*/ 8771743 h 11439056"/>
              <a:gd name="connsiteX166" fmla="*/ 22295927 w 27435120"/>
              <a:gd name="connsiteY166" fmla="*/ 8871601 h 11439056"/>
              <a:gd name="connsiteX167" fmla="*/ 21845071 w 27435120"/>
              <a:gd name="connsiteY167" fmla="*/ 8682039 h 11439056"/>
              <a:gd name="connsiteX168" fmla="*/ 21470957 w 27435120"/>
              <a:gd name="connsiteY168" fmla="*/ 8414620 h 11439056"/>
              <a:gd name="connsiteX169" fmla="*/ 21376629 w 27435120"/>
              <a:gd name="connsiteY169" fmla="*/ 8375692 h 11439056"/>
              <a:gd name="connsiteX170" fmla="*/ 21048881 w 27435120"/>
              <a:gd name="connsiteY170" fmla="*/ 7949176 h 11439056"/>
              <a:gd name="connsiteX171" fmla="*/ 21002515 w 27435120"/>
              <a:gd name="connsiteY171" fmla="*/ 7412646 h 11439056"/>
              <a:gd name="connsiteX172" fmla="*/ 20534073 w 27435120"/>
              <a:gd name="connsiteY172" fmla="*/ 6965819 h 11439056"/>
              <a:gd name="connsiteX173" fmla="*/ 20383789 w 27435120"/>
              <a:gd name="connsiteY173" fmla="*/ 7085989 h 11439056"/>
              <a:gd name="connsiteX174" fmla="*/ 20177545 w 27435120"/>
              <a:gd name="connsiteY174" fmla="*/ 7620826 h 11439056"/>
              <a:gd name="connsiteX175" fmla="*/ 20187139 w 27435120"/>
              <a:gd name="connsiteY175" fmla="*/ 7820544 h 11439056"/>
              <a:gd name="connsiteX176" fmla="*/ 20214317 w 27435120"/>
              <a:gd name="connsiteY176" fmla="*/ 8445085 h 11439056"/>
              <a:gd name="connsiteX177" fmla="*/ 20102403 w 27435120"/>
              <a:gd name="connsiteY177" fmla="*/ 8514479 h 11439056"/>
              <a:gd name="connsiteX178" fmla="*/ 19915347 w 27435120"/>
              <a:gd name="connsiteY178" fmla="*/ 8385847 h 11439056"/>
              <a:gd name="connsiteX179" fmla="*/ 19568411 w 27435120"/>
              <a:gd name="connsiteY179" fmla="*/ 8404465 h 11439056"/>
              <a:gd name="connsiteX180" fmla="*/ 19502861 w 27435120"/>
              <a:gd name="connsiteY180" fmla="*/ 8385847 h 11439056"/>
              <a:gd name="connsiteX181" fmla="*/ 19165519 w 27435120"/>
              <a:gd name="connsiteY181" fmla="*/ 8157356 h 11439056"/>
              <a:gd name="connsiteX182" fmla="*/ 19061599 w 27435120"/>
              <a:gd name="connsiteY182" fmla="*/ 8245368 h 11439056"/>
              <a:gd name="connsiteX183" fmla="*/ 18772219 w 27435120"/>
              <a:gd name="connsiteY183" fmla="*/ 8959613 h 11439056"/>
              <a:gd name="connsiteX184" fmla="*/ 18602749 w 27435120"/>
              <a:gd name="connsiteY184" fmla="*/ 9249034 h 11439056"/>
              <a:gd name="connsiteX185" fmla="*/ 18153493 w 27435120"/>
              <a:gd name="connsiteY185" fmla="*/ 9614620 h 11439056"/>
              <a:gd name="connsiteX186" fmla="*/ 17806557 w 27435120"/>
              <a:gd name="connsiteY186" fmla="*/ 9724634 h 11439056"/>
              <a:gd name="connsiteX187" fmla="*/ 17581129 w 27435120"/>
              <a:gd name="connsiteY187" fmla="*/ 9645085 h 11439056"/>
              <a:gd name="connsiteX188" fmla="*/ 17027953 w 27435120"/>
              <a:gd name="connsiteY188" fmla="*/ 9228724 h 11439056"/>
              <a:gd name="connsiteX189" fmla="*/ 16850489 w 27435120"/>
              <a:gd name="connsiteY189" fmla="*/ 9089937 h 11439056"/>
              <a:gd name="connsiteX190" fmla="*/ 16493961 w 27435120"/>
              <a:gd name="connsiteY190" fmla="*/ 8891912 h 11439056"/>
              <a:gd name="connsiteX191" fmla="*/ 16156618 w 27435120"/>
              <a:gd name="connsiteY191" fmla="*/ 8643111 h 11439056"/>
              <a:gd name="connsiteX192" fmla="*/ 15875233 w 27435120"/>
              <a:gd name="connsiteY192" fmla="*/ 7998259 h 11439056"/>
              <a:gd name="connsiteX193" fmla="*/ 15753726 w 27435120"/>
              <a:gd name="connsiteY193" fmla="*/ 7849317 h 11439056"/>
              <a:gd name="connsiteX194" fmla="*/ 15603441 w 27435120"/>
              <a:gd name="connsiteY194" fmla="*/ 7977949 h 11439056"/>
              <a:gd name="connsiteX195" fmla="*/ 15576262 w 27435120"/>
              <a:gd name="connsiteY195" fmla="*/ 8206440 h 11439056"/>
              <a:gd name="connsiteX196" fmla="*/ 15613034 w 27435120"/>
              <a:gd name="connsiteY196" fmla="*/ 8663421 h 11439056"/>
              <a:gd name="connsiteX197" fmla="*/ 15772911 w 27435120"/>
              <a:gd name="connsiteY197" fmla="*/ 9228724 h 11439056"/>
              <a:gd name="connsiteX198" fmla="*/ 15838461 w 27435120"/>
              <a:gd name="connsiteY198" fmla="*/ 9614620 h 11439056"/>
              <a:gd name="connsiteX199" fmla="*/ 15894419 w 27435120"/>
              <a:gd name="connsiteY199" fmla="*/ 10279782 h 11439056"/>
              <a:gd name="connsiteX200" fmla="*/ 15998339 w 27435120"/>
              <a:gd name="connsiteY200" fmla="*/ 10369486 h 11439056"/>
              <a:gd name="connsiteX201" fmla="*/ 15904011 w 27435120"/>
              <a:gd name="connsiteY201" fmla="*/ 10616594 h 11439056"/>
              <a:gd name="connsiteX202" fmla="*/ 15884826 w 27435120"/>
              <a:gd name="connsiteY202" fmla="*/ 10904323 h 11439056"/>
              <a:gd name="connsiteX203" fmla="*/ 15884826 w 27435120"/>
              <a:gd name="connsiteY203" fmla="*/ 11063420 h 11439056"/>
              <a:gd name="connsiteX204" fmla="*/ 15828869 w 27435120"/>
              <a:gd name="connsiteY204" fmla="*/ 11330839 h 11439056"/>
              <a:gd name="connsiteX205" fmla="*/ 15763319 w 27435120"/>
              <a:gd name="connsiteY205" fmla="*/ 11410388 h 11439056"/>
              <a:gd name="connsiteX206" fmla="*/ 15425977 w 27435120"/>
              <a:gd name="connsiteY206" fmla="*/ 11261446 h 11439056"/>
              <a:gd name="connsiteX207" fmla="*/ 15370019 w 27435120"/>
              <a:gd name="connsiteY207" fmla="*/ 11004182 h 11439056"/>
              <a:gd name="connsiteX208" fmla="*/ 15154184 w 27435120"/>
              <a:gd name="connsiteY208" fmla="*/ 10924633 h 11439056"/>
              <a:gd name="connsiteX209" fmla="*/ 15061455 w 27435120"/>
              <a:gd name="connsiteY209" fmla="*/ 10963562 h 11439056"/>
              <a:gd name="connsiteX210" fmla="*/ 15079042 w 27435120"/>
              <a:gd name="connsiteY210" fmla="*/ 10855240 h 11439056"/>
              <a:gd name="connsiteX211" fmla="*/ 15127005 w 27435120"/>
              <a:gd name="connsiteY211" fmla="*/ 10745226 h 11439056"/>
              <a:gd name="connsiteX212" fmla="*/ 15117412 w 27435120"/>
              <a:gd name="connsiteY212" fmla="*/ 10696143 h 11439056"/>
              <a:gd name="connsiteX213" fmla="*/ 15042270 w 27435120"/>
              <a:gd name="connsiteY213" fmla="*/ 10696143 h 11439056"/>
              <a:gd name="connsiteX214" fmla="*/ 14872799 w 27435120"/>
              <a:gd name="connsiteY214" fmla="*/ 10973717 h 11439056"/>
              <a:gd name="connsiteX215" fmla="*/ 14648970 w 27435120"/>
              <a:gd name="connsiteY215" fmla="*/ 10745226 h 11439056"/>
              <a:gd name="connsiteX216" fmla="*/ 14573828 w 27435120"/>
              <a:gd name="connsiteY216" fmla="*/ 10328865 h 11439056"/>
              <a:gd name="connsiteX217" fmla="*/ 14508278 w 27435120"/>
              <a:gd name="connsiteY217" fmla="*/ 9942969 h 11439056"/>
              <a:gd name="connsiteX218" fmla="*/ 14404357 w 27435120"/>
              <a:gd name="connsiteY218" fmla="*/ 9773717 h 11439056"/>
              <a:gd name="connsiteX219" fmla="*/ 14263665 w 27435120"/>
              <a:gd name="connsiteY219" fmla="*/ 9069627 h 11439056"/>
              <a:gd name="connsiteX220" fmla="*/ 13945508 w 27435120"/>
              <a:gd name="connsiteY220" fmla="*/ 8643111 h 11439056"/>
              <a:gd name="connsiteX221" fmla="*/ 13860773 w 27435120"/>
              <a:gd name="connsiteY221" fmla="*/ 8473858 h 11439056"/>
              <a:gd name="connsiteX222" fmla="*/ 13683308 w 27435120"/>
              <a:gd name="connsiteY222" fmla="*/ 8275833 h 11439056"/>
              <a:gd name="connsiteX223" fmla="*/ 13421108 w 27435120"/>
              <a:gd name="connsiteY223" fmla="*/ 8534789 h 11439056"/>
              <a:gd name="connsiteX224" fmla="*/ 13411516 w 27435120"/>
              <a:gd name="connsiteY224" fmla="*/ 8951150 h 11439056"/>
              <a:gd name="connsiteX225" fmla="*/ 13195682 w 27435120"/>
              <a:gd name="connsiteY225" fmla="*/ 9902349 h 11439056"/>
              <a:gd name="connsiteX226" fmla="*/ 13101354 w 27435120"/>
              <a:gd name="connsiteY226" fmla="*/ 10151150 h 11439056"/>
              <a:gd name="connsiteX227" fmla="*/ 12671281 w 27435120"/>
              <a:gd name="connsiteY227" fmla="*/ 10220543 h 11439056"/>
              <a:gd name="connsiteX228" fmla="*/ 12501811 w 27435120"/>
              <a:gd name="connsiteY228" fmla="*/ 10071601 h 11439056"/>
              <a:gd name="connsiteX229" fmla="*/ 12314755 w 27435120"/>
              <a:gd name="connsiteY229" fmla="*/ 10071601 h 11439056"/>
              <a:gd name="connsiteX230" fmla="*/ 12212432 w 27435120"/>
              <a:gd name="connsiteY230" fmla="*/ 10051291 h 11439056"/>
              <a:gd name="connsiteX231" fmla="*/ 12006191 w 27435120"/>
              <a:gd name="connsiteY231" fmla="*/ 9565536 h 11439056"/>
              <a:gd name="connsiteX232" fmla="*/ 11726403 w 27435120"/>
              <a:gd name="connsiteY232" fmla="*/ 7581898 h 11439056"/>
              <a:gd name="connsiteX233" fmla="*/ 11688033 w 27435120"/>
              <a:gd name="connsiteY233" fmla="*/ 7314479 h 11439056"/>
              <a:gd name="connsiteX234" fmla="*/ 11566526 w 27435120"/>
              <a:gd name="connsiteY234" fmla="*/ 7571743 h 11439056"/>
              <a:gd name="connsiteX235" fmla="*/ 11500976 w 27435120"/>
              <a:gd name="connsiteY235" fmla="*/ 7959331 h 11439056"/>
              <a:gd name="connsiteX236" fmla="*/ 11406648 w 27435120"/>
              <a:gd name="connsiteY236" fmla="*/ 9326891 h 11439056"/>
              <a:gd name="connsiteX237" fmla="*/ 11398654 w 27435120"/>
              <a:gd name="connsiteY237" fmla="*/ 9753407 h 11439056"/>
              <a:gd name="connsiteX238" fmla="*/ 11379469 w 27435120"/>
              <a:gd name="connsiteY238" fmla="*/ 9953125 h 11439056"/>
              <a:gd name="connsiteX239" fmla="*/ 11182819 w 27435120"/>
              <a:gd name="connsiteY239" fmla="*/ 10071601 h 11439056"/>
              <a:gd name="connsiteX240" fmla="*/ 10573685 w 27435120"/>
              <a:gd name="connsiteY240" fmla="*/ 9814338 h 11439056"/>
              <a:gd name="connsiteX241" fmla="*/ 10311485 w 27435120"/>
              <a:gd name="connsiteY241" fmla="*/ 9744944 h 11439056"/>
              <a:gd name="connsiteX242" fmla="*/ 9823857 w 27435120"/>
              <a:gd name="connsiteY242" fmla="*/ 9298118 h 11439056"/>
              <a:gd name="connsiteX243" fmla="*/ 9748716 w 27435120"/>
              <a:gd name="connsiteY243" fmla="*/ 8881757 h 11439056"/>
              <a:gd name="connsiteX244" fmla="*/ 9711943 w 27435120"/>
              <a:gd name="connsiteY244" fmla="*/ 8841136 h 11439056"/>
              <a:gd name="connsiteX245" fmla="*/ 9663979 w 27435120"/>
              <a:gd name="connsiteY245" fmla="*/ 8900374 h 11439056"/>
              <a:gd name="connsiteX246" fmla="*/ 9644794 w 27435120"/>
              <a:gd name="connsiteY246" fmla="*/ 9447060 h 11439056"/>
              <a:gd name="connsiteX247" fmla="*/ 9636801 w 27435120"/>
              <a:gd name="connsiteY247" fmla="*/ 9744944 h 11439056"/>
              <a:gd name="connsiteX248" fmla="*/ 9307452 w 27435120"/>
              <a:gd name="connsiteY248" fmla="*/ 10071601 h 11439056"/>
              <a:gd name="connsiteX249" fmla="*/ 8896567 w 27435120"/>
              <a:gd name="connsiteY249" fmla="*/ 9912504 h 11439056"/>
              <a:gd name="connsiteX250" fmla="*/ 8680731 w 27435120"/>
              <a:gd name="connsiteY250" fmla="*/ 9804182 h 11439056"/>
              <a:gd name="connsiteX251" fmla="*/ 8324203 w 27435120"/>
              <a:gd name="connsiteY251" fmla="*/ 9614620 h 11439056"/>
              <a:gd name="connsiteX252" fmla="*/ 8146739 w 27435120"/>
              <a:gd name="connsiteY252" fmla="*/ 9387821 h 11439056"/>
              <a:gd name="connsiteX253" fmla="*/ 7940497 w 27435120"/>
              <a:gd name="connsiteY253" fmla="*/ 9447060 h 11439056"/>
              <a:gd name="connsiteX254" fmla="*/ 7865354 w 27435120"/>
              <a:gd name="connsiteY254" fmla="*/ 9873576 h 11439056"/>
              <a:gd name="connsiteX255" fmla="*/ 7715069 w 27435120"/>
              <a:gd name="connsiteY255" fmla="*/ 9992053 h 11439056"/>
              <a:gd name="connsiteX256" fmla="*/ 7472055 w 27435120"/>
              <a:gd name="connsiteY256" fmla="*/ 9932814 h 11439056"/>
              <a:gd name="connsiteX257" fmla="*/ 7086749 w 27435120"/>
              <a:gd name="connsiteY257" fmla="*/ 9634930 h 11439056"/>
              <a:gd name="connsiteX258" fmla="*/ 6955650 w 27435120"/>
              <a:gd name="connsiteY258" fmla="*/ 9308273 h 11439056"/>
              <a:gd name="connsiteX259" fmla="*/ 6814957 w 27435120"/>
              <a:gd name="connsiteY259" fmla="*/ 9604465 h 11439056"/>
              <a:gd name="connsiteX260" fmla="*/ 6778185 w 27435120"/>
              <a:gd name="connsiteY260" fmla="*/ 9645085 h 11439056"/>
              <a:gd name="connsiteX261" fmla="*/ 6730222 w 27435120"/>
              <a:gd name="connsiteY261" fmla="*/ 9575692 h 11439056"/>
              <a:gd name="connsiteX262" fmla="*/ 6356108 w 27435120"/>
              <a:gd name="connsiteY262" fmla="*/ 9089937 h 11439056"/>
              <a:gd name="connsiteX263" fmla="*/ 6037951 w 27435120"/>
              <a:gd name="connsiteY263" fmla="*/ 7630981 h 11439056"/>
              <a:gd name="connsiteX264" fmla="*/ 5775751 w 27435120"/>
              <a:gd name="connsiteY264" fmla="*/ 6163563 h 11439056"/>
              <a:gd name="connsiteX265" fmla="*/ 5700609 w 27435120"/>
              <a:gd name="connsiteY265" fmla="*/ 5963845 h 11439056"/>
              <a:gd name="connsiteX266" fmla="*/ 5513551 w 27435120"/>
              <a:gd name="connsiteY266" fmla="*/ 5945227 h 11439056"/>
              <a:gd name="connsiteX267" fmla="*/ 5419224 w 27435120"/>
              <a:gd name="connsiteY267" fmla="*/ 6094169 h 11439056"/>
              <a:gd name="connsiteX268" fmla="*/ 5118653 w 27435120"/>
              <a:gd name="connsiteY268" fmla="*/ 6569769 h 11439056"/>
              <a:gd name="connsiteX269" fmla="*/ 5072288 w 27435120"/>
              <a:gd name="connsiteY269" fmla="*/ 6957357 h 11439056"/>
              <a:gd name="connsiteX270" fmla="*/ 5091474 w 27435120"/>
              <a:gd name="connsiteY270" fmla="*/ 7314479 h 11439056"/>
              <a:gd name="connsiteX271" fmla="*/ 5062696 w 27435120"/>
              <a:gd name="connsiteY271" fmla="*/ 7363563 h 11439056"/>
              <a:gd name="connsiteX272" fmla="*/ 5025924 w 27435120"/>
              <a:gd name="connsiteY272" fmla="*/ 7314479 h 11439056"/>
              <a:gd name="connsiteX273" fmla="*/ 4922003 w 27435120"/>
              <a:gd name="connsiteY273" fmla="*/ 6877808 h 11439056"/>
              <a:gd name="connsiteX274" fmla="*/ 4790904 w 27435120"/>
              <a:gd name="connsiteY274" fmla="*/ 5875834 h 11439056"/>
              <a:gd name="connsiteX275" fmla="*/ 4744539 w 27435120"/>
              <a:gd name="connsiteY275" fmla="*/ 5806440 h 11439056"/>
              <a:gd name="connsiteX276" fmla="*/ 4698174 w 27435120"/>
              <a:gd name="connsiteY276" fmla="*/ 5865679 h 11439056"/>
              <a:gd name="connsiteX277" fmla="*/ 4631026 w 27435120"/>
              <a:gd name="connsiteY277" fmla="*/ 6688245 h 11439056"/>
              <a:gd name="connsiteX278" fmla="*/ 4575068 w 27435120"/>
              <a:gd name="connsiteY278" fmla="*/ 6808415 h 11439056"/>
              <a:gd name="connsiteX279" fmla="*/ 4482339 w 27435120"/>
              <a:gd name="connsiteY279" fmla="*/ 6688245 h 11439056"/>
              <a:gd name="connsiteX280" fmla="*/ 4416789 w 27435120"/>
              <a:gd name="connsiteY280" fmla="*/ 6371743 h 11439056"/>
              <a:gd name="connsiteX281" fmla="*/ 4359233 w 27435120"/>
              <a:gd name="connsiteY281" fmla="*/ 6312505 h 11439056"/>
              <a:gd name="connsiteX282" fmla="*/ 4303276 w 27435120"/>
              <a:gd name="connsiteY282" fmla="*/ 6371743 h 11439056"/>
              <a:gd name="connsiteX283" fmla="*/ 4135404 w 27435120"/>
              <a:gd name="connsiteY283" fmla="*/ 7343252 h 11439056"/>
              <a:gd name="connsiteX284" fmla="*/ 4013897 w 27435120"/>
              <a:gd name="connsiteY284" fmla="*/ 8563562 h 11439056"/>
              <a:gd name="connsiteX285" fmla="*/ 3611005 w 27435120"/>
              <a:gd name="connsiteY285" fmla="*/ 9218569 h 11439056"/>
              <a:gd name="connsiteX286" fmla="*/ 3422349 w 27435120"/>
              <a:gd name="connsiteY286" fmla="*/ 9249034 h 11439056"/>
              <a:gd name="connsiteX287" fmla="*/ 3385577 w 27435120"/>
              <a:gd name="connsiteY287" fmla="*/ 9089937 h 11439056"/>
              <a:gd name="connsiteX288" fmla="*/ 3216107 w 27435120"/>
              <a:gd name="connsiteY288" fmla="*/ 8632956 h 11439056"/>
              <a:gd name="connsiteX289" fmla="*/ 3085007 w 27435120"/>
              <a:gd name="connsiteY289" fmla="*/ 8653266 h 11439056"/>
              <a:gd name="connsiteX290" fmla="*/ 3009864 w 27435120"/>
              <a:gd name="connsiteY290" fmla="*/ 8841136 h 11439056"/>
              <a:gd name="connsiteX291" fmla="*/ 2861178 w 27435120"/>
              <a:gd name="connsiteY291" fmla="*/ 8871601 h 11439056"/>
              <a:gd name="connsiteX292" fmla="*/ 2841992 w 27435120"/>
              <a:gd name="connsiteY292" fmla="*/ 8742970 h 11439056"/>
              <a:gd name="connsiteX293" fmla="*/ 2757257 w 27435120"/>
              <a:gd name="connsiteY293" fmla="*/ 8563562 h 11439056"/>
              <a:gd name="connsiteX294" fmla="*/ 2738072 w 27435120"/>
              <a:gd name="connsiteY294" fmla="*/ 8434930 h 11439056"/>
              <a:gd name="connsiteX295" fmla="*/ 2766850 w 27435120"/>
              <a:gd name="connsiteY295" fmla="*/ 8106581 h 11439056"/>
              <a:gd name="connsiteX296" fmla="*/ 2701300 w 27435120"/>
              <a:gd name="connsiteY296" fmla="*/ 8047342 h 11439056"/>
              <a:gd name="connsiteX297" fmla="*/ 2579793 w 27435120"/>
              <a:gd name="connsiteY297" fmla="*/ 7998259 h 11439056"/>
              <a:gd name="connsiteX298" fmla="*/ 2419915 w 27435120"/>
              <a:gd name="connsiteY298" fmla="*/ 7730840 h 11439056"/>
              <a:gd name="connsiteX299" fmla="*/ 2504650 w 27435120"/>
              <a:gd name="connsiteY299" fmla="*/ 7602209 h 11439056"/>
              <a:gd name="connsiteX300" fmla="*/ 2298408 w 27435120"/>
              <a:gd name="connsiteY300" fmla="*/ 6063704 h 11439056"/>
              <a:gd name="connsiteX301" fmla="*/ 2213673 w 27435120"/>
              <a:gd name="connsiteY301" fmla="*/ 5628725 h 11439056"/>
              <a:gd name="connsiteX302" fmla="*/ 2148123 w 27435120"/>
              <a:gd name="connsiteY302" fmla="*/ 5340996 h 11439056"/>
              <a:gd name="connsiteX303" fmla="*/ 2063387 w 27435120"/>
              <a:gd name="connsiteY303" fmla="*/ 5281758 h 11439056"/>
              <a:gd name="connsiteX304" fmla="*/ 2007430 w 27435120"/>
              <a:gd name="connsiteY304" fmla="*/ 5330841 h 11439056"/>
              <a:gd name="connsiteX305" fmla="*/ 1951473 w 27435120"/>
              <a:gd name="connsiteY305" fmla="*/ 5569487 h 11439056"/>
              <a:gd name="connsiteX306" fmla="*/ 1652501 w 27435120"/>
              <a:gd name="connsiteY306" fmla="*/ 7849317 h 11439056"/>
              <a:gd name="connsiteX307" fmla="*/ 1538988 w 27435120"/>
              <a:gd name="connsiteY307" fmla="*/ 8742970 h 11439056"/>
              <a:gd name="connsiteX308" fmla="*/ 1407888 w 27435120"/>
              <a:gd name="connsiteY308" fmla="*/ 8792053 h 11439056"/>
              <a:gd name="connsiteX309" fmla="*/ 1332746 w 27435120"/>
              <a:gd name="connsiteY309" fmla="*/ 8812363 h 11439056"/>
              <a:gd name="connsiteX310" fmla="*/ 1201646 w 27435120"/>
              <a:gd name="connsiteY310" fmla="*/ 10120684 h 11439056"/>
              <a:gd name="connsiteX311" fmla="*/ 1174467 w 27435120"/>
              <a:gd name="connsiteY311" fmla="*/ 10418569 h 11439056"/>
              <a:gd name="connsiteX312" fmla="*/ 910668 w 27435120"/>
              <a:gd name="connsiteY312" fmla="*/ 10685988 h 11439056"/>
              <a:gd name="connsiteX313" fmla="*/ 630882 w 27435120"/>
              <a:gd name="connsiteY313" fmla="*/ 10796002 h 11439056"/>
              <a:gd name="connsiteX314" fmla="*/ 498183 w 27435120"/>
              <a:gd name="connsiteY314" fmla="*/ 10657215 h 11439056"/>
              <a:gd name="connsiteX315" fmla="*/ 526961 w 27435120"/>
              <a:gd name="connsiteY315" fmla="*/ 9853266 h 11439056"/>
              <a:gd name="connsiteX316" fmla="*/ 480597 w 27435120"/>
              <a:gd name="connsiteY316" fmla="*/ 9555381 h 11439056"/>
              <a:gd name="connsiteX317" fmla="*/ 471004 w 27435120"/>
              <a:gd name="connsiteY317" fmla="*/ 8802208 h 11439056"/>
              <a:gd name="connsiteX318" fmla="*/ 480597 w 27435120"/>
              <a:gd name="connsiteY318" fmla="*/ 8445085 h 11439056"/>
              <a:gd name="connsiteX319" fmla="*/ 330312 w 27435120"/>
              <a:gd name="connsiteY319" fmla="*/ 8463703 h 11439056"/>
              <a:gd name="connsiteX320" fmla="*/ 320719 w 27435120"/>
              <a:gd name="connsiteY320" fmla="*/ 8524634 h 11439056"/>
              <a:gd name="connsiteX321" fmla="*/ 359090 w 27435120"/>
              <a:gd name="connsiteY321" fmla="*/ 9753407 h 11439056"/>
              <a:gd name="connsiteX322" fmla="*/ 376676 w 27435120"/>
              <a:gd name="connsiteY322" fmla="*/ 10051291 h 11439056"/>
              <a:gd name="connsiteX323" fmla="*/ 283947 w 27435120"/>
              <a:gd name="connsiteY323" fmla="*/ 10110529 h 11439056"/>
              <a:gd name="connsiteX324" fmla="*/ 208805 w 27435120"/>
              <a:gd name="connsiteY324" fmla="*/ 10220543 h 11439056"/>
              <a:gd name="connsiteX325" fmla="*/ 170434 w 27435120"/>
              <a:gd name="connsiteY325" fmla="*/ 10289937 h 11439056"/>
              <a:gd name="connsiteX326" fmla="*/ 95291 w 27435120"/>
              <a:gd name="connsiteY326" fmla="*/ 10220543 h 11439056"/>
              <a:gd name="connsiteX327" fmla="*/ 95291 w 27435120"/>
              <a:gd name="connsiteY327" fmla="*/ 9624775 h 11439056"/>
              <a:gd name="connsiteX328" fmla="*/ 104884 w 27435120"/>
              <a:gd name="connsiteY328" fmla="*/ 8812363 h 11439056"/>
              <a:gd name="connsiteX329" fmla="*/ 124069 w 27435120"/>
              <a:gd name="connsiteY329" fmla="*/ 8316454 h 11439056"/>
              <a:gd name="connsiteX330" fmla="*/ 124069 w 27435120"/>
              <a:gd name="connsiteY330" fmla="*/ 7651292 h 11439056"/>
              <a:gd name="connsiteX331" fmla="*/ 104884 w 27435120"/>
              <a:gd name="connsiteY331" fmla="*/ 7512505 h 11439056"/>
              <a:gd name="connsiteX332" fmla="*/ 160841 w 27435120"/>
              <a:gd name="connsiteY332" fmla="*/ 6292195 h 11439056"/>
              <a:gd name="connsiteX333" fmla="*/ 255169 w 27435120"/>
              <a:gd name="connsiteY333" fmla="*/ 4736765 h 11439056"/>
              <a:gd name="connsiteX334" fmla="*/ 301534 w 27435120"/>
              <a:gd name="connsiteY334" fmla="*/ 2940997 h 11439056"/>
              <a:gd name="connsiteX335" fmla="*/ 293540 w 27435120"/>
              <a:gd name="connsiteY335" fmla="*/ 2653268 h 11439056"/>
              <a:gd name="connsiteX336" fmla="*/ 218397 w 27435120"/>
              <a:gd name="connsiteY336" fmla="*/ 2940997 h 11439056"/>
              <a:gd name="connsiteX337" fmla="*/ 199212 w 27435120"/>
              <a:gd name="connsiteY337" fmla="*/ 3149177 h 11439056"/>
              <a:gd name="connsiteX338" fmla="*/ 133662 w 27435120"/>
              <a:gd name="connsiteY338" fmla="*/ 4310249 h 11439056"/>
              <a:gd name="connsiteX339" fmla="*/ 95291 w 27435120"/>
              <a:gd name="connsiteY339" fmla="*/ 4518429 h 11439056"/>
              <a:gd name="connsiteX340" fmla="*/ 29741 w 27435120"/>
              <a:gd name="connsiteY340" fmla="*/ 4557357 h 11439056"/>
              <a:gd name="connsiteX341" fmla="*/ 2562 w 27435120"/>
              <a:gd name="connsiteY341" fmla="*/ 4487964 h 11439056"/>
              <a:gd name="connsiteX342" fmla="*/ 29741 w 27435120"/>
              <a:gd name="connsiteY342" fmla="*/ 3763563 h 11439056"/>
              <a:gd name="connsiteX343" fmla="*/ 87297 w 27435120"/>
              <a:gd name="connsiteY343" fmla="*/ 1908557 h 11439056"/>
              <a:gd name="connsiteX344" fmla="*/ 104884 w 27435120"/>
              <a:gd name="connsiteY344" fmla="*/ 1800235 h 11439056"/>
              <a:gd name="connsiteX345" fmla="*/ 170434 w 27435120"/>
              <a:gd name="connsiteY345" fmla="*/ 1908557 h 11439056"/>
              <a:gd name="connsiteX346" fmla="*/ 255169 w 27435120"/>
              <a:gd name="connsiteY346" fmla="*/ 2316455 h 11439056"/>
              <a:gd name="connsiteX347" fmla="*/ 264762 w 27435120"/>
              <a:gd name="connsiteY347" fmla="*/ 2375694 h 11439056"/>
              <a:gd name="connsiteX348" fmla="*/ 274354 w 27435120"/>
              <a:gd name="connsiteY348" fmla="*/ 2365538 h 11439056"/>
              <a:gd name="connsiteX349" fmla="*/ 255169 w 27435120"/>
              <a:gd name="connsiteY349" fmla="*/ 2316455 h 11439056"/>
              <a:gd name="connsiteX350" fmla="*/ 368682 w 27435120"/>
              <a:gd name="connsiteY350" fmla="*/ 1284015 h 11439056"/>
              <a:gd name="connsiteX351" fmla="*/ 386269 w 27435120"/>
              <a:gd name="connsiteY351" fmla="*/ 1016596 h 11439056"/>
              <a:gd name="connsiteX352" fmla="*/ 648469 w 27435120"/>
              <a:gd name="connsiteY352" fmla="*/ 877809 h 11439056"/>
              <a:gd name="connsiteX353" fmla="*/ 602104 w 27435120"/>
              <a:gd name="connsiteY353" fmla="*/ 906582 h 11439056"/>
              <a:gd name="connsiteX354" fmla="*/ 592511 w 27435120"/>
              <a:gd name="connsiteY354" fmla="*/ 926893 h 11439056"/>
              <a:gd name="connsiteX355" fmla="*/ 648469 w 27435120"/>
              <a:gd name="connsiteY355" fmla="*/ 877809 h 11439056"/>
              <a:gd name="connsiteX356" fmla="*/ 1136096 w 27435120"/>
              <a:gd name="connsiteY356" fmla="*/ 1502351 h 11439056"/>
              <a:gd name="connsiteX357" fmla="*/ 1492624 w 27435120"/>
              <a:gd name="connsiteY357" fmla="*/ 1869629 h 11439056"/>
              <a:gd name="connsiteX358" fmla="*/ 1698866 w 27435120"/>
              <a:gd name="connsiteY358" fmla="*/ 2018571 h 11439056"/>
              <a:gd name="connsiteX359" fmla="*/ 2130536 w 27435120"/>
              <a:gd name="connsiteY359" fmla="*/ 2285990 h 11439056"/>
              <a:gd name="connsiteX360" fmla="*/ 2373551 w 27435120"/>
              <a:gd name="connsiteY360" fmla="*/ 2306300 h 11439056"/>
              <a:gd name="connsiteX361" fmla="*/ 2861178 w 27435120"/>
              <a:gd name="connsiteY361" fmla="*/ 2583874 h 11439056"/>
              <a:gd name="connsiteX362" fmla="*/ 2992278 w 27435120"/>
              <a:gd name="connsiteY362" fmla="*/ 2910531 h 11439056"/>
              <a:gd name="connsiteX363" fmla="*/ 3123377 w 27435120"/>
              <a:gd name="connsiteY363" fmla="*/ 2890221 h 11439056"/>
              <a:gd name="connsiteX364" fmla="*/ 3347207 w 27435120"/>
              <a:gd name="connsiteY364" fmla="*/ 1818853 h 11439056"/>
              <a:gd name="connsiteX365" fmla="*/ 3684549 w 27435120"/>
              <a:gd name="connsiteY365" fmla="*/ 282041 h 11439056"/>
              <a:gd name="connsiteX366" fmla="*/ 3788469 w 27435120"/>
              <a:gd name="connsiteY366" fmla="*/ 104326 h 11439056"/>
              <a:gd name="connsiteX367" fmla="*/ 3962536 w 27435120"/>
              <a:gd name="connsiteY367" fmla="*/ 24 h 1143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</a:cxnLst>
            <a:rect l="l" t="t" r="r" b="b"/>
            <a:pathLst>
              <a:path w="27435120" h="11439056">
                <a:moveTo>
                  <a:pt x="22113293" y="8728822"/>
                </a:moveTo>
                <a:cubicBezTo>
                  <a:pt x="22100477" y="8728266"/>
                  <a:pt x="22089685" y="8737470"/>
                  <a:pt x="22089685" y="8751432"/>
                </a:cubicBezTo>
                <a:cubicBezTo>
                  <a:pt x="22089685" y="8761587"/>
                  <a:pt x="22099277" y="8771743"/>
                  <a:pt x="22108871" y="8771743"/>
                </a:cubicBezTo>
                <a:cubicBezTo>
                  <a:pt x="22126457" y="8781898"/>
                  <a:pt x="22136049" y="8771743"/>
                  <a:pt x="22136049" y="8751432"/>
                </a:cubicBezTo>
                <a:cubicBezTo>
                  <a:pt x="22136049" y="8742970"/>
                  <a:pt x="22126457" y="8732815"/>
                  <a:pt x="22126457" y="8732815"/>
                </a:cubicBezTo>
                <a:cubicBezTo>
                  <a:pt x="22122061" y="8730276"/>
                  <a:pt x="22117565" y="8729006"/>
                  <a:pt x="22113293" y="8728822"/>
                </a:cubicBezTo>
                <a:close/>
                <a:moveTo>
                  <a:pt x="26635011" y="7541278"/>
                </a:moveTo>
                <a:cubicBezTo>
                  <a:pt x="26503911" y="7571743"/>
                  <a:pt x="26428769" y="7671602"/>
                  <a:pt x="26344035" y="7769768"/>
                </a:cubicBezTo>
                <a:cubicBezTo>
                  <a:pt x="26334441" y="7779924"/>
                  <a:pt x="26315257" y="7829007"/>
                  <a:pt x="26324849" y="7839162"/>
                </a:cubicBezTo>
                <a:cubicBezTo>
                  <a:pt x="26344035" y="7869627"/>
                  <a:pt x="26372813" y="7839162"/>
                  <a:pt x="26390399" y="7829007"/>
                </a:cubicBezTo>
                <a:cubicBezTo>
                  <a:pt x="26484727" y="7740996"/>
                  <a:pt x="26569461" y="7651292"/>
                  <a:pt x="26635011" y="7541278"/>
                </a:cubicBezTo>
                <a:close/>
                <a:moveTo>
                  <a:pt x="27153639" y="5795680"/>
                </a:moveTo>
                <a:cubicBezTo>
                  <a:pt x="27088565" y="5809587"/>
                  <a:pt x="26982947" y="5923436"/>
                  <a:pt x="26989941" y="5984155"/>
                </a:cubicBezTo>
                <a:cubicBezTo>
                  <a:pt x="26989941" y="5994310"/>
                  <a:pt x="27018719" y="6014621"/>
                  <a:pt x="27028311" y="6004466"/>
                </a:cubicBezTo>
                <a:cubicBezTo>
                  <a:pt x="27113047" y="5984155"/>
                  <a:pt x="27169003" y="5924917"/>
                  <a:pt x="27205775" y="5845368"/>
                </a:cubicBezTo>
                <a:cubicBezTo>
                  <a:pt x="27196183" y="5825058"/>
                  <a:pt x="27188189" y="5806440"/>
                  <a:pt x="27178597" y="5796285"/>
                </a:cubicBezTo>
                <a:cubicBezTo>
                  <a:pt x="27171403" y="5793746"/>
                  <a:pt x="27162933" y="5793693"/>
                  <a:pt x="27153639" y="5795680"/>
                </a:cubicBezTo>
                <a:close/>
                <a:moveTo>
                  <a:pt x="23429461" y="3883733"/>
                </a:moveTo>
                <a:cubicBezTo>
                  <a:pt x="23429461" y="3893888"/>
                  <a:pt x="23429461" y="3893888"/>
                  <a:pt x="23429461" y="3893888"/>
                </a:cubicBezTo>
                <a:cubicBezTo>
                  <a:pt x="23448647" y="3893888"/>
                  <a:pt x="23448647" y="3893888"/>
                  <a:pt x="23448647" y="3893888"/>
                </a:cubicBezTo>
                <a:close/>
                <a:moveTo>
                  <a:pt x="21827485" y="3604466"/>
                </a:moveTo>
                <a:cubicBezTo>
                  <a:pt x="21808299" y="3614621"/>
                  <a:pt x="21808299" y="3614621"/>
                  <a:pt x="21808299" y="3614621"/>
                </a:cubicBezTo>
                <a:lnTo>
                  <a:pt x="21827485" y="3614621"/>
                </a:lnTo>
                <a:cubicBezTo>
                  <a:pt x="21827485" y="3604466"/>
                  <a:pt x="21827485" y="3604466"/>
                  <a:pt x="21827485" y="3604466"/>
                </a:cubicBezTo>
                <a:close/>
                <a:moveTo>
                  <a:pt x="19259847" y="937048"/>
                </a:moveTo>
                <a:cubicBezTo>
                  <a:pt x="19259847" y="937048"/>
                  <a:pt x="19259847" y="937048"/>
                  <a:pt x="19267841" y="937048"/>
                </a:cubicBezTo>
                <a:lnTo>
                  <a:pt x="19260701" y="938792"/>
                </a:lnTo>
                <a:close/>
                <a:moveTo>
                  <a:pt x="3962536" y="24"/>
                </a:moveTo>
                <a:cubicBezTo>
                  <a:pt x="4022291" y="1082"/>
                  <a:pt x="4083444" y="38318"/>
                  <a:pt x="4144997" y="112789"/>
                </a:cubicBezTo>
                <a:cubicBezTo>
                  <a:pt x="4200954" y="182182"/>
                  <a:pt x="4256912" y="261730"/>
                  <a:pt x="4312868" y="341279"/>
                </a:cubicBezTo>
                <a:cubicBezTo>
                  <a:pt x="4351240" y="390362"/>
                  <a:pt x="4407197" y="451293"/>
                  <a:pt x="4453561" y="410673"/>
                </a:cubicBezTo>
                <a:cubicBezTo>
                  <a:pt x="4631026" y="271886"/>
                  <a:pt x="4659804" y="410673"/>
                  <a:pt x="4725353" y="530842"/>
                </a:cubicBezTo>
                <a:cubicBezTo>
                  <a:pt x="4800496" y="669629"/>
                  <a:pt x="4837268" y="659474"/>
                  <a:pt x="4968368" y="530842"/>
                </a:cubicBezTo>
                <a:cubicBezTo>
                  <a:pt x="5043511" y="451293"/>
                  <a:pt x="5101067" y="490221"/>
                  <a:pt x="5147431" y="569770"/>
                </a:cubicBezTo>
                <a:cubicBezTo>
                  <a:pt x="5203388" y="698402"/>
                  <a:pt x="5249753" y="827034"/>
                  <a:pt x="5259346" y="965821"/>
                </a:cubicBezTo>
                <a:cubicBezTo>
                  <a:pt x="5278531" y="1194311"/>
                  <a:pt x="5419224" y="1322943"/>
                  <a:pt x="5540731" y="1471885"/>
                </a:cubicBezTo>
                <a:cubicBezTo>
                  <a:pt x="5579101" y="1522661"/>
                  <a:pt x="5615873" y="1512506"/>
                  <a:pt x="5662238" y="1482041"/>
                </a:cubicBezTo>
                <a:cubicBezTo>
                  <a:pt x="5756566" y="1402492"/>
                  <a:pt x="5858887" y="1432957"/>
                  <a:pt x="5953215" y="1482041"/>
                </a:cubicBezTo>
                <a:cubicBezTo>
                  <a:pt x="6188236" y="1602210"/>
                  <a:pt x="6421658" y="1720686"/>
                  <a:pt x="6647085" y="1859474"/>
                </a:cubicBezTo>
                <a:cubicBezTo>
                  <a:pt x="6768592" y="1928867"/>
                  <a:pt x="6843735" y="2047344"/>
                  <a:pt x="6918878" y="2157358"/>
                </a:cubicBezTo>
                <a:cubicBezTo>
                  <a:pt x="7011607" y="2285990"/>
                  <a:pt x="7115527" y="2583874"/>
                  <a:pt x="7115527" y="2742971"/>
                </a:cubicBezTo>
                <a:cubicBezTo>
                  <a:pt x="7115527" y="2761589"/>
                  <a:pt x="7115527" y="2781899"/>
                  <a:pt x="7125120" y="2802210"/>
                </a:cubicBezTo>
                <a:cubicBezTo>
                  <a:pt x="7125120" y="2851293"/>
                  <a:pt x="7125120" y="2920686"/>
                  <a:pt x="7171484" y="2930842"/>
                </a:cubicBezTo>
                <a:cubicBezTo>
                  <a:pt x="7227442" y="2951152"/>
                  <a:pt x="7246627" y="2881758"/>
                  <a:pt x="7265813" y="2841138"/>
                </a:cubicBezTo>
                <a:cubicBezTo>
                  <a:pt x="7331362" y="2702351"/>
                  <a:pt x="7358542" y="2543253"/>
                  <a:pt x="7396912" y="2385849"/>
                </a:cubicBezTo>
                <a:cubicBezTo>
                  <a:pt x="7443277" y="2175976"/>
                  <a:pt x="7545599" y="2028726"/>
                  <a:pt x="7734255" y="1939022"/>
                </a:cubicBezTo>
                <a:cubicBezTo>
                  <a:pt x="7855762" y="1869629"/>
                  <a:pt x="7967676" y="1859474"/>
                  <a:pt x="8071597" y="1977950"/>
                </a:cubicBezTo>
                <a:cubicBezTo>
                  <a:pt x="8220283" y="2157358"/>
                  <a:pt x="8474489" y="2175976"/>
                  <a:pt x="8624773" y="2365538"/>
                </a:cubicBezTo>
                <a:cubicBezTo>
                  <a:pt x="8642361" y="2375694"/>
                  <a:pt x="8661545" y="2385849"/>
                  <a:pt x="8680731" y="2385849"/>
                </a:cubicBezTo>
                <a:cubicBezTo>
                  <a:pt x="8962117" y="2345228"/>
                  <a:pt x="9008481" y="2612647"/>
                  <a:pt x="9139581" y="2781899"/>
                </a:cubicBezTo>
                <a:cubicBezTo>
                  <a:pt x="9166759" y="2822520"/>
                  <a:pt x="9176353" y="2890221"/>
                  <a:pt x="9195537" y="2940997"/>
                </a:cubicBezTo>
                <a:cubicBezTo>
                  <a:pt x="9214723" y="2979925"/>
                  <a:pt x="9233909" y="3020545"/>
                  <a:pt x="9280273" y="3010390"/>
                </a:cubicBezTo>
                <a:cubicBezTo>
                  <a:pt x="9299458" y="3000235"/>
                  <a:pt x="9326637" y="2979925"/>
                  <a:pt x="9336230" y="2951152"/>
                </a:cubicBezTo>
                <a:cubicBezTo>
                  <a:pt x="9382594" y="2851293"/>
                  <a:pt x="9420965" y="2751434"/>
                  <a:pt x="9457737" y="2643112"/>
                </a:cubicBezTo>
                <a:cubicBezTo>
                  <a:pt x="9486515" y="2563564"/>
                  <a:pt x="9523288" y="2484015"/>
                  <a:pt x="9588837" y="2414622"/>
                </a:cubicBezTo>
                <a:cubicBezTo>
                  <a:pt x="9785486" y="2206441"/>
                  <a:pt x="9916586" y="2196286"/>
                  <a:pt x="10095650" y="2434932"/>
                </a:cubicBezTo>
                <a:cubicBezTo>
                  <a:pt x="10236342" y="2622802"/>
                  <a:pt x="10423399" y="2692196"/>
                  <a:pt x="10620049" y="2761589"/>
                </a:cubicBezTo>
                <a:cubicBezTo>
                  <a:pt x="10779927" y="2812365"/>
                  <a:pt x="10995762" y="2761589"/>
                  <a:pt x="11088492" y="3000235"/>
                </a:cubicBezTo>
                <a:cubicBezTo>
                  <a:pt x="11098084" y="3049318"/>
                  <a:pt x="11154041" y="3010390"/>
                  <a:pt x="11173226" y="2979925"/>
                </a:cubicBezTo>
                <a:cubicBezTo>
                  <a:pt x="11209998" y="2900376"/>
                  <a:pt x="11257962" y="2822520"/>
                  <a:pt x="11294733" y="2742971"/>
                </a:cubicBezTo>
                <a:cubicBezTo>
                  <a:pt x="11323511" y="2702351"/>
                  <a:pt x="11323511" y="2643112"/>
                  <a:pt x="11350692" y="2604184"/>
                </a:cubicBezTo>
                <a:cubicBezTo>
                  <a:pt x="11416241" y="2494170"/>
                  <a:pt x="11425833" y="2335073"/>
                  <a:pt x="11576118" y="2296145"/>
                </a:cubicBezTo>
                <a:cubicBezTo>
                  <a:pt x="11604896" y="2434932"/>
                  <a:pt x="11510569" y="2524636"/>
                  <a:pt x="11473796" y="2622802"/>
                </a:cubicBezTo>
                <a:cubicBezTo>
                  <a:pt x="11406648" y="2781899"/>
                  <a:pt x="11350692" y="2940997"/>
                  <a:pt x="11323511" y="3108557"/>
                </a:cubicBezTo>
                <a:cubicBezTo>
                  <a:pt x="11313920" y="3159332"/>
                  <a:pt x="11313920" y="3218571"/>
                  <a:pt x="11369877" y="3238881"/>
                </a:cubicBezTo>
                <a:cubicBezTo>
                  <a:pt x="11425833" y="3277809"/>
                  <a:pt x="11473796" y="3238881"/>
                  <a:pt x="11520161" y="3198260"/>
                </a:cubicBezTo>
                <a:cubicBezTo>
                  <a:pt x="11539346" y="3179643"/>
                  <a:pt x="11556933" y="3149177"/>
                  <a:pt x="11566526" y="3128867"/>
                </a:cubicBezTo>
                <a:cubicBezTo>
                  <a:pt x="11632076" y="2910531"/>
                  <a:pt x="11801546" y="2761589"/>
                  <a:pt x="11931048" y="2604184"/>
                </a:cubicBezTo>
                <a:cubicBezTo>
                  <a:pt x="12081332" y="2424777"/>
                  <a:pt x="12071740" y="2265679"/>
                  <a:pt x="11913461" y="2108275"/>
                </a:cubicBezTo>
                <a:cubicBezTo>
                  <a:pt x="11884682" y="2077809"/>
                  <a:pt x="11772769" y="2067654"/>
                  <a:pt x="11838318" y="1998261"/>
                </a:cubicBezTo>
                <a:cubicBezTo>
                  <a:pt x="11894276" y="1928867"/>
                  <a:pt x="12042962" y="1898401"/>
                  <a:pt x="12062147" y="1967795"/>
                </a:cubicBezTo>
                <a:cubicBezTo>
                  <a:pt x="12146882" y="2226751"/>
                  <a:pt x="12324347" y="2196286"/>
                  <a:pt x="12520996" y="2206441"/>
                </a:cubicBezTo>
                <a:cubicBezTo>
                  <a:pt x="12661689" y="2206441"/>
                  <a:pt x="12746424" y="2385849"/>
                  <a:pt x="12867931" y="2445087"/>
                </a:cubicBezTo>
                <a:cubicBezTo>
                  <a:pt x="13139724" y="2583874"/>
                  <a:pt x="13224459" y="2812365"/>
                  <a:pt x="13195682" y="3108557"/>
                </a:cubicBezTo>
                <a:cubicBezTo>
                  <a:pt x="13176495" y="3287964"/>
                  <a:pt x="13224459" y="3465679"/>
                  <a:pt x="13242045" y="3645087"/>
                </a:cubicBezTo>
                <a:cubicBezTo>
                  <a:pt x="13270824" y="3873578"/>
                  <a:pt x="13317188" y="4102068"/>
                  <a:pt x="13251639" y="4328866"/>
                </a:cubicBezTo>
                <a:cubicBezTo>
                  <a:pt x="13242045" y="4359332"/>
                  <a:pt x="13242045" y="4398260"/>
                  <a:pt x="13280416" y="4408415"/>
                </a:cubicBezTo>
                <a:cubicBezTo>
                  <a:pt x="13280416" y="4408415"/>
                  <a:pt x="13307595" y="4359332"/>
                  <a:pt x="13317188" y="4339022"/>
                </a:cubicBezTo>
                <a:cubicBezTo>
                  <a:pt x="13430701" y="3953126"/>
                  <a:pt x="13486658" y="3555383"/>
                  <a:pt x="13617758" y="3179643"/>
                </a:cubicBezTo>
                <a:cubicBezTo>
                  <a:pt x="13636944" y="3139022"/>
                  <a:pt x="13636944" y="3079784"/>
                  <a:pt x="13654530" y="3039163"/>
                </a:cubicBezTo>
                <a:cubicBezTo>
                  <a:pt x="13692901" y="2951152"/>
                  <a:pt x="13748858" y="2920686"/>
                  <a:pt x="13833593" y="2990080"/>
                </a:cubicBezTo>
                <a:cubicBezTo>
                  <a:pt x="13964693" y="3100094"/>
                  <a:pt x="13974286" y="3100094"/>
                  <a:pt x="14039836" y="2961307"/>
                </a:cubicBezTo>
                <a:cubicBezTo>
                  <a:pt x="14132565" y="2742971"/>
                  <a:pt x="14282850" y="2612647"/>
                  <a:pt x="14479500" y="2524636"/>
                </a:cubicBezTo>
                <a:cubicBezTo>
                  <a:pt x="14573828" y="2473860"/>
                  <a:pt x="14648970" y="2434932"/>
                  <a:pt x="14724113" y="2533098"/>
                </a:cubicBezTo>
                <a:cubicBezTo>
                  <a:pt x="14780070" y="2594029"/>
                  <a:pt x="14845620" y="2612647"/>
                  <a:pt x="14901577" y="2553409"/>
                </a:cubicBezTo>
                <a:cubicBezTo>
                  <a:pt x="15061455" y="2375694"/>
                  <a:pt x="15229327" y="2455242"/>
                  <a:pt x="15398797" y="2504325"/>
                </a:cubicBezTo>
                <a:cubicBezTo>
                  <a:pt x="15529897" y="2543253"/>
                  <a:pt x="15641812" y="2612647"/>
                  <a:pt x="15744133" y="2702351"/>
                </a:cubicBezTo>
                <a:cubicBezTo>
                  <a:pt x="15828869" y="2771744"/>
                  <a:pt x="15894419" y="2781899"/>
                  <a:pt x="15959969" y="2692196"/>
                </a:cubicBezTo>
                <a:cubicBezTo>
                  <a:pt x="16007932" y="2622802"/>
                  <a:pt x="16035111" y="2533098"/>
                  <a:pt x="16139032" y="2583874"/>
                </a:cubicBezTo>
                <a:cubicBezTo>
                  <a:pt x="16212576" y="2622802"/>
                  <a:pt x="16306903" y="2673578"/>
                  <a:pt x="16297311" y="2771744"/>
                </a:cubicBezTo>
                <a:cubicBezTo>
                  <a:pt x="16287718" y="2969770"/>
                  <a:pt x="16372453" y="3039163"/>
                  <a:pt x="16541925" y="3059473"/>
                </a:cubicBezTo>
                <a:cubicBezTo>
                  <a:pt x="16607473" y="3069629"/>
                  <a:pt x="16663431" y="3118712"/>
                  <a:pt x="16700203" y="3179643"/>
                </a:cubicBezTo>
                <a:cubicBezTo>
                  <a:pt x="16813717" y="3326892"/>
                  <a:pt x="16916039" y="3475834"/>
                  <a:pt x="17075915" y="3575693"/>
                </a:cubicBezTo>
                <a:cubicBezTo>
                  <a:pt x="17178237" y="3634932"/>
                  <a:pt x="17168645" y="3753408"/>
                  <a:pt x="17187831" y="3863422"/>
                </a:cubicBezTo>
                <a:cubicBezTo>
                  <a:pt x="17187831" y="3912506"/>
                  <a:pt x="17197423" y="3971744"/>
                  <a:pt x="17253381" y="3981899"/>
                </a:cubicBezTo>
                <a:cubicBezTo>
                  <a:pt x="17299745" y="3981899"/>
                  <a:pt x="17328523" y="3953126"/>
                  <a:pt x="17347709" y="3922661"/>
                </a:cubicBezTo>
                <a:cubicBezTo>
                  <a:pt x="17469215" y="3714480"/>
                  <a:pt x="17609907" y="3536765"/>
                  <a:pt x="17777779" y="3367513"/>
                </a:cubicBezTo>
                <a:cubicBezTo>
                  <a:pt x="17852923" y="3287964"/>
                  <a:pt x="17862515" y="3188105"/>
                  <a:pt x="17872107" y="3089939"/>
                </a:cubicBezTo>
                <a:cubicBezTo>
                  <a:pt x="17900885" y="2573719"/>
                  <a:pt x="18049571" y="2087964"/>
                  <a:pt x="18153493" y="1592055"/>
                </a:cubicBezTo>
                <a:cubicBezTo>
                  <a:pt x="18219043" y="1314481"/>
                  <a:pt x="18294185" y="1016596"/>
                  <a:pt x="18444471" y="757640"/>
                </a:cubicBezTo>
                <a:cubicBezTo>
                  <a:pt x="18575569" y="539305"/>
                  <a:pt x="18762627" y="520687"/>
                  <a:pt x="18949685" y="510532"/>
                </a:cubicBezTo>
                <a:cubicBezTo>
                  <a:pt x="19071191" y="500376"/>
                  <a:pt x="19136741" y="600235"/>
                  <a:pt x="19119155" y="728867"/>
                </a:cubicBezTo>
                <a:cubicBezTo>
                  <a:pt x="19109561" y="777951"/>
                  <a:pt x="19090377" y="827034"/>
                  <a:pt x="19071191" y="877809"/>
                </a:cubicBezTo>
                <a:cubicBezTo>
                  <a:pt x="19053605" y="996286"/>
                  <a:pt x="19109561" y="986131"/>
                  <a:pt x="19184705" y="957358"/>
                </a:cubicBezTo>
                <a:cubicBezTo>
                  <a:pt x="19198295" y="952280"/>
                  <a:pt x="19212283" y="949742"/>
                  <a:pt x="19226273" y="947203"/>
                </a:cubicBezTo>
                <a:lnTo>
                  <a:pt x="19260701" y="938792"/>
                </a:lnTo>
                <a:lnTo>
                  <a:pt x="19297819" y="1014692"/>
                </a:lnTo>
                <a:cubicBezTo>
                  <a:pt x="19310609" y="1040715"/>
                  <a:pt x="19324597" y="1065680"/>
                  <a:pt x="19342983" y="1085990"/>
                </a:cubicBezTo>
                <a:cubicBezTo>
                  <a:pt x="19427719" y="1194311"/>
                  <a:pt x="19427719" y="1304326"/>
                  <a:pt x="19381355" y="1412647"/>
                </a:cubicBezTo>
                <a:cubicBezTo>
                  <a:pt x="19362169" y="1422802"/>
                  <a:pt x="19342983" y="1432957"/>
                  <a:pt x="19334989" y="1432957"/>
                </a:cubicBezTo>
                <a:cubicBezTo>
                  <a:pt x="19325397" y="1443113"/>
                  <a:pt x="19325397" y="1453268"/>
                  <a:pt x="19325397" y="1453268"/>
                </a:cubicBezTo>
                <a:cubicBezTo>
                  <a:pt x="19352577" y="1461730"/>
                  <a:pt x="19362169" y="1432957"/>
                  <a:pt x="19381355" y="1412647"/>
                </a:cubicBezTo>
                <a:cubicBezTo>
                  <a:pt x="19466089" y="1432957"/>
                  <a:pt x="19539633" y="1284015"/>
                  <a:pt x="19597189" y="1333098"/>
                </a:cubicBezTo>
                <a:cubicBezTo>
                  <a:pt x="19672331" y="1394029"/>
                  <a:pt x="19699511" y="1522661"/>
                  <a:pt x="19709103" y="1630983"/>
                </a:cubicBezTo>
                <a:cubicBezTo>
                  <a:pt x="19718697" y="1690221"/>
                  <a:pt x="19728289" y="1751152"/>
                  <a:pt x="19728289" y="1810390"/>
                </a:cubicBezTo>
                <a:cubicBezTo>
                  <a:pt x="19728289" y="2098120"/>
                  <a:pt x="19745875" y="2385849"/>
                  <a:pt x="19821019" y="2673578"/>
                </a:cubicBezTo>
                <a:cubicBezTo>
                  <a:pt x="19868981" y="2881758"/>
                  <a:pt x="19876975" y="3079784"/>
                  <a:pt x="19821019" y="3287964"/>
                </a:cubicBezTo>
                <a:cubicBezTo>
                  <a:pt x="19774653" y="3447061"/>
                  <a:pt x="19803431" y="3485989"/>
                  <a:pt x="19952119" y="3516455"/>
                </a:cubicBezTo>
                <a:cubicBezTo>
                  <a:pt x="20121589" y="3536765"/>
                  <a:pt x="20289461" y="3565538"/>
                  <a:pt x="20458931" y="3575693"/>
                </a:cubicBezTo>
                <a:cubicBezTo>
                  <a:pt x="20590031" y="3585848"/>
                  <a:pt x="20721131" y="3555383"/>
                  <a:pt x="20759501" y="3377668"/>
                </a:cubicBezTo>
                <a:cubicBezTo>
                  <a:pt x="20786681" y="3267654"/>
                  <a:pt x="20842637" y="3257499"/>
                  <a:pt x="20927373" y="3267654"/>
                </a:cubicBezTo>
                <a:cubicBezTo>
                  <a:pt x="21029695" y="3287964"/>
                  <a:pt x="21133615" y="3298119"/>
                  <a:pt x="21235937" y="3308274"/>
                </a:cubicBezTo>
                <a:cubicBezTo>
                  <a:pt x="21293493" y="3318430"/>
                  <a:pt x="21349451" y="3347202"/>
                  <a:pt x="21395815" y="3347202"/>
                </a:cubicBezTo>
                <a:cubicBezTo>
                  <a:pt x="21827485" y="3347202"/>
                  <a:pt x="22172821" y="3604466"/>
                  <a:pt x="22548535" y="3763563"/>
                </a:cubicBezTo>
                <a:cubicBezTo>
                  <a:pt x="22642863" y="3814339"/>
                  <a:pt x="22725999" y="3863422"/>
                  <a:pt x="22839511" y="3873578"/>
                </a:cubicBezTo>
                <a:cubicBezTo>
                  <a:pt x="23036161" y="3883733"/>
                  <a:pt x="23213625" y="3883733"/>
                  <a:pt x="23400683" y="3753408"/>
                </a:cubicBezTo>
                <a:cubicBezTo>
                  <a:pt x="23550969" y="3645087"/>
                  <a:pt x="23730031" y="3506300"/>
                  <a:pt x="23944267" y="3596004"/>
                </a:cubicBezTo>
                <a:cubicBezTo>
                  <a:pt x="23982639" y="3614621"/>
                  <a:pt x="24048189" y="3604466"/>
                  <a:pt x="24075367" y="3575693"/>
                </a:cubicBezTo>
                <a:cubicBezTo>
                  <a:pt x="24216061" y="3485989"/>
                  <a:pt x="24375937" y="3465679"/>
                  <a:pt x="24535815" y="3426751"/>
                </a:cubicBezTo>
                <a:cubicBezTo>
                  <a:pt x="24620551" y="3416596"/>
                  <a:pt x="24732465" y="3416596"/>
                  <a:pt x="24713281" y="3257499"/>
                </a:cubicBezTo>
                <a:cubicBezTo>
                  <a:pt x="24703687" y="3228726"/>
                  <a:pt x="24750051" y="3228726"/>
                  <a:pt x="24778831" y="3228726"/>
                </a:cubicBezTo>
                <a:cubicBezTo>
                  <a:pt x="24890745" y="3238881"/>
                  <a:pt x="25004257" y="3218571"/>
                  <a:pt x="25088993" y="3318430"/>
                </a:cubicBezTo>
                <a:cubicBezTo>
                  <a:pt x="25162537" y="3396286"/>
                  <a:pt x="25256865" y="3396286"/>
                  <a:pt x="25322415" y="3318430"/>
                </a:cubicBezTo>
                <a:cubicBezTo>
                  <a:pt x="25519065" y="3079784"/>
                  <a:pt x="25754085" y="3020545"/>
                  <a:pt x="26033871" y="3089939"/>
                </a:cubicBezTo>
                <a:cubicBezTo>
                  <a:pt x="26043463" y="3089939"/>
                  <a:pt x="26053057" y="3089939"/>
                  <a:pt x="26062649" y="3089939"/>
                </a:cubicBezTo>
                <a:cubicBezTo>
                  <a:pt x="26137791" y="3100094"/>
                  <a:pt x="26241713" y="3030700"/>
                  <a:pt x="26288077" y="3128867"/>
                </a:cubicBezTo>
                <a:cubicBezTo>
                  <a:pt x="26344035" y="3228726"/>
                  <a:pt x="26232119" y="3277809"/>
                  <a:pt x="26184157" y="3347202"/>
                </a:cubicBezTo>
                <a:cubicBezTo>
                  <a:pt x="26118607" y="3436906"/>
                  <a:pt x="26072241" y="3536765"/>
                  <a:pt x="26128199" y="3655242"/>
                </a:cubicBezTo>
                <a:cubicBezTo>
                  <a:pt x="26174563" y="3753408"/>
                  <a:pt x="26128199" y="3873578"/>
                  <a:pt x="26137791" y="3981899"/>
                </a:cubicBezTo>
                <a:cubicBezTo>
                  <a:pt x="26156977" y="4269628"/>
                  <a:pt x="26297669" y="4359332"/>
                  <a:pt x="26579055" y="4240855"/>
                </a:cubicBezTo>
                <a:cubicBezTo>
                  <a:pt x="26569461" y="4398260"/>
                  <a:pt x="26615827" y="4528584"/>
                  <a:pt x="26719747" y="4647061"/>
                </a:cubicBezTo>
                <a:cubicBezTo>
                  <a:pt x="26812477" y="4765538"/>
                  <a:pt x="26793291" y="4785848"/>
                  <a:pt x="26662191" y="4855242"/>
                </a:cubicBezTo>
                <a:cubicBezTo>
                  <a:pt x="26559869" y="4904325"/>
                  <a:pt x="26550277" y="4934790"/>
                  <a:pt x="26635011" y="5014339"/>
                </a:cubicBezTo>
                <a:cubicBezTo>
                  <a:pt x="26766111" y="5132816"/>
                  <a:pt x="26916397" y="5242830"/>
                  <a:pt x="26906805" y="5469628"/>
                </a:cubicBezTo>
                <a:cubicBezTo>
                  <a:pt x="26897211" y="5510248"/>
                  <a:pt x="26943575" y="5539021"/>
                  <a:pt x="26981947" y="5539021"/>
                </a:cubicBezTo>
                <a:cubicBezTo>
                  <a:pt x="27130633" y="5549177"/>
                  <a:pt x="27234553" y="5669346"/>
                  <a:pt x="27356061" y="5737047"/>
                </a:cubicBezTo>
                <a:cubicBezTo>
                  <a:pt x="27440795" y="5775975"/>
                  <a:pt x="27467975" y="5855523"/>
                  <a:pt x="27384839" y="5924917"/>
                </a:cubicBezTo>
                <a:cubicBezTo>
                  <a:pt x="27149819" y="6122942"/>
                  <a:pt x="27196183" y="6381898"/>
                  <a:pt x="27280919" y="6629007"/>
                </a:cubicBezTo>
                <a:cubicBezTo>
                  <a:pt x="27309697" y="6728866"/>
                  <a:pt x="27309697" y="6808415"/>
                  <a:pt x="27234553" y="6867653"/>
                </a:cubicBezTo>
                <a:cubicBezTo>
                  <a:pt x="27047497" y="7035213"/>
                  <a:pt x="26953169" y="7253548"/>
                  <a:pt x="26858841" y="7492194"/>
                </a:cubicBezTo>
                <a:cubicBezTo>
                  <a:pt x="26766111" y="7759613"/>
                  <a:pt x="26625419" y="7998259"/>
                  <a:pt x="26334441" y="8067653"/>
                </a:cubicBezTo>
                <a:cubicBezTo>
                  <a:pt x="26193749" y="8098118"/>
                  <a:pt x="26156977" y="8265678"/>
                  <a:pt x="26043463" y="8316454"/>
                </a:cubicBezTo>
                <a:cubicBezTo>
                  <a:pt x="25921957" y="8365537"/>
                  <a:pt x="25781265" y="8296143"/>
                  <a:pt x="25659757" y="8365537"/>
                </a:cubicBezTo>
                <a:cubicBezTo>
                  <a:pt x="25499879" y="8455241"/>
                  <a:pt x="25332007" y="8514479"/>
                  <a:pt x="25162537" y="8563562"/>
                </a:cubicBezTo>
                <a:cubicBezTo>
                  <a:pt x="25096987" y="8583872"/>
                  <a:pt x="25031437" y="8594028"/>
                  <a:pt x="24965887" y="8602490"/>
                </a:cubicBezTo>
                <a:cubicBezTo>
                  <a:pt x="24798015" y="8632956"/>
                  <a:pt x="24666915" y="8375692"/>
                  <a:pt x="24470265" y="8543252"/>
                </a:cubicBezTo>
                <a:cubicBezTo>
                  <a:pt x="24329573" y="8673576"/>
                  <a:pt x="24132923" y="8594028"/>
                  <a:pt x="23953861" y="8622800"/>
                </a:cubicBezTo>
                <a:cubicBezTo>
                  <a:pt x="23813167" y="8643111"/>
                  <a:pt x="23682069" y="8682039"/>
                  <a:pt x="23570153" y="8781898"/>
                </a:cubicBezTo>
                <a:cubicBezTo>
                  <a:pt x="23458239" y="8871601"/>
                  <a:pt x="23344725" y="8959613"/>
                  <a:pt x="23204033" y="8990078"/>
                </a:cubicBezTo>
                <a:cubicBezTo>
                  <a:pt x="23269583" y="8871601"/>
                  <a:pt x="23383097" y="8802208"/>
                  <a:pt x="23485419" y="8722659"/>
                </a:cubicBezTo>
                <a:cubicBezTo>
                  <a:pt x="23597333" y="8643111"/>
                  <a:pt x="23691661" y="8563562"/>
                  <a:pt x="23766803" y="8445085"/>
                </a:cubicBezTo>
                <a:cubicBezTo>
                  <a:pt x="23813167" y="8404465"/>
                  <a:pt x="23870723" y="8355382"/>
                  <a:pt x="23813167" y="8275833"/>
                </a:cubicBezTo>
                <a:cubicBezTo>
                  <a:pt x="23813167" y="8265678"/>
                  <a:pt x="23776395" y="8255523"/>
                  <a:pt x="23766803" y="8265678"/>
                </a:cubicBezTo>
                <a:cubicBezTo>
                  <a:pt x="23691661" y="8324916"/>
                  <a:pt x="23757211" y="8385847"/>
                  <a:pt x="23766803" y="8445085"/>
                </a:cubicBezTo>
                <a:cubicBezTo>
                  <a:pt x="23550969" y="8285988"/>
                  <a:pt x="23354319" y="8296143"/>
                  <a:pt x="23128891" y="8445085"/>
                </a:cubicBezTo>
                <a:cubicBezTo>
                  <a:pt x="22941833" y="8563562"/>
                  <a:pt x="22718005" y="8632956"/>
                  <a:pt x="22529349" y="8771743"/>
                </a:cubicBezTo>
                <a:cubicBezTo>
                  <a:pt x="22463799" y="8820826"/>
                  <a:pt x="22380663" y="8851291"/>
                  <a:pt x="22295927" y="8871601"/>
                </a:cubicBezTo>
                <a:cubicBezTo>
                  <a:pt x="22051315" y="8959613"/>
                  <a:pt x="21976171" y="8930840"/>
                  <a:pt x="21845071" y="8682039"/>
                </a:cubicBezTo>
                <a:cubicBezTo>
                  <a:pt x="21761935" y="8524634"/>
                  <a:pt x="21658015" y="8404465"/>
                  <a:pt x="21470957" y="8414620"/>
                </a:cubicBezTo>
                <a:cubicBezTo>
                  <a:pt x="21442179" y="8414620"/>
                  <a:pt x="21376629" y="8394310"/>
                  <a:pt x="21376629" y="8375692"/>
                </a:cubicBezTo>
                <a:cubicBezTo>
                  <a:pt x="21339857" y="8167512"/>
                  <a:pt x="21104837" y="8126891"/>
                  <a:pt x="21048881" y="7949176"/>
                </a:cubicBezTo>
                <a:cubicBezTo>
                  <a:pt x="21002515" y="7779924"/>
                  <a:pt x="21012109" y="7592053"/>
                  <a:pt x="21002515" y="7412646"/>
                </a:cubicBezTo>
                <a:cubicBezTo>
                  <a:pt x="20992923" y="7155382"/>
                  <a:pt x="20777087" y="6947202"/>
                  <a:pt x="20534073" y="6965819"/>
                </a:cubicBezTo>
                <a:cubicBezTo>
                  <a:pt x="20458931" y="6975975"/>
                  <a:pt x="20410967" y="7016595"/>
                  <a:pt x="20383789" y="7085989"/>
                </a:cubicBezTo>
                <a:cubicBezTo>
                  <a:pt x="20327831" y="7273859"/>
                  <a:pt x="20318239" y="7471884"/>
                  <a:pt x="20177545" y="7620826"/>
                </a:cubicBezTo>
                <a:cubicBezTo>
                  <a:pt x="20131181" y="7671602"/>
                  <a:pt x="20158361" y="7759613"/>
                  <a:pt x="20187139" y="7820544"/>
                </a:cubicBezTo>
                <a:cubicBezTo>
                  <a:pt x="20262281" y="8028725"/>
                  <a:pt x="20206323" y="8236905"/>
                  <a:pt x="20214317" y="8445085"/>
                </a:cubicBezTo>
                <a:cubicBezTo>
                  <a:pt x="20214317" y="8524634"/>
                  <a:pt x="20167953" y="8553407"/>
                  <a:pt x="20102403" y="8514479"/>
                </a:cubicBezTo>
                <a:cubicBezTo>
                  <a:pt x="20036853" y="8473858"/>
                  <a:pt x="19980897" y="8414620"/>
                  <a:pt x="19915347" y="8385847"/>
                </a:cubicBezTo>
                <a:cubicBezTo>
                  <a:pt x="19803431" y="8335072"/>
                  <a:pt x="19680325" y="8245368"/>
                  <a:pt x="19568411" y="8404465"/>
                </a:cubicBezTo>
                <a:cubicBezTo>
                  <a:pt x="19531639" y="8463703"/>
                  <a:pt x="19502861" y="8414620"/>
                  <a:pt x="19502861" y="8385847"/>
                </a:cubicBezTo>
                <a:cubicBezTo>
                  <a:pt x="19493269" y="8126891"/>
                  <a:pt x="19277433" y="8226750"/>
                  <a:pt x="19165519" y="8157356"/>
                </a:cubicBezTo>
                <a:cubicBezTo>
                  <a:pt x="19127149" y="8137046"/>
                  <a:pt x="19090377" y="8196285"/>
                  <a:pt x="19061599" y="8245368"/>
                </a:cubicBezTo>
                <a:cubicBezTo>
                  <a:pt x="18949685" y="8473858"/>
                  <a:pt x="18828177" y="8702349"/>
                  <a:pt x="18772219" y="8959613"/>
                </a:cubicBezTo>
                <a:cubicBezTo>
                  <a:pt x="18753035" y="9089937"/>
                  <a:pt x="18687485" y="9169486"/>
                  <a:pt x="18602749" y="9249034"/>
                </a:cubicBezTo>
                <a:cubicBezTo>
                  <a:pt x="18452465" y="9377666"/>
                  <a:pt x="18321365" y="9516453"/>
                  <a:pt x="18153493" y="9614620"/>
                </a:cubicBezTo>
                <a:cubicBezTo>
                  <a:pt x="18041577" y="9673858"/>
                  <a:pt x="17928065" y="9704323"/>
                  <a:pt x="17806557" y="9724634"/>
                </a:cubicBezTo>
                <a:cubicBezTo>
                  <a:pt x="17712229" y="9744944"/>
                  <a:pt x="17646679" y="9724634"/>
                  <a:pt x="17581129" y="9645085"/>
                </a:cubicBezTo>
                <a:cubicBezTo>
                  <a:pt x="17422851" y="9465678"/>
                  <a:pt x="17226201" y="9347201"/>
                  <a:pt x="17027953" y="9228724"/>
                </a:cubicBezTo>
                <a:cubicBezTo>
                  <a:pt x="16971995" y="9188104"/>
                  <a:pt x="16898451" y="9149175"/>
                  <a:pt x="16850489" y="9089937"/>
                </a:cubicBezTo>
                <a:cubicBezTo>
                  <a:pt x="16757759" y="8959613"/>
                  <a:pt x="16634653" y="8900374"/>
                  <a:pt x="16493961" y="8891912"/>
                </a:cubicBezTo>
                <a:cubicBezTo>
                  <a:pt x="16335681" y="8871601"/>
                  <a:pt x="16241354" y="8781898"/>
                  <a:pt x="16156618" y="8643111"/>
                </a:cubicBezTo>
                <a:cubicBezTo>
                  <a:pt x="16044704" y="8434930"/>
                  <a:pt x="15923197" y="8236905"/>
                  <a:pt x="15875233" y="7998259"/>
                </a:cubicBezTo>
                <a:cubicBezTo>
                  <a:pt x="15867239" y="7928866"/>
                  <a:pt x="15828869" y="7859472"/>
                  <a:pt x="15753726" y="7849317"/>
                </a:cubicBezTo>
                <a:cubicBezTo>
                  <a:pt x="15678584" y="7849317"/>
                  <a:pt x="15641812" y="7918711"/>
                  <a:pt x="15603441" y="7977949"/>
                </a:cubicBezTo>
                <a:cubicBezTo>
                  <a:pt x="15576262" y="8047342"/>
                  <a:pt x="15529897" y="8147201"/>
                  <a:pt x="15576262" y="8206440"/>
                </a:cubicBezTo>
                <a:cubicBezTo>
                  <a:pt x="15688176" y="8355382"/>
                  <a:pt x="15622626" y="8514479"/>
                  <a:pt x="15613034" y="8663421"/>
                </a:cubicBezTo>
                <a:cubicBezTo>
                  <a:pt x="15595447" y="8881757"/>
                  <a:pt x="15670590" y="9069627"/>
                  <a:pt x="15772911" y="9228724"/>
                </a:cubicBezTo>
                <a:cubicBezTo>
                  <a:pt x="15848054" y="9357356"/>
                  <a:pt x="15894419" y="9475833"/>
                  <a:pt x="15838461" y="9614620"/>
                </a:cubicBezTo>
                <a:cubicBezTo>
                  <a:pt x="15763319" y="9853266"/>
                  <a:pt x="15904011" y="10051291"/>
                  <a:pt x="15894419" y="10279782"/>
                </a:cubicBezTo>
                <a:cubicBezTo>
                  <a:pt x="15894419" y="10328865"/>
                  <a:pt x="15959969" y="10349175"/>
                  <a:pt x="15998339" y="10369486"/>
                </a:cubicBezTo>
                <a:cubicBezTo>
                  <a:pt x="15979154" y="10459189"/>
                  <a:pt x="15959969" y="10547201"/>
                  <a:pt x="15904011" y="10616594"/>
                </a:cubicBezTo>
                <a:cubicBezTo>
                  <a:pt x="15828869" y="10706298"/>
                  <a:pt x="15792097" y="10796002"/>
                  <a:pt x="15884826" y="10904323"/>
                </a:cubicBezTo>
                <a:cubicBezTo>
                  <a:pt x="15932789" y="10944944"/>
                  <a:pt x="15932789" y="11024492"/>
                  <a:pt x="15884826" y="11063420"/>
                </a:cubicBezTo>
                <a:cubicBezTo>
                  <a:pt x="15801689" y="11142969"/>
                  <a:pt x="15753726" y="11212363"/>
                  <a:pt x="15828869" y="11330839"/>
                </a:cubicBezTo>
                <a:cubicBezTo>
                  <a:pt x="15848054" y="11361305"/>
                  <a:pt x="15792097" y="11400233"/>
                  <a:pt x="15763319" y="11410388"/>
                </a:cubicBezTo>
                <a:cubicBezTo>
                  <a:pt x="15613034" y="11479781"/>
                  <a:pt x="15481934" y="11420543"/>
                  <a:pt x="15425977" y="11261446"/>
                </a:cubicBezTo>
                <a:cubicBezTo>
                  <a:pt x="15389205" y="11181897"/>
                  <a:pt x="15389205" y="11083731"/>
                  <a:pt x="15370019" y="11004182"/>
                </a:cubicBezTo>
                <a:cubicBezTo>
                  <a:pt x="15323655" y="10855240"/>
                  <a:pt x="15275691" y="10834930"/>
                  <a:pt x="15154184" y="10924633"/>
                </a:cubicBezTo>
                <a:cubicBezTo>
                  <a:pt x="15127005" y="10944944"/>
                  <a:pt x="15098227" y="10994027"/>
                  <a:pt x="15061455" y="10963562"/>
                </a:cubicBezTo>
                <a:cubicBezTo>
                  <a:pt x="15032677" y="10934789"/>
                  <a:pt x="15061455" y="10894168"/>
                  <a:pt x="15079042" y="10855240"/>
                </a:cubicBezTo>
                <a:cubicBezTo>
                  <a:pt x="15098227" y="10824775"/>
                  <a:pt x="15117412" y="10785847"/>
                  <a:pt x="15127005" y="10745226"/>
                </a:cubicBezTo>
                <a:cubicBezTo>
                  <a:pt x="15127005" y="10736763"/>
                  <a:pt x="15127005" y="10706298"/>
                  <a:pt x="15117412" y="10696143"/>
                </a:cubicBezTo>
                <a:cubicBezTo>
                  <a:pt x="15098227" y="10667370"/>
                  <a:pt x="15061455" y="10677525"/>
                  <a:pt x="15042270" y="10696143"/>
                </a:cubicBezTo>
                <a:cubicBezTo>
                  <a:pt x="14986313" y="10785847"/>
                  <a:pt x="14911170" y="10865395"/>
                  <a:pt x="14872799" y="10973717"/>
                </a:cubicBezTo>
                <a:cubicBezTo>
                  <a:pt x="14788064" y="10914478"/>
                  <a:pt x="14714520" y="10834930"/>
                  <a:pt x="14648970" y="10745226"/>
                </a:cubicBezTo>
                <a:cubicBezTo>
                  <a:pt x="14554642" y="10626749"/>
                  <a:pt x="14508278" y="10477807"/>
                  <a:pt x="14573828" y="10328865"/>
                </a:cubicBezTo>
                <a:cubicBezTo>
                  <a:pt x="14639378" y="10179923"/>
                  <a:pt x="14601007" y="10061446"/>
                  <a:pt x="14508278" y="9942969"/>
                </a:cubicBezTo>
                <a:cubicBezTo>
                  <a:pt x="14460314" y="9892194"/>
                  <a:pt x="14404357" y="9843110"/>
                  <a:pt x="14404357" y="9773717"/>
                </a:cubicBezTo>
                <a:cubicBezTo>
                  <a:pt x="14394765" y="9526608"/>
                  <a:pt x="14310029" y="9308273"/>
                  <a:pt x="14263665" y="9069627"/>
                </a:cubicBezTo>
                <a:cubicBezTo>
                  <a:pt x="14226893" y="8871601"/>
                  <a:pt x="14217300" y="8653266"/>
                  <a:pt x="13945508" y="8643111"/>
                </a:cubicBezTo>
                <a:cubicBezTo>
                  <a:pt x="13870365" y="8643111"/>
                  <a:pt x="13870365" y="8534789"/>
                  <a:pt x="13860773" y="8473858"/>
                </a:cubicBezTo>
                <a:cubicBezTo>
                  <a:pt x="13833593" y="8375692"/>
                  <a:pt x="13804815" y="8265678"/>
                  <a:pt x="13683308" y="8275833"/>
                </a:cubicBezTo>
                <a:cubicBezTo>
                  <a:pt x="13561801" y="8285988"/>
                  <a:pt x="13421108" y="8424775"/>
                  <a:pt x="13421108" y="8534789"/>
                </a:cubicBezTo>
                <a:cubicBezTo>
                  <a:pt x="13411516" y="8673576"/>
                  <a:pt x="13401923" y="8812363"/>
                  <a:pt x="13411516" y="8951150"/>
                </a:cubicBezTo>
                <a:cubicBezTo>
                  <a:pt x="13438695" y="9298118"/>
                  <a:pt x="13345967" y="9604465"/>
                  <a:pt x="13195682" y="9902349"/>
                </a:cubicBezTo>
                <a:cubicBezTo>
                  <a:pt x="13149316" y="9971742"/>
                  <a:pt x="13139724" y="10071601"/>
                  <a:pt x="13101354" y="10151150"/>
                </a:cubicBezTo>
                <a:cubicBezTo>
                  <a:pt x="13008624" y="10349175"/>
                  <a:pt x="12829561" y="10369486"/>
                  <a:pt x="12671281" y="10220543"/>
                </a:cubicBezTo>
                <a:cubicBezTo>
                  <a:pt x="12615324" y="10161305"/>
                  <a:pt x="12559368" y="10120684"/>
                  <a:pt x="12501811" y="10071601"/>
                </a:cubicBezTo>
                <a:cubicBezTo>
                  <a:pt x="12436262" y="10012363"/>
                  <a:pt x="12380304" y="9922659"/>
                  <a:pt x="12314755" y="10071601"/>
                </a:cubicBezTo>
                <a:cubicBezTo>
                  <a:pt x="12285976" y="10140995"/>
                  <a:pt x="12239611" y="10091912"/>
                  <a:pt x="12212432" y="10051291"/>
                </a:cubicBezTo>
                <a:cubicBezTo>
                  <a:pt x="12098919" y="9902349"/>
                  <a:pt x="12042962" y="9734789"/>
                  <a:pt x="12006191" y="9565536"/>
                </a:cubicBezTo>
                <a:cubicBezTo>
                  <a:pt x="11847912" y="8910530"/>
                  <a:pt x="11735996" y="8255523"/>
                  <a:pt x="11726403" y="7581898"/>
                </a:cubicBezTo>
                <a:cubicBezTo>
                  <a:pt x="11726403" y="7482039"/>
                  <a:pt x="11753584" y="7314479"/>
                  <a:pt x="11688033" y="7314479"/>
                </a:cubicBezTo>
                <a:cubicBezTo>
                  <a:pt x="11566526" y="7304324"/>
                  <a:pt x="11604896" y="7482039"/>
                  <a:pt x="11566526" y="7571743"/>
                </a:cubicBezTo>
                <a:cubicBezTo>
                  <a:pt x="11510569" y="7690220"/>
                  <a:pt x="11510569" y="7829007"/>
                  <a:pt x="11500976" y="7959331"/>
                </a:cubicBezTo>
                <a:cubicBezTo>
                  <a:pt x="11473796" y="8414620"/>
                  <a:pt x="11464205" y="8871601"/>
                  <a:pt x="11406648" y="9326891"/>
                </a:cubicBezTo>
                <a:cubicBezTo>
                  <a:pt x="11389062" y="9465678"/>
                  <a:pt x="11398654" y="9604465"/>
                  <a:pt x="11398654" y="9753407"/>
                </a:cubicBezTo>
                <a:cubicBezTo>
                  <a:pt x="11398654" y="9822800"/>
                  <a:pt x="11406648" y="9892194"/>
                  <a:pt x="11379469" y="9953125"/>
                </a:cubicBezTo>
                <a:cubicBezTo>
                  <a:pt x="11341098" y="10051291"/>
                  <a:pt x="11285141" y="10110529"/>
                  <a:pt x="11182819" y="10071601"/>
                </a:cubicBezTo>
                <a:cubicBezTo>
                  <a:pt x="10976576" y="9992053"/>
                  <a:pt x="10731964" y="10022518"/>
                  <a:pt x="10573685" y="9814338"/>
                </a:cubicBezTo>
                <a:cubicBezTo>
                  <a:pt x="10508134" y="9734789"/>
                  <a:pt x="10413806" y="9734789"/>
                  <a:pt x="10311485" y="9744944"/>
                </a:cubicBezTo>
                <a:cubicBezTo>
                  <a:pt x="10049286" y="9763562"/>
                  <a:pt x="9852635" y="9585847"/>
                  <a:pt x="9823857" y="9298118"/>
                </a:cubicBezTo>
                <a:cubicBezTo>
                  <a:pt x="9804672" y="9159331"/>
                  <a:pt x="9814265" y="9010388"/>
                  <a:pt x="9748716" y="8881757"/>
                </a:cubicBezTo>
                <a:cubicBezTo>
                  <a:pt x="9739122" y="8871601"/>
                  <a:pt x="9719937" y="8851291"/>
                  <a:pt x="9711943" y="8841136"/>
                </a:cubicBezTo>
                <a:cubicBezTo>
                  <a:pt x="9673573" y="8841136"/>
                  <a:pt x="9663979" y="8871601"/>
                  <a:pt x="9663979" y="8900374"/>
                </a:cubicBezTo>
                <a:cubicBezTo>
                  <a:pt x="9654388" y="9079782"/>
                  <a:pt x="9654388" y="9257497"/>
                  <a:pt x="9644794" y="9447060"/>
                </a:cubicBezTo>
                <a:cubicBezTo>
                  <a:pt x="9644794" y="9545226"/>
                  <a:pt x="9654388" y="9645085"/>
                  <a:pt x="9636801" y="9744944"/>
                </a:cubicBezTo>
                <a:cubicBezTo>
                  <a:pt x="9608022" y="9971742"/>
                  <a:pt x="9532880" y="10041136"/>
                  <a:pt x="9307452" y="10071601"/>
                </a:cubicBezTo>
                <a:cubicBezTo>
                  <a:pt x="9149173" y="10091912"/>
                  <a:pt x="8998889" y="10091912"/>
                  <a:pt x="8896567" y="9912504"/>
                </a:cubicBezTo>
                <a:cubicBezTo>
                  <a:pt x="8848603" y="9832955"/>
                  <a:pt x="8773461" y="9783872"/>
                  <a:pt x="8680731" y="9804182"/>
                </a:cubicBezTo>
                <a:cubicBezTo>
                  <a:pt x="8511260" y="9843110"/>
                  <a:pt x="8418531" y="9734789"/>
                  <a:pt x="8324203" y="9614620"/>
                </a:cubicBezTo>
                <a:cubicBezTo>
                  <a:pt x="8268247" y="9535071"/>
                  <a:pt x="8229875" y="9447060"/>
                  <a:pt x="8146739" y="9387821"/>
                </a:cubicBezTo>
                <a:cubicBezTo>
                  <a:pt x="8052411" y="9326891"/>
                  <a:pt x="7977269" y="9337046"/>
                  <a:pt x="7940497" y="9447060"/>
                </a:cubicBezTo>
                <a:cubicBezTo>
                  <a:pt x="7892534" y="9575692"/>
                  <a:pt x="7817391" y="9704323"/>
                  <a:pt x="7865354" y="9873576"/>
                </a:cubicBezTo>
                <a:cubicBezTo>
                  <a:pt x="7902126" y="10012363"/>
                  <a:pt x="7846169" y="10051291"/>
                  <a:pt x="7715069" y="9992053"/>
                </a:cubicBezTo>
                <a:cubicBezTo>
                  <a:pt x="7630334" y="9953125"/>
                  <a:pt x="7555191" y="9922659"/>
                  <a:pt x="7472055" y="9932814"/>
                </a:cubicBezTo>
                <a:cubicBezTo>
                  <a:pt x="7237035" y="9942969"/>
                  <a:pt x="7171484" y="9873576"/>
                  <a:pt x="7086749" y="9634930"/>
                </a:cubicBezTo>
                <a:cubicBezTo>
                  <a:pt x="7049977" y="9516453"/>
                  <a:pt x="7115527" y="9316735"/>
                  <a:pt x="6955650" y="9308273"/>
                </a:cubicBezTo>
                <a:cubicBezTo>
                  <a:pt x="6824550" y="9298118"/>
                  <a:pt x="6899692" y="9516453"/>
                  <a:pt x="6814957" y="9604465"/>
                </a:cubicBezTo>
                <a:cubicBezTo>
                  <a:pt x="6797370" y="9614620"/>
                  <a:pt x="6787777" y="9634930"/>
                  <a:pt x="6778185" y="9645085"/>
                </a:cubicBezTo>
                <a:cubicBezTo>
                  <a:pt x="6759000" y="9624775"/>
                  <a:pt x="6749407" y="9585847"/>
                  <a:pt x="6730222" y="9575692"/>
                </a:cubicBezTo>
                <a:cubicBezTo>
                  <a:pt x="6506393" y="9506298"/>
                  <a:pt x="6421658" y="9308273"/>
                  <a:pt x="6356108" y="9089937"/>
                </a:cubicBezTo>
                <a:cubicBezTo>
                  <a:pt x="6205822" y="8612645"/>
                  <a:pt x="6093908" y="8137046"/>
                  <a:pt x="6037951" y="7630981"/>
                </a:cubicBezTo>
                <a:cubicBezTo>
                  <a:pt x="5981994" y="7135072"/>
                  <a:pt x="5943623" y="6639162"/>
                  <a:pt x="5775751" y="6163563"/>
                </a:cubicBezTo>
                <a:cubicBezTo>
                  <a:pt x="5746973" y="6102632"/>
                  <a:pt x="5737380" y="6034931"/>
                  <a:pt x="5700609" y="5963845"/>
                </a:cubicBezTo>
                <a:cubicBezTo>
                  <a:pt x="5652645" y="5885989"/>
                  <a:pt x="5579101" y="5875834"/>
                  <a:pt x="5513551" y="5945227"/>
                </a:cubicBezTo>
                <a:cubicBezTo>
                  <a:pt x="5475180" y="5994310"/>
                  <a:pt x="5438409" y="6043394"/>
                  <a:pt x="5419224" y="6094169"/>
                </a:cubicBezTo>
                <a:cubicBezTo>
                  <a:pt x="5372859" y="6292195"/>
                  <a:pt x="5297716" y="6451292"/>
                  <a:pt x="5118653" y="6569769"/>
                </a:cubicBezTo>
                <a:cubicBezTo>
                  <a:pt x="5006739" y="6649317"/>
                  <a:pt x="5025924" y="6816877"/>
                  <a:pt x="5072288" y="6957357"/>
                </a:cubicBezTo>
                <a:cubicBezTo>
                  <a:pt x="5118653" y="7075833"/>
                  <a:pt x="5118653" y="7194310"/>
                  <a:pt x="5091474" y="7314479"/>
                </a:cubicBezTo>
                <a:cubicBezTo>
                  <a:pt x="5081881" y="7333097"/>
                  <a:pt x="5072288" y="7343252"/>
                  <a:pt x="5062696" y="7363563"/>
                </a:cubicBezTo>
                <a:cubicBezTo>
                  <a:pt x="5043511" y="7343252"/>
                  <a:pt x="5035517" y="7333097"/>
                  <a:pt x="5025924" y="7314479"/>
                </a:cubicBezTo>
                <a:cubicBezTo>
                  <a:pt x="4987553" y="7174000"/>
                  <a:pt x="4941188" y="7026750"/>
                  <a:pt x="4922003" y="6877808"/>
                </a:cubicBezTo>
                <a:cubicBezTo>
                  <a:pt x="4885232" y="6539303"/>
                  <a:pt x="4837268" y="6212646"/>
                  <a:pt x="4790904" y="5875834"/>
                </a:cubicBezTo>
                <a:cubicBezTo>
                  <a:pt x="4790904" y="5845368"/>
                  <a:pt x="4763724" y="5816595"/>
                  <a:pt x="4744539" y="5806440"/>
                </a:cubicBezTo>
                <a:cubicBezTo>
                  <a:pt x="4715761" y="5796285"/>
                  <a:pt x="4698174" y="5835213"/>
                  <a:pt x="4698174" y="5865679"/>
                </a:cubicBezTo>
                <a:cubicBezTo>
                  <a:pt x="4706168" y="6143253"/>
                  <a:pt x="4538296" y="6400516"/>
                  <a:pt x="4631026" y="6688245"/>
                </a:cubicBezTo>
                <a:cubicBezTo>
                  <a:pt x="4640618" y="6728866"/>
                  <a:pt x="4631026" y="6798259"/>
                  <a:pt x="4575068" y="6808415"/>
                </a:cubicBezTo>
                <a:cubicBezTo>
                  <a:pt x="4499926" y="6816877"/>
                  <a:pt x="4491932" y="6749176"/>
                  <a:pt x="4482339" y="6688245"/>
                </a:cubicBezTo>
                <a:cubicBezTo>
                  <a:pt x="4453561" y="6579924"/>
                  <a:pt x="4434376" y="6469910"/>
                  <a:pt x="4416789" y="6371743"/>
                </a:cubicBezTo>
                <a:cubicBezTo>
                  <a:pt x="4407197" y="6341278"/>
                  <a:pt x="4388011" y="6302350"/>
                  <a:pt x="4359233" y="6312505"/>
                </a:cubicBezTo>
                <a:cubicBezTo>
                  <a:pt x="4332054" y="6320968"/>
                  <a:pt x="4312868" y="6351433"/>
                  <a:pt x="4303276" y="6371743"/>
                </a:cubicBezTo>
                <a:cubicBezTo>
                  <a:pt x="4220140" y="6688245"/>
                  <a:pt x="4172176" y="7016595"/>
                  <a:pt x="4135404" y="7343252"/>
                </a:cubicBezTo>
                <a:cubicBezTo>
                  <a:pt x="4089040" y="7749458"/>
                  <a:pt x="4013897" y="8147201"/>
                  <a:pt x="4013897" y="8563562"/>
                </a:cubicBezTo>
                <a:cubicBezTo>
                  <a:pt x="4013897" y="8871601"/>
                  <a:pt x="3778877" y="9030699"/>
                  <a:pt x="3611005" y="9218569"/>
                </a:cubicBezTo>
                <a:cubicBezTo>
                  <a:pt x="3563042" y="9267652"/>
                  <a:pt x="3487899" y="9287962"/>
                  <a:pt x="3422349" y="9249034"/>
                </a:cubicBezTo>
                <a:cubicBezTo>
                  <a:pt x="3366392" y="9208414"/>
                  <a:pt x="3366392" y="9149175"/>
                  <a:pt x="3385577" y="9089937"/>
                </a:cubicBezTo>
                <a:cubicBezTo>
                  <a:pt x="3441535" y="8891912"/>
                  <a:pt x="3281656" y="8781898"/>
                  <a:pt x="3216107" y="8632956"/>
                </a:cubicBezTo>
                <a:cubicBezTo>
                  <a:pt x="3188928" y="8573717"/>
                  <a:pt x="3113785" y="8594028"/>
                  <a:pt x="3085007" y="8653266"/>
                </a:cubicBezTo>
                <a:cubicBezTo>
                  <a:pt x="3057828" y="8712504"/>
                  <a:pt x="3075414" y="8802208"/>
                  <a:pt x="3009864" y="8841136"/>
                </a:cubicBezTo>
                <a:cubicBezTo>
                  <a:pt x="2963500" y="8871601"/>
                  <a:pt x="2907543" y="8910530"/>
                  <a:pt x="2861178" y="8871601"/>
                </a:cubicBezTo>
                <a:cubicBezTo>
                  <a:pt x="2805221" y="8841136"/>
                  <a:pt x="2832400" y="8781898"/>
                  <a:pt x="2841992" y="8742970"/>
                </a:cubicBezTo>
                <a:cubicBezTo>
                  <a:pt x="2878765" y="8643111"/>
                  <a:pt x="2897950" y="8573717"/>
                  <a:pt x="2757257" y="8563562"/>
                </a:cubicBezTo>
                <a:cubicBezTo>
                  <a:pt x="2710893" y="8563562"/>
                  <a:pt x="2730078" y="8484013"/>
                  <a:pt x="2738072" y="8434930"/>
                </a:cubicBezTo>
                <a:cubicBezTo>
                  <a:pt x="2766850" y="8324916"/>
                  <a:pt x="2795628" y="8226750"/>
                  <a:pt x="2766850" y="8106581"/>
                </a:cubicBezTo>
                <a:cubicBezTo>
                  <a:pt x="2757257" y="8077808"/>
                  <a:pt x="2730078" y="8008414"/>
                  <a:pt x="2701300" y="8047342"/>
                </a:cubicBezTo>
                <a:cubicBezTo>
                  <a:pt x="2597379" y="8206440"/>
                  <a:pt x="2597379" y="8106581"/>
                  <a:pt x="2579793" y="7998259"/>
                </a:cubicBezTo>
                <a:cubicBezTo>
                  <a:pt x="2570200" y="7888245"/>
                  <a:pt x="2475873" y="7820544"/>
                  <a:pt x="2419915" y="7730840"/>
                </a:cubicBezTo>
                <a:cubicBezTo>
                  <a:pt x="2354365" y="7630981"/>
                  <a:pt x="2439100" y="7620826"/>
                  <a:pt x="2504650" y="7602209"/>
                </a:cubicBezTo>
                <a:cubicBezTo>
                  <a:pt x="2523836" y="7075833"/>
                  <a:pt x="2429508" y="6569769"/>
                  <a:pt x="2298408" y="6063704"/>
                </a:cubicBezTo>
                <a:cubicBezTo>
                  <a:pt x="2260037" y="5924917"/>
                  <a:pt x="2242451" y="5775975"/>
                  <a:pt x="2213673" y="5628725"/>
                </a:cubicBezTo>
                <a:cubicBezTo>
                  <a:pt x="2194487" y="5530559"/>
                  <a:pt x="2167308" y="5430700"/>
                  <a:pt x="2148123" y="5340996"/>
                </a:cubicBezTo>
                <a:cubicBezTo>
                  <a:pt x="2130536" y="5302068"/>
                  <a:pt x="2101758" y="5261447"/>
                  <a:pt x="2063387" y="5281758"/>
                </a:cubicBezTo>
                <a:cubicBezTo>
                  <a:pt x="2036208" y="5281758"/>
                  <a:pt x="2017023" y="5312223"/>
                  <a:pt x="2007430" y="5330841"/>
                </a:cubicBezTo>
                <a:cubicBezTo>
                  <a:pt x="1980251" y="5410390"/>
                  <a:pt x="1961066" y="5489938"/>
                  <a:pt x="1951473" y="5569487"/>
                </a:cubicBezTo>
                <a:cubicBezTo>
                  <a:pt x="1839559" y="6320968"/>
                  <a:pt x="1708458" y="7085989"/>
                  <a:pt x="1652501" y="7849317"/>
                </a:cubicBezTo>
                <a:cubicBezTo>
                  <a:pt x="1633316" y="8147201"/>
                  <a:pt x="1538988" y="8434930"/>
                  <a:pt x="1538988" y="8742970"/>
                </a:cubicBezTo>
                <a:cubicBezTo>
                  <a:pt x="1529395" y="8871601"/>
                  <a:pt x="1492624" y="8891912"/>
                  <a:pt x="1407888" y="8792053"/>
                </a:cubicBezTo>
                <a:cubicBezTo>
                  <a:pt x="1361524" y="8742970"/>
                  <a:pt x="1332746" y="8732815"/>
                  <a:pt x="1332746" y="8812363"/>
                </a:cubicBezTo>
                <a:cubicBezTo>
                  <a:pt x="1313560" y="9257497"/>
                  <a:pt x="1192053" y="9684013"/>
                  <a:pt x="1201646" y="10120684"/>
                </a:cubicBezTo>
                <a:cubicBezTo>
                  <a:pt x="1211239" y="10220543"/>
                  <a:pt x="1182460" y="10320402"/>
                  <a:pt x="1174467" y="10418569"/>
                </a:cubicBezTo>
                <a:cubicBezTo>
                  <a:pt x="1145689" y="10577666"/>
                  <a:pt x="1116911" y="10716453"/>
                  <a:pt x="910668" y="10685988"/>
                </a:cubicBezTo>
                <a:cubicBezTo>
                  <a:pt x="808347" y="10677525"/>
                  <a:pt x="742797" y="10806157"/>
                  <a:pt x="630882" y="10796002"/>
                </a:cubicBezTo>
                <a:cubicBezTo>
                  <a:pt x="536554" y="10796002"/>
                  <a:pt x="480597" y="10765536"/>
                  <a:pt x="498183" y="10657215"/>
                </a:cubicBezTo>
                <a:cubicBezTo>
                  <a:pt x="546147" y="10388103"/>
                  <a:pt x="526961" y="10120684"/>
                  <a:pt x="526961" y="9853266"/>
                </a:cubicBezTo>
                <a:cubicBezTo>
                  <a:pt x="536554" y="9753407"/>
                  <a:pt x="507776" y="9655240"/>
                  <a:pt x="480597" y="9555381"/>
                </a:cubicBezTo>
                <a:cubicBezTo>
                  <a:pt x="386269" y="9308273"/>
                  <a:pt x="386269" y="9049317"/>
                  <a:pt x="471004" y="8802208"/>
                </a:cubicBezTo>
                <a:cubicBezTo>
                  <a:pt x="507776" y="8673576"/>
                  <a:pt x="507776" y="8563562"/>
                  <a:pt x="480597" y="8445085"/>
                </a:cubicBezTo>
                <a:cubicBezTo>
                  <a:pt x="424640" y="8404465"/>
                  <a:pt x="368682" y="8355382"/>
                  <a:pt x="330312" y="8463703"/>
                </a:cubicBezTo>
                <a:cubicBezTo>
                  <a:pt x="320719" y="8484013"/>
                  <a:pt x="320719" y="8514479"/>
                  <a:pt x="320719" y="8524634"/>
                </a:cubicBezTo>
                <a:cubicBezTo>
                  <a:pt x="376676" y="8930840"/>
                  <a:pt x="264762" y="9347201"/>
                  <a:pt x="359090" y="9753407"/>
                </a:cubicBezTo>
                <a:cubicBezTo>
                  <a:pt x="376676" y="9853266"/>
                  <a:pt x="368682" y="9953125"/>
                  <a:pt x="376676" y="10051291"/>
                </a:cubicBezTo>
                <a:cubicBezTo>
                  <a:pt x="376676" y="10140995"/>
                  <a:pt x="415047" y="10240854"/>
                  <a:pt x="283947" y="10110529"/>
                </a:cubicBezTo>
                <a:cubicBezTo>
                  <a:pt x="218397" y="10051291"/>
                  <a:pt x="227990" y="10171460"/>
                  <a:pt x="208805" y="10220543"/>
                </a:cubicBezTo>
                <a:cubicBezTo>
                  <a:pt x="208805" y="10249316"/>
                  <a:pt x="199212" y="10289937"/>
                  <a:pt x="170434" y="10289937"/>
                </a:cubicBezTo>
                <a:cubicBezTo>
                  <a:pt x="124069" y="10300092"/>
                  <a:pt x="104884" y="10259471"/>
                  <a:pt x="95291" y="10220543"/>
                </a:cubicBezTo>
                <a:cubicBezTo>
                  <a:pt x="68112" y="10022518"/>
                  <a:pt x="58519" y="9814338"/>
                  <a:pt x="95291" y="9624775"/>
                </a:cubicBezTo>
                <a:cubicBezTo>
                  <a:pt x="143254" y="9347201"/>
                  <a:pt x="87297" y="9079782"/>
                  <a:pt x="104884" y="8812363"/>
                </a:cubicBezTo>
                <a:cubicBezTo>
                  <a:pt x="114477" y="8653266"/>
                  <a:pt x="114477" y="8484013"/>
                  <a:pt x="124069" y="8316454"/>
                </a:cubicBezTo>
                <a:cubicBezTo>
                  <a:pt x="143254" y="8098118"/>
                  <a:pt x="143254" y="7879782"/>
                  <a:pt x="124069" y="7651292"/>
                </a:cubicBezTo>
                <a:cubicBezTo>
                  <a:pt x="114477" y="7602209"/>
                  <a:pt x="95291" y="7551433"/>
                  <a:pt x="104884" y="7512505"/>
                </a:cubicBezTo>
                <a:cubicBezTo>
                  <a:pt x="189619" y="7106299"/>
                  <a:pt x="124069" y="6698401"/>
                  <a:pt x="160841" y="6292195"/>
                </a:cubicBezTo>
                <a:cubicBezTo>
                  <a:pt x="218397" y="5775975"/>
                  <a:pt x="264762" y="5261447"/>
                  <a:pt x="255169" y="4736765"/>
                </a:cubicBezTo>
                <a:cubicBezTo>
                  <a:pt x="235984" y="4140996"/>
                  <a:pt x="218397" y="3545228"/>
                  <a:pt x="301534" y="2940997"/>
                </a:cubicBezTo>
                <a:cubicBezTo>
                  <a:pt x="311126" y="2851293"/>
                  <a:pt x="320719" y="2742971"/>
                  <a:pt x="293540" y="2653268"/>
                </a:cubicBezTo>
                <a:cubicBezTo>
                  <a:pt x="218397" y="2732816"/>
                  <a:pt x="235984" y="2841138"/>
                  <a:pt x="218397" y="2940997"/>
                </a:cubicBezTo>
                <a:cubicBezTo>
                  <a:pt x="199212" y="3000235"/>
                  <a:pt x="199212" y="3079784"/>
                  <a:pt x="199212" y="3149177"/>
                </a:cubicBezTo>
                <a:cubicBezTo>
                  <a:pt x="180027" y="3536765"/>
                  <a:pt x="160841" y="3922661"/>
                  <a:pt x="133662" y="4310249"/>
                </a:cubicBezTo>
                <a:cubicBezTo>
                  <a:pt x="133662" y="4379642"/>
                  <a:pt x="104884" y="4449036"/>
                  <a:pt x="95291" y="4518429"/>
                </a:cubicBezTo>
                <a:cubicBezTo>
                  <a:pt x="87297" y="4547202"/>
                  <a:pt x="58519" y="4577668"/>
                  <a:pt x="29741" y="4557357"/>
                </a:cubicBezTo>
                <a:cubicBezTo>
                  <a:pt x="12155" y="4547202"/>
                  <a:pt x="-7031" y="4508274"/>
                  <a:pt x="2562" y="4487964"/>
                </a:cubicBezTo>
                <a:cubicBezTo>
                  <a:pt x="39334" y="4251010"/>
                  <a:pt x="20149" y="4012365"/>
                  <a:pt x="29741" y="3763563"/>
                </a:cubicBezTo>
                <a:cubicBezTo>
                  <a:pt x="48927" y="3149177"/>
                  <a:pt x="95291" y="2533098"/>
                  <a:pt x="87297" y="1908557"/>
                </a:cubicBezTo>
                <a:cubicBezTo>
                  <a:pt x="87297" y="1869629"/>
                  <a:pt x="95291" y="1800235"/>
                  <a:pt x="104884" y="1800235"/>
                </a:cubicBezTo>
                <a:cubicBezTo>
                  <a:pt x="170434" y="1800235"/>
                  <a:pt x="152847" y="1869629"/>
                  <a:pt x="170434" y="1908557"/>
                </a:cubicBezTo>
                <a:cubicBezTo>
                  <a:pt x="208805" y="2037189"/>
                  <a:pt x="180027" y="2196286"/>
                  <a:pt x="255169" y="2316455"/>
                </a:cubicBezTo>
                <a:cubicBezTo>
                  <a:pt x="245576" y="2335073"/>
                  <a:pt x="235984" y="2365538"/>
                  <a:pt x="264762" y="2375694"/>
                </a:cubicBezTo>
                <a:lnTo>
                  <a:pt x="274354" y="2365538"/>
                </a:lnTo>
                <a:cubicBezTo>
                  <a:pt x="264762" y="2345228"/>
                  <a:pt x="255169" y="2335073"/>
                  <a:pt x="255169" y="2316455"/>
                </a:cubicBezTo>
                <a:cubicBezTo>
                  <a:pt x="320719" y="1977950"/>
                  <a:pt x="339904" y="1630983"/>
                  <a:pt x="368682" y="1284015"/>
                </a:cubicBezTo>
                <a:cubicBezTo>
                  <a:pt x="368682" y="1194311"/>
                  <a:pt x="368682" y="1104608"/>
                  <a:pt x="386269" y="1016596"/>
                </a:cubicBezTo>
                <a:cubicBezTo>
                  <a:pt x="415047" y="867654"/>
                  <a:pt x="461412" y="837189"/>
                  <a:pt x="648469" y="877809"/>
                </a:cubicBezTo>
                <a:cubicBezTo>
                  <a:pt x="630882" y="887965"/>
                  <a:pt x="611697" y="896427"/>
                  <a:pt x="602104" y="906582"/>
                </a:cubicBezTo>
                <a:cubicBezTo>
                  <a:pt x="592511" y="906582"/>
                  <a:pt x="592511" y="926893"/>
                  <a:pt x="592511" y="926893"/>
                </a:cubicBezTo>
                <a:cubicBezTo>
                  <a:pt x="630882" y="926893"/>
                  <a:pt x="630882" y="896427"/>
                  <a:pt x="648469" y="877809"/>
                </a:cubicBezTo>
                <a:cubicBezTo>
                  <a:pt x="902674" y="1006441"/>
                  <a:pt x="1043367" y="1234932"/>
                  <a:pt x="1136096" y="1502351"/>
                </a:cubicBezTo>
                <a:cubicBezTo>
                  <a:pt x="1192053" y="1690221"/>
                  <a:pt x="1276788" y="1849318"/>
                  <a:pt x="1492624" y="1869629"/>
                </a:cubicBezTo>
                <a:cubicBezTo>
                  <a:pt x="1577359" y="1869629"/>
                  <a:pt x="1633316" y="1959332"/>
                  <a:pt x="1698866" y="2018571"/>
                </a:cubicBezTo>
                <a:cubicBezTo>
                  <a:pt x="1820373" y="2147203"/>
                  <a:pt x="1961066" y="2236907"/>
                  <a:pt x="2130536" y="2285990"/>
                </a:cubicBezTo>
                <a:cubicBezTo>
                  <a:pt x="2213673" y="2316455"/>
                  <a:pt x="2288815" y="2316455"/>
                  <a:pt x="2373551" y="2306300"/>
                </a:cubicBezTo>
                <a:cubicBezTo>
                  <a:pt x="2635750" y="2247062"/>
                  <a:pt x="2757257" y="2324918"/>
                  <a:pt x="2861178" y="2583874"/>
                </a:cubicBezTo>
                <a:cubicBezTo>
                  <a:pt x="2897950" y="2692196"/>
                  <a:pt x="2917135" y="2822520"/>
                  <a:pt x="2992278" y="2910531"/>
                </a:cubicBezTo>
                <a:cubicBezTo>
                  <a:pt x="3038642" y="2969770"/>
                  <a:pt x="3094600" y="2969770"/>
                  <a:pt x="3123377" y="2890221"/>
                </a:cubicBezTo>
                <a:cubicBezTo>
                  <a:pt x="3216107" y="2543253"/>
                  <a:pt x="3329620" y="2196286"/>
                  <a:pt x="3347207" y="1818853"/>
                </a:cubicBezTo>
                <a:cubicBezTo>
                  <a:pt x="3366392" y="1284015"/>
                  <a:pt x="3470313" y="767795"/>
                  <a:pt x="3684549" y="282041"/>
                </a:cubicBezTo>
                <a:cubicBezTo>
                  <a:pt x="3713327" y="212647"/>
                  <a:pt x="3742105" y="153409"/>
                  <a:pt x="3788469" y="104326"/>
                </a:cubicBezTo>
                <a:cubicBezTo>
                  <a:pt x="3844427" y="34086"/>
                  <a:pt x="3902782" y="-1034"/>
                  <a:pt x="3962536" y="2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0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068175"/>
          </a:xfrm>
          <a:custGeom>
            <a:avLst/>
            <a:gdLst>
              <a:gd name="connsiteX0" fmla="*/ 0 w 24377650"/>
              <a:gd name="connsiteY0" fmla="*/ 0 h 8181800"/>
              <a:gd name="connsiteX1" fmla="*/ 24377650 w 24377650"/>
              <a:gd name="connsiteY1" fmla="*/ 0 h 8181800"/>
              <a:gd name="connsiteX2" fmla="*/ 24377650 w 24377650"/>
              <a:gd name="connsiteY2" fmla="*/ 5447711 h 8181800"/>
              <a:gd name="connsiteX3" fmla="*/ 0 w 24377650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50" h="8181800">
                <a:moveTo>
                  <a:pt x="0" y="0"/>
                </a:moveTo>
                <a:lnTo>
                  <a:pt x="24377650" y="0"/>
                </a:lnTo>
                <a:lnTo>
                  <a:pt x="24377650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413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357315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969643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744988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5014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58011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017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-Picture-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4608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4082409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4252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60024" y="0"/>
            <a:ext cx="4383977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53711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191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2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5161050" y="1658666"/>
            <a:ext cx="3185110" cy="18004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318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2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959" r:id="rId2"/>
    <p:sldLayoutId id="2147483969" r:id="rId3"/>
    <p:sldLayoutId id="2147483970" r:id="rId4"/>
    <p:sldLayoutId id="2147483968" r:id="rId5"/>
    <p:sldLayoutId id="2147483966" r:id="rId6"/>
    <p:sldLayoutId id="2147483962" r:id="rId7"/>
    <p:sldLayoutId id="2147483995" r:id="rId8"/>
    <p:sldLayoutId id="2147483954" r:id="rId9"/>
    <p:sldLayoutId id="2147483947" r:id="rId10"/>
    <p:sldLayoutId id="2147483952" r:id="rId11"/>
    <p:sldLayoutId id="2147483948" r:id="rId12"/>
    <p:sldLayoutId id="2147483945" r:id="rId13"/>
    <p:sldLayoutId id="2147483943" r:id="rId14"/>
    <p:sldLayoutId id="2147483917" r:id="rId15"/>
    <p:sldLayoutId id="2147483941" r:id="rId16"/>
    <p:sldLayoutId id="2147483927" r:id="rId17"/>
    <p:sldLayoutId id="2147483880" r:id="rId18"/>
    <p:sldLayoutId id="2147483993" r:id="rId19"/>
    <p:sldLayoutId id="2147483994" r:id="rId20"/>
  </p:sldLayoutIdLst>
  <p:hf hdr="0" ftr="0" dt="0"/>
  <p:txStyles>
    <p:titleStyle>
      <a:lvl1pPr algn="l" defTabSz="685528" rtl="0" eaLnBrk="1" latinLnBrk="0" hangingPunct="1">
        <a:lnSpc>
          <a:spcPct val="90000"/>
        </a:lnSpc>
        <a:spcBef>
          <a:spcPct val="0"/>
        </a:spcBef>
        <a:buNone/>
        <a:defRPr lang="en-US" sz="22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171383" indent="-171383" algn="l" defTabSz="68552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514146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5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856911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199675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1542439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1885203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967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732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496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65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528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293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057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22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585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350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113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66000">
                <a:srgbClr val="84ACDF">
                  <a:alpha val="69000"/>
                </a:srgbClr>
              </a:gs>
              <a:gs pos="37000">
                <a:srgbClr val="8B5DF4">
                  <a:alpha val="71000"/>
                </a:srgbClr>
              </a:gs>
              <a:gs pos="0">
                <a:srgbClr val="878FE7">
                  <a:alpha val="69000"/>
                </a:srgbClr>
              </a:gs>
              <a:gs pos="95000">
                <a:srgbClr val="7FEDD0">
                  <a:alpha val="8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TextBox 81"/>
          <p:cNvSpPr txBox="1"/>
          <p:nvPr/>
        </p:nvSpPr>
        <p:spPr>
          <a:xfrm>
            <a:off x="2323612" y="2908682"/>
            <a:ext cx="4924734" cy="4962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zh-CN" altLang="en-US" sz="3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公路工程项目施工</a:t>
            </a:r>
            <a:r>
              <a:rPr lang="en-US" altLang="zh-CN" sz="3000" spc="225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ppt</a:t>
            </a:r>
            <a:r>
              <a:rPr lang="zh-CN" altLang="en-US" sz="3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模板</a:t>
            </a:r>
            <a:endParaRPr lang="zh-CN" altLang="en-US" sz="3000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 Bold" charset="0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665313" y="3450431"/>
            <a:ext cx="36728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20"/>
          <p:cNvSpPr txBox="1"/>
          <p:nvPr/>
        </p:nvSpPr>
        <p:spPr>
          <a:xfrm>
            <a:off x="2804144" y="3628486"/>
            <a:ext cx="3423764" cy="3558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solidFill>
                  <a:schemeClr val="bg1">
                    <a:alpha val="6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</a:t>
            </a:r>
          </a:p>
        </p:txBody>
      </p:sp>
      <p:sp>
        <p:nvSpPr>
          <p:cNvPr id="19" name="Rectangle 8"/>
          <p:cNvSpPr/>
          <p:nvPr/>
        </p:nvSpPr>
        <p:spPr>
          <a:xfrm rot="18900000" flipV="1">
            <a:off x="2337801" y="149773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9"/>
          <p:cNvSpPr/>
          <p:nvPr/>
        </p:nvSpPr>
        <p:spPr>
          <a:xfrm rot="18900000" flipV="1">
            <a:off x="4523750" y="417265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0"/>
          <p:cNvSpPr/>
          <p:nvPr/>
        </p:nvSpPr>
        <p:spPr>
          <a:xfrm rot="18900000" flipV="1">
            <a:off x="3555992" y="-174642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1412" y="2138244"/>
            <a:ext cx="1289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Nexa Bold" charset="0"/>
              </a:rPr>
              <a:t>20</a:t>
            </a:r>
            <a:r>
              <a:rPr kumimoji="0" lang="en-US" altLang="zh-CN" sz="5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Nexa Bold" charset="0"/>
              </a:rPr>
              <a:t>XX</a:t>
            </a:r>
            <a:endParaRPr kumimoji="0" 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Nexa Bold" charset="0"/>
            </a:endParaRPr>
          </a:p>
        </p:txBody>
      </p:sp>
      <p:sp>
        <p:nvSpPr>
          <p:cNvPr id="23" name="Right Triangle 11"/>
          <p:cNvSpPr/>
          <p:nvPr/>
        </p:nvSpPr>
        <p:spPr>
          <a:xfrm rot="18900000">
            <a:off x="4647876" y="170294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06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9" grpId="0" animBg="1"/>
      <p:bldP spid="20" grpId="0" animBg="1"/>
      <p:bldP spid="21" grpId="0" animBg="1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3372966" y="597413"/>
            <a:ext cx="241280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CONTENT </a:t>
            </a:r>
            <a:r>
              <a:rPr lang="zh-CN" alt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目  录</a:t>
            </a:r>
            <a:endParaRPr lang="en-US" sz="2200" b="1" spc="1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layfair Display SC" charset="0"/>
              <a:sym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71454" y="989175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913452" y="3061544"/>
            <a:ext cx="2506818" cy="907941"/>
            <a:chOff x="15765099" y="8164117"/>
            <a:chExt cx="6683107" cy="2421174"/>
          </a:xfrm>
        </p:grpSpPr>
        <p:sp>
          <p:nvSpPr>
            <p:cNvPr id="37" name="TextBox 36"/>
            <p:cNvSpPr txBox="1"/>
            <p:nvPr/>
          </p:nvSpPr>
          <p:spPr>
            <a:xfrm>
              <a:off x="17726439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765099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6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7394464" y="8764857"/>
              <a:ext cx="5053742" cy="1204334"/>
              <a:chOff x="17461370" y="4817325"/>
              <a:chExt cx="5053742" cy="1204334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H="1">
                <a:off x="17461370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2515112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17461370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461370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3"/>
          <p:cNvGrpSpPr/>
          <p:nvPr/>
        </p:nvGrpSpPr>
        <p:grpSpPr>
          <a:xfrm>
            <a:off x="454910" y="3061544"/>
            <a:ext cx="2515708" cy="907941"/>
            <a:chOff x="1212776" y="8164117"/>
            <a:chExt cx="6706808" cy="2421174"/>
          </a:xfrm>
        </p:grpSpPr>
        <p:sp>
          <p:nvSpPr>
            <p:cNvPr id="46" name="TextBox 45"/>
            <p:cNvSpPr txBox="1"/>
            <p:nvPr/>
          </p:nvSpPr>
          <p:spPr>
            <a:xfrm>
              <a:off x="3197814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212776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4</a:t>
              </a: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2865842" y="8764857"/>
              <a:ext cx="5053742" cy="1204334"/>
              <a:chOff x="2798936" y="4817325"/>
              <a:chExt cx="5053742" cy="1204334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H="1">
                <a:off x="2798936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52678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2798936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798936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>
            <a:off x="3196973" y="3061544"/>
            <a:ext cx="2506818" cy="907941"/>
            <a:chOff x="8523040" y="8164117"/>
            <a:chExt cx="6683107" cy="2421174"/>
          </a:xfrm>
        </p:grpSpPr>
        <p:sp>
          <p:nvSpPr>
            <p:cNvPr id="56" name="TextBox 55"/>
            <p:cNvSpPr txBox="1"/>
            <p:nvPr/>
          </p:nvSpPr>
          <p:spPr>
            <a:xfrm>
              <a:off x="10484382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523040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5</a:t>
              </a: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0152405" y="8764857"/>
              <a:ext cx="5053742" cy="1204334"/>
              <a:chOff x="10085499" y="4817325"/>
              <a:chExt cx="5053742" cy="1204334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 flipH="1">
                <a:off x="10085499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15139241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10085499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0085499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9"/>
          <p:cNvGrpSpPr/>
          <p:nvPr/>
        </p:nvGrpSpPr>
        <p:grpSpPr>
          <a:xfrm>
            <a:off x="5921817" y="1581220"/>
            <a:ext cx="2498453" cy="907941"/>
            <a:chOff x="15787401" y="4216585"/>
            <a:chExt cx="6660805" cy="2421174"/>
          </a:xfrm>
        </p:grpSpPr>
        <p:sp>
          <p:nvSpPr>
            <p:cNvPr id="75" name="TextBox 74"/>
            <p:cNvSpPr txBox="1"/>
            <p:nvPr/>
          </p:nvSpPr>
          <p:spPr>
            <a:xfrm>
              <a:off x="17726442" y="5050163"/>
              <a:ext cx="4389805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787401" y="4216585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3</a:t>
              </a: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7394464" y="4817325"/>
              <a:ext cx="5053742" cy="1204334"/>
              <a:chOff x="17461370" y="4817325"/>
              <a:chExt cx="5053742" cy="1204334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H="1">
                <a:off x="17461370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2515112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17461370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7461370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563737" y="1581220"/>
            <a:ext cx="2406880" cy="907941"/>
            <a:chOff x="1502908" y="4216585"/>
            <a:chExt cx="6416676" cy="2421174"/>
          </a:xfrm>
        </p:grpSpPr>
        <p:sp>
          <p:nvSpPr>
            <p:cNvPr id="82" name="TextBox 81"/>
            <p:cNvSpPr txBox="1"/>
            <p:nvPr/>
          </p:nvSpPr>
          <p:spPr>
            <a:xfrm>
              <a:off x="3197811" y="5050163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502908" y="4216585"/>
              <a:ext cx="84749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1</a:t>
              </a: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2865842" y="4817325"/>
              <a:ext cx="5053742" cy="1204334"/>
              <a:chOff x="2798936" y="4817325"/>
              <a:chExt cx="5053742" cy="1204334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 flipH="1">
                <a:off x="2798936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7852678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2798936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2798936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3196973" y="1581220"/>
            <a:ext cx="2506818" cy="907941"/>
            <a:chOff x="8523040" y="4216585"/>
            <a:chExt cx="6683107" cy="2421174"/>
          </a:xfrm>
        </p:grpSpPr>
        <p:sp>
          <p:nvSpPr>
            <p:cNvPr id="89" name="TextBox 88"/>
            <p:cNvSpPr txBox="1"/>
            <p:nvPr/>
          </p:nvSpPr>
          <p:spPr>
            <a:xfrm>
              <a:off x="10484380" y="5050163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523040" y="4216585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2</a:t>
              </a: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10152405" y="4817325"/>
              <a:ext cx="5053742" cy="1204334"/>
              <a:chOff x="10085499" y="4817325"/>
              <a:chExt cx="5053742" cy="1204334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 flipH="1">
                <a:off x="10085499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5139241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H="1">
                <a:off x="10085499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10085499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0116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0">
                <a:srgbClr val="A5DBF4">
                  <a:alpha val="71000"/>
                </a:srgbClr>
              </a:gs>
              <a:gs pos="30000">
                <a:srgbClr val="61BEE8">
                  <a:alpha val="71000"/>
                </a:srgbClr>
              </a:gs>
              <a:gs pos="0">
                <a:srgbClr val="0A6FD0">
                  <a:alpha val="71000"/>
                </a:srgbClr>
              </a:gs>
              <a:gs pos="80000">
                <a:srgbClr val="EEC9F7">
                  <a:alpha val="7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第一部分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443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4" name="Freeform 23"/>
          <p:cNvSpPr/>
          <p:nvPr/>
        </p:nvSpPr>
        <p:spPr>
          <a:xfrm rot="10800000">
            <a:off x="1" y="2341756"/>
            <a:ext cx="9143999" cy="2801744"/>
          </a:xfrm>
          <a:custGeom>
            <a:avLst/>
            <a:gdLst>
              <a:gd name="connsiteX0" fmla="*/ 0 w 24377647"/>
              <a:gd name="connsiteY0" fmla="*/ 0 h 8181800"/>
              <a:gd name="connsiteX1" fmla="*/ 24377647 w 24377647"/>
              <a:gd name="connsiteY1" fmla="*/ 0 h 8181800"/>
              <a:gd name="connsiteX2" fmla="*/ 24377647 w 24377647"/>
              <a:gd name="connsiteY2" fmla="*/ 5447711 h 8181800"/>
              <a:gd name="connsiteX3" fmla="*/ 0 w 24377647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47" h="8181800">
                <a:moveTo>
                  <a:pt x="0" y="0"/>
                </a:moveTo>
                <a:lnTo>
                  <a:pt x="24377647" y="0"/>
                </a:lnTo>
                <a:lnTo>
                  <a:pt x="24377647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572" y="1317854"/>
            <a:ext cx="7831589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</a:t>
            </a:r>
            <a:r>
              <a:rPr lang="en-US" sz="1000" dirty="0" err="1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lso</a:t>
            </a: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7315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700" y="2973314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1454" y="3365076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504" y="3718154"/>
            <a:ext cx="7553725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also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sp>
        <p:nvSpPr>
          <p:cNvPr id="8" name="Freeform 7"/>
          <p:cNvSpPr>
            <a:spLocks noChangeArrowheads="1"/>
          </p:cNvSpPr>
          <p:nvPr/>
        </p:nvSpPr>
        <p:spPr bwMode="auto">
          <a:xfrm>
            <a:off x="-334623" y="-1626091"/>
            <a:ext cx="10306411" cy="4319111"/>
          </a:xfrm>
          <a:custGeom>
            <a:avLst/>
            <a:gdLst>
              <a:gd name="T0" fmla="*/ 3617 w 17186"/>
              <a:gd name="T1" fmla="*/ 3663 h 6805"/>
              <a:gd name="T2" fmla="*/ 3189 w 17186"/>
              <a:gd name="T3" fmla="*/ 4343 h 6805"/>
              <a:gd name="T4" fmla="*/ 2943 w 17186"/>
              <a:gd name="T5" fmla="*/ 3487 h 6805"/>
              <a:gd name="T6" fmla="*/ 2696 w 17186"/>
              <a:gd name="T7" fmla="*/ 3786 h 6805"/>
              <a:gd name="T8" fmla="*/ 2016 w 17186"/>
              <a:gd name="T9" fmla="*/ 5122 h 6805"/>
              <a:gd name="T10" fmla="*/ 1717 w 17186"/>
              <a:gd name="T11" fmla="*/ 5005 h 6805"/>
              <a:gd name="T12" fmla="*/ 1571 w 17186"/>
              <a:gd name="T13" fmla="*/ 4513 h 6805"/>
              <a:gd name="T14" fmla="*/ 1225 w 17186"/>
              <a:gd name="T15" fmla="*/ 3312 h 6805"/>
              <a:gd name="T16" fmla="*/ 739 w 17186"/>
              <a:gd name="T17" fmla="*/ 6177 h 6805"/>
              <a:gd name="T18" fmla="*/ 299 w 17186"/>
              <a:gd name="T19" fmla="*/ 5222 h 6805"/>
              <a:gd name="T20" fmla="*/ 240 w 17186"/>
              <a:gd name="T21" fmla="*/ 5960 h 6805"/>
              <a:gd name="T22" fmla="*/ 70 w 17186"/>
              <a:gd name="T23" fmla="*/ 5228 h 6805"/>
              <a:gd name="T24" fmla="*/ 193 w 17186"/>
              <a:gd name="T25" fmla="*/ 1759 h 6805"/>
              <a:gd name="T26" fmla="*/ 23 w 17186"/>
              <a:gd name="T27" fmla="*/ 2714 h 6805"/>
              <a:gd name="T28" fmla="*/ 164 w 17186"/>
              <a:gd name="T29" fmla="*/ 1390 h 6805"/>
              <a:gd name="T30" fmla="*/ 410 w 17186"/>
              <a:gd name="T31" fmla="*/ 540 h 6805"/>
              <a:gd name="T32" fmla="*/ 1067 w 17186"/>
              <a:gd name="T33" fmla="*/ 1214 h 6805"/>
              <a:gd name="T34" fmla="*/ 2098 w 17186"/>
              <a:gd name="T35" fmla="*/ 1096 h 6805"/>
              <a:gd name="T36" fmla="*/ 2960 w 17186"/>
              <a:gd name="T37" fmla="*/ 335 h 6805"/>
              <a:gd name="T38" fmla="*/ 3728 w 17186"/>
              <a:gd name="T39" fmla="*/ 897 h 6805"/>
              <a:gd name="T40" fmla="*/ 4549 w 17186"/>
              <a:gd name="T41" fmla="*/ 1700 h 6805"/>
              <a:gd name="T42" fmla="*/ 5721 w 17186"/>
              <a:gd name="T43" fmla="*/ 1665 h 6805"/>
              <a:gd name="T44" fmla="*/ 6319 w 17186"/>
              <a:gd name="T45" fmla="*/ 1460 h 6805"/>
              <a:gd name="T46" fmla="*/ 7245 w 17186"/>
              <a:gd name="T47" fmla="*/ 1378 h 6805"/>
              <a:gd name="T48" fmla="*/ 7467 w 17186"/>
              <a:gd name="T49" fmla="*/ 1560 h 6805"/>
              <a:gd name="T50" fmla="*/ 8258 w 17186"/>
              <a:gd name="T51" fmla="*/ 1858 h 6805"/>
              <a:gd name="T52" fmla="*/ 8545 w 17186"/>
              <a:gd name="T53" fmla="*/ 1817 h 6805"/>
              <a:gd name="T54" fmla="*/ 9636 w 17186"/>
              <a:gd name="T55" fmla="*/ 1501 h 6805"/>
              <a:gd name="T56" fmla="*/ 10450 w 17186"/>
              <a:gd name="T57" fmla="*/ 1900 h 6805"/>
              <a:gd name="T58" fmla="*/ 11183 w 17186"/>
              <a:gd name="T59" fmla="*/ 1847 h 6805"/>
              <a:gd name="T60" fmla="*/ 12004 w 17186"/>
              <a:gd name="T61" fmla="*/ 587 h 6805"/>
              <a:gd name="T62" fmla="*/ 12092 w 17186"/>
              <a:gd name="T63" fmla="*/ 880 h 6805"/>
              <a:gd name="T64" fmla="*/ 12402 w 17186"/>
              <a:gd name="T65" fmla="*/ 1964 h 6805"/>
              <a:gd name="T66" fmla="*/ 13387 w 17186"/>
              <a:gd name="T67" fmla="*/ 1999 h 6805"/>
              <a:gd name="T68" fmla="*/ 15351 w 17186"/>
              <a:gd name="T69" fmla="*/ 2046 h 6805"/>
              <a:gd name="T70" fmla="*/ 16306 w 17186"/>
              <a:gd name="T71" fmla="*/ 1847 h 6805"/>
              <a:gd name="T72" fmla="*/ 16629 w 17186"/>
              <a:gd name="T73" fmla="*/ 2527 h 6805"/>
              <a:gd name="T74" fmla="*/ 17115 w 17186"/>
              <a:gd name="T75" fmla="*/ 3411 h 6805"/>
              <a:gd name="T76" fmla="*/ 16294 w 17186"/>
              <a:gd name="T77" fmla="*/ 4935 h 6805"/>
              <a:gd name="T78" fmla="*/ 14747 w 17186"/>
              <a:gd name="T79" fmla="*/ 5210 h 6805"/>
              <a:gd name="T80" fmla="*/ 14870 w 17186"/>
              <a:gd name="T81" fmla="*/ 4905 h 6805"/>
              <a:gd name="T82" fmla="*/ 13434 w 17186"/>
              <a:gd name="T83" fmla="*/ 4993 h 6805"/>
              <a:gd name="T84" fmla="*/ 12625 w 17186"/>
              <a:gd name="T85" fmla="*/ 4524 h 6805"/>
              <a:gd name="T86" fmla="*/ 12203 w 17186"/>
              <a:gd name="T87" fmla="*/ 4976 h 6805"/>
              <a:gd name="T88" fmla="*/ 11142 w 17186"/>
              <a:gd name="T89" fmla="*/ 5767 h 6805"/>
              <a:gd name="T90" fmla="*/ 9934 w 17186"/>
              <a:gd name="T91" fmla="*/ 4747 h 6805"/>
              <a:gd name="T92" fmla="*/ 9911 w 17186"/>
              <a:gd name="T93" fmla="*/ 5702 h 6805"/>
              <a:gd name="T94" fmla="*/ 9940 w 17186"/>
              <a:gd name="T95" fmla="*/ 6558 h 6805"/>
              <a:gd name="T96" fmla="*/ 9425 w 17186"/>
              <a:gd name="T97" fmla="*/ 6499 h 6805"/>
              <a:gd name="T98" fmla="*/ 9307 w 17186"/>
              <a:gd name="T99" fmla="*/ 6505 h 6805"/>
              <a:gd name="T100" fmla="*/ 8727 w 17186"/>
              <a:gd name="T101" fmla="*/ 5128 h 6805"/>
              <a:gd name="T102" fmla="*/ 8199 w 17186"/>
              <a:gd name="T103" fmla="*/ 6019 h 6805"/>
              <a:gd name="T104" fmla="*/ 7339 w 17186"/>
              <a:gd name="T105" fmla="*/ 4501 h 6805"/>
              <a:gd name="T106" fmla="*/ 7122 w 17186"/>
              <a:gd name="T107" fmla="*/ 5902 h 6805"/>
              <a:gd name="T108" fmla="*/ 6079 w 17186"/>
              <a:gd name="T109" fmla="*/ 5245 h 6805"/>
              <a:gd name="T110" fmla="*/ 5434 w 17186"/>
              <a:gd name="T111" fmla="*/ 5814 h 6805"/>
              <a:gd name="T112" fmla="*/ 4678 w 17186"/>
              <a:gd name="T113" fmla="*/ 5890 h 6805"/>
              <a:gd name="T114" fmla="*/ 9729 w 17186"/>
              <a:gd name="T115" fmla="*/ 1747 h 6805"/>
              <a:gd name="T116" fmla="*/ 16482 w 17186"/>
              <a:gd name="T117" fmla="*/ 4612 h 6805"/>
              <a:gd name="T118" fmla="*/ 17004 w 17186"/>
              <a:gd name="T119" fmla="*/ 3446 h 6805"/>
              <a:gd name="T120" fmla="*/ 13844 w 17186"/>
              <a:gd name="T121" fmla="*/ 5181 h 6805"/>
              <a:gd name="T122" fmla="*/ 14659 w 17186"/>
              <a:gd name="T123" fmla="*/ 2322 h 6805"/>
              <a:gd name="T124" fmla="*/ 13645 w 17186"/>
              <a:gd name="T125" fmla="*/ 2157 h 6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86" h="6805">
                <a:moveTo>
                  <a:pt x="4244" y="5720"/>
                </a:moveTo>
                <a:lnTo>
                  <a:pt x="4244" y="5720"/>
                </a:lnTo>
                <a:cubicBezTo>
                  <a:pt x="4232" y="5708"/>
                  <a:pt x="4226" y="5685"/>
                  <a:pt x="4214" y="5679"/>
                </a:cubicBezTo>
                <a:cubicBezTo>
                  <a:pt x="4074" y="5638"/>
                  <a:pt x="4021" y="5521"/>
                  <a:pt x="3980" y="5392"/>
                </a:cubicBezTo>
                <a:cubicBezTo>
                  <a:pt x="3886" y="5110"/>
                  <a:pt x="3816" y="4829"/>
                  <a:pt x="3781" y="4530"/>
                </a:cubicBezTo>
                <a:cubicBezTo>
                  <a:pt x="3746" y="4237"/>
                  <a:pt x="3722" y="3944"/>
                  <a:pt x="3617" y="3663"/>
                </a:cubicBezTo>
                <a:cubicBezTo>
                  <a:pt x="3599" y="3627"/>
                  <a:pt x="3593" y="3587"/>
                  <a:pt x="3570" y="3545"/>
                </a:cubicBezTo>
                <a:cubicBezTo>
                  <a:pt x="3540" y="3499"/>
                  <a:pt x="3494" y="3493"/>
                  <a:pt x="3453" y="3534"/>
                </a:cubicBezTo>
                <a:cubicBezTo>
                  <a:pt x="3429" y="3563"/>
                  <a:pt x="3406" y="3592"/>
                  <a:pt x="3394" y="3622"/>
                </a:cubicBezTo>
                <a:cubicBezTo>
                  <a:pt x="3365" y="3739"/>
                  <a:pt x="3318" y="3833"/>
                  <a:pt x="3206" y="3903"/>
                </a:cubicBezTo>
                <a:cubicBezTo>
                  <a:pt x="3136" y="3950"/>
                  <a:pt x="3148" y="4049"/>
                  <a:pt x="3177" y="4132"/>
                </a:cubicBezTo>
                <a:cubicBezTo>
                  <a:pt x="3206" y="4202"/>
                  <a:pt x="3206" y="4272"/>
                  <a:pt x="3189" y="4343"/>
                </a:cubicBezTo>
                <a:cubicBezTo>
                  <a:pt x="3183" y="4354"/>
                  <a:pt x="3177" y="4360"/>
                  <a:pt x="3171" y="4372"/>
                </a:cubicBezTo>
                <a:cubicBezTo>
                  <a:pt x="3159" y="4360"/>
                  <a:pt x="3154" y="4354"/>
                  <a:pt x="3148" y="4343"/>
                </a:cubicBezTo>
                <a:cubicBezTo>
                  <a:pt x="3124" y="4260"/>
                  <a:pt x="3095" y="4173"/>
                  <a:pt x="3083" y="4085"/>
                </a:cubicBezTo>
                <a:cubicBezTo>
                  <a:pt x="3060" y="3885"/>
                  <a:pt x="3030" y="3692"/>
                  <a:pt x="3001" y="3493"/>
                </a:cubicBezTo>
                <a:cubicBezTo>
                  <a:pt x="3001" y="3475"/>
                  <a:pt x="2984" y="3458"/>
                  <a:pt x="2972" y="3452"/>
                </a:cubicBezTo>
                <a:cubicBezTo>
                  <a:pt x="2954" y="3446"/>
                  <a:pt x="2943" y="3469"/>
                  <a:pt x="2943" y="3487"/>
                </a:cubicBezTo>
                <a:cubicBezTo>
                  <a:pt x="2948" y="3651"/>
                  <a:pt x="2843" y="3803"/>
                  <a:pt x="2901" y="3973"/>
                </a:cubicBezTo>
                <a:cubicBezTo>
                  <a:pt x="2907" y="3997"/>
                  <a:pt x="2901" y="4038"/>
                  <a:pt x="2866" y="4044"/>
                </a:cubicBezTo>
                <a:cubicBezTo>
                  <a:pt x="2819" y="4049"/>
                  <a:pt x="2814" y="4009"/>
                  <a:pt x="2808" y="3973"/>
                </a:cubicBezTo>
                <a:cubicBezTo>
                  <a:pt x="2790" y="3909"/>
                  <a:pt x="2778" y="3844"/>
                  <a:pt x="2767" y="3786"/>
                </a:cubicBezTo>
                <a:cubicBezTo>
                  <a:pt x="2761" y="3768"/>
                  <a:pt x="2749" y="3745"/>
                  <a:pt x="2731" y="3751"/>
                </a:cubicBezTo>
                <a:cubicBezTo>
                  <a:pt x="2714" y="3756"/>
                  <a:pt x="2702" y="3774"/>
                  <a:pt x="2696" y="3786"/>
                </a:cubicBezTo>
                <a:cubicBezTo>
                  <a:pt x="2644" y="3973"/>
                  <a:pt x="2614" y="4167"/>
                  <a:pt x="2591" y="4360"/>
                </a:cubicBezTo>
                <a:cubicBezTo>
                  <a:pt x="2562" y="4600"/>
                  <a:pt x="2515" y="4835"/>
                  <a:pt x="2515" y="5081"/>
                </a:cubicBezTo>
                <a:cubicBezTo>
                  <a:pt x="2515" y="5263"/>
                  <a:pt x="2368" y="5357"/>
                  <a:pt x="2263" y="5468"/>
                </a:cubicBezTo>
                <a:cubicBezTo>
                  <a:pt x="2233" y="5497"/>
                  <a:pt x="2186" y="5509"/>
                  <a:pt x="2145" y="5486"/>
                </a:cubicBezTo>
                <a:cubicBezTo>
                  <a:pt x="2110" y="5462"/>
                  <a:pt x="2110" y="5427"/>
                  <a:pt x="2122" y="5392"/>
                </a:cubicBezTo>
                <a:cubicBezTo>
                  <a:pt x="2157" y="5275"/>
                  <a:pt x="2057" y="5210"/>
                  <a:pt x="2016" y="5122"/>
                </a:cubicBezTo>
                <a:cubicBezTo>
                  <a:pt x="1999" y="5087"/>
                  <a:pt x="1952" y="5099"/>
                  <a:pt x="1934" y="5134"/>
                </a:cubicBezTo>
                <a:cubicBezTo>
                  <a:pt x="1917" y="5169"/>
                  <a:pt x="1928" y="5222"/>
                  <a:pt x="1887" y="5245"/>
                </a:cubicBezTo>
                <a:cubicBezTo>
                  <a:pt x="1858" y="5263"/>
                  <a:pt x="1823" y="5286"/>
                  <a:pt x="1794" y="5263"/>
                </a:cubicBezTo>
                <a:cubicBezTo>
                  <a:pt x="1759" y="5245"/>
                  <a:pt x="1776" y="5210"/>
                  <a:pt x="1782" y="5187"/>
                </a:cubicBezTo>
                <a:cubicBezTo>
                  <a:pt x="1805" y="5128"/>
                  <a:pt x="1817" y="5087"/>
                  <a:pt x="1729" y="5081"/>
                </a:cubicBezTo>
                <a:cubicBezTo>
                  <a:pt x="1700" y="5081"/>
                  <a:pt x="1712" y="5034"/>
                  <a:pt x="1717" y="5005"/>
                </a:cubicBezTo>
                <a:cubicBezTo>
                  <a:pt x="1735" y="4940"/>
                  <a:pt x="1753" y="4882"/>
                  <a:pt x="1735" y="4811"/>
                </a:cubicBezTo>
                <a:cubicBezTo>
                  <a:pt x="1729" y="4794"/>
                  <a:pt x="1712" y="4753"/>
                  <a:pt x="1694" y="4776"/>
                </a:cubicBezTo>
                <a:cubicBezTo>
                  <a:pt x="1629" y="4870"/>
                  <a:pt x="1629" y="4811"/>
                  <a:pt x="1618" y="4747"/>
                </a:cubicBezTo>
                <a:cubicBezTo>
                  <a:pt x="1612" y="4682"/>
                  <a:pt x="1553" y="4642"/>
                  <a:pt x="1518" y="4589"/>
                </a:cubicBezTo>
                <a:cubicBezTo>
                  <a:pt x="1477" y="4530"/>
                  <a:pt x="1530" y="4524"/>
                  <a:pt x="1571" y="4513"/>
                </a:cubicBezTo>
                <a:lnTo>
                  <a:pt x="1571" y="4513"/>
                </a:lnTo>
                <a:cubicBezTo>
                  <a:pt x="1583" y="4202"/>
                  <a:pt x="1524" y="3903"/>
                  <a:pt x="1442" y="3604"/>
                </a:cubicBezTo>
                <a:cubicBezTo>
                  <a:pt x="1418" y="3522"/>
                  <a:pt x="1407" y="3434"/>
                  <a:pt x="1389" y="3347"/>
                </a:cubicBezTo>
                <a:cubicBezTo>
                  <a:pt x="1377" y="3289"/>
                  <a:pt x="1360" y="3230"/>
                  <a:pt x="1348" y="3177"/>
                </a:cubicBezTo>
                <a:cubicBezTo>
                  <a:pt x="1337" y="3154"/>
                  <a:pt x="1319" y="3130"/>
                  <a:pt x="1295" y="3142"/>
                </a:cubicBezTo>
                <a:cubicBezTo>
                  <a:pt x="1278" y="3142"/>
                  <a:pt x="1266" y="3160"/>
                  <a:pt x="1260" y="3171"/>
                </a:cubicBezTo>
                <a:cubicBezTo>
                  <a:pt x="1243" y="3218"/>
                  <a:pt x="1231" y="3265"/>
                  <a:pt x="1225" y="3312"/>
                </a:cubicBezTo>
                <a:cubicBezTo>
                  <a:pt x="1155" y="3756"/>
                  <a:pt x="1073" y="4208"/>
                  <a:pt x="1038" y="4659"/>
                </a:cubicBezTo>
                <a:cubicBezTo>
                  <a:pt x="1026" y="4835"/>
                  <a:pt x="967" y="5005"/>
                  <a:pt x="967" y="5187"/>
                </a:cubicBezTo>
                <a:cubicBezTo>
                  <a:pt x="961" y="5263"/>
                  <a:pt x="938" y="5275"/>
                  <a:pt x="885" y="5216"/>
                </a:cubicBezTo>
                <a:cubicBezTo>
                  <a:pt x="856" y="5187"/>
                  <a:pt x="838" y="5181"/>
                  <a:pt x="838" y="5228"/>
                </a:cubicBezTo>
                <a:cubicBezTo>
                  <a:pt x="826" y="5491"/>
                  <a:pt x="750" y="5743"/>
                  <a:pt x="756" y="6001"/>
                </a:cubicBezTo>
                <a:cubicBezTo>
                  <a:pt x="762" y="6060"/>
                  <a:pt x="744" y="6119"/>
                  <a:pt x="739" y="6177"/>
                </a:cubicBezTo>
                <a:cubicBezTo>
                  <a:pt x="721" y="6271"/>
                  <a:pt x="703" y="6353"/>
                  <a:pt x="574" y="6335"/>
                </a:cubicBezTo>
                <a:cubicBezTo>
                  <a:pt x="510" y="6330"/>
                  <a:pt x="469" y="6406"/>
                  <a:pt x="399" y="6400"/>
                </a:cubicBezTo>
                <a:cubicBezTo>
                  <a:pt x="340" y="6400"/>
                  <a:pt x="305" y="6382"/>
                  <a:pt x="316" y="6318"/>
                </a:cubicBezTo>
                <a:cubicBezTo>
                  <a:pt x="346" y="6159"/>
                  <a:pt x="334" y="6001"/>
                  <a:pt x="334" y="5843"/>
                </a:cubicBezTo>
                <a:cubicBezTo>
                  <a:pt x="340" y="5784"/>
                  <a:pt x="322" y="5726"/>
                  <a:pt x="305" y="5667"/>
                </a:cubicBezTo>
                <a:cubicBezTo>
                  <a:pt x="246" y="5521"/>
                  <a:pt x="246" y="5368"/>
                  <a:pt x="299" y="5222"/>
                </a:cubicBezTo>
                <a:cubicBezTo>
                  <a:pt x="322" y="5146"/>
                  <a:pt x="322" y="5081"/>
                  <a:pt x="305" y="5011"/>
                </a:cubicBezTo>
                <a:lnTo>
                  <a:pt x="305" y="5011"/>
                </a:lnTo>
                <a:cubicBezTo>
                  <a:pt x="270" y="4987"/>
                  <a:pt x="235" y="4958"/>
                  <a:pt x="211" y="5022"/>
                </a:cubicBezTo>
                <a:cubicBezTo>
                  <a:pt x="205" y="5034"/>
                  <a:pt x="205" y="5052"/>
                  <a:pt x="205" y="5058"/>
                </a:cubicBezTo>
                <a:cubicBezTo>
                  <a:pt x="240" y="5298"/>
                  <a:pt x="170" y="5544"/>
                  <a:pt x="229" y="5784"/>
                </a:cubicBezTo>
                <a:cubicBezTo>
                  <a:pt x="240" y="5843"/>
                  <a:pt x="235" y="5902"/>
                  <a:pt x="240" y="5960"/>
                </a:cubicBezTo>
                <a:cubicBezTo>
                  <a:pt x="240" y="6013"/>
                  <a:pt x="264" y="6072"/>
                  <a:pt x="182" y="5995"/>
                </a:cubicBezTo>
                <a:cubicBezTo>
                  <a:pt x="141" y="5960"/>
                  <a:pt x="147" y="6031"/>
                  <a:pt x="135" y="6060"/>
                </a:cubicBezTo>
                <a:cubicBezTo>
                  <a:pt x="135" y="6077"/>
                  <a:pt x="129" y="6101"/>
                  <a:pt x="111" y="6101"/>
                </a:cubicBezTo>
                <a:cubicBezTo>
                  <a:pt x="82" y="6107"/>
                  <a:pt x="70" y="6083"/>
                  <a:pt x="64" y="6060"/>
                </a:cubicBezTo>
                <a:cubicBezTo>
                  <a:pt x="47" y="5943"/>
                  <a:pt x="41" y="5820"/>
                  <a:pt x="64" y="5708"/>
                </a:cubicBezTo>
                <a:cubicBezTo>
                  <a:pt x="94" y="5544"/>
                  <a:pt x="59" y="5386"/>
                  <a:pt x="70" y="5228"/>
                </a:cubicBezTo>
                <a:cubicBezTo>
                  <a:pt x="76" y="5134"/>
                  <a:pt x="76" y="5034"/>
                  <a:pt x="82" y="4935"/>
                </a:cubicBezTo>
                <a:cubicBezTo>
                  <a:pt x="94" y="4806"/>
                  <a:pt x="94" y="4677"/>
                  <a:pt x="82" y="4542"/>
                </a:cubicBezTo>
                <a:cubicBezTo>
                  <a:pt x="76" y="4513"/>
                  <a:pt x="64" y="4483"/>
                  <a:pt x="70" y="4460"/>
                </a:cubicBezTo>
                <a:cubicBezTo>
                  <a:pt x="123" y="4220"/>
                  <a:pt x="82" y="3979"/>
                  <a:pt x="105" y="3739"/>
                </a:cubicBezTo>
                <a:cubicBezTo>
                  <a:pt x="141" y="3434"/>
                  <a:pt x="170" y="3130"/>
                  <a:pt x="164" y="2820"/>
                </a:cubicBezTo>
                <a:cubicBezTo>
                  <a:pt x="152" y="2468"/>
                  <a:pt x="141" y="2116"/>
                  <a:pt x="193" y="1759"/>
                </a:cubicBezTo>
                <a:cubicBezTo>
                  <a:pt x="199" y="1706"/>
                  <a:pt x="205" y="1642"/>
                  <a:pt x="188" y="1589"/>
                </a:cubicBezTo>
                <a:cubicBezTo>
                  <a:pt x="141" y="1636"/>
                  <a:pt x="152" y="1700"/>
                  <a:pt x="141" y="1759"/>
                </a:cubicBezTo>
                <a:cubicBezTo>
                  <a:pt x="129" y="1794"/>
                  <a:pt x="129" y="1841"/>
                  <a:pt x="129" y="1882"/>
                </a:cubicBezTo>
                <a:cubicBezTo>
                  <a:pt x="117" y="2111"/>
                  <a:pt x="105" y="2339"/>
                  <a:pt x="88" y="2568"/>
                </a:cubicBezTo>
                <a:cubicBezTo>
                  <a:pt x="88" y="2609"/>
                  <a:pt x="70" y="2650"/>
                  <a:pt x="64" y="2691"/>
                </a:cubicBezTo>
                <a:cubicBezTo>
                  <a:pt x="59" y="2708"/>
                  <a:pt x="41" y="2726"/>
                  <a:pt x="23" y="2714"/>
                </a:cubicBezTo>
                <a:cubicBezTo>
                  <a:pt x="12" y="2708"/>
                  <a:pt x="0" y="2685"/>
                  <a:pt x="6" y="2673"/>
                </a:cubicBezTo>
                <a:cubicBezTo>
                  <a:pt x="29" y="2533"/>
                  <a:pt x="17" y="2392"/>
                  <a:pt x="23" y="2245"/>
                </a:cubicBezTo>
                <a:cubicBezTo>
                  <a:pt x="35" y="1882"/>
                  <a:pt x="64" y="1518"/>
                  <a:pt x="59" y="1149"/>
                </a:cubicBezTo>
                <a:cubicBezTo>
                  <a:pt x="59" y="1126"/>
                  <a:pt x="64" y="1085"/>
                  <a:pt x="70" y="1085"/>
                </a:cubicBezTo>
                <a:cubicBezTo>
                  <a:pt x="111" y="1085"/>
                  <a:pt x="100" y="1126"/>
                  <a:pt x="111" y="1149"/>
                </a:cubicBezTo>
                <a:cubicBezTo>
                  <a:pt x="135" y="1225"/>
                  <a:pt x="117" y="1319"/>
                  <a:pt x="164" y="1390"/>
                </a:cubicBezTo>
                <a:cubicBezTo>
                  <a:pt x="158" y="1401"/>
                  <a:pt x="152" y="1419"/>
                  <a:pt x="170" y="1425"/>
                </a:cubicBezTo>
                <a:lnTo>
                  <a:pt x="176" y="1419"/>
                </a:lnTo>
                <a:cubicBezTo>
                  <a:pt x="170" y="1407"/>
                  <a:pt x="164" y="1401"/>
                  <a:pt x="164" y="1390"/>
                </a:cubicBezTo>
                <a:cubicBezTo>
                  <a:pt x="205" y="1190"/>
                  <a:pt x="217" y="985"/>
                  <a:pt x="235" y="780"/>
                </a:cubicBezTo>
                <a:cubicBezTo>
                  <a:pt x="235" y="727"/>
                  <a:pt x="235" y="674"/>
                  <a:pt x="246" y="622"/>
                </a:cubicBezTo>
                <a:cubicBezTo>
                  <a:pt x="264" y="534"/>
                  <a:pt x="293" y="516"/>
                  <a:pt x="410" y="540"/>
                </a:cubicBezTo>
                <a:cubicBezTo>
                  <a:pt x="399" y="546"/>
                  <a:pt x="387" y="551"/>
                  <a:pt x="381" y="557"/>
                </a:cubicBezTo>
                <a:cubicBezTo>
                  <a:pt x="375" y="557"/>
                  <a:pt x="375" y="569"/>
                  <a:pt x="375" y="569"/>
                </a:cubicBezTo>
                <a:cubicBezTo>
                  <a:pt x="399" y="569"/>
                  <a:pt x="399" y="551"/>
                  <a:pt x="410" y="540"/>
                </a:cubicBezTo>
                <a:cubicBezTo>
                  <a:pt x="569" y="616"/>
                  <a:pt x="657" y="751"/>
                  <a:pt x="715" y="909"/>
                </a:cubicBezTo>
                <a:cubicBezTo>
                  <a:pt x="750" y="1020"/>
                  <a:pt x="803" y="1114"/>
                  <a:pt x="938" y="1126"/>
                </a:cubicBezTo>
                <a:cubicBezTo>
                  <a:pt x="991" y="1126"/>
                  <a:pt x="1026" y="1179"/>
                  <a:pt x="1067" y="1214"/>
                </a:cubicBezTo>
                <a:cubicBezTo>
                  <a:pt x="1143" y="1290"/>
                  <a:pt x="1231" y="1343"/>
                  <a:pt x="1337" y="1372"/>
                </a:cubicBezTo>
                <a:cubicBezTo>
                  <a:pt x="1389" y="1390"/>
                  <a:pt x="1436" y="1390"/>
                  <a:pt x="1489" y="1384"/>
                </a:cubicBezTo>
                <a:cubicBezTo>
                  <a:pt x="1653" y="1349"/>
                  <a:pt x="1729" y="1395"/>
                  <a:pt x="1794" y="1548"/>
                </a:cubicBezTo>
                <a:cubicBezTo>
                  <a:pt x="1817" y="1612"/>
                  <a:pt x="1829" y="1689"/>
                  <a:pt x="1876" y="1741"/>
                </a:cubicBezTo>
                <a:cubicBezTo>
                  <a:pt x="1905" y="1776"/>
                  <a:pt x="1940" y="1776"/>
                  <a:pt x="1958" y="1729"/>
                </a:cubicBezTo>
                <a:cubicBezTo>
                  <a:pt x="2016" y="1524"/>
                  <a:pt x="2087" y="1319"/>
                  <a:pt x="2098" y="1096"/>
                </a:cubicBezTo>
                <a:cubicBezTo>
                  <a:pt x="2110" y="780"/>
                  <a:pt x="2175" y="475"/>
                  <a:pt x="2309" y="188"/>
                </a:cubicBezTo>
                <a:cubicBezTo>
                  <a:pt x="2327" y="147"/>
                  <a:pt x="2345" y="112"/>
                  <a:pt x="2374" y="83"/>
                </a:cubicBezTo>
                <a:cubicBezTo>
                  <a:pt x="2444" y="0"/>
                  <a:pt x="2520" y="0"/>
                  <a:pt x="2597" y="88"/>
                </a:cubicBezTo>
                <a:cubicBezTo>
                  <a:pt x="2632" y="129"/>
                  <a:pt x="2667" y="176"/>
                  <a:pt x="2702" y="223"/>
                </a:cubicBezTo>
                <a:cubicBezTo>
                  <a:pt x="2726" y="252"/>
                  <a:pt x="2761" y="288"/>
                  <a:pt x="2790" y="264"/>
                </a:cubicBezTo>
                <a:cubicBezTo>
                  <a:pt x="2901" y="182"/>
                  <a:pt x="2919" y="264"/>
                  <a:pt x="2960" y="335"/>
                </a:cubicBezTo>
                <a:cubicBezTo>
                  <a:pt x="3007" y="417"/>
                  <a:pt x="3030" y="411"/>
                  <a:pt x="3112" y="335"/>
                </a:cubicBezTo>
                <a:cubicBezTo>
                  <a:pt x="3159" y="288"/>
                  <a:pt x="3195" y="311"/>
                  <a:pt x="3224" y="358"/>
                </a:cubicBezTo>
                <a:cubicBezTo>
                  <a:pt x="3259" y="434"/>
                  <a:pt x="3288" y="510"/>
                  <a:pt x="3294" y="592"/>
                </a:cubicBezTo>
                <a:cubicBezTo>
                  <a:pt x="3306" y="727"/>
                  <a:pt x="3394" y="803"/>
                  <a:pt x="3470" y="891"/>
                </a:cubicBezTo>
                <a:cubicBezTo>
                  <a:pt x="3494" y="921"/>
                  <a:pt x="3517" y="915"/>
                  <a:pt x="3546" y="897"/>
                </a:cubicBezTo>
                <a:cubicBezTo>
                  <a:pt x="3605" y="850"/>
                  <a:pt x="3669" y="868"/>
                  <a:pt x="3728" y="897"/>
                </a:cubicBezTo>
                <a:cubicBezTo>
                  <a:pt x="3875" y="968"/>
                  <a:pt x="4021" y="1038"/>
                  <a:pt x="4162" y="1120"/>
                </a:cubicBezTo>
                <a:cubicBezTo>
                  <a:pt x="4238" y="1161"/>
                  <a:pt x="4285" y="1231"/>
                  <a:pt x="4332" y="1296"/>
                </a:cubicBezTo>
                <a:cubicBezTo>
                  <a:pt x="4390" y="1372"/>
                  <a:pt x="4455" y="1548"/>
                  <a:pt x="4455" y="1642"/>
                </a:cubicBezTo>
                <a:cubicBezTo>
                  <a:pt x="4455" y="1653"/>
                  <a:pt x="4455" y="1665"/>
                  <a:pt x="4461" y="1677"/>
                </a:cubicBezTo>
                <a:cubicBezTo>
                  <a:pt x="4461" y="1706"/>
                  <a:pt x="4461" y="1747"/>
                  <a:pt x="4490" y="1753"/>
                </a:cubicBezTo>
                <a:cubicBezTo>
                  <a:pt x="4525" y="1765"/>
                  <a:pt x="4537" y="1724"/>
                  <a:pt x="4549" y="1700"/>
                </a:cubicBezTo>
                <a:cubicBezTo>
                  <a:pt x="4590" y="1618"/>
                  <a:pt x="4607" y="1524"/>
                  <a:pt x="4631" y="1431"/>
                </a:cubicBezTo>
                <a:cubicBezTo>
                  <a:pt x="4660" y="1307"/>
                  <a:pt x="4724" y="1220"/>
                  <a:pt x="4842" y="1167"/>
                </a:cubicBezTo>
                <a:cubicBezTo>
                  <a:pt x="4918" y="1126"/>
                  <a:pt x="4988" y="1120"/>
                  <a:pt x="5053" y="1190"/>
                </a:cubicBezTo>
                <a:cubicBezTo>
                  <a:pt x="5146" y="1296"/>
                  <a:pt x="5305" y="1307"/>
                  <a:pt x="5399" y="1419"/>
                </a:cubicBezTo>
                <a:cubicBezTo>
                  <a:pt x="5410" y="1425"/>
                  <a:pt x="5422" y="1431"/>
                  <a:pt x="5434" y="1431"/>
                </a:cubicBezTo>
                <a:cubicBezTo>
                  <a:pt x="5610" y="1407"/>
                  <a:pt x="5639" y="1565"/>
                  <a:pt x="5721" y="1665"/>
                </a:cubicBezTo>
                <a:cubicBezTo>
                  <a:pt x="5738" y="1689"/>
                  <a:pt x="5744" y="1729"/>
                  <a:pt x="5756" y="1759"/>
                </a:cubicBezTo>
                <a:cubicBezTo>
                  <a:pt x="5768" y="1782"/>
                  <a:pt x="5780" y="1806"/>
                  <a:pt x="5809" y="1800"/>
                </a:cubicBezTo>
                <a:cubicBezTo>
                  <a:pt x="5821" y="1794"/>
                  <a:pt x="5838" y="1782"/>
                  <a:pt x="5844" y="1765"/>
                </a:cubicBezTo>
                <a:cubicBezTo>
                  <a:pt x="5873" y="1706"/>
                  <a:pt x="5897" y="1647"/>
                  <a:pt x="5920" y="1583"/>
                </a:cubicBezTo>
                <a:cubicBezTo>
                  <a:pt x="5938" y="1536"/>
                  <a:pt x="5961" y="1489"/>
                  <a:pt x="6002" y="1448"/>
                </a:cubicBezTo>
                <a:cubicBezTo>
                  <a:pt x="6125" y="1325"/>
                  <a:pt x="6207" y="1319"/>
                  <a:pt x="6319" y="1460"/>
                </a:cubicBezTo>
                <a:cubicBezTo>
                  <a:pt x="6407" y="1571"/>
                  <a:pt x="6524" y="1612"/>
                  <a:pt x="6647" y="1653"/>
                </a:cubicBezTo>
                <a:cubicBezTo>
                  <a:pt x="6747" y="1683"/>
                  <a:pt x="6882" y="1653"/>
                  <a:pt x="6940" y="1794"/>
                </a:cubicBezTo>
                <a:cubicBezTo>
                  <a:pt x="6946" y="1823"/>
                  <a:pt x="6981" y="1800"/>
                  <a:pt x="6993" y="1782"/>
                </a:cubicBezTo>
                <a:cubicBezTo>
                  <a:pt x="7016" y="1735"/>
                  <a:pt x="7046" y="1689"/>
                  <a:pt x="7069" y="1642"/>
                </a:cubicBezTo>
                <a:cubicBezTo>
                  <a:pt x="7087" y="1618"/>
                  <a:pt x="7087" y="1583"/>
                  <a:pt x="7104" y="1560"/>
                </a:cubicBezTo>
                <a:cubicBezTo>
                  <a:pt x="7145" y="1495"/>
                  <a:pt x="7151" y="1401"/>
                  <a:pt x="7245" y="1378"/>
                </a:cubicBezTo>
                <a:cubicBezTo>
                  <a:pt x="7263" y="1460"/>
                  <a:pt x="7204" y="1513"/>
                  <a:pt x="7181" y="1571"/>
                </a:cubicBezTo>
                <a:cubicBezTo>
                  <a:pt x="7139" y="1665"/>
                  <a:pt x="7104" y="1759"/>
                  <a:pt x="7087" y="1858"/>
                </a:cubicBezTo>
                <a:cubicBezTo>
                  <a:pt x="7081" y="1888"/>
                  <a:pt x="7081" y="1923"/>
                  <a:pt x="7116" y="1935"/>
                </a:cubicBezTo>
                <a:cubicBezTo>
                  <a:pt x="7151" y="1958"/>
                  <a:pt x="7181" y="1935"/>
                  <a:pt x="7210" y="1911"/>
                </a:cubicBezTo>
                <a:cubicBezTo>
                  <a:pt x="7222" y="1900"/>
                  <a:pt x="7233" y="1882"/>
                  <a:pt x="7239" y="1870"/>
                </a:cubicBezTo>
                <a:cubicBezTo>
                  <a:pt x="7280" y="1741"/>
                  <a:pt x="7386" y="1653"/>
                  <a:pt x="7467" y="1560"/>
                </a:cubicBezTo>
                <a:cubicBezTo>
                  <a:pt x="7561" y="1454"/>
                  <a:pt x="7555" y="1360"/>
                  <a:pt x="7456" y="1267"/>
                </a:cubicBezTo>
                <a:cubicBezTo>
                  <a:pt x="7438" y="1249"/>
                  <a:pt x="7368" y="1243"/>
                  <a:pt x="7409" y="1202"/>
                </a:cubicBezTo>
                <a:cubicBezTo>
                  <a:pt x="7444" y="1161"/>
                  <a:pt x="7537" y="1143"/>
                  <a:pt x="7549" y="1184"/>
                </a:cubicBezTo>
                <a:cubicBezTo>
                  <a:pt x="7602" y="1337"/>
                  <a:pt x="7713" y="1319"/>
                  <a:pt x="7836" y="1325"/>
                </a:cubicBezTo>
                <a:cubicBezTo>
                  <a:pt x="7924" y="1325"/>
                  <a:pt x="7977" y="1431"/>
                  <a:pt x="8053" y="1466"/>
                </a:cubicBezTo>
                <a:cubicBezTo>
                  <a:pt x="8223" y="1548"/>
                  <a:pt x="8276" y="1683"/>
                  <a:pt x="8258" y="1858"/>
                </a:cubicBezTo>
                <a:cubicBezTo>
                  <a:pt x="8246" y="1964"/>
                  <a:pt x="8276" y="2069"/>
                  <a:pt x="8287" y="2175"/>
                </a:cubicBezTo>
                <a:cubicBezTo>
                  <a:pt x="8305" y="2310"/>
                  <a:pt x="8334" y="2445"/>
                  <a:pt x="8293" y="2579"/>
                </a:cubicBezTo>
                <a:cubicBezTo>
                  <a:pt x="8287" y="2597"/>
                  <a:pt x="8287" y="2620"/>
                  <a:pt x="8311" y="2626"/>
                </a:cubicBezTo>
                <a:cubicBezTo>
                  <a:pt x="8311" y="2626"/>
                  <a:pt x="8328" y="2597"/>
                  <a:pt x="8334" y="2585"/>
                </a:cubicBezTo>
                <a:cubicBezTo>
                  <a:pt x="8405" y="2357"/>
                  <a:pt x="8440" y="2122"/>
                  <a:pt x="8522" y="1900"/>
                </a:cubicBezTo>
                <a:cubicBezTo>
                  <a:pt x="8534" y="1876"/>
                  <a:pt x="8534" y="1841"/>
                  <a:pt x="8545" y="1817"/>
                </a:cubicBezTo>
                <a:cubicBezTo>
                  <a:pt x="8569" y="1765"/>
                  <a:pt x="8604" y="1747"/>
                  <a:pt x="8657" y="1788"/>
                </a:cubicBezTo>
                <a:cubicBezTo>
                  <a:pt x="8739" y="1853"/>
                  <a:pt x="8745" y="1853"/>
                  <a:pt x="8786" y="1771"/>
                </a:cubicBezTo>
                <a:cubicBezTo>
                  <a:pt x="8844" y="1642"/>
                  <a:pt x="8938" y="1565"/>
                  <a:pt x="9061" y="1513"/>
                </a:cubicBezTo>
                <a:cubicBezTo>
                  <a:pt x="9120" y="1483"/>
                  <a:pt x="9167" y="1460"/>
                  <a:pt x="9214" y="1518"/>
                </a:cubicBezTo>
                <a:cubicBezTo>
                  <a:pt x="9249" y="1554"/>
                  <a:pt x="9290" y="1565"/>
                  <a:pt x="9325" y="1530"/>
                </a:cubicBezTo>
                <a:cubicBezTo>
                  <a:pt x="9425" y="1425"/>
                  <a:pt x="9530" y="1472"/>
                  <a:pt x="9636" y="1501"/>
                </a:cubicBezTo>
                <a:cubicBezTo>
                  <a:pt x="9718" y="1524"/>
                  <a:pt x="9788" y="1565"/>
                  <a:pt x="9852" y="1618"/>
                </a:cubicBezTo>
                <a:cubicBezTo>
                  <a:pt x="9905" y="1659"/>
                  <a:pt x="9946" y="1665"/>
                  <a:pt x="9987" y="1612"/>
                </a:cubicBezTo>
                <a:cubicBezTo>
                  <a:pt x="10017" y="1571"/>
                  <a:pt x="10034" y="1518"/>
                  <a:pt x="10099" y="1548"/>
                </a:cubicBezTo>
                <a:cubicBezTo>
                  <a:pt x="10145" y="1571"/>
                  <a:pt x="10204" y="1601"/>
                  <a:pt x="10198" y="1659"/>
                </a:cubicBezTo>
                <a:cubicBezTo>
                  <a:pt x="10192" y="1776"/>
                  <a:pt x="10245" y="1817"/>
                  <a:pt x="10351" y="1829"/>
                </a:cubicBezTo>
                <a:cubicBezTo>
                  <a:pt x="10392" y="1835"/>
                  <a:pt x="10427" y="1864"/>
                  <a:pt x="10450" y="1900"/>
                </a:cubicBezTo>
                <a:cubicBezTo>
                  <a:pt x="10521" y="1987"/>
                  <a:pt x="10585" y="2075"/>
                  <a:pt x="10685" y="2134"/>
                </a:cubicBezTo>
                <a:cubicBezTo>
                  <a:pt x="10749" y="2169"/>
                  <a:pt x="10743" y="2239"/>
                  <a:pt x="10755" y="2304"/>
                </a:cubicBezTo>
                <a:cubicBezTo>
                  <a:pt x="10755" y="2333"/>
                  <a:pt x="10761" y="2368"/>
                  <a:pt x="10796" y="2374"/>
                </a:cubicBezTo>
                <a:cubicBezTo>
                  <a:pt x="10825" y="2374"/>
                  <a:pt x="10843" y="2357"/>
                  <a:pt x="10855" y="2339"/>
                </a:cubicBezTo>
                <a:cubicBezTo>
                  <a:pt x="10931" y="2216"/>
                  <a:pt x="11019" y="2111"/>
                  <a:pt x="11124" y="2011"/>
                </a:cubicBezTo>
                <a:cubicBezTo>
                  <a:pt x="11171" y="1964"/>
                  <a:pt x="11177" y="1905"/>
                  <a:pt x="11183" y="1847"/>
                </a:cubicBezTo>
                <a:cubicBezTo>
                  <a:pt x="11201" y="1542"/>
                  <a:pt x="11294" y="1255"/>
                  <a:pt x="11359" y="962"/>
                </a:cubicBezTo>
                <a:cubicBezTo>
                  <a:pt x="11400" y="798"/>
                  <a:pt x="11447" y="622"/>
                  <a:pt x="11541" y="469"/>
                </a:cubicBezTo>
                <a:cubicBezTo>
                  <a:pt x="11623" y="340"/>
                  <a:pt x="11740" y="329"/>
                  <a:pt x="11857" y="323"/>
                </a:cubicBezTo>
                <a:cubicBezTo>
                  <a:pt x="11933" y="317"/>
                  <a:pt x="11974" y="376"/>
                  <a:pt x="11963" y="452"/>
                </a:cubicBezTo>
                <a:cubicBezTo>
                  <a:pt x="11957" y="481"/>
                  <a:pt x="11945" y="510"/>
                  <a:pt x="11933" y="540"/>
                </a:cubicBezTo>
                <a:cubicBezTo>
                  <a:pt x="11922" y="610"/>
                  <a:pt x="11957" y="604"/>
                  <a:pt x="12004" y="587"/>
                </a:cubicBezTo>
                <a:cubicBezTo>
                  <a:pt x="12021" y="581"/>
                  <a:pt x="12039" y="581"/>
                  <a:pt x="12056" y="575"/>
                </a:cubicBezTo>
                <a:cubicBezTo>
                  <a:pt x="12051" y="575"/>
                  <a:pt x="12051" y="575"/>
                  <a:pt x="12051" y="575"/>
                </a:cubicBezTo>
                <a:cubicBezTo>
                  <a:pt x="12068" y="604"/>
                  <a:pt x="12080" y="639"/>
                  <a:pt x="12103" y="663"/>
                </a:cubicBezTo>
                <a:cubicBezTo>
                  <a:pt x="12156" y="727"/>
                  <a:pt x="12156" y="792"/>
                  <a:pt x="12127" y="856"/>
                </a:cubicBezTo>
                <a:cubicBezTo>
                  <a:pt x="12115" y="862"/>
                  <a:pt x="12103" y="868"/>
                  <a:pt x="12098" y="868"/>
                </a:cubicBezTo>
                <a:cubicBezTo>
                  <a:pt x="12092" y="874"/>
                  <a:pt x="12092" y="880"/>
                  <a:pt x="12092" y="880"/>
                </a:cubicBezTo>
                <a:cubicBezTo>
                  <a:pt x="12109" y="885"/>
                  <a:pt x="12115" y="868"/>
                  <a:pt x="12127" y="856"/>
                </a:cubicBezTo>
                <a:cubicBezTo>
                  <a:pt x="12180" y="868"/>
                  <a:pt x="12226" y="780"/>
                  <a:pt x="12262" y="809"/>
                </a:cubicBezTo>
                <a:cubicBezTo>
                  <a:pt x="12309" y="845"/>
                  <a:pt x="12326" y="921"/>
                  <a:pt x="12332" y="985"/>
                </a:cubicBezTo>
                <a:cubicBezTo>
                  <a:pt x="12338" y="1020"/>
                  <a:pt x="12344" y="1056"/>
                  <a:pt x="12344" y="1091"/>
                </a:cubicBezTo>
                <a:cubicBezTo>
                  <a:pt x="12344" y="1261"/>
                  <a:pt x="12355" y="1431"/>
                  <a:pt x="12402" y="1601"/>
                </a:cubicBezTo>
                <a:cubicBezTo>
                  <a:pt x="12432" y="1724"/>
                  <a:pt x="12437" y="1841"/>
                  <a:pt x="12402" y="1964"/>
                </a:cubicBezTo>
                <a:cubicBezTo>
                  <a:pt x="12373" y="2058"/>
                  <a:pt x="12391" y="2081"/>
                  <a:pt x="12484" y="2099"/>
                </a:cubicBezTo>
                <a:cubicBezTo>
                  <a:pt x="12590" y="2111"/>
                  <a:pt x="12695" y="2128"/>
                  <a:pt x="12801" y="2134"/>
                </a:cubicBezTo>
                <a:cubicBezTo>
                  <a:pt x="12883" y="2140"/>
                  <a:pt x="12965" y="2122"/>
                  <a:pt x="12989" y="2017"/>
                </a:cubicBezTo>
                <a:cubicBezTo>
                  <a:pt x="13006" y="1952"/>
                  <a:pt x="13041" y="1946"/>
                  <a:pt x="13094" y="1952"/>
                </a:cubicBezTo>
                <a:cubicBezTo>
                  <a:pt x="13158" y="1964"/>
                  <a:pt x="13223" y="1970"/>
                  <a:pt x="13287" y="1976"/>
                </a:cubicBezTo>
                <a:cubicBezTo>
                  <a:pt x="13323" y="1982"/>
                  <a:pt x="13358" y="1999"/>
                  <a:pt x="13387" y="1999"/>
                </a:cubicBezTo>
                <a:cubicBezTo>
                  <a:pt x="13657" y="1999"/>
                  <a:pt x="13873" y="2151"/>
                  <a:pt x="14108" y="2245"/>
                </a:cubicBezTo>
                <a:cubicBezTo>
                  <a:pt x="14167" y="2275"/>
                  <a:pt x="14219" y="2304"/>
                  <a:pt x="14290" y="2310"/>
                </a:cubicBezTo>
                <a:cubicBezTo>
                  <a:pt x="14413" y="2316"/>
                  <a:pt x="14524" y="2316"/>
                  <a:pt x="14641" y="2239"/>
                </a:cubicBezTo>
                <a:cubicBezTo>
                  <a:pt x="14735" y="2175"/>
                  <a:pt x="14847" y="2093"/>
                  <a:pt x="14981" y="2146"/>
                </a:cubicBezTo>
                <a:cubicBezTo>
                  <a:pt x="15005" y="2157"/>
                  <a:pt x="15046" y="2151"/>
                  <a:pt x="15063" y="2134"/>
                </a:cubicBezTo>
                <a:cubicBezTo>
                  <a:pt x="15151" y="2081"/>
                  <a:pt x="15251" y="2069"/>
                  <a:pt x="15351" y="2046"/>
                </a:cubicBezTo>
                <a:cubicBezTo>
                  <a:pt x="15404" y="2040"/>
                  <a:pt x="15474" y="2040"/>
                  <a:pt x="15462" y="1946"/>
                </a:cubicBezTo>
                <a:cubicBezTo>
                  <a:pt x="15456" y="1929"/>
                  <a:pt x="15485" y="1929"/>
                  <a:pt x="15503" y="1929"/>
                </a:cubicBezTo>
                <a:cubicBezTo>
                  <a:pt x="15573" y="1935"/>
                  <a:pt x="15644" y="1923"/>
                  <a:pt x="15697" y="1982"/>
                </a:cubicBezTo>
                <a:cubicBezTo>
                  <a:pt x="15743" y="2028"/>
                  <a:pt x="15802" y="2028"/>
                  <a:pt x="15843" y="1982"/>
                </a:cubicBezTo>
                <a:cubicBezTo>
                  <a:pt x="15966" y="1841"/>
                  <a:pt x="16113" y="1806"/>
                  <a:pt x="16288" y="1847"/>
                </a:cubicBezTo>
                <a:cubicBezTo>
                  <a:pt x="16294" y="1847"/>
                  <a:pt x="16300" y="1847"/>
                  <a:pt x="16306" y="1847"/>
                </a:cubicBezTo>
                <a:cubicBezTo>
                  <a:pt x="16353" y="1853"/>
                  <a:pt x="16418" y="1812"/>
                  <a:pt x="16447" y="1870"/>
                </a:cubicBezTo>
                <a:cubicBezTo>
                  <a:pt x="16482" y="1929"/>
                  <a:pt x="16412" y="1958"/>
                  <a:pt x="16382" y="1999"/>
                </a:cubicBezTo>
                <a:cubicBezTo>
                  <a:pt x="16341" y="2052"/>
                  <a:pt x="16312" y="2111"/>
                  <a:pt x="16347" y="2181"/>
                </a:cubicBezTo>
                <a:cubicBezTo>
                  <a:pt x="16376" y="2239"/>
                  <a:pt x="16347" y="2310"/>
                  <a:pt x="16353" y="2374"/>
                </a:cubicBezTo>
                <a:cubicBezTo>
                  <a:pt x="16365" y="2544"/>
                  <a:pt x="16453" y="2597"/>
                  <a:pt x="16629" y="2527"/>
                </a:cubicBezTo>
                <a:lnTo>
                  <a:pt x="16629" y="2527"/>
                </a:lnTo>
                <a:cubicBezTo>
                  <a:pt x="16623" y="2620"/>
                  <a:pt x="16652" y="2697"/>
                  <a:pt x="16717" y="2767"/>
                </a:cubicBezTo>
                <a:cubicBezTo>
                  <a:pt x="16775" y="2837"/>
                  <a:pt x="16763" y="2849"/>
                  <a:pt x="16681" y="2890"/>
                </a:cubicBezTo>
                <a:cubicBezTo>
                  <a:pt x="16617" y="2919"/>
                  <a:pt x="16611" y="2937"/>
                  <a:pt x="16664" y="2984"/>
                </a:cubicBezTo>
                <a:cubicBezTo>
                  <a:pt x="16746" y="3054"/>
                  <a:pt x="16840" y="3119"/>
                  <a:pt x="16834" y="3253"/>
                </a:cubicBezTo>
                <a:cubicBezTo>
                  <a:pt x="16828" y="3277"/>
                  <a:pt x="16857" y="3294"/>
                  <a:pt x="16881" y="3294"/>
                </a:cubicBezTo>
                <a:cubicBezTo>
                  <a:pt x="16974" y="3300"/>
                  <a:pt x="17039" y="3371"/>
                  <a:pt x="17115" y="3411"/>
                </a:cubicBezTo>
                <a:cubicBezTo>
                  <a:pt x="17168" y="3434"/>
                  <a:pt x="17185" y="3481"/>
                  <a:pt x="17133" y="3522"/>
                </a:cubicBezTo>
                <a:cubicBezTo>
                  <a:pt x="16986" y="3639"/>
                  <a:pt x="17015" y="3792"/>
                  <a:pt x="17068" y="3938"/>
                </a:cubicBezTo>
                <a:cubicBezTo>
                  <a:pt x="17086" y="3997"/>
                  <a:pt x="17086" y="4044"/>
                  <a:pt x="17039" y="4079"/>
                </a:cubicBezTo>
                <a:cubicBezTo>
                  <a:pt x="16922" y="4178"/>
                  <a:pt x="16863" y="4307"/>
                  <a:pt x="16804" y="4448"/>
                </a:cubicBezTo>
                <a:cubicBezTo>
                  <a:pt x="16746" y="4606"/>
                  <a:pt x="16658" y="4747"/>
                  <a:pt x="16476" y="4788"/>
                </a:cubicBezTo>
                <a:cubicBezTo>
                  <a:pt x="16388" y="4806"/>
                  <a:pt x="16365" y="4905"/>
                  <a:pt x="16294" y="4935"/>
                </a:cubicBezTo>
                <a:cubicBezTo>
                  <a:pt x="16218" y="4964"/>
                  <a:pt x="16130" y="4923"/>
                  <a:pt x="16054" y="4964"/>
                </a:cubicBezTo>
                <a:cubicBezTo>
                  <a:pt x="15954" y="5017"/>
                  <a:pt x="15849" y="5052"/>
                  <a:pt x="15743" y="5081"/>
                </a:cubicBezTo>
                <a:cubicBezTo>
                  <a:pt x="15702" y="5093"/>
                  <a:pt x="15661" y="5099"/>
                  <a:pt x="15620" y="5104"/>
                </a:cubicBezTo>
                <a:cubicBezTo>
                  <a:pt x="15515" y="5122"/>
                  <a:pt x="15433" y="4970"/>
                  <a:pt x="15310" y="5069"/>
                </a:cubicBezTo>
                <a:cubicBezTo>
                  <a:pt x="15222" y="5146"/>
                  <a:pt x="15099" y="5099"/>
                  <a:pt x="14987" y="5116"/>
                </a:cubicBezTo>
                <a:cubicBezTo>
                  <a:pt x="14899" y="5128"/>
                  <a:pt x="14817" y="5151"/>
                  <a:pt x="14747" y="5210"/>
                </a:cubicBezTo>
                <a:cubicBezTo>
                  <a:pt x="14677" y="5263"/>
                  <a:pt x="14606" y="5315"/>
                  <a:pt x="14518" y="5333"/>
                </a:cubicBezTo>
                <a:lnTo>
                  <a:pt x="14518" y="5333"/>
                </a:lnTo>
                <a:cubicBezTo>
                  <a:pt x="14559" y="5263"/>
                  <a:pt x="14630" y="5222"/>
                  <a:pt x="14694" y="5175"/>
                </a:cubicBezTo>
                <a:cubicBezTo>
                  <a:pt x="14764" y="5128"/>
                  <a:pt x="14823" y="5081"/>
                  <a:pt x="14870" y="5011"/>
                </a:cubicBezTo>
                <a:cubicBezTo>
                  <a:pt x="14899" y="4987"/>
                  <a:pt x="14935" y="4958"/>
                  <a:pt x="14899" y="4911"/>
                </a:cubicBezTo>
                <a:cubicBezTo>
                  <a:pt x="14899" y="4905"/>
                  <a:pt x="14876" y="4899"/>
                  <a:pt x="14870" y="4905"/>
                </a:cubicBezTo>
                <a:cubicBezTo>
                  <a:pt x="14823" y="4940"/>
                  <a:pt x="14864" y="4976"/>
                  <a:pt x="14870" y="5011"/>
                </a:cubicBezTo>
                <a:cubicBezTo>
                  <a:pt x="14735" y="4917"/>
                  <a:pt x="14612" y="4923"/>
                  <a:pt x="14471" y="5011"/>
                </a:cubicBezTo>
                <a:cubicBezTo>
                  <a:pt x="14354" y="5081"/>
                  <a:pt x="14214" y="5122"/>
                  <a:pt x="14096" y="5204"/>
                </a:cubicBezTo>
                <a:cubicBezTo>
                  <a:pt x="14055" y="5233"/>
                  <a:pt x="14003" y="5251"/>
                  <a:pt x="13950" y="5263"/>
                </a:cubicBezTo>
                <a:cubicBezTo>
                  <a:pt x="13797" y="5315"/>
                  <a:pt x="13750" y="5298"/>
                  <a:pt x="13668" y="5151"/>
                </a:cubicBezTo>
                <a:cubicBezTo>
                  <a:pt x="13616" y="5058"/>
                  <a:pt x="13551" y="4987"/>
                  <a:pt x="13434" y="4993"/>
                </a:cubicBezTo>
                <a:cubicBezTo>
                  <a:pt x="13416" y="4993"/>
                  <a:pt x="13375" y="4981"/>
                  <a:pt x="13375" y="4970"/>
                </a:cubicBezTo>
                <a:cubicBezTo>
                  <a:pt x="13352" y="4847"/>
                  <a:pt x="13205" y="4823"/>
                  <a:pt x="13170" y="4718"/>
                </a:cubicBezTo>
                <a:cubicBezTo>
                  <a:pt x="13141" y="4618"/>
                  <a:pt x="13147" y="4507"/>
                  <a:pt x="13141" y="4401"/>
                </a:cubicBezTo>
                <a:cubicBezTo>
                  <a:pt x="13135" y="4249"/>
                  <a:pt x="13000" y="4126"/>
                  <a:pt x="12848" y="4137"/>
                </a:cubicBezTo>
                <a:cubicBezTo>
                  <a:pt x="12801" y="4143"/>
                  <a:pt x="12771" y="4167"/>
                  <a:pt x="12754" y="4208"/>
                </a:cubicBezTo>
                <a:cubicBezTo>
                  <a:pt x="12719" y="4319"/>
                  <a:pt x="12713" y="4436"/>
                  <a:pt x="12625" y="4524"/>
                </a:cubicBezTo>
                <a:cubicBezTo>
                  <a:pt x="12596" y="4554"/>
                  <a:pt x="12613" y="4606"/>
                  <a:pt x="12631" y="4642"/>
                </a:cubicBezTo>
                <a:cubicBezTo>
                  <a:pt x="12678" y="4765"/>
                  <a:pt x="12643" y="4888"/>
                  <a:pt x="12648" y="5011"/>
                </a:cubicBezTo>
                <a:cubicBezTo>
                  <a:pt x="12648" y="5058"/>
                  <a:pt x="12619" y="5075"/>
                  <a:pt x="12578" y="5052"/>
                </a:cubicBezTo>
                <a:cubicBezTo>
                  <a:pt x="12537" y="5028"/>
                  <a:pt x="12502" y="4993"/>
                  <a:pt x="12461" y="4976"/>
                </a:cubicBezTo>
                <a:cubicBezTo>
                  <a:pt x="12391" y="4946"/>
                  <a:pt x="12314" y="4893"/>
                  <a:pt x="12244" y="4987"/>
                </a:cubicBezTo>
                <a:cubicBezTo>
                  <a:pt x="12221" y="5022"/>
                  <a:pt x="12203" y="4993"/>
                  <a:pt x="12203" y="4976"/>
                </a:cubicBezTo>
                <a:cubicBezTo>
                  <a:pt x="12197" y="4823"/>
                  <a:pt x="12062" y="4882"/>
                  <a:pt x="11992" y="4841"/>
                </a:cubicBezTo>
                <a:cubicBezTo>
                  <a:pt x="11968" y="4829"/>
                  <a:pt x="11945" y="4864"/>
                  <a:pt x="11927" y="4893"/>
                </a:cubicBezTo>
                <a:cubicBezTo>
                  <a:pt x="11857" y="5028"/>
                  <a:pt x="11781" y="5163"/>
                  <a:pt x="11746" y="5315"/>
                </a:cubicBezTo>
                <a:cubicBezTo>
                  <a:pt x="11734" y="5392"/>
                  <a:pt x="11693" y="5439"/>
                  <a:pt x="11640" y="5486"/>
                </a:cubicBezTo>
                <a:cubicBezTo>
                  <a:pt x="11546" y="5562"/>
                  <a:pt x="11464" y="5644"/>
                  <a:pt x="11359" y="5702"/>
                </a:cubicBezTo>
                <a:cubicBezTo>
                  <a:pt x="11289" y="5737"/>
                  <a:pt x="11218" y="5755"/>
                  <a:pt x="11142" y="5767"/>
                </a:cubicBezTo>
                <a:cubicBezTo>
                  <a:pt x="11083" y="5779"/>
                  <a:pt x="11042" y="5767"/>
                  <a:pt x="11001" y="5720"/>
                </a:cubicBezTo>
                <a:cubicBezTo>
                  <a:pt x="10902" y="5614"/>
                  <a:pt x="10779" y="5544"/>
                  <a:pt x="10655" y="5474"/>
                </a:cubicBezTo>
                <a:cubicBezTo>
                  <a:pt x="10620" y="5450"/>
                  <a:pt x="10574" y="5427"/>
                  <a:pt x="10544" y="5392"/>
                </a:cubicBezTo>
                <a:cubicBezTo>
                  <a:pt x="10486" y="5315"/>
                  <a:pt x="10409" y="5280"/>
                  <a:pt x="10321" y="5275"/>
                </a:cubicBezTo>
                <a:cubicBezTo>
                  <a:pt x="10222" y="5263"/>
                  <a:pt x="10163" y="5210"/>
                  <a:pt x="10110" y="5128"/>
                </a:cubicBezTo>
                <a:cubicBezTo>
                  <a:pt x="10040" y="5005"/>
                  <a:pt x="9964" y="4888"/>
                  <a:pt x="9934" y="4747"/>
                </a:cubicBezTo>
                <a:cubicBezTo>
                  <a:pt x="9929" y="4706"/>
                  <a:pt x="9905" y="4665"/>
                  <a:pt x="9858" y="4659"/>
                </a:cubicBezTo>
                <a:cubicBezTo>
                  <a:pt x="9811" y="4659"/>
                  <a:pt x="9788" y="4700"/>
                  <a:pt x="9764" y="4735"/>
                </a:cubicBezTo>
                <a:cubicBezTo>
                  <a:pt x="9747" y="4776"/>
                  <a:pt x="9718" y="4835"/>
                  <a:pt x="9747" y="4870"/>
                </a:cubicBezTo>
                <a:cubicBezTo>
                  <a:pt x="9817" y="4958"/>
                  <a:pt x="9776" y="5052"/>
                  <a:pt x="9770" y="5140"/>
                </a:cubicBezTo>
                <a:cubicBezTo>
                  <a:pt x="9759" y="5269"/>
                  <a:pt x="9806" y="5380"/>
                  <a:pt x="9870" y="5474"/>
                </a:cubicBezTo>
                <a:cubicBezTo>
                  <a:pt x="9917" y="5550"/>
                  <a:pt x="9946" y="5620"/>
                  <a:pt x="9911" y="5702"/>
                </a:cubicBezTo>
                <a:cubicBezTo>
                  <a:pt x="9864" y="5843"/>
                  <a:pt x="9952" y="5960"/>
                  <a:pt x="9946" y="6095"/>
                </a:cubicBezTo>
                <a:cubicBezTo>
                  <a:pt x="9946" y="6124"/>
                  <a:pt x="9987" y="6136"/>
                  <a:pt x="10011" y="6148"/>
                </a:cubicBezTo>
                <a:lnTo>
                  <a:pt x="10011" y="6148"/>
                </a:lnTo>
                <a:cubicBezTo>
                  <a:pt x="9999" y="6201"/>
                  <a:pt x="9987" y="6253"/>
                  <a:pt x="9952" y="6294"/>
                </a:cubicBezTo>
                <a:cubicBezTo>
                  <a:pt x="9905" y="6347"/>
                  <a:pt x="9882" y="6400"/>
                  <a:pt x="9940" y="6464"/>
                </a:cubicBezTo>
                <a:cubicBezTo>
                  <a:pt x="9970" y="6488"/>
                  <a:pt x="9970" y="6535"/>
                  <a:pt x="9940" y="6558"/>
                </a:cubicBezTo>
                <a:cubicBezTo>
                  <a:pt x="9888" y="6605"/>
                  <a:pt x="9858" y="6646"/>
                  <a:pt x="9905" y="6716"/>
                </a:cubicBezTo>
                <a:cubicBezTo>
                  <a:pt x="9917" y="6734"/>
                  <a:pt x="9882" y="6757"/>
                  <a:pt x="9864" y="6763"/>
                </a:cubicBezTo>
                <a:cubicBezTo>
                  <a:pt x="9770" y="6804"/>
                  <a:pt x="9688" y="6769"/>
                  <a:pt x="9653" y="6675"/>
                </a:cubicBezTo>
                <a:cubicBezTo>
                  <a:pt x="9630" y="6628"/>
                  <a:pt x="9630" y="6570"/>
                  <a:pt x="9618" y="6523"/>
                </a:cubicBezTo>
                <a:cubicBezTo>
                  <a:pt x="9589" y="6435"/>
                  <a:pt x="9559" y="6423"/>
                  <a:pt x="9483" y="6476"/>
                </a:cubicBezTo>
                <a:cubicBezTo>
                  <a:pt x="9466" y="6488"/>
                  <a:pt x="9448" y="6517"/>
                  <a:pt x="9425" y="6499"/>
                </a:cubicBezTo>
                <a:cubicBezTo>
                  <a:pt x="9407" y="6482"/>
                  <a:pt x="9425" y="6458"/>
                  <a:pt x="9436" y="6435"/>
                </a:cubicBezTo>
                <a:cubicBezTo>
                  <a:pt x="9448" y="6417"/>
                  <a:pt x="9460" y="6394"/>
                  <a:pt x="9466" y="6370"/>
                </a:cubicBezTo>
                <a:cubicBezTo>
                  <a:pt x="9466" y="6365"/>
                  <a:pt x="9466" y="6347"/>
                  <a:pt x="9460" y="6341"/>
                </a:cubicBezTo>
                <a:cubicBezTo>
                  <a:pt x="9448" y="6324"/>
                  <a:pt x="9425" y="6330"/>
                  <a:pt x="9413" y="6341"/>
                </a:cubicBezTo>
                <a:cubicBezTo>
                  <a:pt x="9378" y="6394"/>
                  <a:pt x="9331" y="6441"/>
                  <a:pt x="9307" y="6505"/>
                </a:cubicBezTo>
                <a:lnTo>
                  <a:pt x="9307" y="6505"/>
                </a:lnTo>
                <a:cubicBezTo>
                  <a:pt x="9254" y="6470"/>
                  <a:pt x="9208" y="6423"/>
                  <a:pt x="9167" y="6370"/>
                </a:cubicBezTo>
                <a:cubicBezTo>
                  <a:pt x="9108" y="6300"/>
                  <a:pt x="9079" y="6212"/>
                  <a:pt x="9120" y="6124"/>
                </a:cubicBezTo>
                <a:cubicBezTo>
                  <a:pt x="9161" y="6036"/>
                  <a:pt x="9137" y="5966"/>
                  <a:pt x="9079" y="5896"/>
                </a:cubicBezTo>
                <a:cubicBezTo>
                  <a:pt x="9049" y="5866"/>
                  <a:pt x="9014" y="5837"/>
                  <a:pt x="9014" y="5796"/>
                </a:cubicBezTo>
                <a:cubicBezTo>
                  <a:pt x="9008" y="5650"/>
                  <a:pt x="8955" y="5521"/>
                  <a:pt x="8926" y="5380"/>
                </a:cubicBezTo>
                <a:cubicBezTo>
                  <a:pt x="8903" y="5263"/>
                  <a:pt x="8897" y="5134"/>
                  <a:pt x="8727" y="5128"/>
                </a:cubicBezTo>
                <a:cubicBezTo>
                  <a:pt x="8680" y="5128"/>
                  <a:pt x="8680" y="5064"/>
                  <a:pt x="8674" y="5028"/>
                </a:cubicBezTo>
                <a:cubicBezTo>
                  <a:pt x="8657" y="4970"/>
                  <a:pt x="8639" y="4905"/>
                  <a:pt x="8563" y="4911"/>
                </a:cubicBezTo>
                <a:cubicBezTo>
                  <a:pt x="8487" y="4917"/>
                  <a:pt x="8399" y="4999"/>
                  <a:pt x="8399" y="5064"/>
                </a:cubicBezTo>
                <a:cubicBezTo>
                  <a:pt x="8393" y="5146"/>
                  <a:pt x="8387" y="5228"/>
                  <a:pt x="8393" y="5310"/>
                </a:cubicBezTo>
                <a:cubicBezTo>
                  <a:pt x="8410" y="5515"/>
                  <a:pt x="8352" y="5696"/>
                  <a:pt x="8258" y="5872"/>
                </a:cubicBezTo>
                <a:cubicBezTo>
                  <a:pt x="8229" y="5913"/>
                  <a:pt x="8223" y="5972"/>
                  <a:pt x="8199" y="6019"/>
                </a:cubicBezTo>
                <a:cubicBezTo>
                  <a:pt x="8141" y="6136"/>
                  <a:pt x="8029" y="6148"/>
                  <a:pt x="7930" y="6060"/>
                </a:cubicBezTo>
                <a:cubicBezTo>
                  <a:pt x="7895" y="6025"/>
                  <a:pt x="7860" y="6001"/>
                  <a:pt x="7824" y="5972"/>
                </a:cubicBezTo>
                <a:cubicBezTo>
                  <a:pt x="7783" y="5937"/>
                  <a:pt x="7748" y="5884"/>
                  <a:pt x="7707" y="5972"/>
                </a:cubicBezTo>
                <a:cubicBezTo>
                  <a:pt x="7689" y="6013"/>
                  <a:pt x="7660" y="5984"/>
                  <a:pt x="7643" y="5960"/>
                </a:cubicBezTo>
                <a:cubicBezTo>
                  <a:pt x="7572" y="5872"/>
                  <a:pt x="7537" y="5773"/>
                  <a:pt x="7514" y="5673"/>
                </a:cubicBezTo>
                <a:cubicBezTo>
                  <a:pt x="7415" y="5286"/>
                  <a:pt x="7345" y="4899"/>
                  <a:pt x="7339" y="4501"/>
                </a:cubicBezTo>
                <a:cubicBezTo>
                  <a:pt x="7339" y="4442"/>
                  <a:pt x="7356" y="4343"/>
                  <a:pt x="7315" y="4343"/>
                </a:cubicBezTo>
                <a:cubicBezTo>
                  <a:pt x="7239" y="4337"/>
                  <a:pt x="7263" y="4442"/>
                  <a:pt x="7239" y="4495"/>
                </a:cubicBezTo>
                <a:cubicBezTo>
                  <a:pt x="7204" y="4565"/>
                  <a:pt x="7204" y="4647"/>
                  <a:pt x="7198" y="4724"/>
                </a:cubicBezTo>
                <a:cubicBezTo>
                  <a:pt x="7181" y="4993"/>
                  <a:pt x="7175" y="5263"/>
                  <a:pt x="7139" y="5532"/>
                </a:cubicBezTo>
                <a:cubicBezTo>
                  <a:pt x="7128" y="5614"/>
                  <a:pt x="7134" y="5696"/>
                  <a:pt x="7134" y="5784"/>
                </a:cubicBezTo>
                <a:cubicBezTo>
                  <a:pt x="7134" y="5825"/>
                  <a:pt x="7139" y="5866"/>
                  <a:pt x="7122" y="5902"/>
                </a:cubicBezTo>
                <a:cubicBezTo>
                  <a:pt x="7098" y="5960"/>
                  <a:pt x="7063" y="5995"/>
                  <a:pt x="6999" y="5972"/>
                </a:cubicBezTo>
                <a:cubicBezTo>
                  <a:pt x="6870" y="5925"/>
                  <a:pt x="6717" y="5943"/>
                  <a:pt x="6618" y="5820"/>
                </a:cubicBezTo>
                <a:cubicBezTo>
                  <a:pt x="6577" y="5773"/>
                  <a:pt x="6518" y="5773"/>
                  <a:pt x="6454" y="5779"/>
                </a:cubicBezTo>
                <a:cubicBezTo>
                  <a:pt x="6290" y="5790"/>
                  <a:pt x="6167" y="5685"/>
                  <a:pt x="6149" y="5515"/>
                </a:cubicBezTo>
                <a:cubicBezTo>
                  <a:pt x="6137" y="5433"/>
                  <a:pt x="6143" y="5345"/>
                  <a:pt x="6102" y="5269"/>
                </a:cubicBezTo>
                <a:cubicBezTo>
                  <a:pt x="6096" y="5263"/>
                  <a:pt x="6084" y="5251"/>
                  <a:pt x="6079" y="5245"/>
                </a:cubicBezTo>
                <a:cubicBezTo>
                  <a:pt x="6055" y="5245"/>
                  <a:pt x="6049" y="5263"/>
                  <a:pt x="6049" y="5280"/>
                </a:cubicBezTo>
                <a:cubicBezTo>
                  <a:pt x="6043" y="5386"/>
                  <a:pt x="6043" y="5491"/>
                  <a:pt x="6037" y="5603"/>
                </a:cubicBezTo>
                <a:cubicBezTo>
                  <a:pt x="6037" y="5661"/>
                  <a:pt x="6043" y="5720"/>
                  <a:pt x="6032" y="5779"/>
                </a:cubicBezTo>
                <a:cubicBezTo>
                  <a:pt x="6014" y="5913"/>
                  <a:pt x="5967" y="5954"/>
                  <a:pt x="5826" y="5972"/>
                </a:cubicBezTo>
                <a:cubicBezTo>
                  <a:pt x="5727" y="5984"/>
                  <a:pt x="5633" y="5984"/>
                  <a:pt x="5569" y="5878"/>
                </a:cubicBezTo>
                <a:cubicBezTo>
                  <a:pt x="5539" y="5831"/>
                  <a:pt x="5492" y="5802"/>
                  <a:pt x="5434" y="5814"/>
                </a:cubicBezTo>
                <a:cubicBezTo>
                  <a:pt x="5328" y="5837"/>
                  <a:pt x="5270" y="5773"/>
                  <a:pt x="5211" y="5702"/>
                </a:cubicBezTo>
                <a:cubicBezTo>
                  <a:pt x="5176" y="5655"/>
                  <a:pt x="5152" y="5603"/>
                  <a:pt x="5100" y="5568"/>
                </a:cubicBezTo>
                <a:cubicBezTo>
                  <a:pt x="5041" y="5532"/>
                  <a:pt x="4994" y="5538"/>
                  <a:pt x="4971" y="5603"/>
                </a:cubicBezTo>
                <a:cubicBezTo>
                  <a:pt x="4941" y="5679"/>
                  <a:pt x="4894" y="5755"/>
                  <a:pt x="4924" y="5855"/>
                </a:cubicBezTo>
                <a:cubicBezTo>
                  <a:pt x="4947" y="5937"/>
                  <a:pt x="4912" y="5960"/>
                  <a:pt x="4830" y="5925"/>
                </a:cubicBezTo>
                <a:cubicBezTo>
                  <a:pt x="4777" y="5902"/>
                  <a:pt x="4730" y="5884"/>
                  <a:pt x="4678" y="5890"/>
                </a:cubicBezTo>
                <a:cubicBezTo>
                  <a:pt x="4531" y="5896"/>
                  <a:pt x="4490" y="5855"/>
                  <a:pt x="4437" y="5714"/>
                </a:cubicBezTo>
                <a:cubicBezTo>
                  <a:pt x="4414" y="5644"/>
                  <a:pt x="4455" y="5526"/>
                  <a:pt x="4355" y="5521"/>
                </a:cubicBezTo>
                <a:cubicBezTo>
                  <a:pt x="4273" y="5515"/>
                  <a:pt x="4320" y="5644"/>
                  <a:pt x="4267" y="5696"/>
                </a:cubicBezTo>
                <a:cubicBezTo>
                  <a:pt x="4256" y="5702"/>
                  <a:pt x="4250" y="5714"/>
                  <a:pt x="4244" y="5720"/>
                </a:cubicBezTo>
                <a:close/>
                <a:moveTo>
                  <a:pt x="9729" y="1747"/>
                </a:moveTo>
                <a:lnTo>
                  <a:pt x="9729" y="1747"/>
                </a:lnTo>
                <a:lnTo>
                  <a:pt x="9729" y="1747"/>
                </a:lnTo>
                <a:cubicBezTo>
                  <a:pt x="9735" y="1747"/>
                  <a:pt x="9735" y="1753"/>
                  <a:pt x="9741" y="1759"/>
                </a:cubicBezTo>
                <a:cubicBezTo>
                  <a:pt x="9735" y="1753"/>
                  <a:pt x="9735" y="1747"/>
                  <a:pt x="9729" y="1747"/>
                </a:cubicBezTo>
                <a:close/>
                <a:moveTo>
                  <a:pt x="16664" y="4477"/>
                </a:moveTo>
                <a:lnTo>
                  <a:pt x="16664" y="4477"/>
                </a:lnTo>
                <a:cubicBezTo>
                  <a:pt x="16582" y="4495"/>
                  <a:pt x="16535" y="4554"/>
                  <a:pt x="16482" y="4612"/>
                </a:cubicBezTo>
                <a:cubicBezTo>
                  <a:pt x="16476" y="4618"/>
                  <a:pt x="16464" y="4647"/>
                  <a:pt x="16470" y="4653"/>
                </a:cubicBezTo>
                <a:cubicBezTo>
                  <a:pt x="16482" y="4671"/>
                  <a:pt x="16500" y="4653"/>
                  <a:pt x="16511" y="4647"/>
                </a:cubicBezTo>
                <a:cubicBezTo>
                  <a:pt x="16570" y="4595"/>
                  <a:pt x="16623" y="4542"/>
                  <a:pt x="16664" y="4477"/>
                </a:cubicBezTo>
                <a:close/>
                <a:moveTo>
                  <a:pt x="17021" y="3475"/>
                </a:moveTo>
                <a:lnTo>
                  <a:pt x="17021" y="3475"/>
                </a:lnTo>
                <a:cubicBezTo>
                  <a:pt x="17015" y="3463"/>
                  <a:pt x="17010" y="3452"/>
                  <a:pt x="17004" y="3446"/>
                </a:cubicBezTo>
                <a:cubicBezTo>
                  <a:pt x="16968" y="3434"/>
                  <a:pt x="16881" y="3516"/>
                  <a:pt x="16886" y="3557"/>
                </a:cubicBezTo>
                <a:cubicBezTo>
                  <a:pt x="16886" y="3563"/>
                  <a:pt x="16904" y="3575"/>
                  <a:pt x="16910" y="3569"/>
                </a:cubicBezTo>
                <a:cubicBezTo>
                  <a:pt x="16963" y="3557"/>
                  <a:pt x="16998" y="3522"/>
                  <a:pt x="17021" y="3475"/>
                </a:cubicBezTo>
                <a:close/>
                <a:moveTo>
                  <a:pt x="13850" y="5192"/>
                </a:moveTo>
                <a:lnTo>
                  <a:pt x="13850" y="5192"/>
                </a:lnTo>
                <a:cubicBezTo>
                  <a:pt x="13850" y="5187"/>
                  <a:pt x="13844" y="5181"/>
                  <a:pt x="13844" y="5181"/>
                </a:cubicBezTo>
                <a:cubicBezTo>
                  <a:pt x="13833" y="5175"/>
                  <a:pt x="13821" y="5181"/>
                  <a:pt x="13821" y="5192"/>
                </a:cubicBezTo>
                <a:cubicBezTo>
                  <a:pt x="13821" y="5198"/>
                  <a:pt x="13827" y="5204"/>
                  <a:pt x="13833" y="5204"/>
                </a:cubicBezTo>
                <a:cubicBezTo>
                  <a:pt x="13844" y="5210"/>
                  <a:pt x="13850" y="5204"/>
                  <a:pt x="13850" y="5192"/>
                </a:cubicBezTo>
                <a:close/>
                <a:moveTo>
                  <a:pt x="14659" y="2316"/>
                </a:moveTo>
                <a:lnTo>
                  <a:pt x="14659" y="2316"/>
                </a:lnTo>
                <a:cubicBezTo>
                  <a:pt x="14659" y="2322"/>
                  <a:pt x="14659" y="2322"/>
                  <a:pt x="14659" y="2322"/>
                </a:cubicBezTo>
                <a:cubicBezTo>
                  <a:pt x="14671" y="2322"/>
                  <a:pt x="14671" y="2322"/>
                  <a:pt x="14671" y="2322"/>
                </a:cubicBezTo>
                <a:lnTo>
                  <a:pt x="14659" y="2316"/>
                </a:lnTo>
                <a:close/>
                <a:moveTo>
                  <a:pt x="13657" y="2157"/>
                </a:moveTo>
                <a:lnTo>
                  <a:pt x="13657" y="2157"/>
                </a:lnTo>
                <a:cubicBezTo>
                  <a:pt x="13657" y="2151"/>
                  <a:pt x="13657" y="2151"/>
                  <a:pt x="13657" y="2151"/>
                </a:cubicBezTo>
                <a:cubicBezTo>
                  <a:pt x="13645" y="2157"/>
                  <a:pt x="13645" y="2157"/>
                  <a:pt x="13645" y="2157"/>
                </a:cubicBezTo>
                <a:lnTo>
                  <a:pt x="13657" y="21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lIns="34284" tIns="17142" rIns="34284" bIns="17142" anchor="ctr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2891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/>
          <p:cNvSpPr>
            <a:spLocks/>
          </p:cNvSpPr>
          <p:nvPr/>
        </p:nvSpPr>
        <p:spPr bwMode="auto">
          <a:xfrm>
            <a:off x="1038765" y="372292"/>
            <a:ext cx="2385890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04" y="3558222"/>
            <a:ext cx="2313442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15" y="1446216"/>
            <a:ext cx="3415399" cy="10676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3795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280" y="2835809"/>
            <a:ext cx="3423764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 to generate income, or to appreciate in value, so that it can be sold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549" y="3902439"/>
            <a:ext cx="3423764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 to generate income, or to appreciate in value, so that it can be sold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04" y="2491593"/>
            <a:ext cx="2313442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7" name="Hexagon 6"/>
          <p:cNvSpPr/>
          <p:nvPr/>
        </p:nvSpPr>
        <p:spPr>
          <a:xfrm rot="5400000">
            <a:off x="5926622" y="1617222"/>
            <a:ext cx="2064027" cy="1779796"/>
          </a:xfrm>
          <a:prstGeom prst="hexagon">
            <a:avLst/>
          </a:prstGeom>
          <a:solidFill>
            <a:schemeClr val="accent1">
              <a:lumMod val="95000"/>
              <a:lumOff val="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Shape 2588"/>
          <p:cNvSpPr/>
          <p:nvPr/>
        </p:nvSpPr>
        <p:spPr>
          <a:xfrm>
            <a:off x="6651065" y="2303864"/>
            <a:ext cx="601892" cy="547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01812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85" name="Rectangle 484"/>
          <p:cNvSpPr/>
          <p:nvPr/>
        </p:nvSpPr>
        <p:spPr>
          <a:xfrm>
            <a:off x="0" y="0"/>
            <a:ext cx="9150105" cy="51435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 bwMode="auto">
          <a:xfrm>
            <a:off x="3328707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803027" y="1913220"/>
            <a:ext cx="1655981" cy="1872093"/>
            <a:chOff x="12804734" y="5101921"/>
            <a:chExt cx="4414800" cy="4992249"/>
          </a:xfrm>
        </p:grpSpPr>
        <p:sp>
          <p:nvSpPr>
            <p:cNvPr id="469" name="TextBox 468"/>
            <p:cNvSpPr txBox="1"/>
            <p:nvPr/>
          </p:nvSpPr>
          <p:spPr>
            <a:xfrm>
              <a:off x="12804734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0" name="TextBox 469"/>
            <p:cNvSpPr txBox="1"/>
            <p:nvPr/>
          </p:nvSpPr>
          <p:spPr>
            <a:xfrm>
              <a:off x="13208261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80" name="Shape 2781"/>
            <p:cNvSpPr/>
            <p:nvPr/>
          </p:nvSpPr>
          <p:spPr>
            <a:xfrm>
              <a:off x="14304238" y="5101921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1447" y="1916816"/>
            <a:ext cx="1655981" cy="1868499"/>
            <a:chOff x="1603438" y="5111506"/>
            <a:chExt cx="4414800" cy="4982663"/>
          </a:xfrm>
        </p:grpSpPr>
        <p:sp>
          <p:nvSpPr>
            <p:cNvPr id="474" name="TextBox 473"/>
            <p:cNvSpPr txBox="1"/>
            <p:nvPr/>
          </p:nvSpPr>
          <p:spPr>
            <a:xfrm>
              <a:off x="1603438" y="8196214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5" name="TextBox 474"/>
            <p:cNvSpPr txBox="1"/>
            <p:nvPr/>
          </p:nvSpPr>
          <p:spPr>
            <a:xfrm>
              <a:off x="2006968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0" name="Shape 2547"/>
            <p:cNvSpPr/>
            <p:nvPr/>
          </p:nvSpPr>
          <p:spPr>
            <a:xfrm>
              <a:off x="3028266" y="5111506"/>
              <a:ext cx="1542442" cy="1542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02292" y="1924228"/>
            <a:ext cx="1655981" cy="1861087"/>
            <a:chOff x="7204232" y="5131271"/>
            <a:chExt cx="4414800" cy="4962899"/>
          </a:xfrm>
        </p:grpSpPr>
        <p:sp>
          <p:nvSpPr>
            <p:cNvPr id="476" name="TextBox 475"/>
            <p:cNvSpPr txBox="1"/>
            <p:nvPr/>
          </p:nvSpPr>
          <p:spPr>
            <a:xfrm>
              <a:off x="7204232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7" name="TextBox 476"/>
            <p:cNvSpPr txBox="1"/>
            <p:nvPr/>
          </p:nvSpPr>
          <p:spPr>
            <a:xfrm>
              <a:off x="7607759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1" name="Shape 2527"/>
            <p:cNvSpPr/>
            <p:nvPr/>
          </p:nvSpPr>
          <p:spPr>
            <a:xfrm>
              <a:off x="8674781" y="5131271"/>
              <a:ext cx="1542442" cy="1542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4236" y="10309"/>
                  </a:moveTo>
                  <a:lnTo>
                    <a:pt x="12694" y="10309"/>
                  </a:lnTo>
                  <a:cubicBezTo>
                    <a:pt x="12516" y="9622"/>
                    <a:pt x="11979" y="9084"/>
                    <a:pt x="11291" y="8906"/>
                  </a:cubicBezTo>
                  <a:lnTo>
                    <a:pt x="11291" y="5400"/>
                  </a:lnTo>
                  <a:cubicBezTo>
                    <a:pt x="11291" y="5129"/>
                    <a:pt x="11071" y="4909"/>
                    <a:pt x="10800" y="4909"/>
                  </a:cubicBezTo>
                  <a:cubicBezTo>
                    <a:pt x="10529" y="4909"/>
                    <a:pt x="10309" y="5129"/>
                    <a:pt x="10309" y="5400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4236" y="11291"/>
                  </a:lnTo>
                  <a:cubicBezTo>
                    <a:pt x="14507" y="11291"/>
                    <a:pt x="14727" y="11072"/>
                    <a:pt x="14727" y="10800"/>
                  </a:cubicBezTo>
                  <a:cubicBezTo>
                    <a:pt x="14727" y="10529"/>
                    <a:pt x="14507" y="10309"/>
                    <a:pt x="14236" y="10309"/>
                  </a:cubicBezTo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0800" y="18655"/>
                  </a:moveTo>
                  <a:cubicBezTo>
                    <a:pt x="6462" y="18655"/>
                    <a:pt x="2945" y="15138"/>
                    <a:pt x="2945" y="10800"/>
                  </a:cubicBezTo>
                  <a:cubicBezTo>
                    <a:pt x="2945" y="6462"/>
                    <a:pt x="6462" y="2945"/>
                    <a:pt x="10800" y="2945"/>
                  </a:cubicBezTo>
                  <a:cubicBezTo>
                    <a:pt x="15138" y="2945"/>
                    <a:pt x="18655" y="6462"/>
                    <a:pt x="18655" y="10800"/>
                  </a:cubicBezTo>
                  <a:cubicBezTo>
                    <a:pt x="18655" y="15138"/>
                    <a:pt x="15138" y="18655"/>
                    <a:pt x="10800" y="18655"/>
                  </a:cubicBezTo>
                  <a:moveTo>
                    <a:pt x="10800" y="1964"/>
                  </a:moveTo>
                  <a:cubicBezTo>
                    <a:pt x="5920" y="1964"/>
                    <a:pt x="1964" y="5920"/>
                    <a:pt x="1964" y="10800"/>
                  </a:cubicBezTo>
                  <a:cubicBezTo>
                    <a:pt x="1964" y="15680"/>
                    <a:pt x="5920" y="19636"/>
                    <a:pt x="10800" y="19636"/>
                  </a:cubicBezTo>
                  <a:cubicBezTo>
                    <a:pt x="15680" y="19636"/>
                    <a:pt x="19636" y="15680"/>
                    <a:pt x="19636" y="10800"/>
                  </a:cubicBezTo>
                  <a:cubicBezTo>
                    <a:pt x="19636" y="5920"/>
                    <a:pt x="15680" y="1964"/>
                    <a:pt x="10800" y="196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03872" y="1960043"/>
            <a:ext cx="1655981" cy="1825272"/>
            <a:chOff x="18405528" y="5226776"/>
            <a:chExt cx="4414800" cy="4867394"/>
          </a:xfrm>
        </p:grpSpPr>
        <p:sp>
          <p:nvSpPr>
            <p:cNvPr id="471" name="TextBox 470"/>
            <p:cNvSpPr txBox="1"/>
            <p:nvPr/>
          </p:nvSpPr>
          <p:spPr>
            <a:xfrm>
              <a:off x="18405528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2" name="TextBox 471"/>
            <p:cNvSpPr txBox="1"/>
            <p:nvPr/>
          </p:nvSpPr>
          <p:spPr>
            <a:xfrm>
              <a:off x="18809055" y="7506006"/>
              <a:ext cx="3607743" cy="65659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4" name="Shape 2629"/>
            <p:cNvSpPr/>
            <p:nvPr/>
          </p:nvSpPr>
          <p:spPr>
            <a:xfrm>
              <a:off x="19840354" y="5226776"/>
              <a:ext cx="1437278" cy="143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791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0">
                <a:srgbClr val="DBA5FF">
                  <a:alpha val="73000"/>
                </a:srgbClr>
              </a:gs>
              <a:gs pos="19000">
                <a:srgbClr val="EB82AB">
                  <a:alpha val="72000"/>
                </a:srgbClr>
              </a:gs>
              <a:gs pos="0">
                <a:srgbClr val="FF594C">
                  <a:alpha val="74000"/>
                </a:srgbClr>
              </a:gs>
              <a:gs pos="96000">
                <a:srgbClr val="C0D3FF">
                  <a:alpha val="72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第二部分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74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/>
          <p:cNvSpPr/>
          <p:nvPr/>
        </p:nvSpPr>
        <p:spPr>
          <a:xfrm>
            <a:off x="0" y="1"/>
            <a:ext cx="9144000" cy="2413653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3504" y="3048824"/>
            <a:ext cx="7553725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also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81678" y="4058182"/>
            <a:ext cx="997377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JONH DOE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57612" y="510169"/>
            <a:ext cx="2428776" cy="1749227"/>
            <a:chOff x="8951300" y="1360450"/>
            <a:chExt cx="6475050" cy="4664604"/>
          </a:xfrm>
        </p:grpSpPr>
        <p:sp>
          <p:nvSpPr>
            <p:cNvPr id="4" name="Oval 3"/>
            <p:cNvSpPr/>
            <p:nvPr/>
          </p:nvSpPr>
          <p:spPr>
            <a:xfrm>
              <a:off x="11559369" y="4714194"/>
              <a:ext cx="1310860" cy="13108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517453" y="2450451"/>
              <a:ext cx="33342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569747" y="3490668"/>
              <a:ext cx="5253064" cy="61555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9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CREATIVE DESIGNERS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951300" y="1360450"/>
              <a:ext cx="6475050" cy="3991314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Shape 2550"/>
            <p:cNvSpPr/>
            <p:nvPr/>
          </p:nvSpPr>
          <p:spPr>
            <a:xfrm>
              <a:off x="11939254" y="5101858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92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7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4" name="Oval 23"/>
          <p:cNvSpPr/>
          <p:nvPr/>
        </p:nvSpPr>
        <p:spPr>
          <a:xfrm>
            <a:off x="2844083" y="1459743"/>
            <a:ext cx="1923434" cy="1922931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365799" y="1459743"/>
            <a:ext cx="1923434" cy="1922931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9233" y="2421209"/>
            <a:ext cx="34899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569471" y="2421209"/>
            <a:ext cx="2746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87951" y="2290474"/>
            <a:ext cx="1079130" cy="250062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YOUR TITLE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11550" y="2290474"/>
            <a:ext cx="1079130" cy="250062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YOUR TITLE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61183" y="2317897"/>
            <a:ext cx="1154471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NAME TITLE</a:t>
            </a: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7006756" y="2579175"/>
            <a:ext cx="1608387" cy="620949"/>
          </a:xfrm>
          <a:prstGeom prst="rect">
            <a:avLst/>
          </a:prstGeom>
        </p:spPr>
        <p:txBody>
          <a:bodyPr vert="horz" wrap="square" lIns="81543" tIns="40772" rIns="81543" bIns="407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65"/>
              </a:lnSpc>
            </a:pPr>
            <a:r>
              <a:rPr 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21446" y="2317897"/>
            <a:ext cx="1154471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r"/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NAME TITLE</a:t>
            </a: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584261" y="2579175"/>
            <a:ext cx="1608387" cy="620949"/>
          </a:xfrm>
          <a:prstGeom prst="rect">
            <a:avLst/>
          </a:prstGeom>
        </p:spPr>
        <p:txBody>
          <a:bodyPr vert="horz" wrap="square" lIns="81543" tIns="40772" rIns="81543" bIns="407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365"/>
              </a:lnSpc>
            </a:pPr>
            <a:r>
              <a:rPr 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199263" y="2421209"/>
            <a:ext cx="644820" cy="418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289233" y="2421209"/>
            <a:ext cx="645844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06896" y="3918552"/>
            <a:ext cx="7146938" cy="5338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investment also called</a:t>
            </a:r>
          </a:p>
        </p:txBody>
      </p:sp>
    </p:spTree>
    <p:extLst>
      <p:ext uri="{BB962C8B-B14F-4D97-AF65-F5344CB8AC3E}">
        <p14:creationId xmlns:p14="http://schemas.microsoft.com/office/powerpoint/2010/main" val="107563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24" grpId="0" animBg="1"/>
      <p:bldP spid="25" grpId="0" animBg="1"/>
      <p:bldP spid="31" grpId="0"/>
      <p:bldP spid="32" grpId="0"/>
      <p:bldP spid="37" grpId="0"/>
      <p:bldP spid="38" grpId="0"/>
      <p:bldP spid="39" grpId="0"/>
      <p:bldP spid="40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40062" y="3889792"/>
            <a:ext cx="5880606" cy="5338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investment also called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75248" y="1275421"/>
            <a:ext cx="2325635" cy="2325029"/>
            <a:chOff x="3666374" y="3401121"/>
            <a:chExt cx="6200078" cy="6200078"/>
          </a:xfrm>
        </p:grpSpPr>
        <p:sp>
          <p:nvSpPr>
            <p:cNvPr id="20" name="Oval 19"/>
            <p:cNvSpPr/>
            <p:nvPr/>
          </p:nvSpPr>
          <p:spPr>
            <a:xfrm>
              <a:off x="3666374" y="3401121"/>
              <a:ext cx="6200078" cy="6200078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Shape 2528"/>
            <p:cNvSpPr/>
            <p:nvPr/>
          </p:nvSpPr>
          <p:spPr>
            <a:xfrm>
              <a:off x="6192837" y="4296089"/>
              <a:ext cx="1167004" cy="1604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9636"/>
                  </a:moveTo>
                  <a:cubicBezTo>
                    <a:pt x="20250" y="20178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8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4050" y="5891"/>
                  </a:move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4050" y="8836"/>
                  </a:lnTo>
                  <a:cubicBezTo>
                    <a:pt x="4050" y="8836"/>
                    <a:pt x="4050" y="5891"/>
                    <a:pt x="4050" y="5891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2"/>
                    <a:pt x="11172" y="16691"/>
                    <a:pt x="10800" y="16691"/>
                  </a:cubicBezTo>
                  <a:cubicBezTo>
                    <a:pt x="10428" y="16691"/>
                    <a:pt x="10125" y="16472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6"/>
                    <a:pt x="10055" y="13745"/>
                    <a:pt x="10800" y="13745"/>
                  </a:cubicBezTo>
                  <a:cubicBezTo>
                    <a:pt x="11545" y="13745"/>
                    <a:pt x="12150" y="14186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7"/>
                    <a:pt x="8798" y="16034"/>
                  </a:cubicBezTo>
                  <a:cubicBezTo>
                    <a:pt x="8789" y="16089"/>
                    <a:pt x="8775" y="16144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4"/>
                    <a:pt x="12810" y="16089"/>
                    <a:pt x="12802" y="16034"/>
                  </a:cubicBezTo>
                  <a:cubicBezTo>
                    <a:pt x="13231" y="15686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85361" y="7596833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0003" y="6258436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687160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49723" y="1275421"/>
            <a:ext cx="2325635" cy="2325029"/>
            <a:chOff x="14528808" y="3401121"/>
            <a:chExt cx="6200078" cy="6200078"/>
          </a:xfrm>
        </p:grpSpPr>
        <p:sp>
          <p:nvSpPr>
            <p:cNvPr id="4" name="Oval 3"/>
            <p:cNvSpPr/>
            <p:nvPr/>
          </p:nvSpPr>
          <p:spPr>
            <a:xfrm>
              <a:off x="14528808" y="3401121"/>
              <a:ext cx="6200078" cy="6200078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453045" y="7596833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967689" y="6258436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sp>
          <p:nvSpPr>
            <p:cNvPr id="31" name="Shape 2781"/>
            <p:cNvSpPr/>
            <p:nvPr/>
          </p:nvSpPr>
          <p:spPr>
            <a:xfrm>
              <a:off x="16856707" y="4296089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16550115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417549" y="1275421"/>
            <a:ext cx="2325635" cy="2325029"/>
            <a:chOff x="9111088" y="3401121"/>
            <a:chExt cx="6200078" cy="6200078"/>
          </a:xfrm>
        </p:grpSpPr>
        <p:sp>
          <p:nvSpPr>
            <p:cNvPr id="22" name="Oval 21"/>
            <p:cNvSpPr/>
            <p:nvPr/>
          </p:nvSpPr>
          <p:spPr>
            <a:xfrm>
              <a:off x="9111088" y="3401121"/>
              <a:ext cx="6200078" cy="6200078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991637" y="7633668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506282" y="6295268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sp>
          <p:nvSpPr>
            <p:cNvPr id="30" name="Shape 2708"/>
            <p:cNvSpPr/>
            <p:nvPr/>
          </p:nvSpPr>
          <p:spPr>
            <a:xfrm>
              <a:off x="11424455" y="4337314"/>
              <a:ext cx="1568014" cy="156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8836" y="13888"/>
                  </a:moveTo>
                  <a:lnTo>
                    <a:pt x="8836" y="7712"/>
                  </a:lnTo>
                  <a:lnTo>
                    <a:pt x="14241" y="10800"/>
                  </a:lnTo>
                  <a:cubicBezTo>
                    <a:pt x="14241" y="10800"/>
                    <a:pt x="8836" y="13888"/>
                    <a:pt x="8836" y="13888"/>
                  </a:cubicBezTo>
                  <a:close/>
                  <a:moveTo>
                    <a:pt x="15520" y="10422"/>
                  </a:moveTo>
                  <a:lnTo>
                    <a:pt x="15525" y="10416"/>
                  </a:lnTo>
                  <a:lnTo>
                    <a:pt x="15438" y="10367"/>
                  </a:lnTo>
                  <a:cubicBezTo>
                    <a:pt x="15425" y="10361"/>
                    <a:pt x="15414" y="10351"/>
                    <a:pt x="15401" y="10346"/>
                  </a:cubicBezTo>
                  <a:lnTo>
                    <a:pt x="8652" y="6489"/>
                  </a:lnTo>
                  <a:lnTo>
                    <a:pt x="8647" y="6495"/>
                  </a:lnTo>
                  <a:cubicBezTo>
                    <a:pt x="8563" y="6428"/>
                    <a:pt x="8461" y="6382"/>
                    <a:pt x="8345" y="6382"/>
                  </a:cubicBezTo>
                  <a:cubicBezTo>
                    <a:pt x="8075" y="6382"/>
                    <a:pt x="7855" y="6601"/>
                    <a:pt x="7855" y="6873"/>
                  </a:cubicBezTo>
                  <a:lnTo>
                    <a:pt x="7855" y="14727"/>
                  </a:lnTo>
                  <a:cubicBezTo>
                    <a:pt x="7855" y="14999"/>
                    <a:pt x="8075" y="15218"/>
                    <a:pt x="8345" y="15218"/>
                  </a:cubicBezTo>
                  <a:cubicBezTo>
                    <a:pt x="8461" y="15218"/>
                    <a:pt x="8563" y="15172"/>
                    <a:pt x="8647" y="15105"/>
                  </a:cubicBezTo>
                  <a:lnTo>
                    <a:pt x="8652" y="15111"/>
                  </a:lnTo>
                  <a:lnTo>
                    <a:pt x="15401" y="11254"/>
                  </a:lnTo>
                  <a:cubicBezTo>
                    <a:pt x="15414" y="11249"/>
                    <a:pt x="15425" y="11240"/>
                    <a:pt x="15438" y="11233"/>
                  </a:cubicBezTo>
                  <a:lnTo>
                    <a:pt x="15525" y="11184"/>
                  </a:lnTo>
                  <a:lnTo>
                    <a:pt x="15520" y="11178"/>
                  </a:lnTo>
                  <a:cubicBezTo>
                    <a:pt x="15632" y="11088"/>
                    <a:pt x="15709" y="10955"/>
                    <a:pt x="15709" y="10800"/>
                  </a:cubicBezTo>
                  <a:cubicBezTo>
                    <a:pt x="15709" y="10645"/>
                    <a:pt x="15632" y="10512"/>
                    <a:pt x="15520" y="1042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1112259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5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23663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28700" y="372293"/>
            <a:ext cx="2501336" cy="562960"/>
            <a:chOff x="8874221" y="992778"/>
            <a:chExt cx="6668491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87422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60424" y="1547233"/>
            <a:ext cx="1653947" cy="2917606"/>
            <a:chOff x="18023099" y="4125953"/>
            <a:chExt cx="4409378" cy="7780282"/>
          </a:xfrm>
        </p:grpSpPr>
        <p:sp>
          <p:nvSpPr>
            <p:cNvPr id="2" name="Oval 1"/>
            <p:cNvSpPr/>
            <p:nvPr/>
          </p:nvSpPr>
          <p:spPr>
            <a:xfrm>
              <a:off x="18103451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27"/>
            <p:cNvSpPr>
              <a:spLocks/>
            </p:cNvSpPr>
            <p:nvPr/>
          </p:nvSpPr>
          <p:spPr bwMode="auto">
            <a:xfrm>
              <a:off x="18851172" y="5582964"/>
              <a:ext cx="274875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FOCUS</a:t>
              </a:r>
            </a:p>
          </p:txBody>
        </p:sp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8023099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77266" y="1547233"/>
            <a:ext cx="1653947" cy="2917606"/>
            <a:chOff x="12736056" y="4125953"/>
            <a:chExt cx="4409378" cy="7780282"/>
          </a:xfrm>
        </p:grpSpPr>
        <p:sp>
          <p:nvSpPr>
            <p:cNvPr id="25" name="Oval 24"/>
            <p:cNvSpPr/>
            <p:nvPr/>
          </p:nvSpPr>
          <p:spPr>
            <a:xfrm>
              <a:off x="12797359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>
              <a:spLocks/>
            </p:cNvSpPr>
            <p:nvPr/>
          </p:nvSpPr>
          <p:spPr bwMode="auto">
            <a:xfrm>
              <a:off x="13922150" y="5582964"/>
              <a:ext cx="1987888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KEEP</a:t>
              </a: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12736056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77715" y="1547233"/>
            <a:ext cx="1653947" cy="2917606"/>
            <a:chOff x="7405309" y="4125953"/>
            <a:chExt cx="4409378" cy="7780282"/>
          </a:xfrm>
        </p:grpSpPr>
        <p:sp>
          <p:nvSpPr>
            <p:cNvPr id="13" name="Oval 12"/>
            <p:cNvSpPr/>
            <p:nvPr/>
          </p:nvSpPr>
          <p:spPr>
            <a:xfrm>
              <a:off x="7491267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8369415" y="5582964"/>
              <a:ext cx="2487897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WORK</a:t>
              </a:r>
            </a:p>
          </p:txBody>
        </p:sp>
        <p:sp>
          <p:nvSpPr>
            <p:cNvPr id="18" name="Subtitle 2"/>
            <p:cNvSpPr txBox="1">
              <a:spLocks/>
            </p:cNvSpPr>
            <p:nvPr/>
          </p:nvSpPr>
          <p:spPr>
            <a:xfrm>
              <a:off x="7405309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4558" y="1547233"/>
            <a:ext cx="1653947" cy="2917606"/>
            <a:chOff x="2118266" y="4125953"/>
            <a:chExt cx="4409378" cy="7780282"/>
          </a:xfrm>
        </p:grpSpPr>
        <p:sp>
          <p:nvSpPr>
            <p:cNvPr id="14" name="Oval 13"/>
            <p:cNvSpPr/>
            <p:nvPr/>
          </p:nvSpPr>
          <p:spPr>
            <a:xfrm>
              <a:off x="2185175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>
              <a:spLocks/>
            </p:cNvSpPr>
            <p:nvPr/>
          </p:nvSpPr>
          <p:spPr bwMode="auto">
            <a:xfrm>
              <a:off x="2928165" y="5582964"/>
              <a:ext cx="2751489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REACH</a:t>
              </a: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2118266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67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5270771" y="3453742"/>
            <a:ext cx="330859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3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62345" y="3905895"/>
            <a:ext cx="3125450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</a:t>
            </a:r>
          </a:p>
        </p:txBody>
      </p:sp>
      <p:sp>
        <p:nvSpPr>
          <p:cNvPr id="54" name="Freeform 53"/>
          <p:cNvSpPr/>
          <p:nvPr/>
        </p:nvSpPr>
        <p:spPr>
          <a:xfrm>
            <a:off x="0" y="0"/>
            <a:ext cx="9144000" cy="3068175"/>
          </a:xfrm>
          <a:custGeom>
            <a:avLst/>
            <a:gdLst>
              <a:gd name="connsiteX0" fmla="*/ 0 w 24377650"/>
              <a:gd name="connsiteY0" fmla="*/ 0 h 8181800"/>
              <a:gd name="connsiteX1" fmla="*/ 24377650 w 24377650"/>
              <a:gd name="connsiteY1" fmla="*/ 0 h 8181800"/>
              <a:gd name="connsiteX2" fmla="*/ 24377650 w 24377650"/>
              <a:gd name="connsiteY2" fmla="*/ 5447711 h 8181800"/>
              <a:gd name="connsiteX3" fmla="*/ 0 w 24377650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50" h="8181800">
                <a:moveTo>
                  <a:pt x="0" y="0"/>
                </a:moveTo>
                <a:lnTo>
                  <a:pt x="24377650" y="0"/>
                </a:lnTo>
                <a:lnTo>
                  <a:pt x="24377650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833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2000">
                <a:srgbClr val="7F4586">
                  <a:alpha val="77000"/>
                </a:srgbClr>
              </a:gs>
              <a:gs pos="28000">
                <a:srgbClr val="B84096">
                  <a:alpha val="77000"/>
                </a:srgbClr>
              </a:gs>
              <a:gs pos="0">
                <a:srgbClr val="E22B98">
                  <a:alpha val="58000"/>
                </a:srgbClr>
              </a:gs>
              <a:gs pos="68000">
                <a:srgbClr val="373F66">
                  <a:alpha val="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13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10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第三部分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3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/>
          </p:cNvSpPr>
          <p:nvPr/>
        </p:nvSpPr>
        <p:spPr bwMode="auto">
          <a:xfrm>
            <a:off x="826829" y="1562098"/>
            <a:ext cx="154241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Meet</a:t>
            </a:r>
          </a:p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The</a:t>
            </a:r>
          </a:p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Experts</a:t>
            </a: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3328698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08908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26076" y="3849669"/>
            <a:ext cx="1365876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PAUL BRUSH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23469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5868" y="3849669"/>
            <a:ext cx="1075410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KATY PEN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2715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2413" y="3849669"/>
            <a:ext cx="1120809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JOHN PEN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6827" y="3055147"/>
            <a:ext cx="2395869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7248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0" y="2634352"/>
            <a:ext cx="9144000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03872" y="1898494"/>
            <a:ext cx="1655981" cy="1905734"/>
            <a:chOff x="18405528" y="5062651"/>
            <a:chExt cx="4414800" cy="5081956"/>
          </a:xfrm>
        </p:grpSpPr>
        <p:sp>
          <p:nvSpPr>
            <p:cNvPr id="30" name="TextBox 29"/>
            <p:cNvSpPr txBox="1"/>
            <p:nvPr/>
          </p:nvSpPr>
          <p:spPr>
            <a:xfrm>
              <a:off x="18405528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415902" y="7556442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10" name="Triangle 9"/>
            <p:cNvSpPr/>
            <p:nvPr/>
          </p:nvSpPr>
          <p:spPr>
            <a:xfrm>
              <a:off x="20229109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Shape 2641"/>
            <p:cNvSpPr/>
            <p:nvPr/>
          </p:nvSpPr>
          <p:spPr>
            <a:xfrm>
              <a:off x="19850727" y="5062651"/>
              <a:ext cx="1780156" cy="1132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6606"/>
                  </a:moveTo>
                  <a:lnTo>
                    <a:pt x="16691" y="14138"/>
                  </a:lnTo>
                  <a:lnTo>
                    <a:pt x="16691" y="7462"/>
                  </a:lnTo>
                  <a:lnTo>
                    <a:pt x="20618" y="4994"/>
                  </a:lnTo>
                  <a:cubicBezTo>
                    <a:pt x="20618" y="4994"/>
                    <a:pt x="20618" y="16606"/>
                    <a:pt x="20618" y="16606"/>
                  </a:cubicBezTo>
                  <a:close/>
                  <a:moveTo>
                    <a:pt x="21109" y="3086"/>
                  </a:moveTo>
                  <a:cubicBezTo>
                    <a:pt x="21030" y="3086"/>
                    <a:pt x="20958" y="3122"/>
                    <a:pt x="20892" y="3174"/>
                  </a:cubicBezTo>
                  <a:lnTo>
                    <a:pt x="20890" y="3167"/>
                  </a:lnTo>
                  <a:lnTo>
                    <a:pt x="16018" y="6229"/>
                  </a:lnTo>
                  <a:cubicBezTo>
                    <a:pt x="16013" y="6233"/>
                    <a:pt x="16008" y="6235"/>
                    <a:pt x="16003" y="6239"/>
                  </a:cubicBezTo>
                  <a:lnTo>
                    <a:pt x="15980" y="6252"/>
                  </a:lnTo>
                  <a:lnTo>
                    <a:pt x="15983" y="6260"/>
                  </a:lnTo>
                  <a:cubicBezTo>
                    <a:pt x="15822" y="6387"/>
                    <a:pt x="15709" y="6641"/>
                    <a:pt x="15709" y="6943"/>
                  </a:cubicBezTo>
                  <a:lnTo>
                    <a:pt x="15709" y="14657"/>
                  </a:lnTo>
                  <a:cubicBezTo>
                    <a:pt x="15709" y="14959"/>
                    <a:pt x="15822" y="15213"/>
                    <a:pt x="15983" y="15340"/>
                  </a:cubicBezTo>
                  <a:lnTo>
                    <a:pt x="15980" y="15347"/>
                  </a:lnTo>
                  <a:lnTo>
                    <a:pt x="16002" y="15360"/>
                  </a:lnTo>
                  <a:cubicBezTo>
                    <a:pt x="16008" y="15365"/>
                    <a:pt x="16013" y="15368"/>
                    <a:pt x="16018" y="15371"/>
                  </a:cubicBezTo>
                  <a:lnTo>
                    <a:pt x="20890" y="18433"/>
                  </a:lnTo>
                  <a:lnTo>
                    <a:pt x="20892" y="18426"/>
                  </a:lnTo>
                  <a:cubicBezTo>
                    <a:pt x="20958" y="18478"/>
                    <a:pt x="21030" y="18514"/>
                    <a:pt x="21109" y="18514"/>
                  </a:cubicBezTo>
                  <a:cubicBezTo>
                    <a:pt x="21380" y="18514"/>
                    <a:pt x="21600" y="18169"/>
                    <a:pt x="21600" y="17743"/>
                  </a:cubicBezTo>
                  <a:lnTo>
                    <a:pt x="21600" y="3857"/>
                  </a:lnTo>
                  <a:cubicBezTo>
                    <a:pt x="21600" y="3431"/>
                    <a:pt x="21380" y="3086"/>
                    <a:pt x="21109" y="3086"/>
                  </a:cubicBezTo>
                  <a:moveTo>
                    <a:pt x="13745" y="18514"/>
                  </a:moveTo>
                  <a:cubicBezTo>
                    <a:pt x="13745" y="19367"/>
                    <a:pt x="13306" y="20057"/>
                    <a:pt x="12764" y="20057"/>
                  </a:cubicBezTo>
                  <a:lnTo>
                    <a:pt x="1964" y="20057"/>
                  </a:lnTo>
                  <a:cubicBezTo>
                    <a:pt x="1422" y="20057"/>
                    <a:pt x="982" y="19367"/>
                    <a:pt x="982" y="18514"/>
                  </a:cubicBezTo>
                  <a:lnTo>
                    <a:pt x="982" y="3086"/>
                  </a:lnTo>
                  <a:cubicBezTo>
                    <a:pt x="982" y="2233"/>
                    <a:pt x="1422" y="1543"/>
                    <a:pt x="1964" y="1543"/>
                  </a:cubicBezTo>
                  <a:lnTo>
                    <a:pt x="12764" y="1543"/>
                  </a:lnTo>
                  <a:cubicBezTo>
                    <a:pt x="13306" y="1543"/>
                    <a:pt x="13745" y="2233"/>
                    <a:pt x="13745" y="3086"/>
                  </a:cubicBezTo>
                  <a:cubicBezTo>
                    <a:pt x="13745" y="3086"/>
                    <a:pt x="13745" y="18514"/>
                    <a:pt x="13745" y="18514"/>
                  </a:cubicBezTo>
                  <a:close/>
                  <a:moveTo>
                    <a:pt x="12764" y="0"/>
                  </a:moveTo>
                  <a:lnTo>
                    <a:pt x="1964" y="0"/>
                  </a:lnTo>
                  <a:cubicBezTo>
                    <a:pt x="879" y="0"/>
                    <a:pt x="0" y="1382"/>
                    <a:pt x="0" y="3086"/>
                  </a:cubicBezTo>
                  <a:lnTo>
                    <a:pt x="0" y="18514"/>
                  </a:lnTo>
                  <a:cubicBezTo>
                    <a:pt x="0" y="20219"/>
                    <a:pt x="879" y="21600"/>
                    <a:pt x="1964" y="21600"/>
                  </a:cubicBezTo>
                  <a:lnTo>
                    <a:pt x="12764" y="21600"/>
                  </a:lnTo>
                  <a:cubicBezTo>
                    <a:pt x="13848" y="21600"/>
                    <a:pt x="14727" y="20219"/>
                    <a:pt x="14727" y="18514"/>
                  </a:cubicBezTo>
                  <a:lnTo>
                    <a:pt x="14727" y="3086"/>
                  </a:lnTo>
                  <a:cubicBezTo>
                    <a:pt x="14727" y="1382"/>
                    <a:pt x="13848" y="0"/>
                    <a:pt x="12764" y="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03027" y="1737375"/>
            <a:ext cx="1655981" cy="2066853"/>
            <a:chOff x="12804734" y="4632998"/>
            <a:chExt cx="4414800" cy="5511609"/>
          </a:xfrm>
        </p:grpSpPr>
        <p:sp>
          <p:nvSpPr>
            <p:cNvPr id="24" name="TextBox 23"/>
            <p:cNvSpPr txBox="1"/>
            <p:nvPr/>
          </p:nvSpPr>
          <p:spPr>
            <a:xfrm>
              <a:off x="12804734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815108" y="75564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03</a:t>
              </a:r>
            </a:p>
          </p:txBody>
        </p:sp>
        <p:sp>
          <p:nvSpPr>
            <p:cNvPr id="54" name="Shape 2781"/>
            <p:cNvSpPr/>
            <p:nvPr/>
          </p:nvSpPr>
          <p:spPr>
            <a:xfrm>
              <a:off x="14304238" y="4632998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58" name="Triangle 57"/>
            <p:cNvSpPr/>
            <p:nvPr/>
          </p:nvSpPr>
          <p:spPr>
            <a:xfrm>
              <a:off x="14611895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157" y="1480325"/>
            <a:ext cx="2016108" cy="2425390"/>
            <a:chOff x="6721335" y="3947533"/>
            <a:chExt cx="5374887" cy="6467706"/>
          </a:xfrm>
        </p:grpSpPr>
        <p:sp>
          <p:nvSpPr>
            <p:cNvPr id="11" name="Rectangle 10"/>
            <p:cNvSpPr/>
            <p:nvPr/>
          </p:nvSpPr>
          <p:spPr>
            <a:xfrm>
              <a:off x="6721335" y="3947533"/>
              <a:ext cx="5374887" cy="6467706"/>
            </a:xfrm>
            <a:prstGeom prst="rect">
              <a:avLst/>
            </a:prstGeom>
            <a:solidFill>
              <a:schemeClr val="accent2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204233" y="8246650"/>
              <a:ext cx="4414801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214607" y="7556442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50" name="Shape 2708"/>
            <p:cNvSpPr/>
            <p:nvPr/>
          </p:nvSpPr>
          <p:spPr>
            <a:xfrm>
              <a:off x="8674781" y="4636776"/>
              <a:ext cx="1568014" cy="156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8836" y="13888"/>
                  </a:moveTo>
                  <a:lnTo>
                    <a:pt x="8836" y="7712"/>
                  </a:lnTo>
                  <a:lnTo>
                    <a:pt x="14241" y="10800"/>
                  </a:lnTo>
                  <a:cubicBezTo>
                    <a:pt x="14241" y="10800"/>
                    <a:pt x="8836" y="13888"/>
                    <a:pt x="8836" y="13888"/>
                  </a:cubicBezTo>
                  <a:close/>
                  <a:moveTo>
                    <a:pt x="15520" y="10422"/>
                  </a:moveTo>
                  <a:lnTo>
                    <a:pt x="15525" y="10416"/>
                  </a:lnTo>
                  <a:lnTo>
                    <a:pt x="15438" y="10367"/>
                  </a:lnTo>
                  <a:cubicBezTo>
                    <a:pt x="15425" y="10361"/>
                    <a:pt x="15414" y="10351"/>
                    <a:pt x="15401" y="10346"/>
                  </a:cubicBezTo>
                  <a:lnTo>
                    <a:pt x="8652" y="6489"/>
                  </a:lnTo>
                  <a:lnTo>
                    <a:pt x="8647" y="6495"/>
                  </a:lnTo>
                  <a:cubicBezTo>
                    <a:pt x="8563" y="6428"/>
                    <a:pt x="8461" y="6382"/>
                    <a:pt x="8345" y="6382"/>
                  </a:cubicBezTo>
                  <a:cubicBezTo>
                    <a:pt x="8075" y="6382"/>
                    <a:pt x="7855" y="6601"/>
                    <a:pt x="7855" y="6873"/>
                  </a:cubicBezTo>
                  <a:lnTo>
                    <a:pt x="7855" y="14727"/>
                  </a:lnTo>
                  <a:cubicBezTo>
                    <a:pt x="7855" y="14999"/>
                    <a:pt x="8075" y="15218"/>
                    <a:pt x="8345" y="15218"/>
                  </a:cubicBezTo>
                  <a:cubicBezTo>
                    <a:pt x="8461" y="15218"/>
                    <a:pt x="8563" y="15172"/>
                    <a:pt x="8647" y="15105"/>
                  </a:cubicBezTo>
                  <a:lnTo>
                    <a:pt x="8652" y="15111"/>
                  </a:lnTo>
                  <a:lnTo>
                    <a:pt x="15401" y="11254"/>
                  </a:lnTo>
                  <a:cubicBezTo>
                    <a:pt x="15414" y="11249"/>
                    <a:pt x="15425" y="11240"/>
                    <a:pt x="15438" y="11233"/>
                  </a:cubicBezTo>
                  <a:lnTo>
                    <a:pt x="15525" y="11184"/>
                  </a:lnTo>
                  <a:lnTo>
                    <a:pt x="15520" y="11178"/>
                  </a:lnTo>
                  <a:cubicBezTo>
                    <a:pt x="15632" y="11088"/>
                    <a:pt x="15709" y="10955"/>
                    <a:pt x="15709" y="10800"/>
                  </a:cubicBezTo>
                  <a:cubicBezTo>
                    <a:pt x="15709" y="10645"/>
                    <a:pt x="15632" y="10512"/>
                    <a:pt x="15520" y="10422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60" name="Triangle 59"/>
            <p:cNvSpPr/>
            <p:nvPr/>
          </p:nvSpPr>
          <p:spPr>
            <a:xfrm>
              <a:off x="9118697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1447" y="1728582"/>
            <a:ext cx="1655981" cy="2075646"/>
            <a:chOff x="1603438" y="4609550"/>
            <a:chExt cx="4414800" cy="5535057"/>
          </a:xfrm>
        </p:grpSpPr>
        <p:sp>
          <p:nvSpPr>
            <p:cNvPr id="41" name="Shape 2528"/>
            <p:cNvSpPr/>
            <p:nvPr/>
          </p:nvSpPr>
          <p:spPr>
            <a:xfrm>
              <a:off x="3210915" y="4609550"/>
              <a:ext cx="1167004" cy="1604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9636"/>
                  </a:moveTo>
                  <a:cubicBezTo>
                    <a:pt x="20250" y="20178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8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4050" y="5891"/>
                  </a:move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4050" y="8836"/>
                  </a:lnTo>
                  <a:cubicBezTo>
                    <a:pt x="4050" y="8836"/>
                    <a:pt x="4050" y="5891"/>
                    <a:pt x="4050" y="5891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2"/>
                    <a:pt x="11172" y="16691"/>
                    <a:pt x="10800" y="16691"/>
                  </a:cubicBezTo>
                  <a:cubicBezTo>
                    <a:pt x="10428" y="16691"/>
                    <a:pt x="10125" y="16472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6"/>
                    <a:pt x="10055" y="13745"/>
                    <a:pt x="10800" y="13745"/>
                  </a:cubicBezTo>
                  <a:cubicBezTo>
                    <a:pt x="11545" y="13745"/>
                    <a:pt x="12150" y="14186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7"/>
                    <a:pt x="8798" y="16034"/>
                  </a:cubicBezTo>
                  <a:cubicBezTo>
                    <a:pt x="8789" y="16089"/>
                    <a:pt x="8775" y="16144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4"/>
                    <a:pt x="12810" y="16089"/>
                    <a:pt x="12802" y="16034"/>
                  </a:cubicBezTo>
                  <a:cubicBezTo>
                    <a:pt x="13231" y="15686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03438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613815" y="75564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61" name="Triangle 60"/>
            <p:cNvSpPr/>
            <p:nvPr/>
          </p:nvSpPr>
          <p:spPr>
            <a:xfrm>
              <a:off x="3501483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423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28699" y="372293"/>
            <a:ext cx="2501336" cy="562960"/>
            <a:chOff x="8874218" y="992778"/>
            <a:chExt cx="6668491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874218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29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79056" y="1252472"/>
            <a:ext cx="1608387" cy="3891028"/>
            <a:chOff x="10074855" y="3339927"/>
            <a:chExt cx="4287916" cy="1037607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2188825" y="10152055"/>
              <a:ext cx="0" cy="35639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991803" y="7696041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752743" y="76891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10074855" y="8635123"/>
              <a:ext cx="4287916" cy="250069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2188825" y="580279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3" y="3346780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333992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5" y="4285863"/>
              <a:ext cx="4287916" cy="250069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343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79056" y="0"/>
            <a:ext cx="1608387" cy="5235530"/>
            <a:chOff x="10074855" y="0"/>
            <a:chExt cx="4287916" cy="13961414"/>
          </a:xfrm>
        </p:grpSpPr>
        <p:sp>
          <p:nvSpPr>
            <p:cNvPr id="26" name="TextBox 25"/>
            <p:cNvSpPr txBox="1"/>
            <p:nvPr/>
          </p:nvSpPr>
          <p:spPr>
            <a:xfrm>
              <a:off x="10991803" y="10521640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05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752743" y="10514786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10074855" y="11460723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2188825" y="0"/>
              <a:ext cx="0" cy="1183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3" y="1720341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03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17134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5" y="2659424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2188825" y="12938202"/>
              <a:ext cx="0" cy="7777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2188825" y="417635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991803" y="6069603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52743" y="606274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10074855" y="7008683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2188825" y="8547636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7250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13739" y="0"/>
            <a:ext cx="1928733" cy="4075598"/>
            <a:chOff x="9634129" y="0"/>
            <a:chExt cx="5141949" cy="1086826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2188825" y="0"/>
              <a:ext cx="0" cy="1183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2" y="17203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06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17134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7" y="2659424"/>
              <a:ext cx="4287915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2188825" y="417635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991802" y="6069600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07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52743" y="606274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10074857" y="7008683"/>
              <a:ext cx="4287915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11113616" y="9367034"/>
              <a:ext cx="218970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en-US" sz="2200" b="1" spc="1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NOW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34129" y="10334782"/>
              <a:ext cx="5141949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6423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 14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">
                <a:srgbClr val="FDEA57">
                  <a:alpha val="63000"/>
                </a:srgbClr>
              </a:gs>
              <a:gs pos="78000">
                <a:srgbClr val="FA5C79">
                  <a:alpha val="63000"/>
                </a:srgbClr>
              </a:gs>
            </a:gsLst>
            <a:lin ang="37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第四部分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104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28703" y="372293"/>
            <a:ext cx="2501336" cy="562960"/>
            <a:chOff x="8874231" y="992778"/>
            <a:chExt cx="6668491" cy="1501227"/>
          </a:xfrm>
        </p:grpSpPr>
        <p:sp>
          <p:nvSpPr>
            <p:cNvPr id="21" name="Rectangle 20"/>
            <p:cNvSpPr>
              <a:spLocks/>
            </p:cNvSpPr>
            <p:nvPr/>
          </p:nvSpPr>
          <p:spPr bwMode="auto">
            <a:xfrm>
              <a:off x="887423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34132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27006" y="1347090"/>
            <a:ext cx="1644995" cy="1557641"/>
            <a:chOff x="7803314" y="3592242"/>
            <a:chExt cx="4385511" cy="4153706"/>
          </a:xfrm>
        </p:grpSpPr>
        <p:sp>
          <p:nvSpPr>
            <p:cNvPr id="23" name="Shape 2781"/>
            <p:cNvSpPr/>
            <p:nvPr/>
          </p:nvSpPr>
          <p:spPr>
            <a:xfrm>
              <a:off x="7963688" y="3592242"/>
              <a:ext cx="967272" cy="96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03314" y="4955086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02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04621" y="5847994"/>
              <a:ext cx="4284204" cy="1897954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27006" y="3184896"/>
            <a:ext cx="1644995" cy="1414224"/>
            <a:chOff x="7803314" y="8493053"/>
            <a:chExt cx="4385511" cy="3771265"/>
          </a:xfrm>
        </p:grpSpPr>
        <p:sp>
          <p:nvSpPr>
            <p:cNvPr id="24" name="Shape 2641"/>
            <p:cNvSpPr/>
            <p:nvPr/>
          </p:nvSpPr>
          <p:spPr>
            <a:xfrm>
              <a:off x="7875643" y="8493053"/>
              <a:ext cx="1092872" cy="69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6606"/>
                  </a:moveTo>
                  <a:lnTo>
                    <a:pt x="16691" y="14138"/>
                  </a:lnTo>
                  <a:lnTo>
                    <a:pt x="16691" y="7462"/>
                  </a:lnTo>
                  <a:lnTo>
                    <a:pt x="20618" y="4994"/>
                  </a:lnTo>
                  <a:cubicBezTo>
                    <a:pt x="20618" y="4994"/>
                    <a:pt x="20618" y="16606"/>
                    <a:pt x="20618" y="16606"/>
                  </a:cubicBezTo>
                  <a:close/>
                  <a:moveTo>
                    <a:pt x="21109" y="3086"/>
                  </a:moveTo>
                  <a:cubicBezTo>
                    <a:pt x="21030" y="3086"/>
                    <a:pt x="20958" y="3122"/>
                    <a:pt x="20892" y="3174"/>
                  </a:cubicBezTo>
                  <a:lnTo>
                    <a:pt x="20890" y="3167"/>
                  </a:lnTo>
                  <a:lnTo>
                    <a:pt x="16018" y="6229"/>
                  </a:lnTo>
                  <a:cubicBezTo>
                    <a:pt x="16013" y="6233"/>
                    <a:pt x="16008" y="6235"/>
                    <a:pt x="16003" y="6239"/>
                  </a:cubicBezTo>
                  <a:lnTo>
                    <a:pt x="15980" y="6252"/>
                  </a:lnTo>
                  <a:lnTo>
                    <a:pt x="15983" y="6260"/>
                  </a:lnTo>
                  <a:cubicBezTo>
                    <a:pt x="15822" y="6387"/>
                    <a:pt x="15709" y="6641"/>
                    <a:pt x="15709" y="6943"/>
                  </a:cubicBezTo>
                  <a:lnTo>
                    <a:pt x="15709" y="14657"/>
                  </a:lnTo>
                  <a:cubicBezTo>
                    <a:pt x="15709" y="14959"/>
                    <a:pt x="15822" y="15213"/>
                    <a:pt x="15983" y="15340"/>
                  </a:cubicBezTo>
                  <a:lnTo>
                    <a:pt x="15980" y="15347"/>
                  </a:lnTo>
                  <a:lnTo>
                    <a:pt x="16002" y="15360"/>
                  </a:lnTo>
                  <a:cubicBezTo>
                    <a:pt x="16008" y="15365"/>
                    <a:pt x="16013" y="15368"/>
                    <a:pt x="16018" y="15371"/>
                  </a:cubicBezTo>
                  <a:lnTo>
                    <a:pt x="20890" y="18433"/>
                  </a:lnTo>
                  <a:lnTo>
                    <a:pt x="20892" y="18426"/>
                  </a:lnTo>
                  <a:cubicBezTo>
                    <a:pt x="20958" y="18478"/>
                    <a:pt x="21030" y="18514"/>
                    <a:pt x="21109" y="18514"/>
                  </a:cubicBezTo>
                  <a:cubicBezTo>
                    <a:pt x="21380" y="18514"/>
                    <a:pt x="21600" y="18169"/>
                    <a:pt x="21600" y="17743"/>
                  </a:cubicBezTo>
                  <a:lnTo>
                    <a:pt x="21600" y="3857"/>
                  </a:lnTo>
                  <a:cubicBezTo>
                    <a:pt x="21600" y="3431"/>
                    <a:pt x="21380" y="3086"/>
                    <a:pt x="21109" y="3086"/>
                  </a:cubicBezTo>
                  <a:moveTo>
                    <a:pt x="13745" y="18514"/>
                  </a:moveTo>
                  <a:cubicBezTo>
                    <a:pt x="13745" y="19367"/>
                    <a:pt x="13306" y="20057"/>
                    <a:pt x="12764" y="20057"/>
                  </a:cubicBezTo>
                  <a:lnTo>
                    <a:pt x="1964" y="20057"/>
                  </a:lnTo>
                  <a:cubicBezTo>
                    <a:pt x="1422" y="20057"/>
                    <a:pt x="982" y="19367"/>
                    <a:pt x="982" y="18514"/>
                  </a:cubicBezTo>
                  <a:lnTo>
                    <a:pt x="982" y="3086"/>
                  </a:lnTo>
                  <a:cubicBezTo>
                    <a:pt x="982" y="2233"/>
                    <a:pt x="1422" y="1543"/>
                    <a:pt x="1964" y="1543"/>
                  </a:cubicBezTo>
                  <a:lnTo>
                    <a:pt x="12764" y="1543"/>
                  </a:lnTo>
                  <a:cubicBezTo>
                    <a:pt x="13306" y="1543"/>
                    <a:pt x="13745" y="2233"/>
                    <a:pt x="13745" y="3086"/>
                  </a:cubicBezTo>
                  <a:cubicBezTo>
                    <a:pt x="13745" y="3086"/>
                    <a:pt x="13745" y="18514"/>
                    <a:pt x="13745" y="18514"/>
                  </a:cubicBezTo>
                  <a:close/>
                  <a:moveTo>
                    <a:pt x="12764" y="0"/>
                  </a:moveTo>
                  <a:lnTo>
                    <a:pt x="1964" y="0"/>
                  </a:lnTo>
                  <a:cubicBezTo>
                    <a:pt x="879" y="0"/>
                    <a:pt x="0" y="1382"/>
                    <a:pt x="0" y="3086"/>
                  </a:cubicBezTo>
                  <a:lnTo>
                    <a:pt x="0" y="18514"/>
                  </a:lnTo>
                  <a:cubicBezTo>
                    <a:pt x="0" y="20219"/>
                    <a:pt x="879" y="21600"/>
                    <a:pt x="1964" y="21600"/>
                  </a:cubicBezTo>
                  <a:lnTo>
                    <a:pt x="12764" y="21600"/>
                  </a:lnTo>
                  <a:cubicBezTo>
                    <a:pt x="13848" y="21600"/>
                    <a:pt x="14727" y="20219"/>
                    <a:pt x="14727" y="18514"/>
                  </a:cubicBezTo>
                  <a:lnTo>
                    <a:pt x="14727" y="3086"/>
                  </a:lnTo>
                  <a:cubicBezTo>
                    <a:pt x="14727" y="1382"/>
                    <a:pt x="13848" y="0"/>
                    <a:pt x="12764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03314" y="9473453"/>
              <a:ext cx="3342780" cy="65659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04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904621" y="10366363"/>
              <a:ext cx="4284204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330" y="1365170"/>
            <a:ext cx="1665303" cy="1539561"/>
            <a:chOff x="2077672" y="3640451"/>
            <a:chExt cx="4439651" cy="4105497"/>
          </a:xfrm>
        </p:grpSpPr>
        <p:sp>
          <p:nvSpPr>
            <p:cNvPr id="29" name="TextBox 28"/>
            <p:cNvSpPr txBox="1"/>
            <p:nvPr/>
          </p:nvSpPr>
          <p:spPr>
            <a:xfrm>
              <a:off x="2077672" y="4955083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48011" y="5847993"/>
              <a:ext cx="4369312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  <p:sp>
          <p:nvSpPr>
            <p:cNvPr id="33" name="Shape 2619"/>
            <p:cNvSpPr/>
            <p:nvPr/>
          </p:nvSpPr>
          <p:spPr>
            <a:xfrm>
              <a:off x="2176858" y="3640451"/>
              <a:ext cx="955800" cy="955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9330" y="3156456"/>
            <a:ext cx="1665303" cy="1442664"/>
            <a:chOff x="2077672" y="8417215"/>
            <a:chExt cx="4439651" cy="3847103"/>
          </a:xfrm>
        </p:grpSpPr>
        <p:sp>
          <p:nvSpPr>
            <p:cNvPr id="31" name="TextBox 30"/>
            <p:cNvSpPr txBox="1"/>
            <p:nvPr/>
          </p:nvSpPr>
          <p:spPr>
            <a:xfrm>
              <a:off x="2077672" y="9473455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03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48011" y="10366363"/>
              <a:ext cx="4369312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  <p:sp>
          <p:nvSpPr>
            <p:cNvPr id="34" name="Shape 2588"/>
            <p:cNvSpPr/>
            <p:nvPr/>
          </p:nvSpPr>
          <p:spPr>
            <a:xfrm>
              <a:off x="2176858" y="8417215"/>
              <a:ext cx="955802" cy="868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>
          <a:xfrm>
            <a:off x="5017176" y="1498799"/>
            <a:ext cx="3470619" cy="2826344"/>
            <a:chOff x="4300539" y="1984376"/>
            <a:chExt cx="3589338" cy="2890838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4300539" y="4154489"/>
              <a:ext cx="3578122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660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3285406" y="372293"/>
            <a:ext cx="2587921" cy="562960"/>
            <a:chOff x="8758801" y="992778"/>
            <a:chExt cx="6899325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758801" y="992778"/>
              <a:ext cx="68993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en-US" sz="2200" b="1" spc="1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OUR SHOWCASE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sp>
        <p:nvSpPr>
          <p:cNvPr id="3" name="Triangle 2"/>
          <p:cNvSpPr/>
          <p:nvPr/>
        </p:nvSpPr>
        <p:spPr>
          <a:xfrm>
            <a:off x="4063788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riangle 17"/>
          <p:cNvSpPr/>
          <p:nvPr/>
        </p:nvSpPr>
        <p:spPr>
          <a:xfrm>
            <a:off x="7123876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riangle 18"/>
          <p:cNvSpPr/>
          <p:nvPr/>
        </p:nvSpPr>
        <p:spPr>
          <a:xfrm>
            <a:off x="991490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99397" y="3787404"/>
            <a:ext cx="5361939" cy="718145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generally.</a:t>
            </a:r>
          </a:p>
        </p:txBody>
      </p:sp>
      <p:sp>
        <p:nvSpPr>
          <p:cNvPr id="27" name="Rectangle 26"/>
          <p:cNvSpPr>
            <a:spLocks/>
          </p:cNvSpPr>
          <p:nvPr/>
        </p:nvSpPr>
        <p:spPr bwMode="auto">
          <a:xfrm>
            <a:off x="7521544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3</a:t>
            </a:r>
          </a:p>
        </p:txBody>
      </p:sp>
      <p:sp>
        <p:nvSpPr>
          <p:cNvPr id="35" name="Rectangle 34"/>
          <p:cNvSpPr>
            <a:spLocks/>
          </p:cNvSpPr>
          <p:nvPr/>
        </p:nvSpPr>
        <p:spPr bwMode="auto">
          <a:xfrm>
            <a:off x="1397523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1</a:t>
            </a:r>
            <a:endParaRPr lang="en-US" sz="2600" b="1" spc="2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" charset="0"/>
              <a:sym typeface="微软雅黑" panose="020B0503020204020204" pitchFamily="34" charset="-122"/>
            </a:endParaRPr>
          </a:p>
        </p:txBody>
      </p:sp>
      <p:sp>
        <p:nvSpPr>
          <p:cNvPr id="36" name="Rectangle 35"/>
          <p:cNvSpPr>
            <a:spLocks/>
          </p:cNvSpPr>
          <p:nvPr/>
        </p:nvSpPr>
        <p:spPr bwMode="auto">
          <a:xfrm>
            <a:off x="4472082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2</a:t>
            </a:r>
            <a:endParaRPr lang="en-US" sz="2600" b="1" spc="2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77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6" grpId="0"/>
      <p:bldP spid="27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18411" y="1379079"/>
            <a:ext cx="6059655" cy="3008832"/>
            <a:chOff x="4314638" y="3677541"/>
            <a:chExt cx="16154871" cy="8023552"/>
          </a:xfrm>
        </p:grpSpPr>
        <p:graphicFrame>
          <p:nvGraphicFramePr>
            <p:cNvPr id="2" name="Chart 1"/>
            <p:cNvGraphicFramePr/>
            <p:nvPr>
              <p:extLst>
                <p:ext uri="{D42A27DB-BD31-4B8C-83A1-F6EECF244321}">
                  <p14:modId xmlns:p14="http://schemas.microsoft.com/office/powerpoint/2010/main" val="2035633615"/>
                </p:ext>
              </p:extLst>
            </p:nvPr>
          </p:nvGraphicFramePr>
          <p:xfrm>
            <a:off x="4314638" y="3677541"/>
            <a:ext cx="15748374" cy="61267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6222226" y="10839320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YOUR TITLE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293625" y="10830792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HERE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654095" y="10835797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NAME HERE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5684042" y="11078316"/>
              <a:ext cx="260669" cy="2606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760148" y="11069927"/>
              <a:ext cx="260669" cy="2606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096350" y="11069927"/>
              <a:ext cx="260669" cy="2606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8697" y="372293"/>
            <a:ext cx="2501336" cy="562960"/>
            <a:chOff x="8874215" y="992778"/>
            <a:chExt cx="6668491" cy="1501227"/>
          </a:xfrm>
        </p:grpSpPr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8874215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634132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8376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566675441"/>
              </p:ext>
            </p:extLst>
          </p:nvPr>
        </p:nvGraphicFramePr>
        <p:xfrm>
          <a:off x="644055" y="1284328"/>
          <a:ext cx="7843740" cy="3268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3328700" y="372293"/>
            <a:ext cx="2501336" cy="562960"/>
            <a:chOff x="8874221" y="992778"/>
            <a:chExt cx="6668491" cy="1501227"/>
          </a:xfrm>
        </p:grpSpPr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887422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845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28701" y="372293"/>
            <a:ext cx="2501336" cy="562960"/>
            <a:chOff x="8874225" y="992778"/>
            <a:chExt cx="6668491" cy="1501227"/>
          </a:xfrm>
        </p:grpSpPr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8874225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34131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8700" y="1189994"/>
            <a:ext cx="8257092" cy="3234810"/>
            <a:chOff x="1462817" y="3173314"/>
            <a:chExt cx="22013179" cy="8626161"/>
          </a:xfrm>
        </p:grpSpPr>
        <p:grpSp>
          <p:nvGrpSpPr>
            <p:cNvPr id="43" name="Group 42"/>
            <p:cNvGrpSpPr/>
            <p:nvPr/>
          </p:nvGrpSpPr>
          <p:grpSpPr>
            <a:xfrm>
              <a:off x="1462817" y="4174183"/>
              <a:ext cx="14217355" cy="7033078"/>
              <a:chOff x="3843499" y="3719582"/>
              <a:chExt cx="16665619" cy="8244192"/>
            </a:xfrm>
            <a:solidFill>
              <a:schemeClr val="bg1">
                <a:lumMod val="85000"/>
              </a:schemeClr>
            </a:solidFill>
          </p:grpSpPr>
          <p:sp>
            <p:nvSpPr>
              <p:cNvPr id="44" name="Freeform 781"/>
              <p:cNvSpPr>
                <a:spLocks/>
              </p:cNvSpPr>
              <p:nvPr/>
            </p:nvSpPr>
            <p:spPr bwMode="auto">
              <a:xfrm>
                <a:off x="9818027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Freeform 403"/>
              <p:cNvSpPr>
                <a:spLocks/>
              </p:cNvSpPr>
              <p:nvPr/>
            </p:nvSpPr>
            <p:spPr bwMode="auto">
              <a:xfrm>
                <a:off x="16859435" y="9558687"/>
                <a:ext cx="1904460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Freeform 404"/>
              <p:cNvSpPr>
                <a:spLocks/>
              </p:cNvSpPr>
              <p:nvPr/>
            </p:nvSpPr>
            <p:spPr bwMode="auto">
              <a:xfrm>
                <a:off x="11416754" y="5927165"/>
                <a:ext cx="372610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Freeform 405"/>
              <p:cNvSpPr>
                <a:spLocks/>
              </p:cNvSpPr>
              <p:nvPr/>
            </p:nvSpPr>
            <p:spPr bwMode="auto">
              <a:xfrm>
                <a:off x="10566434" y="5337841"/>
                <a:ext cx="503186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Freeform 406"/>
              <p:cNvSpPr>
                <a:spLocks/>
              </p:cNvSpPr>
              <p:nvPr/>
            </p:nvSpPr>
            <p:spPr bwMode="auto">
              <a:xfrm>
                <a:off x="14085545" y="4439516"/>
                <a:ext cx="840765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Freeform 407"/>
              <p:cNvSpPr>
                <a:spLocks/>
              </p:cNvSpPr>
              <p:nvPr/>
            </p:nvSpPr>
            <p:spPr bwMode="auto">
              <a:xfrm>
                <a:off x="16241600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Freeform 408"/>
              <p:cNvSpPr>
                <a:spLocks/>
              </p:cNvSpPr>
              <p:nvPr/>
            </p:nvSpPr>
            <p:spPr bwMode="auto">
              <a:xfrm>
                <a:off x="15999561" y="4111405"/>
                <a:ext cx="280256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Freeform 409"/>
              <p:cNvSpPr>
                <a:spLocks/>
              </p:cNvSpPr>
              <p:nvPr/>
            </p:nvSpPr>
            <p:spPr bwMode="auto">
              <a:xfrm>
                <a:off x="15916758" y="4120960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Freeform 410"/>
              <p:cNvSpPr>
                <a:spLocks/>
              </p:cNvSpPr>
              <p:nvPr/>
            </p:nvSpPr>
            <p:spPr bwMode="auto">
              <a:xfrm>
                <a:off x="15942235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Freeform 411"/>
              <p:cNvSpPr>
                <a:spLocks/>
              </p:cNvSpPr>
              <p:nvPr/>
            </p:nvSpPr>
            <p:spPr bwMode="auto">
              <a:xfrm>
                <a:off x="18426316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Freeform 412"/>
              <p:cNvSpPr>
                <a:spLocks/>
              </p:cNvSpPr>
              <p:nvPr/>
            </p:nvSpPr>
            <p:spPr bwMode="auto">
              <a:xfrm>
                <a:off x="18126952" y="4729398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413"/>
              <p:cNvSpPr>
                <a:spLocks/>
              </p:cNvSpPr>
              <p:nvPr/>
            </p:nvSpPr>
            <p:spPr bwMode="auto">
              <a:xfrm>
                <a:off x="18136507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Freeform 414"/>
              <p:cNvSpPr>
                <a:spLocks/>
              </p:cNvSpPr>
              <p:nvPr/>
            </p:nvSpPr>
            <p:spPr bwMode="auto">
              <a:xfrm>
                <a:off x="17932683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Freeform 415"/>
              <p:cNvSpPr>
                <a:spLocks/>
              </p:cNvSpPr>
              <p:nvPr/>
            </p:nvSpPr>
            <p:spPr bwMode="auto">
              <a:xfrm>
                <a:off x="17932683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Freeform 416"/>
              <p:cNvSpPr>
                <a:spLocks/>
              </p:cNvSpPr>
              <p:nvPr/>
            </p:nvSpPr>
            <p:spPr bwMode="auto">
              <a:xfrm>
                <a:off x="17996378" y="4525526"/>
                <a:ext cx="394905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9" name="Freeform 417"/>
              <p:cNvSpPr>
                <a:spLocks/>
              </p:cNvSpPr>
              <p:nvPr/>
            </p:nvSpPr>
            <p:spPr bwMode="auto">
              <a:xfrm>
                <a:off x="18222495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0" name="Freeform 418"/>
              <p:cNvSpPr>
                <a:spLocks/>
              </p:cNvSpPr>
              <p:nvPr/>
            </p:nvSpPr>
            <p:spPr bwMode="auto">
              <a:xfrm>
                <a:off x="19445425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Freeform 419"/>
              <p:cNvSpPr>
                <a:spLocks/>
              </p:cNvSpPr>
              <p:nvPr/>
            </p:nvSpPr>
            <p:spPr bwMode="auto">
              <a:xfrm>
                <a:off x="19247970" y="5898496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420"/>
              <p:cNvSpPr>
                <a:spLocks/>
              </p:cNvSpPr>
              <p:nvPr/>
            </p:nvSpPr>
            <p:spPr bwMode="auto">
              <a:xfrm>
                <a:off x="18005931" y="6172454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Freeform 421"/>
              <p:cNvSpPr>
                <a:spLocks/>
              </p:cNvSpPr>
              <p:nvPr/>
            </p:nvSpPr>
            <p:spPr bwMode="auto">
              <a:xfrm>
                <a:off x="18846696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" name="Freeform 422"/>
              <p:cNvSpPr>
                <a:spLocks/>
              </p:cNvSpPr>
              <p:nvPr/>
            </p:nvSpPr>
            <p:spPr bwMode="auto">
              <a:xfrm>
                <a:off x="18818035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" name="Freeform 423"/>
              <p:cNvSpPr>
                <a:spLocks/>
              </p:cNvSpPr>
              <p:nvPr/>
            </p:nvSpPr>
            <p:spPr bwMode="auto">
              <a:xfrm>
                <a:off x="18687463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6" name="Freeform 424"/>
              <p:cNvSpPr>
                <a:spLocks/>
              </p:cNvSpPr>
              <p:nvPr/>
            </p:nvSpPr>
            <p:spPr bwMode="auto">
              <a:xfrm>
                <a:off x="18575996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Freeform 425"/>
              <p:cNvSpPr>
                <a:spLocks/>
              </p:cNvSpPr>
              <p:nvPr/>
            </p:nvSpPr>
            <p:spPr bwMode="auto">
              <a:xfrm>
                <a:off x="18502748" y="6761778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8" name="Freeform 426"/>
              <p:cNvSpPr>
                <a:spLocks/>
              </p:cNvSpPr>
              <p:nvPr/>
            </p:nvSpPr>
            <p:spPr bwMode="auto">
              <a:xfrm>
                <a:off x="18454978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9" name="Freeform 427"/>
              <p:cNvSpPr>
                <a:spLocks/>
              </p:cNvSpPr>
              <p:nvPr/>
            </p:nvSpPr>
            <p:spPr bwMode="auto">
              <a:xfrm>
                <a:off x="18445422" y="6854158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Freeform 428"/>
              <p:cNvSpPr>
                <a:spLocks/>
              </p:cNvSpPr>
              <p:nvPr/>
            </p:nvSpPr>
            <p:spPr bwMode="auto">
              <a:xfrm>
                <a:off x="18397652" y="681593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" name="Freeform 429"/>
              <p:cNvSpPr>
                <a:spLocks/>
              </p:cNvSpPr>
              <p:nvPr/>
            </p:nvSpPr>
            <p:spPr bwMode="auto">
              <a:xfrm>
                <a:off x="18053701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17709756" y="6761778"/>
                <a:ext cx="697449" cy="662593"/>
                <a:chOff x="5961121" y="2686387"/>
                <a:chExt cx="288233" cy="273757"/>
              </a:xfrm>
              <a:grpFill/>
            </p:grpSpPr>
            <p:sp>
              <p:nvSpPr>
                <p:cNvPr id="437" name="Freeform 430"/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1905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38" name="Freeform 431"/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1905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3" name="Freeform 432"/>
              <p:cNvSpPr>
                <a:spLocks/>
              </p:cNvSpPr>
              <p:nvPr/>
            </p:nvSpPr>
            <p:spPr bwMode="auto">
              <a:xfrm>
                <a:off x="17884911" y="7370216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Freeform 433"/>
              <p:cNvSpPr>
                <a:spLocks/>
              </p:cNvSpPr>
              <p:nvPr/>
            </p:nvSpPr>
            <p:spPr bwMode="auto">
              <a:xfrm>
                <a:off x="17773446" y="7370216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5" name="Freeform 434"/>
              <p:cNvSpPr>
                <a:spLocks/>
              </p:cNvSpPr>
              <p:nvPr/>
            </p:nvSpPr>
            <p:spPr bwMode="auto">
              <a:xfrm>
                <a:off x="17652427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Freeform 435"/>
              <p:cNvSpPr>
                <a:spLocks/>
              </p:cNvSpPr>
              <p:nvPr/>
            </p:nvSpPr>
            <p:spPr bwMode="auto">
              <a:xfrm>
                <a:off x="17550518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7" name="Freeform 436"/>
              <p:cNvSpPr>
                <a:spLocks/>
              </p:cNvSpPr>
              <p:nvPr/>
            </p:nvSpPr>
            <p:spPr bwMode="auto">
              <a:xfrm>
                <a:off x="17633319" y="7679216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8" name="Freeform 437"/>
              <p:cNvSpPr>
                <a:spLocks/>
              </p:cNvSpPr>
              <p:nvPr/>
            </p:nvSpPr>
            <p:spPr bwMode="auto">
              <a:xfrm>
                <a:off x="17381727" y="7873535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Freeform 438"/>
              <p:cNvSpPr>
                <a:spLocks/>
              </p:cNvSpPr>
              <p:nvPr/>
            </p:nvSpPr>
            <p:spPr bwMode="auto">
              <a:xfrm>
                <a:off x="17203386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0" name="Freeform 439"/>
              <p:cNvSpPr>
                <a:spLocks/>
              </p:cNvSpPr>
              <p:nvPr/>
            </p:nvSpPr>
            <p:spPr bwMode="auto">
              <a:xfrm>
                <a:off x="16652429" y="8099708"/>
                <a:ext cx="130574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1" name="Freeform 440"/>
              <p:cNvSpPr>
                <a:spLocks/>
              </p:cNvSpPr>
              <p:nvPr/>
            </p:nvSpPr>
            <p:spPr bwMode="auto">
              <a:xfrm>
                <a:off x="17184277" y="8163419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2" name="Freeform 441"/>
              <p:cNvSpPr>
                <a:spLocks/>
              </p:cNvSpPr>
              <p:nvPr/>
            </p:nvSpPr>
            <p:spPr bwMode="auto">
              <a:xfrm>
                <a:off x="17343512" y="8389592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3" name="Freeform 442"/>
              <p:cNvSpPr>
                <a:spLocks/>
              </p:cNvSpPr>
              <p:nvPr/>
            </p:nvSpPr>
            <p:spPr bwMode="auto">
              <a:xfrm>
                <a:off x="17381727" y="8453303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4" name="Freeform 443"/>
              <p:cNvSpPr>
                <a:spLocks/>
              </p:cNvSpPr>
              <p:nvPr/>
            </p:nvSpPr>
            <p:spPr bwMode="auto">
              <a:xfrm>
                <a:off x="17212936" y="8399150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5" name="Freeform 444"/>
              <p:cNvSpPr>
                <a:spLocks/>
              </p:cNvSpPr>
              <p:nvPr/>
            </p:nvSpPr>
            <p:spPr bwMode="auto">
              <a:xfrm>
                <a:off x="17279818" y="8472417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Freeform 445"/>
              <p:cNvSpPr>
                <a:spLocks/>
              </p:cNvSpPr>
              <p:nvPr/>
            </p:nvSpPr>
            <p:spPr bwMode="auto">
              <a:xfrm>
                <a:off x="17298926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Freeform 446"/>
              <p:cNvSpPr>
                <a:spLocks/>
              </p:cNvSpPr>
              <p:nvPr/>
            </p:nvSpPr>
            <p:spPr bwMode="auto">
              <a:xfrm>
                <a:off x="17353063" y="8520200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8" name="Freeform 447"/>
              <p:cNvSpPr>
                <a:spLocks/>
              </p:cNvSpPr>
              <p:nvPr/>
            </p:nvSpPr>
            <p:spPr bwMode="auto">
              <a:xfrm>
                <a:off x="17372174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9" name="Freeform 448"/>
              <p:cNvSpPr>
                <a:spLocks/>
              </p:cNvSpPr>
              <p:nvPr/>
            </p:nvSpPr>
            <p:spPr bwMode="auto">
              <a:xfrm>
                <a:off x="17372174" y="8593469"/>
                <a:ext cx="130574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0" name="Freeform 449"/>
              <p:cNvSpPr>
                <a:spLocks/>
              </p:cNvSpPr>
              <p:nvPr/>
            </p:nvSpPr>
            <p:spPr bwMode="auto">
              <a:xfrm>
                <a:off x="17289371" y="8631694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1" name="Freeform 450"/>
              <p:cNvSpPr>
                <a:spLocks/>
              </p:cNvSpPr>
              <p:nvPr/>
            </p:nvSpPr>
            <p:spPr bwMode="auto">
              <a:xfrm>
                <a:off x="17063256" y="8539313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Freeform 451"/>
              <p:cNvSpPr>
                <a:spLocks/>
              </p:cNvSpPr>
              <p:nvPr/>
            </p:nvSpPr>
            <p:spPr bwMode="auto">
              <a:xfrm>
                <a:off x="17391283" y="8399150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Freeform 452"/>
              <p:cNvSpPr>
                <a:spLocks/>
              </p:cNvSpPr>
              <p:nvPr/>
            </p:nvSpPr>
            <p:spPr bwMode="auto">
              <a:xfrm>
                <a:off x="16037776" y="8781415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4" name="Freeform 453"/>
              <p:cNvSpPr>
                <a:spLocks/>
              </p:cNvSpPr>
              <p:nvPr/>
            </p:nvSpPr>
            <p:spPr bwMode="auto">
              <a:xfrm>
                <a:off x="16130132" y="8978921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5" name="Freeform 454"/>
              <p:cNvSpPr>
                <a:spLocks/>
              </p:cNvSpPr>
              <p:nvPr/>
            </p:nvSpPr>
            <p:spPr bwMode="auto">
              <a:xfrm>
                <a:off x="16197014" y="9090415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6" name="Freeform 455"/>
              <p:cNvSpPr>
                <a:spLocks/>
              </p:cNvSpPr>
              <p:nvPr/>
            </p:nvSpPr>
            <p:spPr bwMode="auto">
              <a:xfrm>
                <a:off x="16512300" y="9119082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7" name="Freeform 456"/>
              <p:cNvSpPr>
                <a:spLocks/>
              </p:cNvSpPr>
              <p:nvPr/>
            </p:nvSpPr>
            <p:spPr bwMode="auto">
              <a:xfrm>
                <a:off x="16617396" y="9166867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Freeform 457"/>
              <p:cNvSpPr>
                <a:spLocks/>
              </p:cNvSpPr>
              <p:nvPr/>
            </p:nvSpPr>
            <p:spPr bwMode="auto">
              <a:xfrm>
                <a:off x="16521853" y="9326144"/>
                <a:ext cx="429938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Freeform 458"/>
              <p:cNvSpPr>
                <a:spLocks/>
              </p:cNvSpPr>
              <p:nvPr/>
            </p:nvSpPr>
            <p:spPr bwMode="auto">
              <a:xfrm>
                <a:off x="16840326" y="9361183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0" name="Freeform 459"/>
              <p:cNvSpPr>
                <a:spLocks/>
              </p:cNvSpPr>
              <p:nvPr/>
            </p:nvSpPr>
            <p:spPr bwMode="auto">
              <a:xfrm>
                <a:off x="16942236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1" name="Freeform 460"/>
              <p:cNvSpPr>
                <a:spLocks/>
              </p:cNvSpPr>
              <p:nvPr/>
            </p:nvSpPr>
            <p:spPr bwMode="auto">
              <a:xfrm>
                <a:off x="16999562" y="9437635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" name="Freeform 461"/>
              <p:cNvSpPr>
                <a:spLocks/>
              </p:cNvSpPr>
              <p:nvPr/>
            </p:nvSpPr>
            <p:spPr bwMode="auto">
              <a:xfrm>
                <a:off x="17034592" y="9437635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" name="Freeform 462"/>
              <p:cNvSpPr>
                <a:spLocks/>
              </p:cNvSpPr>
              <p:nvPr/>
            </p:nvSpPr>
            <p:spPr bwMode="auto">
              <a:xfrm>
                <a:off x="17082363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" name="Freeform 463"/>
              <p:cNvSpPr>
                <a:spLocks/>
              </p:cNvSpPr>
              <p:nvPr/>
            </p:nvSpPr>
            <p:spPr bwMode="auto">
              <a:xfrm>
                <a:off x="17184277" y="9437635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5" name="Freeform 464"/>
              <p:cNvSpPr>
                <a:spLocks/>
              </p:cNvSpPr>
              <p:nvPr/>
            </p:nvSpPr>
            <p:spPr bwMode="auto">
              <a:xfrm>
                <a:off x="17149244" y="9491791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" name="Freeform 465"/>
              <p:cNvSpPr>
                <a:spLocks/>
              </p:cNvSpPr>
              <p:nvPr/>
            </p:nvSpPr>
            <p:spPr bwMode="auto">
              <a:xfrm>
                <a:off x="17474083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7" name="Freeform 466"/>
              <p:cNvSpPr>
                <a:spLocks/>
              </p:cNvSpPr>
              <p:nvPr/>
            </p:nvSpPr>
            <p:spPr bwMode="auto">
              <a:xfrm>
                <a:off x="17569627" y="9185981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Freeform 467"/>
              <p:cNvSpPr>
                <a:spLocks/>
              </p:cNvSpPr>
              <p:nvPr/>
            </p:nvSpPr>
            <p:spPr bwMode="auto">
              <a:xfrm>
                <a:off x="17139689" y="8969361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" name="Freeform 468"/>
              <p:cNvSpPr>
                <a:spLocks/>
              </p:cNvSpPr>
              <p:nvPr/>
            </p:nvSpPr>
            <p:spPr bwMode="auto">
              <a:xfrm>
                <a:off x="17540962" y="8950247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" name="Freeform 469"/>
              <p:cNvSpPr>
                <a:spLocks/>
              </p:cNvSpPr>
              <p:nvPr/>
            </p:nvSpPr>
            <p:spPr bwMode="auto">
              <a:xfrm>
                <a:off x="17579182" y="8931136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1" name="Freeform 470"/>
              <p:cNvSpPr>
                <a:spLocks/>
              </p:cNvSpPr>
              <p:nvPr/>
            </p:nvSpPr>
            <p:spPr bwMode="auto">
              <a:xfrm>
                <a:off x="17681092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" name="Freeform 471"/>
              <p:cNvSpPr>
                <a:spLocks/>
              </p:cNvSpPr>
              <p:nvPr/>
            </p:nvSpPr>
            <p:spPr bwMode="auto">
              <a:xfrm>
                <a:off x="17690647" y="9061741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" name="Freeform 472"/>
              <p:cNvSpPr>
                <a:spLocks/>
              </p:cNvSpPr>
              <p:nvPr/>
            </p:nvSpPr>
            <p:spPr bwMode="auto">
              <a:xfrm>
                <a:off x="18521857" y="9240134"/>
                <a:ext cx="194268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4" name="Freeform 473"/>
              <p:cNvSpPr>
                <a:spLocks/>
              </p:cNvSpPr>
              <p:nvPr/>
            </p:nvSpPr>
            <p:spPr bwMode="auto">
              <a:xfrm>
                <a:off x="18802113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5" name="Freeform 474"/>
              <p:cNvSpPr>
                <a:spLocks/>
              </p:cNvSpPr>
              <p:nvPr/>
            </p:nvSpPr>
            <p:spPr bwMode="auto">
              <a:xfrm>
                <a:off x="19044149" y="9485423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6" name="Freeform 475"/>
              <p:cNvSpPr>
                <a:spLocks/>
              </p:cNvSpPr>
              <p:nvPr/>
            </p:nvSpPr>
            <p:spPr bwMode="auto">
              <a:xfrm>
                <a:off x="18986825" y="9399411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7" name="Freeform 476"/>
              <p:cNvSpPr>
                <a:spLocks/>
              </p:cNvSpPr>
              <p:nvPr/>
            </p:nvSpPr>
            <p:spPr bwMode="auto">
              <a:xfrm>
                <a:off x="18904022" y="9361183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8" name="Freeform 477"/>
              <p:cNvSpPr>
                <a:spLocks/>
              </p:cNvSpPr>
              <p:nvPr/>
            </p:nvSpPr>
            <p:spPr bwMode="auto">
              <a:xfrm>
                <a:off x="19247970" y="10017406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9" name="Freeform 478"/>
              <p:cNvSpPr>
                <a:spLocks/>
              </p:cNvSpPr>
              <p:nvPr/>
            </p:nvSpPr>
            <p:spPr bwMode="auto">
              <a:xfrm>
                <a:off x="19649244" y="10727782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0" name="Freeform 479"/>
              <p:cNvSpPr>
                <a:spLocks/>
              </p:cNvSpPr>
              <p:nvPr/>
            </p:nvSpPr>
            <p:spPr bwMode="auto">
              <a:xfrm>
                <a:off x="19677908" y="10848834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1" name="Freeform 480"/>
              <p:cNvSpPr>
                <a:spLocks/>
              </p:cNvSpPr>
              <p:nvPr/>
            </p:nvSpPr>
            <p:spPr bwMode="auto">
              <a:xfrm>
                <a:off x="19359438" y="11055894"/>
                <a:ext cx="366243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" name="Freeform 481"/>
              <p:cNvSpPr>
                <a:spLocks/>
              </p:cNvSpPr>
              <p:nvPr/>
            </p:nvSpPr>
            <p:spPr bwMode="auto">
              <a:xfrm>
                <a:off x="19416761" y="11412677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3" name="Freeform 482"/>
              <p:cNvSpPr>
                <a:spLocks/>
              </p:cNvSpPr>
              <p:nvPr/>
            </p:nvSpPr>
            <p:spPr bwMode="auto">
              <a:xfrm>
                <a:off x="18343513" y="11065452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4" name="Freeform 483"/>
              <p:cNvSpPr>
                <a:spLocks/>
              </p:cNvSpPr>
              <p:nvPr/>
            </p:nvSpPr>
            <p:spPr bwMode="auto">
              <a:xfrm>
                <a:off x="18483640" y="11017669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5" name="Freeform 484"/>
              <p:cNvSpPr>
                <a:spLocks/>
              </p:cNvSpPr>
              <p:nvPr/>
            </p:nvSpPr>
            <p:spPr bwMode="auto">
              <a:xfrm>
                <a:off x="18295742" y="11017669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6" name="Freeform 485"/>
              <p:cNvSpPr>
                <a:spLocks/>
              </p:cNvSpPr>
              <p:nvPr/>
            </p:nvSpPr>
            <p:spPr bwMode="auto">
              <a:xfrm>
                <a:off x="15384910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7" name="Freeform 486"/>
              <p:cNvSpPr>
                <a:spLocks/>
              </p:cNvSpPr>
              <p:nvPr/>
            </p:nvSpPr>
            <p:spPr bwMode="auto">
              <a:xfrm>
                <a:off x="13665165" y="9606473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8" name="Freeform 487"/>
              <p:cNvSpPr>
                <a:spLocks/>
              </p:cNvSpPr>
              <p:nvPr/>
            </p:nvSpPr>
            <p:spPr bwMode="auto">
              <a:xfrm>
                <a:off x="14413572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9" name="Freeform 488"/>
              <p:cNvSpPr>
                <a:spLocks/>
              </p:cNvSpPr>
              <p:nvPr/>
            </p:nvSpPr>
            <p:spPr bwMode="auto">
              <a:xfrm>
                <a:off x="13926310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0" name="Freeform 489"/>
              <p:cNvSpPr>
                <a:spLocks/>
              </p:cNvSpPr>
              <p:nvPr/>
            </p:nvSpPr>
            <p:spPr bwMode="auto">
              <a:xfrm>
                <a:off x="14945419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" name="Freeform 490"/>
              <p:cNvSpPr>
                <a:spLocks/>
              </p:cNvSpPr>
              <p:nvPr/>
            </p:nvSpPr>
            <p:spPr bwMode="auto">
              <a:xfrm>
                <a:off x="16811662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" name="Freeform 491"/>
              <p:cNvSpPr>
                <a:spLocks/>
              </p:cNvSpPr>
              <p:nvPr/>
            </p:nvSpPr>
            <p:spPr bwMode="auto">
              <a:xfrm>
                <a:off x="15868988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3" name="Freeform 492"/>
              <p:cNvSpPr>
                <a:spLocks/>
              </p:cNvSpPr>
              <p:nvPr/>
            </p:nvSpPr>
            <p:spPr bwMode="auto">
              <a:xfrm>
                <a:off x="15346696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4" name="Freeform 493"/>
              <p:cNvSpPr>
                <a:spLocks/>
              </p:cNvSpPr>
              <p:nvPr/>
            </p:nvSpPr>
            <p:spPr bwMode="auto">
              <a:xfrm>
                <a:off x="12098282" y="6892386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Freeform 494"/>
              <p:cNvSpPr>
                <a:spLocks/>
              </p:cNvSpPr>
              <p:nvPr/>
            </p:nvSpPr>
            <p:spPr bwMode="auto">
              <a:xfrm>
                <a:off x="12079173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Freeform 495"/>
              <p:cNvSpPr>
                <a:spLocks/>
              </p:cNvSpPr>
              <p:nvPr/>
            </p:nvSpPr>
            <p:spPr bwMode="auto">
              <a:xfrm>
                <a:off x="12273444" y="7153601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7" name="Freeform 496"/>
              <p:cNvSpPr>
                <a:spLocks/>
              </p:cNvSpPr>
              <p:nvPr/>
            </p:nvSpPr>
            <p:spPr bwMode="auto">
              <a:xfrm>
                <a:off x="13161977" y="7284208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8" name="Freeform 497"/>
              <p:cNvSpPr>
                <a:spLocks/>
              </p:cNvSpPr>
              <p:nvPr/>
            </p:nvSpPr>
            <p:spPr bwMode="auto">
              <a:xfrm>
                <a:off x="12760705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Freeform 498"/>
              <p:cNvSpPr>
                <a:spLocks/>
              </p:cNvSpPr>
              <p:nvPr/>
            </p:nvSpPr>
            <p:spPr bwMode="auto">
              <a:xfrm>
                <a:off x="12693826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Freeform 499"/>
              <p:cNvSpPr>
                <a:spLocks/>
              </p:cNvSpPr>
              <p:nvPr/>
            </p:nvSpPr>
            <p:spPr bwMode="auto">
              <a:xfrm>
                <a:off x="12703380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1" name="Freeform 500"/>
              <p:cNvSpPr>
                <a:spLocks/>
              </p:cNvSpPr>
              <p:nvPr/>
            </p:nvSpPr>
            <p:spPr bwMode="auto">
              <a:xfrm>
                <a:off x="12509111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2" name="Freeform 501"/>
              <p:cNvSpPr>
                <a:spLocks/>
              </p:cNvSpPr>
              <p:nvPr/>
            </p:nvSpPr>
            <p:spPr bwMode="auto">
              <a:xfrm>
                <a:off x="12591917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" name="Freeform 502"/>
              <p:cNvSpPr>
                <a:spLocks/>
              </p:cNvSpPr>
              <p:nvPr/>
            </p:nvSpPr>
            <p:spPr bwMode="auto">
              <a:xfrm>
                <a:off x="12219302" y="6086441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Freeform 503"/>
              <p:cNvSpPr>
                <a:spLocks/>
              </p:cNvSpPr>
              <p:nvPr/>
            </p:nvSpPr>
            <p:spPr bwMode="auto">
              <a:xfrm>
                <a:off x="12152426" y="6105555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Freeform 504"/>
              <p:cNvSpPr>
                <a:spLocks/>
              </p:cNvSpPr>
              <p:nvPr/>
            </p:nvSpPr>
            <p:spPr bwMode="auto">
              <a:xfrm>
                <a:off x="11818028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6" name="Freeform 505"/>
              <p:cNvSpPr>
                <a:spLocks/>
              </p:cNvSpPr>
              <p:nvPr/>
            </p:nvSpPr>
            <p:spPr bwMode="auto">
              <a:xfrm>
                <a:off x="11359426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7" name="Freeform 506"/>
              <p:cNvSpPr>
                <a:spLocks/>
              </p:cNvSpPr>
              <p:nvPr/>
            </p:nvSpPr>
            <p:spPr bwMode="auto">
              <a:xfrm>
                <a:off x="11388093" y="5994061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8" name="Freeform 507"/>
              <p:cNvSpPr>
                <a:spLocks/>
              </p:cNvSpPr>
              <p:nvPr/>
            </p:nvSpPr>
            <p:spPr bwMode="auto">
              <a:xfrm>
                <a:off x="11416754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9" name="Freeform 508"/>
              <p:cNvSpPr>
                <a:spLocks/>
              </p:cNvSpPr>
              <p:nvPr/>
            </p:nvSpPr>
            <p:spPr bwMode="auto">
              <a:xfrm>
                <a:off x="11416754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0" name="Freeform 509"/>
              <p:cNvSpPr>
                <a:spLocks/>
              </p:cNvSpPr>
              <p:nvPr/>
            </p:nvSpPr>
            <p:spPr bwMode="auto">
              <a:xfrm>
                <a:off x="11416754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1" name="Freeform 510"/>
              <p:cNvSpPr>
                <a:spLocks/>
              </p:cNvSpPr>
              <p:nvPr/>
            </p:nvSpPr>
            <p:spPr bwMode="auto">
              <a:xfrm>
                <a:off x="11490002" y="6207491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2" name="Freeform 511"/>
              <p:cNvSpPr>
                <a:spLocks/>
              </p:cNvSpPr>
              <p:nvPr/>
            </p:nvSpPr>
            <p:spPr bwMode="auto">
              <a:xfrm>
                <a:off x="11630131" y="5787002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3" name="Freeform 512"/>
              <p:cNvSpPr>
                <a:spLocks/>
              </p:cNvSpPr>
              <p:nvPr/>
            </p:nvSpPr>
            <p:spPr bwMode="auto">
              <a:xfrm>
                <a:off x="8260699" y="11747159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4" name="Freeform 513"/>
              <p:cNvSpPr>
                <a:spLocks/>
              </p:cNvSpPr>
              <p:nvPr/>
            </p:nvSpPr>
            <p:spPr bwMode="auto">
              <a:xfrm>
                <a:off x="8251144" y="11804497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5" name="Freeform 514"/>
              <p:cNvSpPr>
                <a:spLocks/>
              </p:cNvSpPr>
              <p:nvPr/>
            </p:nvSpPr>
            <p:spPr bwMode="auto">
              <a:xfrm>
                <a:off x="8241593" y="11731231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6" name="Freeform 515"/>
              <p:cNvSpPr>
                <a:spLocks/>
              </p:cNvSpPr>
              <p:nvPr/>
            </p:nvSpPr>
            <p:spPr bwMode="auto">
              <a:xfrm>
                <a:off x="8203376" y="11766272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7" name="Freeform 516"/>
              <p:cNvSpPr>
                <a:spLocks/>
              </p:cNvSpPr>
              <p:nvPr/>
            </p:nvSpPr>
            <p:spPr bwMode="auto">
              <a:xfrm>
                <a:off x="8184267" y="11702559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8" name="Freeform 517"/>
              <p:cNvSpPr>
                <a:spLocks/>
              </p:cNvSpPr>
              <p:nvPr/>
            </p:nvSpPr>
            <p:spPr bwMode="auto">
              <a:xfrm>
                <a:off x="8184267" y="11626107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9" name="Freeform 518"/>
              <p:cNvSpPr>
                <a:spLocks/>
              </p:cNvSpPr>
              <p:nvPr/>
            </p:nvSpPr>
            <p:spPr bwMode="auto">
              <a:xfrm>
                <a:off x="8174712" y="11505057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" name="Freeform 519"/>
              <p:cNvSpPr>
                <a:spLocks/>
              </p:cNvSpPr>
              <p:nvPr/>
            </p:nvSpPr>
            <p:spPr bwMode="auto">
              <a:xfrm>
                <a:off x="8165159" y="11587880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1" name="Freeform 520"/>
              <p:cNvSpPr>
                <a:spLocks/>
              </p:cNvSpPr>
              <p:nvPr/>
            </p:nvSpPr>
            <p:spPr bwMode="auto">
              <a:xfrm>
                <a:off x="8165159" y="11466830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2" name="Freeform 521"/>
              <p:cNvSpPr>
                <a:spLocks/>
              </p:cNvSpPr>
              <p:nvPr/>
            </p:nvSpPr>
            <p:spPr bwMode="auto">
              <a:xfrm>
                <a:off x="8212931" y="11282067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" name="Freeform 522"/>
              <p:cNvSpPr>
                <a:spLocks/>
              </p:cNvSpPr>
              <p:nvPr/>
            </p:nvSpPr>
            <p:spPr bwMode="auto">
              <a:xfrm>
                <a:off x="8222485" y="11113235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" name="Freeform 523"/>
              <p:cNvSpPr>
                <a:spLocks/>
              </p:cNvSpPr>
              <p:nvPr/>
            </p:nvSpPr>
            <p:spPr bwMode="auto">
              <a:xfrm>
                <a:off x="8410382" y="8462859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5" name="Freeform 524"/>
              <p:cNvSpPr>
                <a:spLocks/>
              </p:cNvSpPr>
              <p:nvPr/>
            </p:nvSpPr>
            <p:spPr bwMode="auto">
              <a:xfrm>
                <a:off x="8811656" y="8520200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6" name="Freeform 525"/>
              <p:cNvSpPr>
                <a:spLocks/>
              </p:cNvSpPr>
              <p:nvPr/>
            </p:nvSpPr>
            <p:spPr bwMode="auto">
              <a:xfrm>
                <a:off x="9324397" y="9026702"/>
                <a:ext cx="130574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7" name="Freeform 526"/>
              <p:cNvSpPr>
                <a:spLocks/>
              </p:cNvSpPr>
              <p:nvPr/>
            </p:nvSpPr>
            <p:spPr bwMode="auto">
              <a:xfrm>
                <a:off x="8560064" y="8163419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8" name="Freeform 527"/>
              <p:cNvSpPr>
                <a:spLocks/>
              </p:cNvSpPr>
              <p:nvPr/>
            </p:nvSpPr>
            <p:spPr bwMode="auto">
              <a:xfrm>
                <a:off x="8034585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9" name="Freeform 528"/>
              <p:cNvSpPr>
                <a:spLocks/>
              </p:cNvSpPr>
              <p:nvPr/>
            </p:nvSpPr>
            <p:spPr bwMode="auto">
              <a:xfrm>
                <a:off x="7747963" y="7940431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0" name="Freeform 529"/>
              <p:cNvSpPr>
                <a:spLocks/>
              </p:cNvSpPr>
              <p:nvPr/>
            </p:nvSpPr>
            <p:spPr bwMode="auto">
              <a:xfrm>
                <a:off x="8034585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1" name="Freeform 530"/>
              <p:cNvSpPr>
                <a:spLocks/>
              </p:cNvSpPr>
              <p:nvPr/>
            </p:nvSpPr>
            <p:spPr bwMode="auto">
              <a:xfrm>
                <a:off x="8270255" y="803281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2" name="Freeform 531"/>
              <p:cNvSpPr>
                <a:spLocks/>
              </p:cNvSpPr>
              <p:nvPr/>
            </p:nvSpPr>
            <p:spPr bwMode="auto">
              <a:xfrm>
                <a:off x="8830764" y="6656657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3" name="Freeform 532"/>
              <p:cNvSpPr>
                <a:spLocks/>
              </p:cNvSpPr>
              <p:nvPr/>
            </p:nvSpPr>
            <p:spPr bwMode="auto">
              <a:xfrm>
                <a:off x="8856242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4" name="Freeform 533"/>
              <p:cNvSpPr>
                <a:spLocks/>
              </p:cNvSpPr>
              <p:nvPr/>
            </p:nvSpPr>
            <p:spPr bwMode="auto">
              <a:xfrm>
                <a:off x="8671526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5" name="Freeform 534"/>
              <p:cNvSpPr>
                <a:spLocks/>
              </p:cNvSpPr>
              <p:nvPr/>
            </p:nvSpPr>
            <p:spPr bwMode="auto">
              <a:xfrm>
                <a:off x="8700193" y="6481449"/>
                <a:ext cx="146495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6" name="Freeform 535"/>
              <p:cNvSpPr>
                <a:spLocks/>
              </p:cNvSpPr>
              <p:nvPr/>
            </p:nvSpPr>
            <p:spPr bwMode="auto">
              <a:xfrm>
                <a:off x="8932676" y="6385884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7" name="Freeform 536"/>
              <p:cNvSpPr>
                <a:spLocks/>
              </p:cNvSpPr>
              <p:nvPr/>
            </p:nvSpPr>
            <p:spPr bwMode="auto">
              <a:xfrm>
                <a:off x="9174715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8" name="Freeform 537"/>
              <p:cNvSpPr>
                <a:spLocks/>
              </p:cNvSpPr>
              <p:nvPr/>
            </p:nvSpPr>
            <p:spPr bwMode="auto">
              <a:xfrm>
                <a:off x="8652423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9" name="Freeform 538"/>
              <p:cNvSpPr>
                <a:spLocks/>
              </p:cNvSpPr>
              <p:nvPr/>
            </p:nvSpPr>
            <p:spPr bwMode="auto">
              <a:xfrm>
                <a:off x="8512296" y="5787002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0" name="Freeform 539"/>
              <p:cNvSpPr>
                <a:spLocks/>
              </p:cNvSpPr>
              <p:nvPr/>
            </p:nvSpPr>
            <p:spPr bwMode="auto">
              <a:xfrm>
                <a:off x="7868981" y="6283948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1" name="Freeform 540"/>
              <p:cNvSpPr>
                <a:spLocks/>
              </p:cNvSpPr>
              <p:nvPr/>
            </p:nvSpPr>
            <p:spPr bwMode="auto">
              <a:xfrm>
                <a:off x="7970890" y="6057775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2" name="Freeform 541"/>
              <p:cNvSpPr>
                <a:spLocks/>
              </p:cNvSpPr>
              <p:nvPr/>
            </p:nvSpPr>
            <p:spPr bwMode="auto">
              <a:xfrm>
                <a:off x="7942229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3" name="Freeform 542"/>
              <p:cNvSpPr>
                <a:spLocks/>
              </p:cNvSpPr>
              <p:nvPr/>
            </p:nvSpPr>
            <p:spPr bwMode="auto">
              <a:xfrm>
                <a:off x="7782993" y="5618167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4" name="Freeform 543"/>
              <p:cNvSpPr>
                <a:spLocks/>
              </p:cNvSpPr>
              <p:nvPr/>
            </p:nvSpPr>
            <p:spPr bwMode="auto">
              <a:xfrm>
                <a:off x="8018661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5" name="Freeform 544"/>
              <p:cNvSpPr>
                <a:spLocks/>
              </p:cNvSpPr>
              <p:nvPr/>
            </p:nvSpPr>
            <p:spPr bwMode="auto">
              <a:xfrm>
                <a:off x="7623756" y="5395179"/>
                <a:ext cx="318473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6" name="Freeform 545"/>
              <p:cNvSpPr>
                <a:spLocks/>
              </p:cNvSpPr>
              <p:nvPr/>
            </p:nvSpPr>
            <p:spPr bwMode="auto">
              <a:xfrm>
                <a:off x="7747963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7" name="Freeform 546"/>
              <p:cNvSpPr>
                <a:spLocks/>
              </p:cNvSpPr>
              <p:nvPr/>
            </p:nvSpPr>
            <p:spPr bwMode="auto">
              <a:xfrm>
                <a:off x="7728852" y="5385621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8" name="Freeform 547"/>
              <p:cNvSpPr>
                <a:spLocks/>
              </p:cNvSpPr>
              <p:nvPr/>
            </p:nvSpPr>
            <p:spPr bwMode="auto">
              <a:xfrm>
                <a:off x="7642864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9" name="Freeform 548"/>
              <p:cNvSpPr>
                <a:spLocks/>
              </p:cNvSpPr>
              <p:nvPr/>
            </p:nvSpPr>
            <p:spPr bwMode="auto">
              <a:xfrm>
                <a:off x="7502737" y="4719845"/>
                <a:ext cx="1343951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0" name="Freeform 549"/>
              <p:cNvSpPr>
                <a:spLocks/>
              </p:cNvSpPr>
              <p:nvPr/>
            </p:nvSpPr>
            <p:spPr bwMode="auto">
              <a:xfrm>
                <a:off x="8372164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" name="Freeform 550"/>
              <p:cNvSpPr>
                <a:spLocks/>
              </p:cNvSpPr>
              <p:nvPr/>
            </p:nvSpPr>
            <p:spPr bwMode="auto">
              <a:xfrm>
                <a:off x="8203376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2" name="Freeform 551"/>
              <p:cNvSpPr>
                <a:spLocks/>
              </p:cNvSpPr>
              <p:nvPr/>
            </p:nvSpPr>
            <p:spPr bwMode="auto">
              <a:xfrm>
                <a:off x="8091911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" name="Freeform 552"/>
              <p:cNvSpPr>
                <a:spLocks/>
              </p:cNvSpPr>
              <p:nvPr/>
            </p:nvSpPr>
            <p:spPr bwMode="auto">
              <a:xfrm>
                <a:off x="7989999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4" name="Freeform 553"/>
              <p:cNvSpPr>
                <a:spLocks/>
              </p:cNvSpPr>
              <p:nvPr/>
            </p:nvSpPr>
            <p:spPr bwMode="auto">
              <a:xfrm>
                <a:off x="8082358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5" name="Freeform 554"/>
              <p:cNvSpPr>
                <a:spLocks/>
              </p:cNvSpPr>
              <p:nvPr/>
            </p:nvSpPr>
            <p:spPr bwMode="auto">
              <a:xfrm>
                <a:off x="8028216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6" name="Freeform 555"/>
              <p:cNvSpPr>
                <a:spLocks/>
              </p:cNvSpPr>
              <p:nvPr/>
            </p:nvSpPr>
            <p:spPr bwMode="auto">
              <a:xfrm>
                <a:off x="7913567" y="4738956"/>
                <a:ext cx="245223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7" name="Freeform 556"/>
              <p:cNvSpPr>
                <a:spLocks/>
              </p:cNvSpPr>
              <p:nvPr/>
            </p:nvSpPr>
            <p:spPr bwMode="auto">
              <a:xfrm>
                <a:off x="5709742" y="6433669"/>
                <a:ext cx="270700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8" name="Freeform 557"/>
              <p:cNvSpPr>
                <a:spLocks/>
              </p:cNvSpPr>
              <p:nvPr/>
            </p:nvSpPr>
            <p:spPr bwMode="auto">
              <a:xfrm>
                <a:off x="5496368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9" name="Freeform 558"/>
              <p:cNvSpPr>
                <a:spLocks/>
              </p:cNvSpPr>
              <p:nvPr/>
            </p:nvSpPr>
            <p:spPr bwMode="auto">
              <a:xfrm>
                <a:off x="5505923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0" name="Freeform 559"/>
              <p:cNvSpPr>
                <a:spLocks/>
              </p:cNvSpPr>
              <p:nvPr/>
            </p:nvSpPr>
            <p:spPr bwMode="auto">
              <a:xfrm>
                <a:off x="5458150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1" name="Freeform 560"/>
              <p:cNvSpPr>
                <a:spLocks/>
              </p:cNvSpPr>
              <p:nvPr/>
            </p:nvSpPr>
            <p:spPr bwMode="auto">
              <a:xfrm>
                <a:off x="5432673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2" name="Freeform 561"/>
              <p:cNvSpPr>
                <a:spLocks/>
              </p:cNvSpPr>
              <p:nvPr/>
            </p:nvSpPr>
            <p:spPr bwMode="auto">
              <a:xfrm>
                <a:off x="5375347" y="5994061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3" name="Freeform 562"/>
              <p:cNvSpPr>
                <a:spLocks/>
              </p:cNvSpPr>
              <p:nvPr/>
            </p:nvSpPr>
            <p:spPr bwMode="auto">
              <a:xfrm>
                <a:off x="5337130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4" name="Freeform 563"/>
              <p:cNvSpPr>
                <a:spLocks/>
              </p:cNvSpPr>
              <p:nvPr/>
            </p:nvSpPr>
            <p:spPr bwMode="auto">
              <a:xfrm>
                <a:off x="5404009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" name="Freeform 564"/>
              <p:cNvSpPr>
                <a:spLocks/>
              </p:cNvSpPr>
              <p:nvPr/>
            </p:nvSpPr>
            <p:spPr bwMode="auto">
              <a:xfrm>
                <a:off x="5384900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6" name="Freeform 565"/>
              <p:cNvSpPr>
                <a:spLocks/>
              </p:cNvSpPr>
              <p:nvPr/>
            </p:nvSpPr>
            <p:spPr bwMode="auto">
              <a:xfrm>
                <a:off x="4486812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7" name="Freeform 566"/>
              <p:cNvSpPr>
                <a:spLocks/>
              </p:cNvSpPr>
              <p:nvPr/>
            </p:nvSpPr>
            <p:spPr bwMode="auto">
              <a:xfrm>
                <a:off x="4534582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8" name="Freeform 567"/>
              <p:cNvSpPr>
                <a:spLocks/>
              </p:cNvSpPr>
              <p:nvPr/>
            </p:nvSpPr>
            <p:spPr bwMode="auto">
              <a:xfrm>
                <a:off x="4002734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9" name="Freeform 568"/>
              <p:cNvSpPr>
                <a:spLocks/>
              </p:cNvSpPr>
              <p:nvPr/>
            </p:nvSpPr>
            <p:spPr bwMode="auto">
              <a:xfrm>
                <a:off x="3891269" y="6236163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0" name="Freeform 569"/>
              <p:cNvSpPr>
                <a:spLocks/>
              </p:cNvSpPr>
              <p:nvPr/>
            </p:nvSpPr>
            <p:spPr bwMode="auto">
              <a:xfrm>
                <a:off x="7066431" y="5076623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1" name="Freeform 570"/>
              <p:cNvSpPr>
                <a:spLocks/>
              </p:cNvSpPr>
              <p:nvPr/>
            </p:nvSpPr>
            <p:spPr bwMode="auto">
              <a:xfrm>
                <a:off x="6999554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2" name="Freeform 571"/>
              <p:cNvSpPr>
                <a:spLocks/>
              </p:cNvSpPr>
              <p:nvPr/>
            </p:nvSpPr>
            <p:spPr bwMode="auto">
              <a:xfrm>
                <a:off x="6942228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3" name="Freeform 572"/>
              <p:cNvSpPr>
                <a:spLocks/>
              </p:cNvSpPr>
              <p:nvPr/>
            </p:nvSpPr>
            <p:spPr bwMode="auto">
              <a:xfrm>
                <a:off x="6139678" y="4777183"/>
                <a:ext cx="859874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4" name="Freeform 573"/>
              <p:cNvSpPr>
                <a:spLocks/>
              </p:cNvSpPr>
              <p:nvPr/>
            </p:nvSpPr>
            <p:spPr bwMode="auto">
              <a:xfrm>
                <a:off x="6709745" y="4738956"/>
                <a:ext cx="130574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" name="Freeform 574"/>
              <p:cNvSpPr>
                <a:spLocks/>
              </p:cNvSpPr>
              <p:nvPr/>
            </p:nvSpPr>
            <p:spPr bwMode="auto">
              <a:xfrm>
                <a:off x="6916751" y="4700729"/>
                <a:ext cx="296178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6" name="Freeform 575"/>
              <p:cNvSpPr>
                <a:spLocks/>
              </p:cNvSpPr>
              <p:nvPr/>
            </p:nvSpPr>
            <p:spPr bwMode="auto">
              <a:xfrm>
                <a:off x="7232037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7" name="Freeform 576"/>
              <p:cNvSpPr>
                <a:spLocks/>
              </p:cNvSpPr>
              <p:nvPr/>
            </p:nvSpPr>
            <p:spPr bwMode="auto">
              <a:xfrm>
                <a:off x="5833947" y="4675245"/>
                <a:ext cx="503186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8" name="Freeform 577"/>
              <p:cNvSpPr>
                <a:spLocks/>
              </p:cNvSpPr>
              <p:nvPr/>
            </p:nvSpPr>
            <p:spPr bwMode="auto">
              <a:xfrm>
                <a:off x="6811655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9" name="Freeform 578"/>
              <p:cNvSpPr>
                <a:spLocks/>
              </p:cNvSpPr>
              <p:nvPr/>
            </p:nvSpPr>
            <p:spPr bwMode="auto">
              <a:xfrm>
                <a:off x="6235221" y="4420403"/>
                <a:ext cx="560509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0" name="Freeform 579"/>
              <p:cNvSpPr>
                <a:spLocks/>
              </p:cNvSpPr>
              <p:nvPr/>
            </p:nvSpPr>
            <p:spPr bwMode="auto">
              <a:xfrm>
                <a:off x="6139678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1" name="Freeform 580"/>
              <p:cNvSpPr>
                <a:spLocks/>
              </p:cNvSpPr>
              <p:nvPr/>
            </p:nvSpPr>
            <p:spPr bwMode="auto">
              <a:xfrm>
                <a:off x="5974074" y="4385363"/>
                <a:ext cx="343950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2" name="Freeform 581"/>
              <p:cNvSpPr>
                <a:spLocks/>
              </p:cNvSpPr>
              <p:nvPr/>
            </p:nvSpPr>
            <p:spPr bwMode="auto">
              <a:xfrm>
                <a:off x="6346686" y="4449069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3" name="Freeform 582"/>
              <p:cNvSpPr>
                <a:spLocks/>
              </p:cNvSpPr>
              <p:nvPr/>
            </p:nvSpPr>
            <p:spPr bwMode="auto">
              <a:xfrm>
                <a:off x="6410381" y="4318467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4" name="Freeform 583"/>
              <p:cNvSpPr>
                <a:spLocks/>
              </p:cNvSpPr>
              <p:nvPr/>
            </p:nvSpPr>
            <p:spPr bwMode="auto">
              <a:xfrm>
                <a:off x="6327577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" name="Freeform 584"/>
              <p:cNvSpPr>
                <a:spLocks/>
              </p:cNvSpPr>
              <p:nvPr/>
            </p:nvSpPr>
            <p:spPr bwMode="auto">
              <a:xfrm>
                <a:off x="6429489" y="4251568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" name="Freeform 585"/>
              <p:cNvSpPr>
                <a:spLocks/>
              </p:cNvSpPr>
              <p:nvPr/>
            </p:nvSpPr>
            <p:spPr bwMode="auto">
              <a:xfrm>
                <a:off x="6907195" y="4449069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7" name="Freeform 586"/>
              <p:cNvSpPr>
                <a:spLocks/>
              </p:cNvSpPr>
              <p:nvPr/>
            </p:nvSpPr>
            <p:spPr bwMode="auto">
              <a:xfrm>
                <a:off x="6878534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8" name="Freeform 587"/>
              <p:cNvSpPr>
                <a:spLocks/>
              </p:cNvSpPr>
              <p:nvPr/>
            </p:nvSpPr>
            <p:spPr bwMode="auto">
              <a:xfrm>
                <a:off x="6859425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9" name="Freeform 588"/>
              <p:cNvSpPr>
                <a:spLocks/>
              </p:cNvSpPr>
              <p:nvPr/>
            </p:nvSpPr>
            <p:spPr bwMode="auto">
              <a:xfrm>
                <a:off x="6821208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0" name="Freeform 589"/>
              <p:cNvSpPr>
                <a:spLocks/>
              </p:cNvSpPr>
              <p:nvPr/>
            </p:nvSpPr>
            <p:spPr bwMode="auto">
              <a:xfrm>
                <a:off x="6830763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1" name="Freeform 590"/>
              <p:cNvSpPr>
                <a:spLocks/>
              </p:cNvSpPr>
              <p:nvPr/>
            </p:nvSpPr>
            <p:spPr bwMode="auto">
              <a:xfrm>
                <a:off x="6738407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2" name="Freeform 591"/>
              <p:cNvSpPr>
                <a:spLocks/>
              </p:cNvSpPr>
              <p:nvPr/>
            </p:nvSpPr>
            <p:spPr bwMode="auto">
              <a:xfrm>
                <a:off x="6916751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3" name="Freeform 592"/>
              <p:cNvSpPr>
                <a:spLocks/>
              </p:cNvSpPr>
              <p:nvPr/>
            </p:nvSpPr>
            <p:spPr bwMode="auto">
              <a:xfrm>
                <a:off x="6757513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4" name="Freeform 593"/>
              <p:cNvSpPr>
                <a:spLocks/>
              </p:cNvSpPr>
              <p:nvPr/>
            </p:nvSpPr>
            <p:spPr bwMode="auto">
              <a:xfrm>
                <a:off x="7018660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" name="Freeform 594"/>
              <p:cNvSpPr>
                <a:spLocks/>
              </p:cNvSpPr>
              <p:nvPr/>
            </p:nvSpPr>
            <p:spPr bwMode="auto">
              <a:xfrm>
                <a:off x="7101463" y="4251568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6" name="Freeform 595"/>
              <p:cNvSpPr>
                <a:spLocks/>
              </p:cNvSpPr>
              <p:nvPr/>
            </p:nvSpPr>
            <p:spPr bwMode="auto">
              <a:xfrm>
                <a:off x="7206560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7" name="Freeform 596"/>
              <p:cNvSpPr>
                <a:spLocks/>
              </p:cNvSpPr>
              <p:nvPr/>
            </p:nvSpPr>
            <p:spPr bwMode="auto">
              <a:xfrm>
                <a:off x="7197007" y="4560566"/>
                <a:ext cx="156051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" name="Freeform 597"/>
              <p:cNvSpPr>
                <a:spLocks/>
              </p:cNvSpPr>
              <p:nvPr/>
            </p:nvSpPr>
            <p:spPr bwMode="auto">
              <a:xfrm>
                <a:off x="7270254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9" name="Freeform 598"/>
              <p:cNvSpPr>
                <a:spLocks/>
              </p:cNvSpPr>
              <p:nvPr/>
            </p:nvSpPr>
            <p:spPr bwMode="auto">
              <a:xfrm>
                <a:off x="7439043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0" name="Freeform 599"/>
              <p:cNvSpPr>
                <a:spLocks/>
              </p:cNvSpPr>
              <p:nvPr/>
            </p:nvSpPr>
            <p:spPr bwMode="auto">
              <a:xfrm>
                <a:off x="7483629" y="4449069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1" name="Freeform 600"/>
              <p:cNvSpPr>
                <a:spLocks/>
              </p:cNvSpPr>
              <p:nvPr/>
            </p:nvSpPr>
            <p:spPr bwMode="auto">
              <a:xfrm>
                <a:off x="7177896" y="4420403"/>
                <a:ext cx="831212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2" name="Freeform 601"/>
              <p:cNvSpPr>
                <a:spLocks/>
              </p:cNvSpPr>
              <p:nvPr/>
            </p:nvSpPr>
            <p:spPr bwMode="auto">
              <a:xfrm>
                <a:off x="7197007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3" name="Freeform 602"/>
              <p:cNvSpPr>
                <a:spLocks/>
              </p:cNvSpPr>
              <p:nvPr/>
            </p:nvSpPr>
            <p:spPr bwMode="auto">
              <a:xfrm>
                <a:off x="7419934" y="3767367"/>
                <a:ext cx="1455416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4" name="Freeform 604"/>
              <p:cNvSpPr>
                <a:spLocks/>
              </p:cNvSpPr>
              <p:nvPr/>
            </p:nvSpPr>
            <p:spPr bwMode="auto">
              <a:xfrm>
                <a:off x="8101466" y="4187857"/>
                <a:ext cx="130574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5" name="Freeform 605"/>
              <p:cNvSpPr>
                <a:spLocks/>
              </p:cNvSpPr>
              <p:nvPr/>
            </p:nvSpPr>
            <p:spPr bwMode="auto">
              <a:xfrm>
                <a:off x="7738407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" name="Freeform 606"/>
              <p:cNvSpPr>
                <a:spLocks/>
              </p:cNvSpPr>
              <p:nvPr/>
            </p:nvSpPr>
            <p:spPr bwMode="auto">
              <a:xfrm>
                <a:off x="7980446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7" name="Freeform 607"/>
              <p:cNvSpPr>
                <a:spLocks/>
              </p:cNvSpPr>
              <p:nvPr/>
            </p:nvSpPr>
            <p:spPr bwMode="auto">
              <a:xfrm>
                <a:off x="4805282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8" name="Freeform 608"/>
              <p:cNvSpPr>
                <a:spLocks/>
              </p:cNvSpPr>
              <p:nvPr/>
            </p:nvSpPr>
            <p:spPr bwMode="auto">
              <a:xfrm>
                <a:off x="4872164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9" name="Freeform 609"/>
              <p:cNvSpPr>
                <a:spLocks/>
              </p:cNvSpPr>
              <p:nvPr/>
            </p:nvSpPr>
            <p:spPr bwMode="auto">
              <a:xfrm>
                <a:off x="3919931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0" name="Freeform 610"/>
              <p:cNvSpPr>
                <a:spLocks/>
              </p:cNvSpPr>
              <p:nvPr/>
            </p:nvSpPr>
            <p:spPr bwMode="auto">
              <a:xfrm>
                <a:off x="17661981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1" name="Freeform 611"/>
              <p:cNvSpPr>
                <a:spLocks/>
              </p:cNvSpPr>
              <p:nvPr/>
            </p:nvSpPr>
            <p:spPr bwMode="auto">
              <a:xfrm>
                <a:off x="17540962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2" name="Freeform 612"/>
              <p:cNvSpPr>
                <a:spLocks/>
              </p:cNvSpPr>
              <p:nvPr/>
            </p:nvSpPr>
            <p:spPr bwMode="auto">
              <a:xfrm>
                <a:off x="17961345" y="10785121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3" name="Rectangle 613"/>
              <p:cNvSpPr>
                <a:spLocks noChangeArrowheads="1"/>
              </p:cNvSpPr>
              <p:nvPr/>
            </p:nvSpPr>
            <p:spPr bwMode="auto">
              <a:xfrm>
                <a:off x="12451788" y="5197675"/>
                <a:ext cx="3187" cy="3188"/>
              </a:xfrm>
              <a:prstGeom prst="rect">
                <a:avLst/>
              </a:pr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4" name="Freeform 614"/>
              <p:cNvSpPr>
                <a:spLocks/>
              </p:cNvSpPr>
              <p:nvPr/>
            </p:nvSpPr>
            <p:spPr bwMode="auto">
              <a:xfrm>
                <a:off x="9257516" y="10504795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5" name="Freeform 615"/>
              <p:cNvSpPr>
                <a:spLocks/>
              </p:cNvSpPr>
              <p:nvPr/>
            </p:nvSpPr>
            <p:spPr bwMode="auto">
              <a:xfrm>
                <a:off x="7821211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6" name="Freeform 616"/>
              <p:cNvSpPr>
                <a:spLocks/>
              </p:cNvSpPr>
              <p:nvPr/>
            </p:nvSpPr>
            <p:spPr bwMode="auto">
              <a:xfrm>
                <a:off x="8483629" y="11766268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7" name="Freeform 617"/>
              <p:cNvSpPr>
                <a:spLocks/>
              </p:cNvSpPr>
              <p:nvPr/>
            </p:nvSpPr>
            <p:spPr bwMode="auto">
              <a:xfrm>
                <a:off x="8305288" y="11747159"/>
                <a:ext cx="280256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8" name="Freeform 618"/>
              <p:cNvSpPr>
                <a:spLocks/>
              </p:cNvSpPr>
              <p:nvPr/>
            </p:nvSpPr>
            <p:spPr bwMode="auto">
              <a:xfrm>
                <a:off x="8260699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9" name="Freeform 619"/>
              <p:cNvSpPr>
                <a:spLocks/>
              </p:cNvSpPr>
              <p:nvPr/>
            </p:nvSpPr>
            <p:spPr bwMode="auto">
              <a:xfrm>
                <a:off x="8830764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0" name="Freeform 620"/>
              <p:cNvSpPr>
                <a:spLocks/>
              </p:cNvSpPr>
              <p:nvPr/>
            </p:nvSpPr>
            <p:spPr bwMode="auto">
              <a:xfrm>
                <a:off x="8986815" y="8752743"/>
                <a:ext cx="207006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1" name="Freeform 621"/>
              <p:cNvSpPr>
                <a:spLocks/>
              </p:cNvSpPr>
              <p:nvPr/>
            </p:nvSpPr>
            <p:spPr bwMode="auto">
              <a:xfrm>
                <a:off x="9155606" y="8771859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2" name="Freeform 622"/>
              <p:cNvSpPr>
                <a:spLocks/>
              </p:cNvSpPr>
              <p:nvPr/>
            </p:nvSpPr>
            <p:spPr bwMode="auto">
              <a:xfrm>
                <a:off x="7821211" y="8453303"/>
                <a:ext cx="754780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3" name="Freeform 623"/>
              <p:cNvSpPr>
                <a:spLocks/>
              </p:cNvSpPr>
              <p:nvPr/>
            </p:nvSpPr>
            <p:spPr bwMode="auto">
              <a:xfrm>
                <a:off x="7923120" y="8978916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4" name="Freeform 624"/>
              <p:cNvSpPr>
                <a:spLocks/>
              </p:cNvSpPr>
              <p:nvPr/>
            </p:nvSpPr>
            <p:spPr bwMode="auto">
              <a:xfrm>
                <a:off x="7894458" y="9036257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5" name="Freeform 625"/>
              <p:cNvSpPr>
                <a:spLocks/>
              </p:cNvSpPr>
              <p:nvPr/>
            </p:nvSpPr>
            <p:spPr bwMode="auto">
              <a:xfrm>
                <a:off x="8158790" y="9867685"/>
                <a:ext cx="407643" cy="1984597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" name="Freeform 626"/>
              <p:cNvSpPr>
                <a:spLocks/>
              </p:cNvSpPr>
              <p:nvPr/>
            </p:nvSpPr>
            <p:spPr bwMode="auto">
              <a:xfrm>
                <a:off x="8435859" y="9485418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7" name="Freeform 627"/>
              <p:cNvSpPr>
                <a:spLocks/>
              </p:cNvSpPr>
              <p:nvPr/>
            </p:nvSpPr>
            <p:spPr bwMode="auto">
              <a:xfrm>
                <a:off x="8773441" y="9950508"/>
                <a:ext cx="420383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8" name="Freeform 628"/>
              <p:cNvSpPr>
                <a:spLocks noEditPoints="1"/>
              </p:cNvSpPr>
              <p:nvPr/>
            </p:nvSpPr>
            <p:spPr bwMode="auto">
              <a:xfrm>
                <a:off x="8241593" y="8800526"/>
                <a:ext cx="1856688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9" name="Freeform 629"/>
              <p:cNvSpPr>
                <a:spLocks/>
              </p:cNvSpPr>
              <p:nvPr/>
            </p:nvSpPr>
            <p:spPr bwMode="auto">
              <a:xfrm>
                <a:off x="8961338" y="10485681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0" name="Freeform 630"/>
              <p:cNvSpPr>
                <a:spLocks/>
              </p:cNvSpPr>
              <p:nvPr/>
            </p:nvSpPr>
            <p:spPr bwMode="auto">
              <a:xfrm>
                <a:off x="8241593" y="10074745"/>
                <a:ext cx="961783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1" name="Freeform 631"/>
              <p:cNvSpPr>
                <a:spLocks/>
              </p:cNvSpPr>
              <p:nvPr/>
            </p:nvSpPr>
            <p:spPr bwMode="auto">
              <a:xfrm>
                <a:off x="7617387" y="8313140"/>
                <a:ext cx="203824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2" name="Freeform 632"/>
              <p:cNvSpPr>
                <a:spLocks/>
              </p:cNvSpPr>
              <p:nvPr/>
            </p:nvSpPr>
            <p:spPr bwMode="auto">
              <a:xfrm>
                <a:off x="7681084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3" name="Freeform 633"/>
              <p:cNvSpPr>
                <a:spLocks/>
              </p:cNvSpPr>
              <p:nvPr/>
            </p:nvSpPr>
            <p:spPr bwMode="auto">
              <a:xfrm>
                <a:off x="7502737" y="8360921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4" name="Freeform 634"/>
              <p:cNvSpPr>
                <a:spLocks/>
              </p:cNvSpPr>
              <p:nvPr/>
            </p:nvSpPr>
            <p:spPr bwMode="auto">
              <a:xfrm>
                <a:off x="7391272" y="8192091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5" name="Freeform 635"/>
              <p:cNvSpPr>
                <a:spLocks/>
              </p:cNvSpPr>
              <p:nvPr/>
            </p:nvSpPr>
            <p:spPr bwMode="auto">
              <a:xfrm>
                <a:off x="6254330" y="7453043"/>
                <a:ext cx="1398093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6" name="Freeform 636"/>
              <p:cNvSpPr>
                <a:spLocks/>
              </p:cNvSpPr>
              <p:nvPr/>
            </p:nvSpPr>
            <p:spPr bwMode="auto">
              <a:xfrm>
                <a:off x="7531402" y="8287656"/>
                <a:ext cx="280256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7" name="Freeform 637"/>
              <p:cNvSpPr>
                <a:spLocks/>
              </p:cNvSpPr>
              <p:nvPr/>
            </p:nvSpPr>
            <p:spPr bwMode="auto">
              <a:xfrm>
                <a:off x="7531402" y="8163419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8" name="Freeform 638"/>
              <p:cNvSpPr>
                <a:spLocks/>
              </p:cNvSpPr>
              <p:nvPr/>
            </p:nvSpPr>
            <p:spPr bwMode="auto">
              <a:xfrm>
                <a:off x="8232035" y="8080592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9" name="Freeform 639"/>
              <p:cNvSpPr>
                <a:spLocks/>
              </p:cNvSpPr>
              <p:nvPr/>
            </p:nvSpPr>
            <p:spPr bwMode="auto">
              <a:xfrm>
                <a:off x="8343503" y="8080592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0" name="Freeform 640"/>
              <p:cNvSpPr>
                <a:spLocks/>
              </p:cNvSpPr>
              <p:nvPr/>
            </p:nvSpPr>
            <p:spPr bwMode="auto">
              <a:xfrm>
                <a:off x="3843499" y="4965129"/>
                <a:ext cx="1812106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1" name="Freeform 641"/>
              <p:cNvSpPr>
                <a:spLocks/>
              </p:cNvSpPr>
              <p:nvPr/>
            </p:nvSpPr>
            <p:spPr bwMode="auto">
              <a:xfrm>
                <a:off x="5888086" y="6516489"/>
                <a:ext cx="2697455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2" name="Freeform 642"/>
              <p:cNvSpPr>
                <a:spLocks noEditPoints="1"/>
              </p:cNvSpPr>
              <p:nvPr/>
            </p:nvSpPr>
            <p:spPr bwMode="auto">
              <a:xfrm>
                <a:off x="5133309" y="4907791"/>
                <a:ext cx="3984080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3" name="Freeform 643"/>
              <p:cNvSpPr>
                <a:spLocks/>
              </p:cNvSpPr>
              <p:nvPr/>
            </p:nvSpPr>
            <p:spPr bwMode="auto">
              <a:xfrm>
                <a:off x="17343512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4" name="Freeform 644"/>
              <p:cNvSpPr>
                <a:spLocks/>
              </p:cNvSpPr>
              <p:nvPr/>
            </p:nvSpPr>
            <p:spPr bwMode="auto">
              <a:xfrm>
                <a:off x="17419944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5" name="Freeform 645"/>
              <p:cNvSpPr>
                <a:spLocks/>
              </p:cNvSpPr>
              <p:nvPr/>
            </p:nvSpPr>
            <p:spPr bwMode="auto">
              <a:xfrm>
                <a:off x="12273444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6" name="Freeform 646"/>
              <p:cNvSpPr>
                <a:spLocks/>
              </p:cNvSpPr>
              <p:nvPr/>
            </p:nvSpPr>
            <p:spPr bwMode="auto">
              <a:xfrm>
                <a:off x="12142870" y="6545160"/>
                <a:ext cx="347132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" name="Freeform 647"/>
              <p:cNvSpPr>
                <a:spLocks/>
              </p:cNvSpPr>
              <p:nvPr/>
            </p:nvSpPr>
            <p:spPr bwMode="auto">
              <a:xfrm>
                <a:off x="12021850" y="6656654"/>
                <a:ext cx="531848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8" name="Freeform 648"/>
              <p:cNvSpPr>
                <a:spLocks/>
              </p:cNvSpPr>
              <p:nvPr/>
            </p:nvSpPr>
            <p:spPr bwMode="auto">
              <a:xfrm>
                <a:off x="12330767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9" name="Freeform 649"/>
              <p:cNvSpPr>
                <a:spLocks/>
              </p:cNvSpPr>
              <p:nvPr/>
            </p:nvSpPr>
            <p:spPr bwMode="auto">
              <a:xfrm>
                <a:off x="11470893" y="6414553"/>
                <a:ext cx="617835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0" name="Freeform 650"/>
              <p:cNvSpPr>
                <a:spLocks/>
              </p:cNvSpPr>
              <p:nvPr/>
            </p:nvSpPr>
            <p:spPr bwMode="auto">
              <a:xfrm>
                <a:off x="11983632" y="6621615"/>
                <a:ext cx="207006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1" name="Freeform 651"/>
              <p:cNvSpPr>
                <a:spLocks/>
              </p:cNvSpPr>
              <p:nvPr/>
            </p:nvSpPr>
            <p:spPr bwMode="auto">
              <a:xfrm>
                <a:off x="11808475" y="6395439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2" name="Freeform 652"/>
              <p:cNvSpPr>
                <a:spLocks/>
              </p:cNvSpPr>
              <p:nvPr/>
            </p:nvSpPr>
            <p:spPr bwMode="auto">
              <a:xfrm>
                <a:off x="11967711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3" name="Freeform 653"/>
              <p:cNvSpPr>
                <a:spLocks/>
              </p:cNvSpPr>
              <p:nvPr/>
            </p:nvSpPr>
            <p:spPr bwMode="auto">
              <a:xfrm>
                <a:off x="11853061" y="6264832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4" name="Freeform 654"/>
              <p:cNvSpPr>
                <a:spLocks/>
              </p:cNvSpPr>
              <p:nvPr/>
            </p:nvSpPr>
            <p:spPr bwMode="auto">
              <a:xfrm>
                <a:off x="12079173" y="5984503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5" name="Freeform 655"/>
              <p:cNvSpPr>
                <a:spLocks/>
              </p:cNvSpPr>
              <p:nvPr/>
            </p:nvSpPr>
            <p:spPr bwMode="auto">
              <a:xfrm>
                <a:off x="11977264" y="6172454"/>
                <a:ext cx="417198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6" name="Freeform 656"/>
              <p:cNvSpPr>
                <a:spLocks/>
              </p:cNvSpPr>
              <p:nvPr/>
            </p:nvSpPr>
            <p:spPr bwMode="auto">
              <a:xfrm>
                <a:off x="12712935" y="6322173"/>
                <a:ext cx="831212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7" name="Freeform 657"/>
              <p:cNvSpPr>
                <a:spLocks/>
              </p:cNvSpPr>
              <p:nvPr/>
            </p:nvSpPr>
            <p:spPr bwMode="auto">
              <a:xfrm>
                <a:off x="12451788" y="6506933"/>
                <a:ext cx="280256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8" name="Freeform 658"/>
              <p:cNvSpPr>
                <a:spLocks/>
              </p:cNvSpPr>
              <p:nvPr/>
            </p:nvSpPr>
            <p:spPr bwMode="auto">
              <a:xfrm>
                <a:off x="12760703" y="6086441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9" name="Freeform 659"/>
              <p:cNvSpPr>
                <a:spLocks/>
              </p:cNvSpPr>
              <p:nvPr/>
            </p:nvSpPr>
            <p:spPr bwMode="auto">
              <a:xfrm>
                <a:off x="12658794" y="6067328"/>
                <a:ext cx="270700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0" name="Freeform 660"/>
              <p:cNvSpPr>
                <a:spLocks/>
              </p:cNvSpPr>
              <p:nvPr/>
            </p:nvSpPr>
            <p:spPr bwMode="auto">
              <a:xfrm>
                <a:off x="12658794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1" name="Freeform 661"/>
              <p:cNvSpPr>
                <a:spLocks/>
              </p:cNvSpPr>
              <p:nvPr/>
            </p:nvSpPr>
            <p:spPr bwMode="auto">
              <a:xfrm>
                <a:off x="12760703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2" name="Freeform 662"/>
              <p:cNvSpPr>
                <a:spLocks/>
              </p:cNvSpPr>
              <p:nvPr/>
            </p:nvSpPr>
            <p:spPr bwMode="auto">
              <a:xfrm>
                <a:off x="12591917" y="6143782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3" name="Freeform 663"/>
              <p:cNvSpPr>
                <a:spLocks/>
              </p:cNvSpPr>
              <p:nvPr/>
            </p:nvSpPr>
            <p:spPr bwMode="auto">
              <a:xfrm>
                <a:off x="12359429" y="6162893"/>
                <a:ext cx="445860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4" name="Freeform 664"/>
              <p:cNvSpPr>
                <a:spLocks/>
              </p:cNvSpPr>
              <p:nvPr/>
            </p:nvSpPr>
            <p:spPr bwMode="auto">
              <a:xfrm>
                <a:off x="12630129" y="6573832"/>
                <a:ext cx="429938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5" name="Freeform 665"/>
              <p:cNvSpPr>
                <a:spLocks/>
              </p:cNvSpPr>
              <p:nvPr/>
            </p:nvSpPr>
            <p:spPr bwMode="auto">
              <a:xfrm>
                <a:off x="12929494" y="6564274"/>
                <a:ext cx="156051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6" name="Freeform 666"/>
              <p:cNvSpPr>
                <a:spLocks/>
              </p:cNvSpPr>
              <p:nvPr/>
            </p:nvSpPr>
            <p:spPr bwMode="auto">
              <a:xfrm>
                <a:off x="12993189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7" name="Freeform 667"/>
              <p:cNvSpPr>
                <a:spLocks/>
              </p:cNvSpPr>
              <p:nvPr/>
            </p:nvSpPr>
            <p:spPr bwMode="auto">
              <a:xfrm>
                <a:off x="12712935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8" name="Freeform 668"/>
              <p:cNvSpPr>
                <a:spLocks/>
              </p:cNvSpPr>
              <p:nvPr/>
            </p:nvSpPr>
            <p:spPr bwMode="auto">
              <a:xfrm>
                <a:off x="12423124" y="6771334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9" name="Freeform 669"/>
              <p:cNvSpPr>
                <a:spLocks/>
              </p:cNvSpPr>
              <p:nvPr/>
            </p:nvSpPr>
            <p:spPr bwMode="auto">
              <a:xfrm>
                <a:off x="12544142" y="6704437"/>
                <a:ext cx="207006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0" name="Freeform 670"/>
              <p:cNvSpPr>
                <a:spLocks/>
              </p:cNvSpPr>
              <p:nvPr/>
            </p:nvSpPr>
            <p:spPr bwMode="auto">
              <a:xfrm>
                <a:off x="12432679" y="6554719"/>
                <a:ext cx="328029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1" name="Freeform 671"/>
              <p:cNvSpPr>
                <a:spLocks/>
              </p:cNvSpPr>
              <p:nvPr/>
            </p:nvSpPr>
            <p:spPr bwMode="auto">
              <a:xfrm>
                <a:off x="12620574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2" name="Freeform 672"/>
              <p:cNvSpPr>
                <a:spLocks/>
              </p:cNvSpPr>
              <p:nvPr/>
            </p:nvSpPr>
            <p:spPr bwMode="auto">
              <a:xfrm>
                <a:off x="12881724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3" name="Freeform 673"/>
              <p:cNvSpPr>
                <a:spLocks/>
              </p:cNvSpPr>
              <p:nvPr/>
            </p:nvSpPr>
            <p:spPr bwMode="auto">
              <a:xfrm>
                <a:off x="12582361" y="6911499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4" name="Freeform 674"/>
              <p:cNvSpPr>
                <a:spLocks/>
              </p:cNvSpPr>
              <p:nvPr/>
            </p:nvSpPr>
            <p:spPr bwMode="auto">
              <a:xfrm>
                <a:off x="12630129" y="6930613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5" name="Freeform 675"/>
              <p:cNvSpPr>
                <a:spLocks/>
              </p:cNvSpPr>
              <p:nvPr/>
            </p:nvSpPr>
            <p:spPr bwMode="auto">
              <a:xfrm>
                <a:off x="13655610" y="6984764"/>
                <a:ext cx="178346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6" name="Freeform 676"/>
              <p:cNvSpPr>
                <a:spLocks/>
              </p:cNvSpPr>
              <p:nvPr/>
            </p:nvSpPr>
            <p:spPr bwMode="auto">
              <a:xfrm>
                <a:off x="13722489" y="7061218"/>
                <a:ext cx="923568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7" name="Freeform 677"/>
              <p:cNvSpPr>
                <a:spLocks/>
              </p:cNvSpPr>
              <p:nvPr/>
            </p:nvSpPr>
            <p:spPr bwMode="auto">
              <a:xfrm>
                <a:off x="13741597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8" name="Freeform 678"/>
              <p:cNvSpPr>
                <a:spLocks/>
              </p:cNvSpPr>
              <p:nvPr/>
            </p:nvSpPr>
            <p:spPr bwMode="auto">
              <a:xfrm>
                <a:off x="13525034" y="6844600"/>
                <a:ext cx="328029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9" name="Freeform 679"/>
              <p:cNvSpPr>
                <a:spLocks/>
              </p:cNvSpPr>
              <p:nvPr/>
            </p:nvSpPr>
            <p:spPr bwMode="auto">
              <a:xfrm>
                <a:off x="13751153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0" name="Freeform 680"/>
              <p:cNvSpPr>
                <a:spLocks/>
              </p:cNvSpPr>
              <p:nvPr/>
            </p:nvSpPr>
            <p:spPr bwMode="auto">
              <a:xfrm>
                <a:off x="13833954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1" name="Freeform 681"/>
              <p:cNvSpPr>
                <a:spLocks/>
              </p:cNvSpPr>
              <p:nvPr/>
            </p:nvSpPr>
            <p:spPr bwMode="auto">
              <a:xfrm>
                <a:off x="13311662" y="7220495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2" name="Freeform 682"/>
              <p:cNvSpPr>
                <a:spLocks/>
              </p:cNvSpPr>
              <p:nvPr/>
            </p:nvSpPr>
            <p:spPr bwMode="auto">
              <a:xfrm>
                <a:off x="13461341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3" name="Freeform 683"/>
              <p:cNvSpPr>
                <a:spLocks/>
              </p:cNvSpPr>
              <p:nvPr/>
            </p:nvSpPr>
            <p:spPr bwMode="auto">
              <a:xfrm>
                <a:off x="12872168" y="6946541"/>
                <a:ext cx="885351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4" name="Freeform 684"/>
              <p:cNvSpPr>
                <a:spLocks/>
              </p:cNvSpPr>
              <p:nvPr/>
            </p:nvSpPr>
            <p:spPr bwMode="auto">
              <a:xfrm>
                <a:off x="13273442" y="7481712"/>
                <a:ext cx="980892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5" name="Freeform 685"/>
              <p:cNvSpPr>
                <a:spLocks/>
              </p:cNvSpPr>
              <p:nvPr/>
            </p:nvSpPr>
            <p:spPr bwMode="auto">
              <a:xfrm>
                <a:off x="13292551" y="7424369"/>
                <a:ext cx="194268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6" name="Freeform 686"/>
              <p:cNvSpPr>
                <a:spLocks/>
              </p:cNvSpPr>
              <p:nvPr/>
            </p:nvSpPr>
            <p:spPr bwMode="auto">
              <a:xfrm>
                <a:off x="13302106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7" name="Freeform 687"/>
              <p:cNvSpPr>
                <a:spLocks/>
              </p:cNvSpPr>
              <p:nvPr/>
            </p:nvSpPr>
            <p:spPr bwMode="auto">
              <a:xfrm>
                <a:off x="13292551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8" name="Freeform 688"/>
              <p:cNvSpPr>
                <a:spLocks/>
              </p:cNvSpPr>
              <p:nvPr/>
            </p:nvSpPr>
            <p:spPr bwMode="auto">
              <a:xfrm>
                <a:off x="13254336" y="7424369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9" name="Freeform 689"/>
              <p:cNvSpPr>
                <a:spLocks/>
              </p:cNvSpPr>
              <p:nvPr/>
            </p:nvSpPr>
            <p:spPr bwMode="auto">
              <a:xfrm>
                <a:off x="14028220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0" name="Freeform 690"/>
              <p:cNvSpPr>
                <a:spLocks/>
              </p:cNvSpPr>
              <p:nvPr/>
            </p:nvSpPr>
            <p:spPr bwMode="auto">
              <a:xfrm>
                <a:off x="13646057" y="8137935"/>
                <a:ext cx="496815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1" name="Freeform 691"/>
              <p:cNvSpPr>
                <a:spLocks/>
              </p:cNvSpPr>
              <p:nvPr/>
            </p:nvSpPr>
            <p:spPr bwMode="auto">
              <a:xfrm>
                <a:off x="14085545" y="7790708"/>
                <a:ext cx="382165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2" name="Freeform 692"/>
              <p:cNvSpPr>
                <a:spLocks/>
              </p:cNvSpPr>
              <p:nvPr/>
            </p:nvSpPr>
            <p:spPr bwMode="auto">
              <a:xfrm>
                <a:off x="14897646" y="6892386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3" name="Freeform 693"/>
              <p:cNvSpPr>
                <a:spLocks/>
              </p:cNvSpPr>
              <p:nvPr/>
            </p:nvSpPr>
            <p:spPr bwMode="auto">
              <a:xfrm>
                <a:off x="14273445" y="6752222"/>
                <a:ext cx="831212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4" name="Freeform 694"/>
              <p:cNvSpPr>
                <a:spLocks/>
              </p:cNvSpPr>
              <p:nvPr/>
            </p:nvSpPr>
            <p:spPr bwMode="auto">
              <a:xfrm>
                <a:off x="14525037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5" name="Freeform 695"/>
              <p:cNvSpPr>
                <a:spLocks/>
              </p:cNvSpPr>
              <p:nvPr/>
            </p:nvSpPr>
            <p:spPr bwMode="auto">
              <a:xfrm>
                <a:off x="14095099" y="6921055"/>
                <a:ext cx="681527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6" name="Freeform 696"/>
              <p:cNvSpPr>
                <a:spLocks/>
              </p:cNvSpPr>
              <p:nvPr/>
            </p:nvSpPr>
            <p:spPr bwMode="auto">
              <a:xfrm>
                <a:off x="14814846" y="7013435"/>
                <a:ext cx="372610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7" name="Freeform 697"/>
              <p:cNvSpPr>
                <a:spLocks/>
              </p:cNvSpPr>
              <p:nvPr/>
            </p:nvSpPr>
            <p:spPr bwMode="auto">
              <a:xfrm>
                <a:off x="14515484" y="7230053"/>
                <a:ext cx="773889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8" name="Freeform 698"/>
              <p:cNvSpPr>
                <a:spLocks/>
              </p:cNvSpPr>
              <p:nvPr/>
            </p:nvSpPr>
            <p:spPr bwMode="auto">
              <a:xfrm>
                <a:off x="14477266" y="7144043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9" name="Freeform 699"/>
              <p:cNvSpPr>
                <a:spLocks/>
              </p:cNvSpPr>
              <p:nvPr/>
            </p:nvSpPr>
            <p:spPr bwMode="auto">
              <a:xfrm>
                <a:off x="14413572" y="6742664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0" name="Freeform 700"/>
              <p:cNvSpPr>
                <a:spLocks noEditPoints="1"/>
              </p:cNvSpPr>
              <p:nvPr/>
            </p:nvSpPr>
            <p:spPr bwMode="auto">
              <a:xfrm>
                <a:off x="13824398" y="6153340"/>
                <a:ext cx="1894907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1" name="Freeform 701"/>
              <p:cNvSpPr>
                <a:spLocks/>
              </p:cNvSpPr>
              <p:nvPr/>
            </p:nvSpPr>
            <p:spPr bwMode="auto">
              <a:xfrm>
                <a:off x="14849878" y="7284206"/>
                <a:ext cx="1308918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2" name="Freeform 702"/>
              <p:cNvSpPr>
                <a:spLocks/>
              </p:cNvSpPr>
              <p:nvPr/>
            </p:nvSpPr>
            <p:spPr bwMode="auto">
              <a:xfrm>
                <a:off x="15926311" y="7669658"/>
                <a:ext cx="382165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3" name="Freeform 703"/>
              <p:cNvSpPr>
                <a:spLocks/>
              </p:cNvSpPr>
              <p:nvPr/>
            </p:nvSpPr>
            <p:spPr bwMode="auto">
              <a:xfrm>
                <a:off x="15747967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4" name="Freeform 704"/>
              <p:cNvSpPr>
                <a:spLocks/>
              </p:cNvSpPr>
              <p:nvPr/>
            </p:nvSpPr>
            <p:spPr bwMode="auto">
              <a:xfrm>
                <a:off x="16149241" y="8071036"/>
                <a:ext cx="391721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5" name="Freeform 705"/>
              <p:cNvSpPr>
                <a:spLocks/>
              </p:cNvSpPr>
              <p:nvPr/>
            </p:nvSpPr>
            <p:spPr bwMode="auto">
              <a:xfrm>
                <a:off x="16362618" y="7921315"/>
                <a:ext cx="356688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6" name="Freeform 706"/>
              <p:cNvSpPr>
                <a:spLocks/>
              </p:cNvSpPr>
              <p:nvPr/>
            </p:nvSpPr>
            <p:spPr bwMode="auto">
              <a:xfrm>
                <a:off x="16279815" y="7978656"/>
                <a:ext cx="343950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7" name="Freeform 707"/>
              <p:cNvSpPr>
                <a:spLocks/>
              </p:cNvSpPr>
              <p:nvPr/>
            </p:nvSpPr>
            <p:spPr bwMode="auto">
              <a:xfrm>
                <a:off x="17754337" y="9119079"/>
                <a:ext cx="420383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" name="Freeform 708"/>
              <p:cNvSpPr>
                <a:spLocks/>
              </p:cNvSpPr>
              <p:nvPr/>
            </p:nvSpPr>
            <p:spPr bwMode="auto">
              <a:xfrm>
                <a:off x="18165166" y="9176423"/>
                <a:ext cx="477708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9" name="Freeform 709"/>
              <p:cNvSpPr>
                <a:spLocks/>
              </p:cNvSpPr>
              <p:nvPr/>
            </p:nvSpPr>
            <p:spPr bwMode="auto">
              <a:xfrm>
                <a:off x="16681089" y="8829198"/>
                <a:ext cx="477708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0" name="Freeform 710"/>
              <p:cNvSpPr>
                <a:spLocks/>
              </p:cNvSpPr>
              <p:nvPr/>
            </p:nvSpPr>
            <p:spPr bwMode="auto">
              <a:xfrm>
                <a:off x="16709750" y="8717701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1" name="Freeform 711"/>
              <p:cNvSpPr>
                <a:spLocks/>
              </p:cNvSpPr>
              <p:nvPr/>
            </p:nvSpPr>
            <p:spPr bwMode="auto">
              <a:xfrm>
                <a:off x="15776631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2" name="Freeform 712"/>
              <p:cNvSpPr>
                <a:spLocks/>
              </p:cNvSpPr>
              <p:nvPr/>
            </p:nvSpPr>
            <p:spPr bwMode="auto">
              <a:xfrm>
                <a:off x="15410388" y="7574093"/>
                <a:ext cx="347132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3" name="Freeform 713"/>
              <p:cNvSpPr>
                <a:spLocks/>
              </p:cNvSpPr>
              <p:nvPr/>
            </p:nvSpPr>
            <p:spPr bwMode="auto">
              <a:xfrm>
                <a:off x="16372171" y="8360921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4" name="Freeform 714"/>
              <p:cNvSpPr>
                <a:spLocks/>
              </p:cNvSpPr>
              <p:nvPr/>
            </p:nvSpPr>
            <p:spPr bwMode="auto">
              <a:xfrm>
                <a:off x="16270259" y="8743185"/>
                <a:ext cx="207006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5" name="Freeform 715"/>
              <p:cNvSpPr>
                <a:spLocks/>
              </p:cNvSpPr>
              <p:nvPr/>
            </p:nvSpPr>
            <p:spPr bwMode="auto">
              <a:xfrm>
                <a:off x="15104655" y="6264832"/>
                <a:ext cx="2799367" cy="1825318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6" name="Freeform 716"/>
              <p:cNvSpPr>
                <a:spLocks/>
              </p:cNvSpPr>
              <p:nvPr/>
            </p:nvSpPr>
            <p:spPr bwMode="auto">
              <a:xfrm>
                <a:off x="15747967" y="6357215"/>
                <a:ext cx="1464969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7" name="Freeform 717"/>
              <p:cNvSpPr>
                <a:spLocks/>
              </p:cNvSpPr>
              <p:nvPr/>
            </p:nvSpPr>
            <p:spPr bwMode="auto">
              <a:xfrm>
                <a:off x="12219302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8" name="Freeform 718"/>
              <p:cNvSpPr>
                <a:spLocks/>
              </p:cNvSpPr>
              <p:nvPr/>
            </p:nvSpPr>
            <p:spPr bwMode="auto">
              <a:xfrm>
                <a:off x="12649240" y="5057512"/>
                <a:ext cx="503186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9" name="Freeform 719"/>
              <p:cNvSpPr>
                <a:spLocks/>
              </p:cNvSpPr>
              <p:nvPr/>
            </p:nvSpPr>
            <p:spPr bwMode="auto">
              <a:xfrm>
                <a:off x="11929493" y="4965129"/>
                <a:ext cx="1194269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0" name="Freeform 720"/>
              <p:cNvSpPr>
                <a:spLocks noEditPoints="1"/>
              </p:cNvSpPr>
              <p:nvPr/>
            </p:nvSpPr>
            <p:spPr bwMode="auto">
              <a:xfrm>
                <a:off x="12945416" y="4366247"/>
                <a:ext cx="7563702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1" name="Freeform 721"/>
              <p:cNvSpPr>
                <a:spLocks/>
              </p:cNvSpPr>
              <p:nvPr/>
            </p:nvSpPr>
            <p:spPr bwMode="auto">
              <a:xfrm>
                <a:off x="18193828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2" name="Freeform 722"/>
              <p:cNvSpPr>
                <a:spLocks/>
              </p:cNvSpPr>
              <p:nvPr/>
            </p:nvSpPr>
            <p:spPr bwMode="auto">
              <a:xfrm>
                <a:off x="18222490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3" name="Freeform 723"/>
              <p:cNvSpPr>
                <a:spLocks/>
              </p:cNvSpPr>
              <p:nvPr/>
            </p:nvSpPr>
            <p:spPr bwMode="auto">
              <a:xfrm>
                <a:off x="17483637" y="7153601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4" name="Freeform 724"/>
              <p:cNvSpPr>
                <a:spLocks/>
              </p:cNvSpPr>
              <p:nvPr/>
            </p:nvSpPr>
            <p:spPr bwMode="auto">
              <a:xfrm>
                <a:off x="17400836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5" name="Freeform 725"/>
              <p:cNvSpPr>
                <a:spLocks/>
              </p:cNvSpPr>
              <p:nvPr/>
            </p:nvSpPr>
            <p:spPr bwMode="auto">
              <a:xfrm>
                <a:off x="11209749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6" name="Freeform 726"/>
              <p:cNvSpPr>
                <a:spLocks/>
              </p:cNvSpPr>
              <p:nvPr/>
            </p:nvSpPr>
            <p:spPr bwMode="auto">
              <a:xfrm>
                <a:off x="11321211" y="6153340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7" name="Freeform 727"/>
              <p:cNvSpPr>
                <a:spLocks/>
              </p:cNvSpPr>
              <p:nvPr/>
            </p:nvSpPr>
            <p:spPr bwMode="auto">
              <a:xfrm>
                <a:off x="11267072" y="6854158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" name="Freeform 728"/>
              <p:cNvSpPr>
                <a:spLocks/>
              </p:cNvSpPr>
              <p:nvPr/>
            </p:nvSpPr>
            <p:spPr bwMode="auto">
              <a:xfrm>
                <a:off x="11267072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" name="Freeform 729"/>
              <p:cNvSpPr>
                <a:spLocks/>
              </p:cNvSpPr>
              <p:nvPr/>
            </p:nvSpPr>
            <p:spPr bwMode="auto">
              <a:xfrm>
                <a:off x="13069621" y="9510902"/>
                <a:ext cx="493633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0" name="Freeform 730"/>
              <p:cNvSpPr>
                <a:spLocks/>
              </p:cNvSpPr>
              <p:nvPr/>
            </p:nvSpPr>
            <p:spPr bwMode="auto">
              <a:xfrm>
                <a:off x="13181086" y="9485418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1" name="Freeform 731"/>
              <p:cNvSpPr>
                <a:spLocks/>
              </p:cNvSpPr>
              <p:nvPr/>
            </p:nvSpPr>
            <p:spPr bwMode="auto">
              <a:xfrm>
                <a:off x="12674715" y="9418522"/>
                <a:ext cx="560509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2" name="Freeform 732"/>
              <p:cNvSpPr>
                <a:spLocks/>
              </p:cNvSpPr>
              <p:nvPr/>
            </p:nvSpPr>
            <p:spPr bwMode="auto">
              <a:xfrm>
                <a:off x="12247966" y="9839014"/>
                <a:ext cx="595542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3" name="Freeform 733"/>
              <p:cNvSpPr>
                <a:spLocks/>
              </p:cNvSpPr>
              <p:nvPr/>
            </p:nvSpPr>
            <p:spPr bwMode="auto">
              <a:xfrm>
                <a:off x="12263888" y="8781415"/>
                <a:ext cx="850321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4" name="Freeform 734"/>
              <p:cNvSpPr>
                <a:spLocks/>
              </p:cNvSpPr>
              <p:nvPr/>
            </p:nvSpPr>
            <p:spPr bwMode="auto">
              <a:xfrm>
                <a:off x="12254333" y="9307030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5" name="Freeform 735"/>
              <p:cNvSpPr>
                <a:spLocks/>
              </p:cNvSpPr>
              <p:nvPr/>
            </p:nvSpPr>
            <p:spPr bwMode="auto">
              <a:xfrm>
                <a:off x="12591915" y="9867685"/>
                <a:ext cx="429938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6" name="Freeform 736"/>
              <p:cNvSpPr>
                <a:spLocks/>
              </p:cNvSpPr>
              <p:nvPr/>
            </p:nvSpPr>
            <p:spPr bwMode="auto">
              <a:xfrm>
                <a:off x="12824398" y="9775302"/>
                <a:ext cx="366243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7" name="Freeform 737"/>
              <p:cNvSpPr>
                <a:spLocks/>
              </p:cNvSpPr>
              <p:nvPr/>
            </p:nvSpPr>
            <p:spPr bwMode="auto">
              <a:xfrm>
                <a:off x="13069621" y="10259505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8" name="Freeform 738"/>
              <p:cNvSpPr>
                <a:spLocks noEditPoints="1"/>
              </p:cNvSpPr>
              <p:nvPr/>
            </p:nvSpPr>
            <p:spPr bwMode="auto">
              <a:xfrm>
                <a:off x="12442232" y="10090673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9" name="Freeform 739"/>
              <p:cNvSpPr>
                <a:spLocks/>
              </p:cNvSpPr>
              <p:nvPr/>
            </p:nvSpPr>
            <p:spPr bwMode="auto">
              <a:xfrm>
                <a:off x="12919938" y="10399671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0" name="Freeform 740"/>
              <p:cNvSpPr>
                <a:spLocks/>
              </p:cNvSpPr>
              <p:nvPr/>
            </p:nvSpPr>
            <p:spPr bwMode="auto">
              <a:xfrm>
                <a:off x="12263888" y="9240129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1" name="Freeform 741"/>
              <p:cNvSpPr>
                <a:spLocks/>
              </p:cNvSpPr>
              <p:nvPr/>
            </p:nvSpPr>
            <p:spPr bwMode="auto">
              <a:xfrm>
                <a:off x="12219300" y="8857867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2" name="Freeform 742"/>
              <p:cNvSpPr>
                <a:spLocks/>
              </p:cNvSpPr>
              <p:nvPr/>
            </p:nvSpPr>
            <p:spPr bwMode="auto">
              <a:xfrm>
                <a:off x="12359429" y="8520197"/>
                <a:ext cx="595542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3" name="Freeform 743"/>
              <p:cNvSpPr>
                <a:spLocks/>
              </p:cNvSpPr>
              <p:nvPr/>
            </p:nvSpPr>
            <p:spPr bwMode="auto">
              <a:xfrm>
                <a:off x="11697008" y="7921315"/>
                <a:ext cx="1092359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4" name="Freeform 744"/>
              <p:cNvSpPr>
                <a:spLocks/>
              </p:cNvSpPr>
              <p:nvPr/>
            </p:nvSpPr>
            <p:spPr bwMode="auto">
              <a:xfrm>
                <a:off x="12684268" y="7940429"/>
                <a:ext cx="767517" cy="946107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5" name="Freeform 745"/>
              <p:cNvSpPr>
                <a:spLocks/>
              </p:cNvSpPr>
              <p:nvPr/>
            </p:nvSpPr>
            <p:spPr bwMode="auto">
              <a:xfrm>
                <a:off x="13356248" y="8182530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6" name="Freeform 746"/>
              <p:cNvSpPr>
                <a:spLocks/>
              </p:cNvSpPr>
              <p:nvPr/>
            </p:nvSpPr>
            <p:spPr bwMode="auto">
              <a:xfrm>
                <a:off x="13200194" y="8313140"/>
                <a:ext cx="691083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7" name="Freeform 747"/>
              <p:cNvSpPr>
                <a:spLocks/>
              </p:cNvSpPr>
              <p:nvPr/>
            </p:nvSpPr>
            <p:spPr bwMode="auto">
              <a:xfrm>
                <a:off x="13235227" y="8481973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8" name="Freeform 748"/>
              <p:cNvSpPr>
                <a:spLocks/>
              </p:cNvSpPr>
              <p:nvPr/>
            </p:nvSpPr>
            <p:spPr bwMode="auto">
              <a:xfrm>
                <a:off x="13601471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9" name="Freeform 749"/>
              <p:cNvSpPr>
                <a:spLocks/>
              </p:cNvSpPr>
              <p:nvPr/>
            </p:nvSpPr>
            <p:spPr bwMode="auto">
              <a:xfrm>
                <a:off x="13040961" y="8848311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0" name="Freeform 750"/>
              <p:cNvSpPr>
                <a:spLocks/>
              </p:cNvSpPr>
              <p:nvPr/>
            </p:nvSpPr>
            <p:spPr bwMode="auto">
              <a:xfrm>
                <a:off x="13012297" y="9147751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1" name="Freeform 751"/>
              <p:cNvSpPr>
                <a:spLocks/>
              </p:cNvSpPr>
              <p:nvPr/>
            </p:nvSpPr>
            <p:spPr bwMode="auto">
              <a:xfrm>
                <a:off x="13012297" y="9090413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2" name="Freeform 752"/>
              <p:cNvSpPr>
                <a:spLocks/>
              </p:cNvSpPr>
              <p:nvPr/>
            </p:nvSpPr>
            <p:spPr bwMode="auto">
              <a:xfrm>
                <a:off x="13031406" y="9061741"/>
                <a:ext cx="503186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3" name="Freeform 753"/>
              <p:cNvSpPr>
                <a:spLocks/>
              </p:cNvSpPr>
              <p:nvPr/>
            </p:nvSpPr>
            <p:spPr bwMode="auto">
              <a:xfrm>
                <a:off x="12117393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4" name="Freeform 754"/>
              <p:cNvSpPr>
                <a:spLocks/>
              </p:cNvSpPr>
              <p:nvPr/>
            </p:nvSpPr>
            <p:spPr bwMode="auto">
              <a:xfrm>
                <a:off x="12133315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5" name="Freeform 755"/>
              <p:cNvSpPr>
                <a:spLocks/>
              </p:cNvSpPr>
              <p:nvPr/>
            </p:nvSpPr>
            <p:spPr bwMode="auto">
              <a:xfrm>
                <a:off x="12098282" y="8427819"/>
                <a:ext cx="343950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6" name="Freeform 756"/>
              <p:cNvSpPr>
                <a:spLocks/>
              </p:cNvSpPr>
              <p:nvPr/>
            </p:nvSpPr>
            <p:spPr bwMode="auto">
              <a:xfrm>
                <a:off x="11732043" y="8453303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7" name="Freeform 757"/>
              <p:cNvSpPr>
                <a:spLocks/>
              </p:cNvSpPr>
              <p:nvPr/>
            </p:nvSpPr>
            <p:spPr bwMode="auto">
              <a:xfrm>
                <a:off x="11827584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8" name="Freeform 758"/>
              <p:cNvSpPr>
                <a:spLocks/>
              </p:cNvSpPr>
              <p:nvPr/>
            </p:nvSpPr>
            <p:spPr bwMode="auto">
              <a:xfrm>
                <a:off x="11432679" y="8322691"/>
                <a:ext cx="394905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9" name="Freeform 759"/>
              <p:cNvSpPr>
                <a:spLocks/>
              </p:cNvSpPr>
              <p:nvPr/>
            </p:nvSpPr>
            <p:spPr bwMode="auto">
              <a:xfrm>
                <a:off x="11697010" y="8529753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0" name="Freeform 760"/>
              <p:cNvSpPr>
                <a:spLocks/>
              </p:cNvSpPr>
              <p:nvPr/>
            </p:nvSpPr>
            <p:spPr bwMode="auto">
              <a:xfrm>
                <a:off x="11295734" y="8539311"/>
                <a:ext cx="296178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1" name="Freeform 761"/>
              <p:cNvSpPr>
                <a:spLocks/>
              </p:cNvSpPr>
              <p:nvPr/>
            </p:nvSpPr>
            <p:spPr bwMode="auto">
              <a:xfrm>
                <a:off x="11547328" y="8529753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2" name="Freeform 762"/>
              <p:cNvSpPr>
                <a:spLocks/>
              </p:cNvSpPr>
              <p:nvPr/>
            </p:nvSpPr>
            <p:spPr bwMode="auto">
              <a:xfrm>
                <a:off x="11079175" y="8558422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3" name="Freeform 763"/>
              <p:cNvSpPr>
                <a:spLocks/>
              </p:cNvSpPr>
              <p:nvPr/>
            </p:nvSpPr>
            <p:spPr bwMode="auto">
              <a:xfrm>
                <a:off x="11161976" y="8631691"/>
                <a:ext cx="207006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4" name="Freeform 764"/>
              <p:cNvSpPr>
                <a:spLocks/>
              </p:cNvSpPr>
              <p:nvPr/>
            </p:nvSpPr>
            <p:spPr bwMode="auto">
              <a:xfrm>
                <a:off x="11015478" y="8443745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5" name="Freeform 765"/>
              <p:cNvSpPr>
                <a:spLocks/>
              </p:cNvSpPr>
              <p:nvPr/>
            </p:nvSpPr>
            <p:spPr bwMode="auto">
              <a:xfrm>
                <a:off x="10929493" y="8453303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6" name="Freeform 766"/>
              <p:cNvSpPr>
                <a:spLocks/>
              </p:cNvSpPr>
              <p:nvPr/>
            </p:nvSpPr>
            <p:spPr bwMode="auto">
              <a:xfrm>
                <a:off x="10919937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7" name="Freeform 767"/>
              <p:cNvSpPr>
                <a:spLocks/>
              </p:cNvSpPr>
              <p:nvPr/>
            </p:nvSpPr>
            <p:spPr bwMode="auto">
              <a:xfrm>
                <a:off x="10900829" y="7733369"/>
                <a:ext cx="560509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8" name="Freeform 768"/>
              <p:cNvSpPr>
                <a:spLocks/>
              </p:cNvSpPr>
              <p:nvPr/>
            </p:nvSpPr>
            <p:spPr bwMode="auto">
              <a:xfrm>
                <a:off x="10900829" y="8258982"/>
                <a:ext cx="270700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9" name="Freeform 769"/>
              <p:cNvSpPr>
                <a:spLocks/>
              </p:cNvSpPr>
              <p:nvPr/>
            </p:nvSpPr>
            <p:spPr bwMode="auto">
              <a:xfrm>
                <a:off x="11136499" y="7838490"/>
                <a:ext cx="783439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0" name="Freeform 770"/>
              <p:cNvSpPr>
                <a:spLocks/>
              </p:cNvSpPr>
              <p:nvPr/>
            </p:nvSpPr>
            <p:spPr bwMode="auto">
              <a:xfrm>
                <a:off x="12814845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1" name="Freeform 771"/>
              <p:cNvSpPr>
                <a:spLocks/>
              </p:cNvSpPr>
              <p:nvPr/>
            </p:nvSpPr>
            <p:spPr bwMode="auto">
              <a:xfrm>
                <a:off x="12050511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2" name="Freeform 772"/>
              <p:cNvSpPr>
                <a:spLocks/>
              </p:cNvSpPr>
              <p:nvPr/>
            </p:nvSpPr>
            <p:spPr bwMode="auto">
              <a:xfrm>
                <a:off x="12133317" y="7424369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3" name="Freeform 773"/>
              <p:cNvSpPr>
                <a:spLocks/>
              </p:cNvSpPr>
              <p:nvPr/>
            </p:nvSpPr>
            <p:spPr bwMode="auto">
              <a:xfrm>
                <a:off x="10910384" y="7714256"/>
                <a:ext cx="391721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4" name="Freeform 774"/>
              <p:cNvSpPr>
                <a:spLocks/>
              </p:cNvSpPr>
              <p:nvPr/>
            </p:nvSpPr>
            <p:spPr bwMode="auto">
              <a:xfrm>
                <a:off x="11098281" y="7265092"/>
                <a:ext cx="560509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5" name="Freeform 775"/>
              <p:cNvSpPr>
                <a:spLocks/>
              </p:cNvSpPr>
              <p:nvPr/>
            </p:nvSpPr>
            <p:spPr bwMode="auto">
              <a:xfrm>
                <a:off x="11295736" y="7220495"/>
                <a:ext cx="968154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" name="Freeform 776"/>
              <p:cNvSpPr>
                <a:spLocks/>
              </p:cNvSpPr>
              <p:nvPr/>
            </p:nvSpPr>
            <p:spPr bwMode="auto">
              <a:xfrm>
                <a:off x="8295732" y="3719582"/>
                <a:ext cx="2850322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7" name="Freeform 777"/>
              <p:cNvSpPr>
                <a:spLocks/>
              </p:cNvSpPr>
              <p:nvPr/>
            </p:nvSpPr>
            <p:spPr bwMode="auto">
              <a:xfrm>
                <a:off x="9136497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8" name="Freeform 778"/>
              <p:cNvSpPr>
                <a:spLocks/>
              </p:cNvSpPr>
              <p:nvPr/>
            </p:nvSpPr>
            <p:spPr bwMode="auto">
              <a:xfrm>
                <a:off x="9184270" y="4965129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9" name="Freeform 779"/>
              <p:cNvSpPr>
                <a:spLocks/>
              </p:cNvSpPr>
              <p:nvPr/>
            </p:nvSpPr>
            <p:spPr bwMode="auto">
              <a:xfrm>
                <a:off x="9212932" y="3859745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0" name="Freeform 780"/>
              <p:cNvSpPr>
                <a:spLocks/>
              </p:cNvSpPr>
              <p:nvPr/>
            </p:nvSpPr>
            <p:spPr bwMode="auto">
              <a:xfrm>
                <a:off x="9528218" y="3776918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1" name="Freeform 782"/>
              <p:cNvSpPr>
                <a:spLocks/>
              </p:cNvSpPr>
              <p:nvPr/>
            </p:nvSpPr>
            <p:spPr bwMode="auto">
              <a:xfrm>
                <a:off x="10735225" y="3897972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2" name="Freeform 783"/>
              <p:cNvSpPr>
                <a:spLocks/>
              </p:cNvSpPr>
              <p:nvPr/>
            </p:nvSpPr>
            <p:spPr bwMode="auto">
              <a:xfrm>
                <a:off x="10808475" y="3936197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3" name="Freeform 784"/>
              <p:cNvSpPr>
                <a:spLocks/>
              </p:cNvSpPr>
              <p:nvPr/>
            </p:nvSpPr>
            <p:spPr bwMode="auto">
              <a:xfrm>
                <a:off x="10808475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4" name="Freeform 785"/>
              <p:cNvSpPr>
                <a:spLocks/>
              </p:cNvSpPr>
              <p:nvPr/>
            </p:nvSpPr>
            <p:spPr bwMode="auto">
              <a:xfrm>
                <a:off x="10827583" y="4589232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5" name="Freeform 786"/>
              <p:cNvSpPr>
                <a:spLocks/>
              </p:cNvSpPr>
              <p:nvPr/>
            </p:nvSpPr>
            <p:spPr bwMode="auto">
              <a:xfrm>
                <a:off x="10566434" y="4796294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6" name="Freeform 787"/>
              <p:cNvSpPr>
                <a:spLocks/>
              </p:cNvSpPr>
              <p:nvPr/>
            </p:nvSpPr>
            <p:spPr bwMode="auto">
              <a:xfrm>
                <a:off x="10537774" y="4777183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7" name="Freeform 788"/>
              <p:cNvSpPr>
                <a:spLocks/>
              </p:cNvSpPr>
              <p:nvPr/>
            </p:nvSpPr>
            <p:spPr bwMode="auto">
              <a:xfrm>
                <a:off x="10407201" y="4974685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8" name="Freeform 789"/>
              <p:cNvSpPr>
                <a:spLocks/>
              </p:cNvSpPr>
              <p:nvPr/>
            </p:nvSpPr>
            <p:spPr bwMode="auto">
              <a:xfrm>
                <a:off x="9305288" y="5067067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9" name="Freeform 790"/>
              <p:cNvSpPr>
                <a:spLocks/>
              </p:cNvSpPr>
              <p:nvPr/>
            </p:nvSpPr>
            <p:spPr bwMode="auto">
              <a:xfrm>
                <a:off x="9222485" y="4946016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0" name="Freeform 791"/>
              <p:cNvSpPr>
                <a:spLocks/>
              </p:cNvSpPr>
              <p:nvPr/>
            </p:nvSpPr>
            <p:spPr bwMode="auto">
              <a:xfrm>
                <a:off x="10865798" y="4347133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1" name="Freeform 792"/>
              <p:cNvSpPr>
                <a:spLocks/>
              </p:cNvSpPr>
              <p:nvPr/>
            </p:nvSpPr>
            <p:spPr bwMode="auto">
              <a:xfrm>
                <a:off x="10789366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2" name="Freeform 793"/>
              <p:cNvSpPr>
                <a:spLocks/>
              </p:cNvSpPr>
              <p:nvPr/>
            </p:nvSpPr>
            <p:spPr bwMode="auto">
              <a:xfrm>
                <a:off x="10865798" y="4206968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3" name="Freeform 794"/>
              <p:cNvSpPr>
                <a:spLocks/>
              </p:cNvSpPr>
              <p:nvPr/>
            </p:nvSpPr>
            <p:spPr bwMode="auto">
              <a:xfrm>
                <a:off x="8314841" y="4394916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4" name="Freeform 795"/>
              <p:cNvSpPr>
                <a:spLocks/>
              </p:cNvSpPr>
              <p:nvPr/>
            </p:nvSpPr>
            <p:spPr bwMode="auto">
              <a:xfrm>
                <a:off x="8372164" y="4394916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5" name="Freeform 796"/>
              <p:cNvSpPr>
                <a:spLocks/>
              </p:cNvSpPr>
              <p:nvPr/>
            </p:nvSpPr>
            <p:spPr bwMode="auto">
              <a:xfrm>
                <a:off x="9445417" y="3802407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6" name="Freeform 797"/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39" name="Freeform 438"/>
            <p:cNvSpPr/>
            <p:nvPr/>
          </p:nvSpPr>
          <p:spPr>
            <a:xfrm rot="10800000">
              <a:off x="4277412" y="5908916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104131" y="7081691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5945575" y="9015549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9977471" y="5970499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13283898" y="9602051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10797969" y="6554786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4564263" y="5903117"/>
              <a:ext cx="2137638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AMERICA</a:t>
              </a:r>
            </a:p>
          </p:txBody>
        </p:sp>
        <p:sp>
          <p:nvSpPr>
            <p:cNvPr id="449" name="Freeform 448"/>
            <p:cNvSpPr/>
            <p:nvPr/>
          </p:nvSpPr>
          <p:spPr>
            <a:xfrm rot="10800000">
              <a:off x="6082767" y="7877863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450" name="TextBox 449"/>
            <p:cNvSpPr txBox="1"/>
            <p:nvPr/>
          </p:nvSpPr>
          <p:spPr>
            <a:xfrm>
              <a:off x="6564064" y="7872064"/>
              <a:ext cx="174874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BRAZIL</a:t>
              </a:r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17237042" y="10850497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2" name="TextBox 451"/>
            <p:cNvSpPr txBox="1"/>
            <p:nvPr/>
          </p:nvSpPr>
          <p:spPr>
            <a:xfrm>
              <a:off x="17160862" y="10160435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3" name="Shape 2934"/>
            <p:cNvSpPr/>
            <p:nvPr/>
          </p:nvSpPr>
          <p:spPr>
            <a:xfrm>
              <a:off x="15980315" y="10267488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54" name="TextBox 453"/>
            <p:cNvSpPr txBox="1"/>
            <p:nvPr/>
          </p:nvSpPr>
          <p:spPr>
            <a:xfrm>
              <a:off x="17237042" y="8529198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17160862" y="7839136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6" name="Shape 2934"/>
            <p:cNvSpPr/>
            <p:nvPr/>
          </p:nvSpPr>
          <p:spPr>
            <a:xfrm>
              <a:off x="15980315" y="7946190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57" name="TextBox 456"/>
            <p:cNvSpPr txBox="1"/>
            <p:nvPr/>
          </p:nvSpPr>
          <p:spPr>
            <a:xfrm>
              <a:off x="17237042" y="6184674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8" name="TextBox 457"/>
            <p:cNvSpPr txBox="1"/>
            <p:nvPr/>
          </p:nvSpPr>
          <p:spPr>
            <a:xfrm>
              <a:off x="17160862" y="5494613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9" name="Shape 2934"/>
            <p:cNvSpPr/>
            <p:nvPr/>
          </p:nvSpPr>
          <p:spPr>
            <a:xfrm>
              <a:off x="15980315" y="5601666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60" name="TextBox 459"/>
            <p:cNvSpPr txBox="1"/>
            <p:nvPr/>
          </p:nvSpPr>
          <p:spPr>
            <a:xfrm>
              <a:off x="17237042" y="3863378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61" name="TextBox 460"/>
            <p:cNvSpPr txBox="1"/>
            <p:nvPr/>
          </p:nvSpPr>
          <p:spPr>
            <a:xfrm>
              <a:off x="17160862" y="3173314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62" name="Shape 2934"/>
            <p:cNvSpPr/>
            <p:nvPr/>
          </p:nvSpPr>
          <p:spPr>
            <a:xfrm>
              <a:off x="15980315" y="3280368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63" name="Freeform 462"/>
            <p:cNvSpPr/>
            <p:nvPr/>
          </p:nvSpPr>
          <p:spPr>
            <a:xfrm rot="10800000">
              <a:off x="10162142" y="4852030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0570792" y="4846232"/>
              <a:ext cx="189404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EUROPE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731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76259" y="2065211"/>
            <a:ext cx="2609073" cy="727116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/>
            <a:r>
              <a:rPr lang="zh-CN" altLang="en-US" sz="4500" b="1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联系我们</a:t>
            </a:r>
            <a:endParaRPr lang="en-US" sz="4500" b="1" spc="4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微软雅黑" panose="020B0503020204020204" pitchFamily="34" charset="-122"/>
            </a:endParaRPr>
          </a:p>
        </p:txBody>
      </p:sp>
      <p:sp>
        <p:nvSpPr>
          <p:cNvPr id="9" name="Shape 2943"/>
          <p:cNvSpPr/>
          <p:nvPr/>
        </p:nvSpPr>
        <p:spPr>
          <a:xfrm>
            <a:off x="4299759" y="971675"/>
            <a:ext cx="645341" cy="788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00" y="11782"/>
                </a:moveTo>
                <a:lnTo>
                  <a:pt x="9600" y="10800"/>
                </a:lnTo>
                <a:lnTo>
                  <a:pt x="11400" y="10800"/>
                </a:lnTo>
                <a:cubicBezTo>
                  <a:pt x="11732" y="10800"/>
                  <a:pt x="12000" y="10580"/>
                  <a:pt x="12000" y="10309"/>
                </a:cubicBezTo>
                <a:lnTo>
                  <a:pt x="12000" y="2945"/>
                </a:lnTo>
                <a:lnTo>
                  <a:pt x="19940" y="2945"/>
                </a:lnTo>
                <a:lnTo>
                  <a:pt x="16886" y="7111"/>
                </a:lnTo>
                <a:lnTo>
                  <a:pt x="16894" y="7115"/>
                </a:lnTo>
                <a:cubicBezTo>
                  <a:pt x="16840" y="7189"/>
                  <a:pt x="16800" y="7272"/>
                  <a:pt x="16800" y="7364"/>
                </a:cubicBezTo>
                <a:cubicBezTo>
                  <a:pt x="16800" y="7457"/>
                  <a:pt x="16840" y="7538"/>
                  <a:pt x="16894" y="7612"/>
                </a:cubicBezTo>
                <a:lnTo>
                  <a:pt x="16886" y="7616"/>
                </a:lnTo>
                <a:lnTo>
                  <a:pt x="19940" y="11782"/>
                </a:lnTo>
                <a:cubicBezTo>
                  <a:pt x="19940" y="11782"/>
                  <a:pt x="9600" y="11782"/>
                  <a:pt x="9600" y="11782"/>
                </a:cubicBezTo>
                <a:close/>
                <a:moveTo>
                  <a:pt x="1200" y="982"/>
                </a:moveTo>
                <a:lnTo>
                  <a:pt x="10800" y="982"/>
                </a:lnTo>
                <a:lnTo>
                  <a:pt x="10800" y="9818"/>
                </a:lnTo>
                <a:lnTo>
                  <a:pt x="1200" y="9818"/>
                </a:lnTo>
                <a:cubicBezTo>
                  <a:pt x="1200" y="9818"/>
                  <a:pt x="1200" y="982"/>
                  <a:pt x="1200" y="982"/>
                </a:cubicBezTo>
                <a:close/>
                <a:moveTo>
                  <a:pt x="21514" y="12020"/>
                </a:moveTo>
                <a:lnTo>
                  <a:pt x="18100" y="7364"/>
                </a:lnTo>
                <a:lnTo>
                  <a:pt x="21514" y="2707"/>
                </a:lnTo>
                <a:lnTo>
                  <a:pt x="21506" y="2703"/>
                </a:lnTo>
                <a:cubicBezTo>
                  <a:pt x="21560" y="2629"/>
                  <a:pt x="21600" y="2547"/>
                  <a:pt x="21600" y="2455"/>
                </a:cubicBezTo>
                <a:cubicBezTo>
                  <a:pt x="21600" y="2183"/>
                  <a:pt x="21332" y="1964"/>
                  <a:pt x="21000" y="1964"/>
                </a:cubicBezTo>
                <a:lnTo>
                  <a:pt x="12000" y="1964"/>
                </a:lnTo>
                <a:lnTo>
                  <a:pt x="12000" y="491"/>
                </a:lnTo>
                <a:cubicBezTo>
                  <a:pt x="12000" y="220"/>
                  <a:pt x="11732" y="0"/>
                  <a:pt x="11400" y="0"/>
                </a:cubicBezTo>
                <a:lnTo>
                  <a:pt x="600" y="0"/>
                </a:lnTo>
                <a:cubicBezTo>
                  <a:pt x="268" y="0"/>
                  <a:pt x="0" y="220"/>
                  <a:pt x="0" y="491"/>
                </a:cubicBezTo>
                <a:lnTo>
                  <a:pt x="0" y="21109"/>
                </a:lnTo>
                <a:cubicBezTo>
                  <a:pt x="0" y="21380"/>
                  <a:pt x="268" y="21600"/>
                  <a:pt x="600" y="21600"/>
                </a:cubicBezTo>
                <a:cubicBezTo>
                  <a:pt x="932" y="21600"/>
                  <a:pt x="1200" y="21380"/>
                  <a:pt x="1200" y="21109"/>
                </a:cubicBezTo>
                <a:lnTo>
                  <a:pt x="1200" y="10800"/>
                </a:lnTo>
                <a:lnTo>
                  <a:pt x="8400" y="10800"/>
                </a:lnTo>
                <a:lnTo>
                  <a:pt x="8400" y="12273"/>
                </a:lnTo>
                <a:cubicBezTo>
                  <a:pt x="8400" y="12544"/>
                  <a:pt x="8668" y="12764"/>
                  <a:pt x="9000" y="12764"/>
                </a:cubicBezTo>
                <a:lnTo>
                  <a:pt x="21000" y="12764"/>
                </a:lnTo>
                <a:cubicBezTo>
                  <a:pt x="21332" y="12764"/>
                  <a:pt x="21600" y="12544"/>
                  <a:pt x="21600" y="12273"/>
                </a:cubicBezTo>
                <a:cubicBezTo>
                  <a:pt x="21600" y="12181"/>
                  <a:pt x="21560" y="12098"/>
                  <a:pt x="21506" y="12024"/>
                </a:cubicBezTo>
                <a:cubicBezTo>
                  <a:pt x="21506" y="12024"/>
                  <a:pt x="21514" y="12020"/>
                  <a:pt x="21514" y="120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6769932" y="3237999"/>
            <a:ext cx="1358834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www.yourdomin.com</a:t>
            </a:r>
          </a:p>
        </p:txBody>
      </p:sp>
      <p:sp>
        <p:nvSpPr>
          <p:cNvPr id="4" name="Oval 3"/>
          <p:cNvSpPr/>
          <p:nvPr/>
        </p:nvSpPr>
        <p:spPr>
          <a:xfrm>
            <a:off x="6193826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128139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Shape 2836"/>
          <p:cNvSpPr/>
          <p:nvPr/>
        </p:nvSpPr>
        <p:spPr>
          <a:xfrm>
            <a:off x="1249196" y="3382448"/>
            <a:ext cx="209550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1684067" y="3237999"/>
            <a:ext cx="155459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email@yourdomain.com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4237090" y="3237999"/>
            <a:ext cx="186916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123 </a:t>
            </a:r>
            <a:r>
              <a:rPr lang="en-US" sz="800" b="1" spc="113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shandongqingdao</a:t>
            </a: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 St, TX</a:t>
            </a:r>
          </a:p>
        </p:txBody>
      </p:sp>
      <p:sp>
        <p:nvSpPr>
          <p:cNvPr id="22" name="Oval 21"/>
          <p:cNvSpPr/>
          <p:nvPr/>
        </p:nvSpPr>
        <p:spPr>
          <a:xfrm>
            <a:off x="3660983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Shape 2934"/>
          <p:cNvSpPr/>
          <p:nvPr/>
        </p:nvSpPr>
        <p:spPr>
          <a:xfrm>
            <a:off x="3802218" y="3362435"/>
            <a:ext cx="152400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33" name="Shape 2944"/>
          <p:cNvSpPr/>
          <p:nvPr/>
        </p:nvSpPr>
        <p:spPr>
          <a:xfrm>
            <a:off x="6306486" y="3353880"/>
            <a:ext cx="209550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14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 animBg="1"/>
      <p:bldP spid="12" grpId="0"/>
      <p:bldP spid="4" grpId="0" animBg="1"/>
      <p:bldP spid="15" grpId="0" animBg="1"/>
      <p:bldP spid="16" grpId="0" animBg="1"/>
      <p:bldP spid="20" grpId="0"/>
      <p:bldP spid="21" grpId="0"/>
      <p:bldP spid="22" grpId="0" animBg="1"/>
      <p:bldP spid="23" grpId="0" animBg="1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"/>
</p:tagLst>
</file>

<file path=ppt/theme/theme1.xml><?xml version="1.0" encoding="utf-8"?>
<a:theme xmlns:a="http://schemas.openxmlformats.org/drawingml/2006/main" name="第一PPT，www.1ppt.com">
  <a:themeElements>
    <a:clrScheme name="Sphere Light 2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D4DBDD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29061</TotalTime>
  <Words>1411</Words>
  <Application>Microsoft Office PowerPoint</Application>
  <PresentationFormat>全屏显示(16:9)</PresentationFormat>
  <Paragraphs>188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Lato Light</vt:lpstr>
      <vt:lpstr>Montserrat</vt:lpstr>
      <vt:lpstr>Montserrat Semi</vt:lpstr>
      <vt:lpstr>Montserrat Semi Bold</vt:lpstr>
      <vt:lpstr>Nexa Bold</vt:lpstr>
      <vt:lpstr>Playfair Display SC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</dc:title>
  <dc:creator>第一PPT</dc:creator>
  <cp:keywords>www.1ppt.com</cp:keywords>
  <cp:lastModifiedBy>faith123</cp:lastModifiedBy>
  <cp:revision>5830</cp:revision>
  <dcterms:created xsi:type="dcterms:W3CDTF">2014-11-12T21:47:38Z</dcterms:created>
  <dcterms:modified xsi:type="dcterms:W3CDTF">2020-06-02T05:42:04Z</dcterms:modified>
</cp:coreProperties>
</file>