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9"/>
    <a:srgbClr val="FCFCFC"/>
    <a:srgbClr val="CCD0D1"/>
    <a:srgbClr val="D7D9E1"/>
    <a:srgbClr val="D5D8E3"/>
    <a:srgbClr val="DADBDE"/>
    <a:srgbClr val="D9DDE7"/>
    <a:srgbClr val="ECECEC"/>
    <a:srgbClr val="E2E2E2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10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2019/4/15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860032" y="343584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2019/4/15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0"/>
            <a:ext cx="9274221" cy="51434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252520" cy="1833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7854"/>
            <a:ext cx="9252520" cy="1636776"/>
          </a:xfrm>
          <a:prstGeom prst="rect">
            <a:avLst/>
          </a:prstGeom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3300784"/>
            <a:ext cx="9144000" cy="1833372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139952" y="336383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555776" y="2355726"/>
            <a:ext cx="496855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智慧林业解决方案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2555776" y="170765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60000"/>
                  <a:lumOff val="40000"/>
                </a:schemeClr>
              </a:solidFill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0679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0661" y="470202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9900" y="470202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69139" y="470202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28378" y="470202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7616" y="470202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5616" y="339502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9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 animBg="1"/>
      <p:bldP spid="2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337" y="123478"/>
            <a:ext cx="7005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5" cap="flat">
            <a:solidFill>
              <a:srgbClr val="24211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52520" cy="5143500"/>
          </a:xfrm>
          <a:prstGeom prst="rect">
            <a:avLst/>
          </a:prstGeom>
        </p:spPr>
      </p:pic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整体规模较小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市场认知度低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88768" y="300991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56648" y="23024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7211643" y="4135059"/>
            <a:ext cx="108000" cy="10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7416328" y="4135059"/>
            <a:ext cx="108000" cy="1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5756" y="4331300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87724" y="3478453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2158062" y="1714788"/>
            <a:ext cx="49685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bg1"/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</a:t>
            </a:r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PLAN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99641" y="1022654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58880" y="1022654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8119" y="1022654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7358" y="1022654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36596" y="1022654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87124" y="267494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5985</TotalTime>
  <Words>2920</Words>
  <Application>Microsoft Office PowerPoint</Application>
  <PresentationFormat>全屏显示(16:9)</PresentationFormat>
  <Paragraphs>462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>第一PPT</dc:creator>
  <cp:keywords>www.1ppt.com</cp:keywords>
  <cp:lastModifiedBy>faith123</cp:lastModifiedBy>
  <cp:revision>304</cp:revision>
  <dcterms:created xsi:type="dcterms:W3CDTF">2015-04-24T01:01:13Z</dcterms:created>
  <dcterms:modified xsi:type="dcterms:W3CDTF">2019-04-15T05:42:37Z</dcterms:modified>
</cp:coreProperties>
</file>