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68" r:id="rId2"/>
    <p:sldId id="269" r:id="rId3"/>
    <p:sldId id="258" r:id="rId4"/>
    <p:sldId id="265" r:id="rId5"/>
    <p:sldId id="260" r:id="rId6"/>
    <p:sldId id="262" r:id="rId7"/>
    <p:sldId id="261" r:id="rId8"/>
    <p:sldId id="263" r:id="rId9"/>
  </p:sldIdLst>
  <p:sldSz cx="9144000" cy="5143500" type="screen16x9"/>
  <p:notesSz cx="6858000" cy="9144000"/>
  <p:embeddedFontLst>
    <p:embeddedFont>
      <p:font typeface="楷体" pitchFamily="49" charset="-122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华文细黑" pitchFamily="2" charset="-122"/>
      <p:regular r:id="rId16"/>
    </p:embeddedFont>
    <p:embeddedFont>
      <p:font typeface="微软雅黑" pitchFamily="34" charset="-122"/>
      <p:regular r:id="rId17"/>
      <p:bold r:id="rId18"/>
    </p:embeddedFont>
    <p:embeddedFont>
      <p:font typeface="方正兰亭黑简体" charset="-122"/>
      <p:regular r:id="rId19"/>
    </p:embeddedFont>
    <p:embeddedFont>
      <p:font typeface="Lao UI" pitchFamily="34" charset="0"/>
      <p:regular r:id="rId20"/>
      <p:bold r:id="rId21"/>
    </p:embeddedFont>
  </p:embeddedFont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47E"/>
    <a:srgbClr val="D15D6B"/>
    <a:srgbClr val="FFD243"/>
    <a:srgbClr val="D7737F"/>
    <a:srgbClr val="E6A7AF"/>
    <a:srgbClr val="959192"/>
    <a:srgbClr val="061E37"/>
    <a:srgbClr val="064E88"/>
    <a:srgbClr val="0C517B"/>
    <a:srgbClr val="0F6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14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133CD-F98A-476C-BED7-21C0B705EB69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EFC8B-282D-42E1-9C6D-34A0E5AC91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48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FC8B-282D-42E1-9C6D-34A0E5AC91C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FC8B-282D-42E1-9C6D-34A0E5AC91C3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FC8B-282D-42E1-9C6D-34A0E5AC91C3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FC8B-282D-42E1-9C6D-34A0E5AC91C3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FC8B-282D-42E1-9C6D-34A0E5AC91C3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FC8B-282D-42E1-9C6D-34A0E5AC91C3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FC8B-282D-42E1-9C6D-34A0E5AC91C3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EFC8B-282D-42E1-9C6D-34A0E5AC91C3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6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F9F66-2864-4D6D-9526-B21279187299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DB91-2927-44FA-8DA4-C5258F8F5E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D:\PPT\&#40664;&#35748;\42&#27454;IOS&#39118;&#26684;PPT\&#32972;&#26223;&#38899;&#20048;\Jenny%20Owen%20Youngs-Here%20Is%20A%20Heart.mp3" TargetMode="External"/><Relationship Id="rId1" Type="http://schemas.microsoft.com/office/2007/relationships/media" Target="file:///D:\PPT\&#40664;&#35748;\42&#27454;IOS&#39118;&#26684;PPT\&#32972;&#26223;&#38899;&#20048;\Jenny%20Owen%20Youngs-Here%20Is%20A%20Heart.mp3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806594" y="1440114"/>
            <a:ext cx="1512000" cy="1512000"/>
            <a:chOff x="3806594" y="1973515"/>
            <a:chExt cx="1512000" cy="1512000"/>
          </a:xfrm>
        </p:grpSpPr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3806594" y="1973515"/>
              <a:ext cx="1512000" cy="1512000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8855" y="2034138"/>
              <a:ext cx="1367477" cy="1390754"/>
            </a:xfrm>
            <a:prstGeom prst="ellipse">
              <a:avLst/>
            </a:prstGeom>
          </p:spPr>
        </p:pic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623686" y="3075131"/>
            <a:ext cx="2035175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姓  名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xxx</a:t>
            </a:r>
            <a:endParaRPr lang="en-US" altLang="zh-CN" sz="16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23686" y="3478356"/>
            <a:ext cx="20351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求职意向</a:t>
            </a:r>
            <a:r>
              <a:rPr lang="zh-CN" altLang="en-US" sz="1400" spc="1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：</a:t>
            </a:r>
            <a:r>
              <a:rPr lang="en-US" altLang="zh-CN" sz="1400" spc="100" dirty="0" err="1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xxxx</a:t>
            </a:r>
            <a:endParaRPr lang="zh-CN" altLang="en-US" sz="1400" spc="1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16364" y="4004174"/>
            <a:ext cx="1606566" cy="301824"/>
            <a:chOff x="836818" y="3753259"/>
            <a:chExt cx="2443805" cy="459118"/>
          </a:xfrm>
        </p:grpSpPr>
        <p:grpSp>
          <p:nvGrpSpPr>
            <p:cNvPr id="18" name="组合 17"/>
            <p:cNvGrpSpPr>
              <a:grpSpLocks noChangeAspect="1"/>
            </p:cNvGrpSpPr>
            <p:nvPr/>
          </p:nvGrpSpPr>
          <p:grpSpPr>
            <a:xfrm flipH="1">
              <a:off x="836818" y="3753259"/>
              <a:ext cx="432000" cy="432000"/>
              <a:chOff x="6732588" y="3985538"/>
              <a:chExt cx="720826" cy="720826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732588" y="3985538"/>
                <a:ext cx="720826" cy="72082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6886574" y="4144979"/>
                <a:ext cx="353248" cy="358082"/>
              </a:xfrm>
              <a:custGeom>
                <a:avLst/>
                <a:gdLst>
                  <a:gd name="connsiteX0" fmla="*/ 378619 w 378619"/>
                  <a:gd name="connsiteY0" fmla="*/ 0 h 378618"/>
                  <a:gd name="connsiteX1" fmla="*/ 347663 w 378619"/>
                  <a:gd name="connsiteY1" fmla="*/ 338137 h 378618"/>
                  <a:gd name="connsiteX2" fmla="*/ 0 w 378619"/>
                  <a:gd name="connsiteY2" fmla="*/ 378618 h 378618"/>
                  <a:gd name="connsiteX3" fmla="*/ 97631 w 378619"/>
                  <a:gd name="connsiteY3" fmla="*/ 288131 h 378618"/>
                  <a:gd name="connsiteX4" fmla="*/ 292894 w 378619"/>
                  <a:gd name="connsiteY4" fmla="*/ 280987 h 378618"/>
                  <a:gd name="connsiteX5" fmla="*/ 297656 w 378619"/>
                  <a:gd name="connsiteY5" fmla="*/ 88106 h 378618"/>
                  <a:gd name="connsiteX6" fmla="*/ 378619 w 378619"/>
                  <a:gd name="connsiteY6" fmla="*/ 0 h 378618"/>
                  <a:gd name="connsiteX0-1" fmla="*/ 383381 w 383381"/>
                  <a:gd name="connsiteY0-2" fmla="*/ 0 h 385762"/>
                  <a:gd name="connsiteX1-3" fmla="*/ 347663 w 383381"/>
                  <a:gd name="connsiteY1-4" fmla="*/ 345281 h 385762"/>
                  <a:gd name="connsiteX2-5" fmla="*/ 0 w 383381"/>
                  <a:gd name="connsiteY2-6" fmla="*/ 385762 h 385762"/>
                  <a:gd name="connsiteX3-7" fmla="*/ 97631 w 383381"/>
                  <a:gd name="connsiteY3-8" fmla="*/ 295275 h 385762"/>
                  <a:gd name="connsiteX4-9" fmla="*/ 292894 w 383381"/>
                  <a:gd name="connsiteY4-10" fmla="*/ 288131 h 385762"/>
                  <a:gd name="connsiteX5-11" fmla="*/ 297656 w 383381"/>
                  <a:gd name="connsiteY5-12" fmla="*/ 95250 h 385762"/>
                  <a:gd name="connsiteX6-13" fmla="*/ 383381 w 383381"/>
                  <a:gd name="connsiteY6-14" fmla="*/ 0 h 385762"/>
                  <a:gd name="connsiteX0-15" fmla="*/ 383381 w 444075"/>
                  <a:gd name="connsiteY0-16" fmla="*/ 0 h 385762"/>
                  <a:gd name="connsiteX1-17" fmla="*/ 347663 w 444075"/>
                  <a:gd name="connsiteY1-18" fmla="*/ 345281 h 385762"/>
                  <a:gd name="connsiteX2-19" fmla="*/ 0 w 444075"/>
                  <a:gd name="connsiteY2-20" fmla="*/ 385762 h 385762"/>
                  <a:gd name="connsiteX3-21" fmla="*/ 97631 w 444075"/>
                  <a:gd name="connsiteY3-22" fmla="*/ 295275 h 385762"/>
                  <a:gd name="connsiteX4-23" fmla="*/ 292894 w 444075"/>
                  <a:gd name="connsiteY4-24" fmla="*/ 288131 h 385762"/>
                  <a:gd name="connsiteX5-25" fmla="*/ 297656 w 444075"/>
                  <a:gd name="connsiteY5-26" fmla="*/ 95250 h 385762"/>
                  <a:gd name="connsiteX6-27" fmla="*/ 383381 w 444075"/>
                  <a:gd name="connsiteY6-28" fmla="*/ 0 h 385762"/>
                  <a:gd name="connsiteX0-29" fmla="*/ 383381 w 445902"/>
                  <a:gd name="connsiteY0-30" fmla="*/ 0 h 385762"/>
                  <a:gd name="connsiteX1-31" fmla="*/ 347663 w 445902"/>
                  <a:gd name="connsiteY1-32" fmla="*/ 345281 h 385762"/>
                  <a:gd name="connsiteX2-33" fmla="*/ 0 w 445902"/>
                  <a:gd name="connsiteY2-34" fmla="*/ 385762 h 385762"/>
                  <a:gd name="connsiteX3-35" fmla="*/ 97631 w 445902"/>
                  <a:gd name="connsiteY3-36" fmla="*/ 295275 h 385762"/>
                  <a:gd name="connsiteX4-37" fmla="*/ 292894 w 445902"/>
                  <a:gd name="connsiteY4-38" fmla="*/ 288131 h 385762"/>
                  <a:gd name="connsiteX5-39" fmla="*/ 297656 w 445902"/>
                  <a:gd name="connsiteY5-40" fmla="*/ 95250 h 385762"/>
                  <a:gd name="connsiteX6-41" fmla="*/ 383381 w 445902"/>
                  <a:gd name="connsiteY6-42" fmla="*/ 0 h 385762"/>
                  <a:gd name="connsiteX0-43" fmla="*/ 383381 w 437481"/>
                  <a:gd name="connsiteY0-44" fmla="*/ 0 h 385762"/>
                  <a:gd name="connsiteX1-45" fmla="*/ 347663 w 437481"/>
                  <a:gd name="connsiteY1-46" fmla="*/ 345281 h 385762"/>
                  <a:gd name="connsiteX2-47" fmla="*/ 0 w 437481"/>
                  <a:gd name="connsiteY2-48" fmla="*/ 385762 h 385762"/>
                  <a:gd name="connsiteX3-49" fmla="*/ 97631 w 437481"/>
                  <a:gd name="connsiteY3-50" fmla="*/ 295275 h 385762"/>
                  <a:gd name="connsiteX4-51" fmla="*/ 292894 w 437481"/>
                  <a:gd name="connsiteY4-52" fmla="*/ 288131 h 385762"/>
                  <a:gd name="connsiteX5-53" fmla="*/ 297656 w 437481"/>
                  <a:gd name="connsiteY5-54" fmla="*/ 95250 h 385762"/>
                  <a:gd name="connsiteX6-55" fmla="*/ 383381 w 437481"/>
                  <a:gd name="connsiteY6-56" fmla="*/ 0 h 385762"/>
                  <a:gd name="connsiteX0-57" fmla="*/ 383381 w 437481"/>
                  <a:gd name="connsiteY0-58" fmla="*/ 0 h 439816"/>
                  <a:gd name="connsiteX1-59" fmla="*/ 347663 w 437481"/>
                  <a:gd name="connsiteY1-60" fmla="*/ 345281 h 439816"/>
                  <a:gd name="connsiteX2-61" fmla="*/ 0 w 437481"/>
                  <a:gd name="connsiteY2-62" fmla="*/ 385762 h 439816"/>
                  <a:gd name="connsiteX3-63" fmla="*/ 97631 w 437481"/>
                  <a:gd name="connsiteY3-64" fmla="*/ 295275 h 439816"/>
                  <a:gd name="connsiteX4-65" fmla="*/ 292894 w 437481"/>
                  <a:gd name="connsiteY4-66" fmla="*/ 288131 h 439816"/>
                  <a:gd name="connsiteX5-67" fmla="*/ 297656 w 437481"/>
                  <a:gd name="connsiteY5-68" fmla="*/ 95250 h 439816"/>
                  <a:gd name="connsiteX6-69" fmla="*/ 383381 w 437481"/>
                  <a:gd name="connsiteY6-70" fmla="*/ 0 h 439816"/>
                  <a:gd name="connsiteX0-71" fmla="*/ 383381 w 437481"/>
                  <a:gd name="connsiteY0-72" fmla="*/ 0 h 445872"/>
                  <a:gd name="connsiteX1-73" fmla="*/ 347663 w 437481"/>
                  <a:gd name="connsiteY1-74" fmla="*/ 345281 h 445872"/>
                  <a:gd name="connsiteX2-75" fmla="*/ 0 w 437481"/>
                  <a:gd name="connsiteY2-76" fmla="*/ 385762 h 445872"/>
                  <a:gd name="connsiteX3-77" fmla="*/ 97631 w 437481"/>
                  <a:gd name="connsiteY3-78" fmla="*/ 295275 h 445872"/>
                  <a:gd name="connsiteX4-79" fmla="*/ 292894 w 437481"/>
                  <a:gd name="connsiteY4-80" fmla="*/ 288131 h 445872"/>
                  <a:gd name="connsiteX5-81" fmla="*/ 297656 w 437481"/>
                  <a:gd name="connsiteY5-82" fmla="*/ 95250 h 445872"/>
                  <a:gd name="connsiteX6-83" fmla="*/ 383381 w 437481"/>
                  <a:gd name="connsiteY6-84" fmla="*/ 0 h 445872"/>
                  <a:gd name="connsiteX0-85" fmla="*/ 383381 w 437481"/>
                  <a:gd name="connsiteY0-86" fmla="*/ 0 h 445872"/>
                  <a:gd name="connsiteX1-87" fmla="*/ 347663 w 437481"/>
                  <a:gd name="connsiteY1-88" fmla="*/ 345281 h 445872"/>
                  <a:gd name="connsiteX2-89" fmla="*/ 0 w 437481"/>
                  <a:gd name="connsiteY2-90" fmla="*/ 385762 h 445872"/>
                  <a:gd name="connsiteX3-91" fmla="*/ 88106 w 437481"/>
                  <a:gd name="connsiteY3-92" fmla="*/ 302419 h 445872"/>
                  <a:gd name="connsiteX4-93" fmla="*/ 292894 w 437481"/>
                  <a:gd name="connsiteY4-94" fmla="*/ 288131 h 445872"/>
                  <a:gd name="connsiteX5-95" fmla="*/ 297656 w 437481"/>
                  <a:gd name="connsiteY5-96" fmla="*/ 95250 h 445872"/>
                  <a:gd name="connsiteX6-97" fmla="*/ 383381 w 437481"/>
                  <a:gd name="connsiteY6-98" fmla="*/ 0 h 445872"/>
                  <a:gd name="connsiteX0-99" fmla="*/ 383381 w 437481"/>
                  <a:gd name="connsiteY0-100" fmla="*/ 0 h 445872"/>
                  <a:gd name="connsiteX1-101" fmla="*/ 347663 w 437481"/>
                  <a:gd name="connsiteY1-102" fmla="*/ 345281 h 445872"/>
                  <a:gd name="connsiteX2-103" fmla="*/ 0 w 437481"/>
                  <a:gd name="connsiteY2-104" fmla="*/ 385762 h 445872"/>
                  <a:gd name="connsiteX3-105" fmla="*/ 88106 w 437481"/>
                  <a:gd name="connsiteY3-106" fmla="*/ 302419 h 445872"/>
                  <a:gd name="connsiteX4-107" fmla="*/ 292894 w 437481"/>
                  <a:gd name="connsiteY4-108" fmla="*/ 288131 h 445872"/>
                  <a:gd name="connsiteX5-109" fmla="*/ 297656 w 437481"/>
                  <a:gd name="connsiteY5-110" fmla="*/ 95250 h 445872"/>
                  <a:gd name="connsiteX6-111" fmla="*/ 383381 w 437481"/>
                  <a:gd name="connsiteY6-112" fmla="*/ 0 h 445872"/>
                  <a:gd name="connsiteX0-113" fmla="*/ 383381 w 437481"/>
                  <a:gd name="connsiteY0-114" fmla="*/ 0 h 445872"/>
                  <a:gd name="connsiteX1-115" fmla="*/ 347663 w 437481"/>
                  <a:gd name="connsiteY1-116" fmla="*/ 345281 h 445872"/>
                  <a:gd name="connsiteX2-117" fmla="*/ 0 w 437481"/>
                  <a:gd name="connsiteY2-118" fmla="*/ 385762 h 445872"/>
                  <a:gd name="connsiteX3-119" fmla="*/ 88106 w 437481"/>
                  <a:gd name="connsiteY3-120" fmla="*/ 302419 h 445872"/>
                  <a:gd name="connsiteX4-121" fmla="*/ 292894 w 437481"/>
                  <a:gd name="connsiteY4-122" fmla="*/ 288131 h 445872"/>
                  <a:gd name="connsiteX5-123" fmla="*/ 297656 w 437481"/>
                  <a:gd name="connsiteY5-124" fmla="*/ 95250 h 445872"/>
                  <a:gd name="connsiteX6-125" fmla="*/ 383381 w 437481"/>
                  <a:gd name="connsiteY6-126" fmla="*/ 0 h 445872"/>
                  <a:gd name="connsiteX0-127" fmla="*/ 383381 w 437481"/>
                  <a:gd name="connsiteY0-128" fmla="*/ 0 h 445872"/>
                  <a:gd name="connsiteX1-129" fmla="*/ 347663 w 437481"/>
                  <a:gd name="connsiteY1-130" fmla="*/ 345281 h 445872"/>
                  <a:gd name="connsiteX2-131" fmla="*/ 0 w 437481"/>
                  <a:gd name="connsiteY2-132" fmla="*/ 385762 h 445872"/>
                  <a:gd name="connsiteX3-133" fmla="*/ 88106 w 437481"/>
                  <a:gd name="connsiteY3-134" fmla="*/ 302419 h 445872"/>
                  <a:gd name="connsiteX4-135" fmla="*/ 292894 w 437481"/>
                  <a:gd name="connsiteY4-136" fmla="*/ 288131 h 445872"/>
                  <a:gd name="connsiteX5-137" fmla="*/ 297656 w 437481"/>
                  <a:gd name="connsiteY5-138" fmla="*/ 95250 h 445872"/>
                  <a:gd name="connsiteX6-139" fmla="*/ 383381 w 437481"/>
                  <a:gd name="connsiteY6-140" fmla="*/ 0 h 445872"/>
                  <a:gd name="connsiteX0-141" fmla="*/ 383381 w 437481"/>
                  <a:gd name="connsiteY0-142" fmla="*/ 0 h 445872"/>
                  <a:gd name="connsiteX1-143" fmla="*/ 347663 w 437481"/>
                  <a:gd name="connsiteY1-144" fmla="*/ 345281 h 445872"/>
                  <a:gd name="connsiteX2-145" fmla="*/ 0 w 437481"/>
                  <a:gd name="connsiteY2-146" fmla="*/ 385762 h 445872"/>
                  <a:gd name="connsiteX3-147" fmla="*/ 88106 w 437481"/>
                  <a:gd name="connsiteY3-148" fmla="*/ 302419 h 445872"/>
                  <a:gd name="connsiteX4-149" fmla="*/ 292894 w 437481"/>
                  <a:gd name="connsiteY4-150" fmla="*/ 288131 h 445872"/>
                  <a:gd name="connsiteX5-151" fmla="*/ 297656 w 437481"/>
                  <a:gd name="connsiteY5-152" fmla="*/ 95250 h 445872"/>
                  <a:gd name="connsiteX6-153" fmla="*/ 383381 w 437481"/>
                  <a:gd name="connsiteY6-154" fmla="*/ 0 h 445872"/>
                  <a:gd name="connsiteX0-155" fmla="*/ 383381 w 437481"/>
                  <a:gd name="connsiteY0-156" fmla="*/ 0 h 445872"/>
                  <a:gd name="connsiteX1-157" fmla="*/ 347663 w 437481"/>
                  <a:gd name="connsiteY1-158" fmla="*/ 345281 h 445872"/>
                  <a:gd name="connsiteX2-159" fmla="*/ 0 w 437481"/>
                  <a:gd name="connsiteY2-160" fmla="*/ 385762 h 445872"/>
                  <a:gd name="connsiteX3-161" fmla="*/ 88106 w 437481"/>
                  <a:gd name="connsiteY3-162" fmla="*/ 302419 h 445872"/>
                  <a:gd name="connsiteX4-163" fmla="*/ 292894 w 437481"/>
                  <a:gd name="connsiteY4-164" fmla="*/ 288131 h 445872"/>
                  <a:gd name="connsiteX5-165" fmla="*/ 297656 w 437481"/>
                  <a:gd name="connsiteY5-166" fmla="*/ 95250 h 445872"/>
                  <a:gd name="connsiteX6-167" fmla="*/ 383381 w 437481"/>
                  <a:gd name="connsiteY6-168" fmla="*/ 0 h 445872"/>
                  <a:gd name="connsiteX0-169" fmla="*/ 383381 w 437481"/>
                  <a:gd name="connsiteY0-170" fmla="*/ 0 h 445872"/>
                  <a:gd name="connsiteX1-171" fmla="*/ 347663 w 437481"/>
                  <a:gd name="connsiteY1-172" fmla="*/ 345281 h 445872"/>
                  <a:gd name="connsiteX2-173" fmla="*/ 0 w 437481"/>
                  <a:gd name="connsiteY2-174" fmla="*/ 385762 h 445872"/>
                  <a:gd name="connsiteX3-175" fmla="*/ 88106 w 437481"/>
                  <a:gd name="connsiteY3-176" fmla="*/ 302419 h 445872"/>
                  <a:gd name="connsiteX4-177" fmla="*/ 292894 w 437481"/>
                  <a:gd name="connsiteY4-178" fmla="*/ 288131 h 445872"/>
                  <a:gd name="connsiteX5-179" fmla="*/ 297656 w 437481"/>
                  <a:gd name="connsiteY5-180" fmla="*/ 95250 h 445872"/>
                  <a:gd name="connsiteX6-181" fmla="*/ 383381 w 437481"/>
                  <a:gd name="connsiteY6-182" fmla="*/ 0 h 445872"/>
                  <a:gd name="connsiteX0-183" fmla="*/ 383381 w 437481"/>
                  <a:gd name="connsiteY0-184" fmla="*/ 0 h 445872"/>
                  <a:gd name="connsiteX1-185" fmla="*/ 347663 w 437481"/>
                  <a:gd name="connsiteY1-186" fmla="*/ 345281 h 445872"/>
                  <a:gd name="connsiteX2-187" fmla="*/ 0 w 437481"/>
                  <a:gd name="connsiteY2-188" fmla="*/ 385762 h 445872"/>
                  <a:gd name="connsiteX3-189" fmla="*/ 102394 w 437481"/>
                  <a:gd name="connsiteY3-190" fmla="*/ 297657 h 445872"/>
                  <a:gd name="connsiteX4-191" fmla="*/ 292894 w 437481"/>
                  <a:gd name="connsiteY4-192" fmla="*/ 288131 h 445872"/>
                  <a:gd name="connsiteX5-193" fmla="*/ 297656 w 437481"/>
                  <a:gd name="connsiteY5-194" fmla="*/ 95250 h 445872"/>
                  <a:gd name="connsiteX6-195" fmla="*/ 383381 w 437481"/>
                  <a:gd name="connsiteY6-196" fmla="*/ 0 h 445872"/>
                  <a:gd name="connsiteX0-197" fmla="*/ 383381 w 437481"/>
                  <a:gd name="connsiteY0-198" fmla="*/ 0 h 445872"/>
                  <a:gd name="connsiteX1-199" fmla="*/ 347663 w 437481"/>
                  <a:gd name="connsiteY1-200" fmla="*/ 345281 h 445872"/>
                  <a:gd name="connsiteX2-201" fmla="*/ 0 w 437481"/>
                  <a:gd name="connsiteY2-202" fmla="*/ 385762 h 445872"/>
                  <a:gd name="connsiteX3-203" fmla="*/ 102394 w 437481"/>
                  <a:gd name="connsiteY3-204" fmla="*/ 297657 h 445872"/>
                  <a:gd name="connsiteX4-205" fmla="*/ 292894 w 437481"/>
                  <a:gd name="connsiteY4-206" fmla="*/ 288131 h 445872"/>
                  <a:gd name="connsiteX5-207" fmla="*/ 297656 w 437481"/>
                  <a:gd name="connsiteY5-208" fmla="*/ 95250 h 445872"/>
                  <a:gd name="connsiteX6-209" fmla="*/ 383381 w 437481"/>
                  <a:gd name="connsiteY6-210" fmla="*/ 0 h 445872"/>
                  <a:gd name="connsiteX0-211" fmla="*/ 383381 w 437481"/>
                  <a:gd name="connsiteY0-212" fmla="*/ 0 h 445872"/>
                  <a:gd name="connsiteX1-213" fmla="*/ 347663 w 437481"/>
                  <a:gd name="connsiteY1-214" fmla="*/ 345281 h 445872"/>
                  <a:gd name="connsiteX2-215" fmla="*/ 0 w 437481"/>
                  <a:gd name="connsiteY2-216" fmla="*/ 385762 h 445872"/>
                  <a:gd name="connsiteX3-217" fmla="*/ 102394 w 437481"/>
                  <a:gd name="connsiteY3-218" fmla="*/ 297657 h 445872"/>
                  <a:gd name="connsiteX4-219" fmla="*/ 292894 w 437481"/>
                  <a:gd name="connsiteY4-220" fmla="*/ 288131 h 445872"/>
                  <a:gd name="connsiteX5-221" fmla="*/ 297656 w 437481"/>
                  <a:gd name="connsiteY5-222" fmla="*/ 95250 h 445872"/>
                  <a:gd name="connsiteX6-223" fmla="*/ 383381 w 437481"/>
                  <a:gd name="connsiteY6-224" fmla="*/ 0 h 445872"/>
                  <a:gd name="connsiteX0-225" fmla="*/ 383381 w 437481"/>
                  <a:gd name="connsiteY0-226" fmla="*/ 0 h 445872"/>
                  <a:gd name="connsiteX1-227" fmla="*/ 347663 w 437481"/>
                  <a:gd name="connsiteY1-228" fmla="*/ 345281 h 445872"/>
                  <a:gd name="connsiteX2-229" fmla="*/ 0 w 437481"/>
                  <a:gd name="connsiteY2-230" fmla="*/ 385762 h 445872"/>
                  <a:gd name="connsiteX3-231" fmla="*/ 102394 w 437481"/>
                  <a:gd name="connsiteY3-232" fmla="*/ 297657 h 445872"/>
                  <a:gd name="connsiteX4-233" fmla="*/ 292894 w 437481"/>
                  <a:gd name="connsiteY4-234" fmla="*/ 288131 h 445872"/>
                  <a:gd name="connsiteX5-235" fmla="*/ 292894 w 437481"/>
                  <a:gd name="connsiteY5-236" fmla="*/ 102394 h 445872"/>
                  <a:gd name="connsiteX6-237" fmla="*/ 383381 w 437481"/>
                  <a:gd name="connsiteY6-238" fmla="*/ 0 h 445872"/>
                  <a:gd name="connsiteX0-239" fmla="*/ 383381 w 437481"/>
                  <a:gd name="connsiteY0-240" fmla="*/ 0 h 445872"/>
                  <a:gd name="connsiteX1-241" fmla="*/ 347663 w 437481"/>
                  <a:gd name="connsiteY1-242" fmla="*/ 345281 h 445872"/>
                  <a:gd name="connsiteX2-243" fmla="*/ 0 w 437481"/>
                  <a:gd name="connsiteY2-244" fmla="*/ 385762 h 445872"/>
                  <a:gd name="connsiteX3-245" fmla="*/ 102394 w 437481"/>
                  <a:gd name="connsiteY3-246" fmla="*/ 297657 h 445872"/>
                  <a:gd name="connsiteX4-247" fmla="*/ 292894 w 437481"/>
                  <a:gd name="connsiteY4-248" fmla="*/ 288131 h 445872"/>
                  <a:gd name="connsiteX5-249" fmla="*/ 292894 w 437481"/>
                  <a:gd name="connsiteY5-250" fmla="*/ 102394 h 445872"/>
                  <a:gd name="connsiteX6-251" fmla="*/ 383381 w 437481"/>
                  <a:gd name="connsiteY6-252" fmla="*/ 0 h 445872"/>
                  <a:gd name="connsiteX0-253" fmla="*/ 383381 w 437481"/>
                  <a:gd name="connsiteY0-254" fmla="*/ 0 h 445872"/>
                  <a:gd name="connsiteX1-255" fmla="*/ 347663 w 437481"/>
                  <a:gd name="connsiteY1-256" fmla="*/ 345281 h 445872"/>
                  <a:gd name="connsiteX2-257" fmla="*/ 0 w 437481"/>
                  <a:gd name="connsiteY2-258" fmla="*/ 385762 h 445872"/>
                  <a:gd name="connsiteX3-259" fmla="*/ 102394 w 437481"/>
                  <a:gd name="connsiteY3-260" fmla="*/ 297657 h 445872"/>
                  <a:gd name="connsiteX4-261" fmla="*/ 292894 w 437481"/>
                  <a:gd name="connsiteY4-262" fmla="*/ 288131 h 445872"/>
                  <a:gd name="connsiteX5-263" fmla="*/ 292894 w 437481"/>
                  <a:gd name="connsiteY5-264" fmla="*/ 102394 h 445872"/>
                  <a:gd name="connsiteX6-265" fmla="*/ 383381 w 437481"/>
                  <a:gd name="connsiteY6-266" fmla="*/ 0 h 445872"/>
                  <a:gd name="connsiteX0-267" fmla="*/ 383381 w 439854"/>
                  <a:gd name="connsiteY0-268" fmla="*/ 0 h 445872"/>
                  <a:gd name="connsiteX1-269" fmla="*/ 347663 w 439854"/>
                  <a:gd name="connsiteY1-270" fmla="*/ 345281 h 445872"/>
                  <a:gd name="connsiteX2-271" fmla="*/ 0 w 439854"/>
                  <a:gd name="connsiteY2-272" fmla="*/ 385762 h 445872"/>
                  <a:gd name="connsiteX3-273" fmla="*/ 102394 w 439854"/>
                  <a:gd name="connsiteY3-274" fmla="*/ 297657 h 445872"/>
                  <a:gd name="connsiteX4-275" fmla="*/ 292894 w 439854"/>
                  <a:gd name="connsiteY4-276" fmla="*/ 288131 h 445872"/>
                  <a:gd name="connsiteX5-277" fmla="*/ 292894 w 439854"/>
                  <a:gd name="connsiteY5-278" fmla="*/ 102394 h 445872"/>
                  <a:gd name="connsiteX6-279" fmla="*/ 383381 w 439854"/>
                  <a:gd name="connsiteY6-280" fmla="*/ 0 h 4458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439854" h="445872">
                    <a:moveTo>
                      <a:pt x="383381" y="0"/>
                    </a:moveTo>
                    <a:cubicBezTo>
                      <a:pt x="514350" y="167482"/>
                      <a:pt x="381000" y="306387"/>
                      <a:pt x="347663" y="345281"/>
                    </a:cubicBezTo>
                    <a:cubicBezTo>
                      <a:pt x="300831" y="389732"/>
                      <a:pt x="123032" y="522287"/>
                      <a:pt x="0" y="385762"/>
                    </a:cubicBezTo>
                    <a:cubicBezTo>
                      <a:pt x="24606" y="338931"/>
                      <a:pt x="65881" y="313531"/>
                      <a:pt x="102394" y="297657"/>
                    </a:cubicBezTo>
                    <a:cubicBezTo>
                      <a:pt x="203995" y="404813"/>
                      <a:pt x="267493" y="304800"/>
                      <a:pt x="292894" y="288131"/>
                    </a:cubicBezTo>
                    <a:cubicBezTo>
                      <a:pt x="340519" y="245269"/>
                      <a:pt x="369094" y="178593"/>
                      <a:pt x="292894" y="102394"/>
                    </a:cubicBezTo>
                    <a:cubicBezTo>
                      <a:pt x="297656" y="68262"/>
                      <a:pt x="342900" y="24606"/>
                      <a:pt x="383381" y="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218704" y="3795097"/>
              <a:ext cx="2061919" cy="417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666666666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962222" y="3949305"/>
            <a:ext cx="1971814" cy="369332"/>
            <a:chOff x="2605039" y="3687628"/>
            <a:chExt cx="2999397" cy="561807"/>
          </a:xfrm>
        </p:grpSpPr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2605039" y="3771092"/>
              <a:ext cx="432000" cy="432000"/>
              <a:chOff x="1692275" y="1131989"/>
              <a:chExt cx="720826" cy="720826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1692275" y="1131989"/>
                <a:ext cx="720826" cy="72082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圆角矩形 116"/>
              <p:cNvSpPr/>
              <p:nvPr/>
            </p:nvSpPr>
            <p:spPr>
              <a:xfrm>
                <a:off x="1888877" y="1369219"/>
                <a:ext cx="328067" cy="246366"/>
              </a:xfrm>
              <a:custGeom>
                <a:avLst/>
                <a:gdLst>
                  <a:gd name="connsiteX0" fmla="*/ 0 w 325686"/>
                  <a:gd name="connsiteY0" fmla="*/ 41062 h 246366"/>
                  <a:gd name="connsiteX1" fmla="*/ 41062 w 325686"/>
                  <a:gd name="connsiteY1" fmla="*/ 0 h 246366"/>
                  <a:gd name="connsiteX2" fmla="*/ 284624 w 325686"/>
                  <a:gd name="connsiteY2" fmla="*/ 0 h 246366"/>
                  <a:gd name="connsiteX3" fmla="*/ 325686 w 325686"/>
                  <a:gd name="connsiteY3" fmla="*/ 41062 h 246366"/>
                  <a:gd name="connsiteX4" fmla="*/ 325686 w 325686"/>
                  <a:gd name="connsiteY4" fmla="*/ 205304 h 246366"/>
                  <a:gd name="connsiteX5" fmla="*/ 284624 w 325686"/>
                  <a:gd name="connsiteY5" fmla="*/ 246366 h 246366"/>
                  <a:gd name="connsiteX6" fmla="*/ 41062 w 325686"/>
                  <a:gd name="connsiteY6" fmla="*/ 246366 h 246366"/>
                  <a:gd name="connsiteX7" fmla="*/ 0 w 325686"/>
                  <a:gd name="connsiteY7" fmla="*/ 205304 h 246366"/>
                  <a:gd name="connsiteX8" fmla="*/ 0 w 325686"/>
                  <a:gd name="connsiteY8" fmla="*/ 41062 h 246366"/>
                  <a:gd name="connsiteX0-1" fmla="*/ 0 w 325686"/>
                  <a:gd name="connsiteY0-2" fmla="*/ 41062 h 246366"/>
                  <a:gd name="connsiteX1-3" fmla="*/ 41062 w 325686"/>
                  <a:gd name="connsiteY1-4" fmla="*/ 0 h 246366"/>
                  <a:gd name="connsiteX2-5" fmla="*/ 284624 w 325686"/>
                  <a:gd name="connsiteY2-6" fmla="*/ 0 h 246366"/>
                  <a:gd name="connsiteX3-7" fmla="*/ 325686 w 325686"/>
                  <a:gd name="connsiteY3-8" fmla="*/ 41062 h 246366"/>
                  <a:gd name="connsiteX4-9" fmla="*/ 323304 w 325686"/>
                  <a:gd name="connsiteY4-10" fmla="*/ 80962 h 246366"/>
                  <a:gd name="connsiteX5-11" fmla="*/ 325686 w 325686"/>
                  <a:gd name="connsiteY5-12" fmla="*/ 205304 h 246366"/>
                  <a:gd name="connsiteX6-13" fmla="*/ 284624 w 325686"/>
                  <a:gd name="connsiteY6-14" fmla="*/ 246366 h 246366"/>
                  <a:gd name="connsiteX7-15" fmla="*/ 41062 w 325686"/>
                  <a:gd name="connsiteY7-16" fmla="*/ 246366 h 246366"/>
                  <a:gd name="connsiteX8-17" fmla="*/ 0 w 325686"/>
                  <a:gd name="connsiteY8-18" fmla="*/ 205304 h 246366"/>
                  <a:gd name="connsiteX9" fmla="*/ 0 w 325686"/>
                  <a:gd name="connsiteY9" fmla="*/ 41062 h 246366"/>
                  <a:gd name="connsiteX0-19" fmla="*/ 0 w 325686"/>
                  <a:gd name="connsiteY0-20" fmla="*/ 41062 h 246366"/>
                  <a:gd name="connsiteX1-21" fmla="*/ 41062 w 325686"/>
                  <a:gd name="connsiteY1-22" fmla="*/ 0 h 246366"/>
                  <a:gd name="connsiteX2-23" fmla="*/ 284624 w 325686"/>
                  <a:gd name="connsiteY2-24" fmla="*/ 0 h 246366"/>
                  <a:gd name="connsiteX3-25" fmla="*/ 325686 w 325686"/>
                  <a:gd name="connsiteY3-26" fmla="*/ 41062 h 246366"/>
                  <a:gd name="connsiteX4-27" fmla="*/ 323304 w 325686"/>
                  <a:gd name="connsiteY4-28" fmla="*/ 80962 h 246366"/>
                  <a:gd name="connsiteX5-29" fmla="*/ 325686 w 325686"/>
                  <a:gd name="connsiteY5-30" fmla="*/ 205304 h 246366"/>
                  <a:gd name="connsiteX6-31" fmla="*/ 284624 w 325686"/>
                  <a:gd name="connsiteY6-32" fmla="*/ 246366 h 246366"/>
                  <a:gd name="connsiteX7-33" fmla="*/ 41062 w 325686"/>
                  <a:gd name="connsiteY7-34" fmla="*/ 246366 h 246366"/>
                  <a:gd name="connsiteX8-35" fmla="*/ 0 w 325686"/>
                  <a:gd name="connsiteY8-36" fmla="*/ 205304 h 246366"/>
                  <a:gd name="connsiteX9-37" fmla="*/ 0 w 325686"/>
                  <a:gd name="connsiteY9-38" fmla="*/ 41062 h 246366"/>
                  <a:gd name="connsiteX0-39" fmla="*/ 323304 w 414744"/>
                  <a:gd name="connsiteY0-40" fmla="*/ 80962 h 246366"/>
                  <a:gd name="connsiteX1-41" fmla="*/ 325686 w 414744"/>
                  <a:gd name="connsiteY1-42" fmla="*/ 205304 h 246366"/>
                  <a:gd name="connsiteX2-43" fmla="*/ 284624 w 414744"/>
                  <a:gd name="connsiteY2-44" fmla="*/ 246366 h 246366"/>
                  <a:gd name="connsiteX3-45" fmla="*/ 41062 w 414744"/>
                  <a:gd name="connsiteY3-46" fmla="*/ 246366 h 246366"/>
                  <a:gd name="connsiteX4-47" fmla="*/ 0 w 414744"/>
                  <a:gd name="connsiteY4-48" fmla="*/ 205304 h 246366"/>
                  <a:gd name="connsiteX5-49" fmla="*/ 0 w 414744"/>
                  <a:gd name="connsiteY5-50" fmla="*/ 41062 h 246366"/>
                  <a:gd name="connsiteX6-51" fmla="*/ 41062 w 414744"/>
                  <a:gd name="connsiteY6-52" fmla="*/ 0 h 246366"/>
                  <a:gd name="connsiteX7-53" fmla="*/ 284624 w 414744"/>
                  <a:gd name="connsiteY7-54" fmla="*/ 0 h 246366"/>
                  <a:gd name="connsiteX8-55" fmla="*/ 325686 w 414744"/>
                  <a:gd name="connsiteY8-56" fmla="*/ 41062 h 246366"/>
                  <a:gd name="connsiteX9-57" fmla="*/ 414744 w 414744"/>
                  <a:gd name="connsiteY9-58" fmla="*/ 172402 h 246366"/>
                  <a:gd name="connsiteX0-59" fmla="*/ 323304 w 325686"/>
                  <a:gd name="connsiteY0-60" fmla="*/ 80962 h 246366"/>
                  <a:gd name="connsiteX1-61" fmla="*/ 325686 w 325686"/>
                  <a:gd name="connsiteY1-62" fmla="*/ 205304 h 246366"/>
                  <a:gd name="connsiteX2-63" fmla="*/ 284624 w 325686"/>
                  <a:gd name="connsiteY2-64" fmla="*/ 246366 h 246366"/>
                  <a:gd name="connsiteX3-65" fmla="*/ 41062 w 325686"/>
                  <a:gd name="connsiteY3-66" fmla="*/ 246366 h 246366"/>
                  <a:gd name="connsiteX4-67" fmla="*/ 0 w 325686"/>
                  <a:gd name="connsiteY4-68" fmla="*/ 205304 h 246366"/>
                  <a:gd name="connsiteX5-69" fmla="*/ 0 w 325686"/>
                  <a:gd name="connsiteY5-70" fmla="*/ 41062 h 246366"/>
                  <a:gd name="connsiteX6-71" fmla="*/ 41062 w 325686"/>
                  <a:gd name="connsiteY6-72" fmla="*/ 0 h 246366"/>
                  <a:gd name="connsiteX7-73" fmla="*/ 284624 w 325686"/>
                  <a:gd name="connsiteY7-74" fmla="*/ 0 h 246366"/>
                  <a:gd name="connsiteX8-75" fmla="*/ 325686 w 325686"/>
                  <a:gd name="connsiteY8-76" fmla="*/ 41062 h 246366"/>
                  <a:gd name="connsiteX9-77" fmla="*/ 176619 w 325686"/>
                  <a:gd name="connsiteY9-78" fmla="*/ 117633 h 246366"/>
                  <a:gd name="connsiteX0-79" fmla="*/ 323304 w 325686"/>
                  <a:gd name="connsiteY0-80" fmla="*/ 80962 h 246366"/>
                  <a:gd name="connsiteX1-81" fmla="*/ 325686 w 325686"/>
                  <a:gd name="connsiteY1-82" fmla="*/ 205304 h 246366"/>
                  <a:gd name="connsiteX2-83" fmla="*/ 284624 w 325686"/>
                  <a:gd name="connsiteY2-84" fmla="*/ 246366 h 246366"/>
                  <a:gd name="connsiteX3-85" fmla="*/ 41062 w 325686"/>
                  <a:gd name="connsiteY3-86" fmla="*/ 246366 h 246366"/>
                  <a:gd name="connsiteX4-87" fmla="*/ 0 w 325686"/>
                  <a:gd name="connsiteY4-88" fmla="*/ 205304 h 246366"/>
                  <a:gd name="connsiteX5-89" fmla="*/ 0 w 325686"/>
                  <a:gd name="connsiteY5-90" fmla="*/ 41062 h 246366"/>
                  <a:gd name="connsiteX6-91" fmla="*/ 41062 w 325686"/>
                  <a:gd name="connsiteY6-92" fmla="*/ 0 h 246366"/>
                  <a:gd name="connsiteX7-93" fmla="*/ 284624 w 325686"/>
                  <a:gd name="connsiteY7-94" fmla="*/ 0 h 246366"/>
                  <a:gd name="connsiteX8-95" fmla="*/ 325686 w 325686"/>
                  <a:gd name="connsiteY8-96" fmla="*/ 41062 h 246366"/>
                  <a:gd name="connsiteX9-97" fmla="*/ 237579 w 325686"/>
                  <a:gd name="connsiteY9-98" fmla="*/ 85725 h 246366"/>
                  <a:gd name="connsiteX10" fmla="*/ 176619 w 325686"/>
                  <a:gd name="connsiteY10" fmla="*/ 117633 h 246366"/>
                  <a:gd name="connsiteX0-99" fmla="*/ 323304 w 325686"/>
                  <a:gd name="connsiteY0-100" fmla="*/ 80962 h 246366"/>
                  <a:gd name="connsiteX1-101" fmla="*/ 325686 w 325686"/>
                  <a:gd name="connsiteY1-102" fmla="*/ 205304 h 246366"/>
                  <a:gd name="connsiteX2-103" fmla="*/ 284624 w 325686"/>
                  <a:gd name="connsiteY2-104" fmla="*/ 246366 h 246366"/>
                  <a:gd name="connsiteX3-105" fmla="*/ 41062 w 325686"/>
                  <a:gd name="connsiteY3-106" fmla="*/ 246366 h 246366"/>
                  <a:gd name="connsiteX4-107" fmla="*/ 0 w 325686"/>
                  <a:gd name="connsiteY4-108" fmla="*/ 205304 h 246366"/>
                  <a:gd name="connsiteX5-109" fmla="*/ 0 w 325686"/>
                  <a:gd name="connsiteY5-110" fmla="*/ 41062 h 246366"/>
                  <a:gd name="connsiteX6-111" fmla="*/ 41062 w 325686"/>
                  <a:gd name="connsiteY6-112" fmla="*/ 0 h 246366"/>
                  <a:gd name="connsiteX7-113" fmla="*/ 284624 w 325686"/>
                  <a:gd name="connsiteY7-114" fmla="*/ 0 h 246366"/>
                  <a:gd name="connsiteX8-115" fmla="*/ 325686 w 325686"/>
                  <a:gd name="connsiteY8-116" fmla="*/ 41062 h 246366"/>
                  <a:gd name="connsiteX9-117" fmla="*/ 237579 w 325686"/>
                  <a:gd name="connsiteY9-118" fmla="*/ 85725 h 246366"/>
                  <a:gd name="connsiteX10-119" fmla="*/ 176619 w 325686"/>
                  <a:gd name="connsiteY10-120" fmla="*/ 117633 h 246366"/>
                  <a:gd name="connsiteX0-121" fmla="*/ 323304 w 325686"/>
                  <a:gd name="connsiteY0-122" fmla="*/ 80962 h 246366"/>
                  <a:gd name="connsiteX1-123" fmla="*/ 325686 w 325686"/>
                  <a:gd name="connsiteY1-124" fmla="*/ 205304 h 246366"/>
                  <a:gd name="connsiteX2-125" fmla="*/ 284624 w 325686"/>
                  <a:gd name="connsiteY2-126" fmla="*/ 246366 h 246366"/>
                  <a:gd name="connsiteX3-127" fmla="*/ 41062 w 325686"/>
                  <a:gd name="connsiteY3-128" fmla="*/ 246366 h 246366"/>
                  <a:gd name="connsiteX4-129" fmla="*/ 0 w 325686"/>
                  <a:gd name="connsiteY4-130" fmla="*/ 205304 h 246366"/>
                  <a:gd name="connsiteX5-131" fmla="*/ 0 w 325686"/>
                  <a:gd name="connsiteY5-132" fmla="*/ 41062 h 246366"/>
                  <a:gd name="connsiteX6-133" fmla="*/ 41062 w 325686"/>
                  <a:gd name="connsiteY6-134" fmla="*/ 0 h 246366"/>
                  <a:gd name="connsiteX7-135" fmla="*/ 284624 w 325686"/>
                  <a:gd name="connsiteY7-136" fmla="*/ 0 h 246366"/>
                  <a:gd name="connsiteX8-137" fmla="*/ 325686 w 325686"/>
                  <a:gd name="connsiteY8-138" fmla="*/ 41062 h 246366"/>
                  <a:gd name="connsiteX9-139" fmla="*/ 237579 w 325686"/>
                  <a:gd name="connsiteY9-140" fmla="*/ 85725 h 246366"/>
                  <a:gd name="connsiteX10-141" fmla="*/ 57557 w 325686"/>
                  <a:gd name="connsiteY10-142" fmla="*/ 70008 h 246366"/>
                  <a:gd name="connsiteX0-143" fmla="*/ 323304 w 325686"/>
                  <a:gd name="connsiteY0-144" fmla="*/ 80962 h 246366"/>
                  <a:gd name="connsiteX1-145" fmla="*/ 325686 w 325686"/>
                  <a:gd name="connsiteY1-146" fmla="*/ 205304 h 246366"/>
                  <a:gd name="connsiteX2-147" fmla="*/ 284624 w 325686"/>
                  <a:gd name="connsiteY2-148" fmla="*/ 246366 h 246366"/>
                  <a:gd name="connsiteX3-149" fmla="*/ 41062 w 325686"/>
                  <a:gd name="connsiteY3-150" fmla="*/ 246366 h 246366"/>
                  <a:gd name="connsiteX4-151" fmla="*/ 0 w 325686"/>
                  <a:gd name="connsiteY4-152" fmla="*/ 205304 h 246366"/>
                  <a:gd name="connsiteX5-153" fmla="*/ 0 w 325686"/>
                  <a:gd name="connsiteY5-154" fmla="*/ 41062 h 246366"/>
                  <a:gd name="connsiteX6-155" fmla="*/ 41062 w 325686"/>
                  <a:gd name="connsiteY6-156" fmla="*/ 0 h 246366"/>
                  <a:gd name="connsiteX7-157" fmla="*/ 284624 w 325686"/>
                  <a:gd name="connsiteY7-158" fmla="*/ 0 h 246366"/>
                  <a:gd name="connsiteX8-159" fmla="*/ 325686 w 325686"/>
                  <a:gd name="connsiteY8-160" fmla="*/ 41062 h 246366"/>
                  <a:gd name="connsiteX9-161" fmla="*/ 168523 w 325686"/>
                  <a:gd name="connsiteY9-162" fmla="*/ 123825 h 246366"/>
                  <a:gd name="connsiteX10-163" fmla="*/ 57557 w 325686"/>
                  <a:gd name="connsiteY10-164" fmla="*/ 70008 h 246366"/>
                  <a:gd name="connsiteX0-165" fmla="*/ 323304 w 325686"/>
                  <a:gd name="connsiteY0-166" fmla="*/ 95249 h 246366"/>
                  <a:gd name="connsiteX1-167" fmla="*/ 325686 w 325686"/>
                  <a:gd name="connsiteY1-168" fmla="*/ 205304 h 246366"/>
                  <a:gd name="connsiteX2-169" fmla="*/ 284624 w 325686"/>
                  <a:gd name="connsiteY2-170" fmla="*/ 246366 h 246366"/>
                  <a:gd name="connsiteX3-171" fmla="*/ 41062 w 325686"/>
                  <a:gd name="connsiteY3-172" fmla="*/ 246366 h 246366"/>
                  <a:gd name="connsiteX4-173" fmla="*/ 0 w 325686"/>
                  <a:gd name="connsiteY4-174" fmla="*/ 205304 h 246366"/>
                  <a:gd name="connsiteX5-175" fmla="*/ 0 w 325686"/>
                  <a:gd name="connsiteY5-176" fmla="*/ 41062 h 246366"/>
                  <a:gd name="connsiteX6-177" fmla="*/ 41062 w 325686"/>
                  <a:gd name="connsiteY6-178" fmla="*/ 0 h 246366"/>
                  <a:gd name="connsiteX7-179" fmla="*/ 284624 w 325686"/>
                  <a:gd name="connsiteY7-180" fmla="*/ 0 h 246366"/>
                  <a:gd name="connsiteX8-181" fmla="*/ 325686 w 325686"/>
                  <a:gd name="connsiteY8-182" fmla="*/ 41062 h 246366"/>
                  <a:gd name="connsiteX9-183" fmla="*/ 168523 w 325686"/>
                  <a:gd name="connsiteY9-184" fmla="*/ 123825 h 246366"/>
                  <a:gd name="connsiteX10-185" fmla="*/ 57557 w 325686"/>
                  <a:gd name="connsiteY10-186" fmla="*/ 70008 h 246366"/>
                  <a:gd name="connsiteX0-187" fmla="*/ 328067 w 328067"/>
                  <a:gd name="connsiteY0-188" fmla="*/ 100011 h 246366"/>
                  <a:gd name="connsiteX1-189" fmla="*/ 325686 w 328067"/>
                  <a:gd name="connsiteY1-190" fmla="*/ 205304 h 246366"/>
                  <a:gd name="connsiteX2-191" fmla="*/ 284624 w 328067"/>
                  <a:gd name="connsiteY2-192" fmla="*/ 246366 h 246366"/>
                  <a:gd name="connsiteX3-193" fmla="*/ 41062 w 328067"/>
                  <a:gd name="connsiteY3-194" fmla="*/ 246366 h 246366"/>
                  <a:gd name="connsiteX4-195" fmla="*/ 0 w 328067"/>
                  <a:gd name="connsiteY4-196" fmla="*/ 205304 h 246366"/>
                  <a:gd name="connsiteX5-197" fmla="*/ 0 w 328067"/>
                  <a:gd name="connsiteY5-198" fmla="*/ 41062 h 246366"/>
                  <a:gd name="connsiteX6-199" fmla="*/ 41062 w 328067"/>
                  <a:gd name="connsiteY6-200" fmla="*/ 0 h 246366"/>
                  <a:gd name="connsiteX7-201" fmla="*/ 284624 w 328067"/>
                  <a:gd name="connsiteY7-202" fmla="*/ 0 h 246366"/>
                  <a:gd name="connsiteX8-203" fmla="*/ 325686 w 328067"/>
                  <a:gd name="connsiteY8-204" fmla="*/ 41062 h 246366"/>
                  <a:gd name="connsiteX9-205" fmla="*/ 168523 w 328067"/>
                  <a:gd name="connsiteY9-206" fmla="*/ 123825 h 246366"/>
                  <a:gd name="connsiteX10-207" fmla="*/ 57557 w 328067"/>
                  <a:gd name="connsiteY10-208" fmla="*/ 70008 h 24636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119" y="connsiteY10-120"/>
                  </a:cxn>
                </a:cxnLst>
                <a:rect l="l" t="t" r="r" b="b"/>
                <a:pathLst>
                  <a:path w="328067" h="246366">
                    <a:moveTo>
                      <a:pt x="328067" y="100011"/>
                    </a:moveTo>
                    <a:cubicBezTo>
                      <a:pt x="327273" y="135109"/>
                      <a:pt x="326480" y="170206"/>
                      <a:pt x="325686" y="205304"/>
                    </a:cubicBezTo>
                    <a:cubicBezTo>
                      <a:pt x="325686" y="227982"/>
                      <a:pt x="307302" y="246366"/>
                      <a:pt x="284624" y="246366"/>
                    </a:cubicBezTo>
                    <a:lnTo>
                      <a:pt x="41062" y="246366"/>
                    </a:lnTo>
                    <a:cubicBezTo>
                      <a:pt x="18384" y="246366"/>
                      <a:pt x="0" y="227982"/>
                      <a:pt x="0" y="205304"/>
                    </a:cubicBezTo>
                    <a:lnTo>
                      <a:pt x="0" y="41062"/>
                    </a:lnTo>
                    <a:cubicBezTo>
                      <a:pt x="0" y="18384"/>
                      <a:pt x="18384" y="0"/>
                      <a:pt x="41062" y="0"/>
                    </a:cubicBezTo>
                    <a:lnTo>
                      <a:pt x="284624" y="0"/>
                    </a:lnTo>
                    <a:cubicBezTo>
                      <a:pt x="307302" y="0"/>
                      <a:pt x="325686" y="18384"/>
                      <a:pt x="325686" y="41062"/>
                    </a:cubicBezTo>
                    <a:cubicBezTo>
                      <a:pt x="317845" y="55349"/>
                      <a:pt x="193368" y="111063"/>
                      <a:pt x="168523" y="123825"/>
                    </a:cubicBezTo>
                    <a:lnTo>
                      <a:pt x="57557" y="70008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3026471" y="3687628"/>
              <a:ext cx="2577965" cy="561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hr163@163.com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129434" y="3961035"/>
            <a:ext cx="1395625" cy="365760"/>
            <a:chOff x="5010474" y="3705460"/>
            <a:chExt cx="2122935" cy="556371"/>
          </a:xfrm>
        </p:grpSpPr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010474" y="3771092"/>
              <a:ext cx="432000" cy="432000"/>
              <a:chOff x="2413101" y="2573641"/>
              <a:chExt cx="720826" cy="720826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2413101" y="2573641"/>
                <a:ext cx="720826" cy="72082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>
                <a:off x="2589510" y="2735159"/>
                <a:ext cx="356772" cy="393905"/>
              </a:xfrm>
              <a:custGeom>
                <a:avLst/>
                <a:gdLst>
                  <a:gd name="connsiteX0" fmla="*/ 166687 w 335756"/>
                  <a:gd name="connsiteY0" fmla="*/ 0 h 414338"/>
                  <a:gd name="connsiteX1" fmla="*/ 19050 w 335756"/>
                  <a:gd name="connsiteY1" fmla="*/ 202406 h 414338"/>
                  <a:gd name="connsiteX2" fmla="*/ 26194 w 335756"/>
                  <a:gd name="connsiteY2" fmla="*/ 330994 h 414338"/>
                  <a:gd name="connsiteX3" fmla="*/ 40481 w 335756"/>
                  <a:gd name="connsiteY3" fmla="*/ 352425 h 414338"/>
                  <a:gd name="connsiteX4" fmla="*/ 0 w 335756"/>
                  <a:gd name="connsiteY4" fmla="*/ 385763 h 414338"/>
                  <a:gd name="connsiteX5" fmla="*/ 164306 w 335756"/>
                  <a:gd name="connsiteY5" fmla="*/ 414338 h 414338"/>
                  <a:gd name="connsiteX6" fmla="*/ 335756 w 335756"/>
                  <a:gd name="connsiteY6" fmla="*/ 390525 h 414338"/>
                  <a:gd name="connsiteX7" fmla="*/ 297656 w 335756"/>
                  <a:gd name="connsiteY7" fmla="*/ 352425 h 414338"/>
                  <a:gd name="connsiteX8" fmla="*/ 316706 w 335756"/>
                  <a:gd name="connsiteY8" fmla="*/ 330994 h 414338"/>
                  <a:gd name="connsiteX9" fmla="*/ 326231 w 335756"/>
                  <a:gd name="connsiteY9" fmla="*/ 197644 h 414338"/>
                  <a:gd name="connsiteX10" fmla="*/ 166687 w 335756"/>
                  <a:gd name="connsiteY10" fmla="*/ 0 h 414338"/>
                  <a:gd name="connsiteX0-1" fmla="*/ 166687 w 335756"/>
                  <a:gd name="connsiteY0-2" fmla="*/ 600 h 414938"/>
                  <a:gd name="connsiteX1-3" fmla="*/ 19050 w 335756"/>
                  <a:gd name="connsiteY1-4" fmla="*/ 203006 h 414938"/>
                  <a:gd name="connsiteX2-5" fmla="*/ 26194 w 335756"/>
                  <a:gd name="connsiteY2-6" fmla="*/ 331594 h 414938"/>
                  <a:gd name="connsiteX3-7" fmla="*/ 40481 w 335756"/>
                  <a:gd name="connsiteY3-8" fmla="*/ 353025 h 414938"/>
                  <a:gd name="connsiteX4-9" fmla="*/ 0 w 335756"/>
                  <a:gd name="connsiteY4-10" fmla="*/ 386363 h 414938"/>
                  <a:gd name="connsiteX5-11" fmla="*/ 164306 w 335756"/>
                  <a:gd name="connsiteY5-12" fmla="*/ 414938 h 414938"/>
                  <a:gd name="connsiteX6-13" fmla="*/ 335756 w 335756"/>
                  <a:gd name="connsiteY6-14" fmla="*/ 391125 h 414938"/>
                  <a:gd name="connsiteX7-15" fmla="*/ 297656 w 335756"/>
                  <a:gd name="connsiteY7-16" fmla="*/ 353025 h 414938"/>
                  <a:gd name="connsiteX8-17" fmla="*/ 316706 w 335756"/>
                  <a:gd name="connsiteY8-18" fmla="*/ 331594 h 414938"/>
                  <a:gd name="connsiteX9-19" fmla="*/ 326231 w 335756"/>
                  <a:gd name="connsiteY9-20" fmla="*/ 198244 h 414938"/>
                  <a:gd name="connsiteX10-21" fmla="*/ 166687 w 335756"/>
                  <a:gd name="connsiteY10-22" fmla="*/ 600 h 414938"/>
                  <a:gd name="connsiteX0-23" fmla="*/ 166687 w 335756"/>
                  <a:gd name="connsiteY0-24" fmla="*/ 600 h 414938"/>
                  <a:gd name="connsiteX1-25" fmla="*/ 4763 w 335756"/>
                  <a:gd name="connsiteY1-26" fmla="*/ 203006 h 414938"/>
                  <a:gd name="connsiteX2-27" fmla="*/ 26194 w 335756"/>
                  <a:gd name="connsiteY2-28" fmla="*/ 331594 h 414938"/>
                  <a:gd name="connsiteX3-29" fmla="*/ 40481 w 335756"/>
                  <a:gd name="connsiteY3-30" fmla="*/ 353025 h 414938"/>
                  <a:gd name="connsiteX4-31" fmla="*/ 0 w 335756"/>
                  <a:gd name="connsiteY4-32" fmla="*/ 386363 h 414938"/>
                  <a:gd name="connsiteX5-33" fmla="*/ 164306 w 335756"/>
                  <a:gd name="connsiteY5-34" fmla="*/ 414938 h 414938"/>
                  <a:gd name="connsiteX6-35" fmla="*/ 335756 w 335756"/>
                  <a:gd name="connsiteY6-36" fmla="*/ 391125 h 414938"/>
                  <a:gd name="connsiteX7-37" fmla="*/ 297656 w 335756"/>
                  <a:gd name="connsiteY7-38" fmla="*/ 353025 h 414938"/>
                  <a:gd name="connsiteX8-39" fmla="*/ 316706 w 335756"/>
                  <a:gd name="connsiteY8-40" fmla="*/ 331594 h 414938"/>
                  <a:gd name="connsiteX9-41" fmla="*/ 326231 w 335756"/>
                  <a:gd name="connsiteY9-42" fmla="*/ 198244 h 414938"/>
                  <a:gd name="connsiteX10-43" fmla="*/ 166687 w 335756"/>
                  <a:gd name="connsiteY10-44" fmla="*/ 600 h 414938"/>
                  <a:gd name="connsiteX0-45" fmla="*/ 166687 w 335756"/>
                  <a:gd name="connsiteY0-46" fmla="*/ 638 h 414976"/>
                  <a:gd name="connsiteX1-47" fmla="*/ 4763 w 335756"/>
                  <a:gd name="connsiteY1-48" fmla="*/ 203044 h 414976"/>
                  <a:gd name="connsiteX2-49" fmla="*/ 26194 w 335756"/>
                  <a:gd name="connsiteY2-50" fmla="*/ 331632 h 414976"/>
                  <a:gd name="connsiteX3-51" fmla="*/ 40481 w 335756"/>
                  <a:gd name="connsiteY3-52" fmla="*/ 353063 h 414976"/>
                  <a:gd name="connsiteX4-53" fmla="*/ 0 w 335756"/>
                  <a:gd name="connsiteY4-54" fmla="*/ 386401 h 414976"/>
                  <a:gd name="connsiteX5-55" fmla="*/ 164306 w 335756"/>
                  <a:gd name="connsiteY5-56" fmla="*/ 414976 h 414976"/>
                  <a:gd name="connsiteX6-57" fmla="*/ 335756 w 335756"/>
                  <a:gd name="connsiteY6-58" fmla="*/ 391163 h 414976"/>
                  <a:gd name="connsiteX7-59" fmla="*/ 297656 w 335756"/>
                  <a:gd name="connsiteY7-60" fmla="*/ 353063 h 414976"/>
                  <a:gd name="connsiteX8-61" fmla="*/ 316706 w 335756"/>
                  <a:gd name="connsiteY8-62" fmla="*/ 331632 h 414976"/>
                  <a:gd name="connsiteX9-63" fmla="*/ 326231 w 335756"/>
                  <a:gd name="connsiteY9-64" fmla="*/ 198282 h 414976"/>
                  <a:gd name="connsiteX10-65" fmla="*/ 166687 w 335756"/>
                  <a:gd name="connsiteY10-66" fmla="*/ 638 h 414976"/>
                  <a:gd name="connsiteX0-67" fmla="*/ 166687 w 335756"/>
                  <a:gd name="connsiteY0-68" fmla="*/ 638 h 414976"/>
                  <a:gd name="connsiteX1-69" fmla="*/ 14288 w 335756"/>
                  <a:gd name="connsiteY1-70" fmla="*/ 203044 h 414976"/>
                  <a:gd name="connsiteX2-71" fmla="*/ 26194 w 335756"/>
                  <a:gd name="connsiteY2-72" fmla="*/ 331632 h 414976"/>
                  <a:gd name="connsiteX3-73" fmla="*/ 40481 w 335756"/>
                  <a:gd name="connsiteY3-74" fmla="*/ 353063 h 414976"/>
                  <a:gd name="connsiteX4-75" fmla="*/ 0 w 335756"/>
                  <a:gd name="connsiteY4-76" fmla="*/ 386401 h 414976"/>
                  <a:gd name="connsiteX5-77" fmla="*/ 164306 w 335756"/>
                  <a:gd name="connsiteY5-78" fmla="*/ 414976 h 414976"/>
                  <a:gd name="connsiteX6-79" fmla="*/ 335756 w 335756"/>
                  <a:gd name="connsiteY6-80" fmla="*/ 391163 h 414976"/>
                  <a:gd name="connsiteX7-81" fmla="*/ 297656 w 335756"/>
                  <a:gd name="connsiteY7-82" fmla="*/ 353063 h 414976"/>
                  <a:gd name="connsiteX8-83" fmla="*/ 316706 w 335756"/>
                  <a:gd name="connsiteY8-84" fmla="*/ 331632 h 414976"/>
                  <a:gd name="connsiteX9-85" fmla="*/ 326231 w 335756"/>
                  <a:gd name="connsiteY9-86" fmla="*/ 198282 h 414976"/>
                  <a:gd name="connsiteX10-87" fmla="*/ 166687 w 335756"/>
                  <a:gd name="connsiteY10-88" fmla="*/ 638 h 414976"/>
                  <a:gd name="connsiteX0-89" fmla="*/ 166687 w 335756"/>
                  <a:gd name="connsiteY0-90" fmla="*/ 638 h 414976"/>
                  <a:gd name="connsiteX1-91" fmla="*/ 14288 w 335756"/>
                  <a:gd name="connsiteY1-92" fmla="*/ 203044 h 414976"/>
                  <a:gd name="connsiteX2-93" fmla="*/ 26194 w 335756"/>
                  <a:gd name="connsiteY2-94" fmla="*/ 331632 h 414976"/>
                  <a:gd name="connsiteX3-95" fmla="*/ 40481 w 335756"/>
                  <a:gd name="connsiteY3-96" fmla="*/ 353063 h 414976"/>
                  <a:gd name="connsiteX4-97" fmla="*/ 0 w 335756"/>
                  <a:gd name="connsiteY4-98" fmla="*/ 386401 h 414976"/>
                  <a:gd name="connsiteX5-99" fmla="*/ 164306 w 335756"/>
                  <a:gd name="connsiteY5-100" fmla="*/ 414976 h 414976"/>
                  <a:gd name="connsiteX6-101" fmla="*/ 335756 w 335756"/>
                  <a:gd name="connsiteY6-102" fmla="*/ 391163 h 414976"/>
                  <a:gd name="connsiteX7-103" fmla="*/ 297656 w 335756"/>
                  <a:gd name="connsiteY7-104" fmla="*/ 353063 h 414976"/>
                  <a:gd name="connsiteX8-105" fmla="*/ 316706 w 335756"/>
                  <a:gd name="connsiteY8-106" fmla="*/ 331632 h 414976"/>
                  <a:gd name="connsiteX9-107" fmla="*/ 326231 w 335756"/>
                  <a:gd name="connsiteY9-108" fmla="*/ 198282 h 414976"/>
                  <a:gd name="connsiteX10-109" fmla="*/ 166687 w 335756"/>
                  <a:gd name="connsiteY10-110" fmla="*/ 638 h 414976"/>
                  <a:gd name="connsiteX0-111" fmla="*/ 166687 w 335756"/>
                  <a:gd name="connsiteY0-112" fmla="*/ 610 h 414948"/>
                  <a:gd name="connsiteX1-113" fmla="*/ 14288 w 335756"/>
                  <a:gd name="connsiteY1-114" fmla="*/ 203016 h 414948"/>
                  <a:gd name="connsiteX2-115" fmla="*/ 26194 w 335756"/>
                  <a:gd name="connsiteY2-116" fmla="*/ 331604 h 414948"/>
                  <a:gd name="connsiteX3-117" fmla="*/ 40481 w 335756"/>
                  <a:gd name="connsiteY3-118" fmla="*/ 353035 h 414948"/>
                  <a:gd name="connsiteX4-119" fmla="*/ 0 w 335756"/>
                  <a:gd name="connsiteY4-120" fmla="*/ 386373 h 414948"/>
                  <a:gd name="connsiteX5-121" fmla="*/ 164306 w 335756"/>
                  <a:gd name="connsiteY5-122" fmla="*/ 414948 h 414948"/>
                  <a:gd name="connsiteX6-123" fmla="*/ 335756 w 335756"/>
                  <a:gd name="connsiteY6-124" fmla="*/ 391135 h 414948"/>
                  <a:gd name="connsiteX7-125" fmla="*/ 297656 w 335756"/>
                  <a:gd name="connsiteY7-126" fmla="*/ 353035 h 414948"/>
                  <a:gd name="connsiteX8-127" fmla="*/ 316706 w 335756"/>
                  <a:gd name="connsiteY8-128" fmla="*/ 331604 h 414948"/>
                  <a:gd name="connsiteX9-129" fmla="*/ 326231 w 335756"/>
                  <a:gd name="connsiteY9-130" fmla="*/ 198254 h 414948"/>
                  <a:gd name="connsiteX10-131" fmla="*/ 166687 w 335756"/>
                  <a:gd name="connsiteY10-132" fmla="*/ 610 h 414948"/>
                  <a:gd name="connsiteX0-133" fmla="*/ 178593 w 335756"/>
                  <a:gd name="connsiteY0-134" fmla="*/ 610 h 414948"/>
                  <a:gd name="connsiteX1-135" fmla="*/ 14288 w 335756"/>
                  <a:gd name="connsiteY1-136" fmla="*/ 203016 h 414948"/>
                  <a:gd name="connsiteX2-137" fmla="*/ 26194 w 335756"/>
                  <a:gd name="connsiteY2-138" fmla="*/ 331604 h 414948"/>
                  <a:gd name="connsiteX3-139" fmla="*/ 40481 w 335756"/>
                  <a:gd name="connsiteY3-140" fmla="*/ 353035 h 414948"/>
                  <a:gd name="connsiteX4-141" fmla="*/ 0 w 335756"/>
                  <a:gd name="connsiteY4-142" fmla="*/ 386373 h 414948"/>
                  <a:gd name="connsiteX5-143" fmla="*/ 164306 w 335756"/>
                  <a:gd name="connsiteY5-144" fmla="*/ 414948 h 414948"/>
                  <a:gd name="connsiteX6-145" fmla="*/ 335756 w 335756"/>
                  <a:gd name="connsiteY6-146" fmla="*/ 391135 h 414948"/>
                  <a:gd name="connsiteX7-147" fmla="*/ 297656 w 335756"/>
                  <a:gd name="connsiteY7-148" fmla="*/ 353035 h 414948"/>
                  <a:gd name="connsiteX8-149" fmla="*/ 316706 w 335756"/>
                  <a:gd name="connsiteY8-150" fmla="*/ 331604 h 414948"/>
                  <a:gd name="connsiteX9-151" fmla="*/ 326231 w 335756"/>
                  <a:gd name="connsiteY9-152" fmla="*/ 198254 h 414948"/>
                  <a:gd name="connsiteX10-153" fmla="*/ 178593 w 335756"/>
                  <a:gd name="connsiteY10-154" fmla="*/ 610 h 414948"/>
                  <a:gd name="connsiteX0-155" fmla="*/ 178593 w 335756"/>
                  <a:gd name="connsiteY0-156" fmla="*/ 874 h 415212"/>
                  <a:gd name="connsiteX1-157" fmla="*/ 14288 w 335756"/>
                  <a:gd name="connsiteY1-158" fmla="*/ 203280 h 415212"/>
                  <a:gd name="connsiteX2-159" fmla="*/ 26194 w 335756"/>
                  <a:gd name="connsiteY2-160" fmla="*/ 331868 h 415212"/>
                  <a:gd name="connsiteX3-161" fmla="*/ 40481 w 335756"/>
                  <a:gd name="connsiteY3-162" fmla="*/ 353299 h 415212"/>
                  <a:gd name="connsiteX4-163" fmla="*/ 0 w 335756"/>
                  <a:gd name="connsiteY4-164" fmla="*/ 386637 h 415212"/>
                  <a:gd name="connsiteX5-165" fmla="*/ 164306 w 335756"/>
                  <a:gd name="connsiteY5-166" fmla="*/ 415212 h 415212"/>
                  <a:gd name="connsiteX6-167" fmla="*/ 335756 w 335756"/>
                  <a:gd name="connsiteY6-168" fmla="*/ 391399 h 415212"/>
                  <a:gd name="connsiteX7-169" fmla="*/ 297656 w 335756"/>
                  <a:gd name="connsiteY7-170" fmla="*/ 353299 h 415212"/>
                  <a:gd name="connsiteX8-171" fmla="*/ 316706 w 335756"/>
                  <a:gd name="connsiteY8-172" fmla="*/ 331868 h 415212"/>
                  <a:gd name="connsiteX9-173" fmla="*/ 326231 w 335756"/>
                  <a:gd name="connsiteY9-174" fmla="*/ 198518 h 415212"/>
                  <a:gd name="connsiteX10-175" fmla="*/ 178593 w 335756"/>
                  <a:gd name="connsiteY10-176" fmla="*/ 874 h 415212"/>
                  <a:gd name="connsiteX0-177" fmla="*/ 178593 w 335756"/>
                  <a:gd name="connsiteY0-178" fmla="*/ 930 h 415268"/>
                  <a:gd name="connsiteX1-179" fmla="*/ 14288 w 335756"/>
                  <a:gd name="connsiteY1-180" fmla="*/ 203336 h 415268"/>
                  <a:gd name="connsiteX2-181" fmla="*/ 26194 w 335756"/>
                  <a:gd name="connsiteY2-182" fmla="*/ 331924 h 415268"/>
                  <a:gd name="connsiteX3-183" fmla="*/ 40481 w 335756"/>
                  <a:gd name="connsiteY3-184" fmla="*/ 353355 h 415268"/>
                  <a:gd name="connsiteX4-185" fmla="*/ 0 w 335756"/>
                  <a:gd name="connsiteY4-186" fmla="*/ 386693 h 415268"/>
                  <a:gd name="connsiteX5-187" fmla="*/ 164306 w 335756"/>
                  <a:gd name="connsiteY5-188" fmla="*/ 415268 h 415268"/>
                  <a:gd name="connsiteX6-189" fmla="*/ 335756 w 335756"/>
                  <a:gd name="connsiteY6-190" fmla="*/ 391455 h 415268"/>
                  <a:gd name="connsiteX7-191" fmla="*/ 297656 w 335756"/>
                  <a:gd name="connsiteY7-192" fmla="*/ 353355 h 415268"/>
                  <a:gd name="connsiteX8-193" fmla="*/ 316706 w 335756"/>
                  <a:gd name="connsiteY8-194" fmla="*/ 331924 h 415268"/>
                  <a:gd name="connsiteX9-195" fmla="*/ 326231 w 335756"/>
                  <a:gd name="connsiteY9-196" fmla="*/ 198574 h 415268"/>
                  <a:gd name="connsiteX10-197" fmla="*/ 178593 w 335756"/>
                  <a:gd name="connsiteY10-198" fmla="*/ 930 h 415268"/>
                  <a:gd name="connsiteX0-199" fmla="*/ 178593 w 335756"/>
                  <a:gd name="connsiteY0-200" fmla="*/ 930 h 415268"/>
                  <a:gd name="connsiteX1-201" fmla="*/ 14288 w 335756"/>
                  <a:gd name="connsiteY1-202" fmla="*/ 203336 h 415268"/>
                  <a:gd name="connsiteX2-203" fmla="*/ 26194 w 335756"/>
                  <a:gd name="connsiteY2-204" fmla="*/ 331924 h 415268"/>
                  <a:gd name="connsiteX3-205" fmla="*/ 40481 w 335756"/>
                  <a:gd name="connsiteY3-206" fmla="*/ 353355 h 415268"/>
                  <a:gd name="connsiteX4-207" fmla="*/ 0 w 335756"/>
                  <a:gd name="connsiteY4-208" fmla="*/ 386693 h 415268"/>
                  <a:gd name="connsiteX5-209" fmla="*/ 164306 w 335756"/>
                  <a:gd name="connsiteY5-210" fmla="*/ 415268 h 415268"/>
                  <a:gd name="connsiteX6-211" fmla="*/ 335756 w 335756"/>
                  <a:gd name="connsiteY6-212" fmla="*/ 391455 h 415268"/>
                  <a:gd name="connsiteX7-213" fmla="*/ 297656 w 335756"/>
                  <a:gd name="connsiteY7-214" fmla="*/ 353355 h 415268"/>
                  <a:gd name="connsiteX8-215" fmla="*/ 316706 w 335756"/>
                  <a:gd name="connsiteY8-216" fmla="*/ 331924 h 415268"/>
                  <a:gd name="connsiteX9-217" fmla="*/ 326231 w 335756"/>
                  <a:gd name="connsiteY9-218" fmla="*/ 198574 h 415268"/>
                  <a:gd name="connsiteX10-219" fmla="*/ 178593 w 335756"/>
                  <a:gd name="connsiteY10-220" fmla="*/ 930 h 415268"/>
                  <a:gd name="connsiteX0-221" fmla="*/ 178593 w 335756"/>
                  <a:gd name="connsiteY0-222" fmla="*/ 930 h 415268"/>
                  <a:gd name="connsiteX1-223" fmla="*/ 14288 w 335756"/>
                  <a:gd name="connsiteY1-224" fmla="*/ 203336 h 415268"/>
                  <a:gd name="connsiteX2-225" fmla="*/ 26194 w 335756"/>
                  <a:gd name="connsiteY2-226" fmla="*/ 331924 h 415268"/>
                  <a:gd name="connsiteX3-227" fmla="*/ 40481 w 335756"/>
                  <a:gd name="connsiteY3-228" fmla="*/ 353355 h 415268"/>
                  <a:gd name="connsiteX4-229" fmla="*/ 0 w 335756"/>
                  <a:gd name="connsiteY4-230" fmla="*/ 386693 h 415268"/>
                  <a:gd name="connsiteX5-231" fmla="*/ 164306 w 335756"/>
                  <a:gd name="connsiteY5-232" fmla="*/ 415268 h 415268"/>
                  <a:gd name="connsiteX6-233" fmla="*/ 335756 w 335756"/>
                  <a:gd name="connsiteY6-234" fmla="*/ 391455 h 415268"/>
                  <a:gd name="connsiteX7-235" fmla="*/ 297656 w 335756"/>
                  <a:gd name="connsiteY7-236" fmla="*/ 353355 h 415268"/>
                  <a:gd name="connsiteX8-237" fmla="*/ 316706 w 335756"/>
                  <a:gd name="connsiteY8-238" fmla="*/ 331924 h 415268"/>
                  <a:gd name="connsiteX9-239" fmla="*/ 326231 w 335756"/>
                  <a:gd name="connsiteY9-240" fmla="*/ 198574 h 415268"/>
                  <a:gd name="connsiteX10-241" fmla="*/ 178593 w 335756"/>
                  <a:gd name="connsiteY10-242" fmla="*/ 930 h 415268"/>
                  <a:gd name="connsiteX0-243" fmla="*/ 178593 w 335756"/>
                  <a:gd name="connsiteY0-244" fmla="*/ 930 h 415268"/>
                  <a:gd name="connsiteX1-245" fmla="*/ 14288 w 335756"/>
                  <a:gd name="connsiteY1-246" fmla="*/ 203336 h 415268"/>
                  <a:gd name="connsiteX2-247" fmla="*/ 26194 w 335756"/>
                  <a:gd name="connsiteY2-248" fmla="*/ 331924 h 415268"/>
                  <a:gd name="connsiteX3-249" fmla="*/ 40481 w 335756"/>
                  <a:gd name="connsiteY3-250" fmla="*/ 353355 h 415268"/>
                  <a:gd name="connsiteX4-251" fmla="*/ 0 w 335756"/>
                  <a:gd name="connsiteY4-252" fmla="*/ 386693 h 415268"/>
                  <a:gd name="connsiteX5-253" fmla="*/ 164306 w 335756"/>
                  <a:gd name="connsiteY5-254" fmla="*/ 415268 h 415268"/>
                  <a:gd name="connsiteX6-255" fmla="*/ 335756 w 335756"/>
                  <a:gd name="connsiteY6-256" fmla="*/ 391455 h 415268"/>
                  <a:gd name="connsiteX7-257" fmla="*/ 297656 w 335756"/>
                  <a:gd name="connsiteY7-258" fmla="*/ 353355 h 415268"/>
                  <a:gd name="connsiteX8-259" fmla="*/ 316706 w 335756"/>
                  <a:gd name="connsiteY8-260" fmla="*/ 331924 h 415268"/>
                  <a:gd name="connsiteX9-261" fmla="*/ 326231 w 335756"/>
                  <a:gd name="connsiteY9-262" fmla="*/ 198574 h 415268"/>
                  <a:gd name="connsiteX10-263" fmla="*/ 178593 w 335756"/>
                  <a:gd name="connsiteY10-264" fmla="*/ 930 h 415268"/>
                  <a:gd name="connsiteX0-265" fmla="*/ 178593 w 373856"/>
                  <a:gd name="connsiteY0-266" fmla="*/ 930 h 415268"/>
                  <a:gd name="connsiteX1-267" fmla="*/ 14288 w 373856"/>
                  <a:gd name="connsiteY1-268" fmla="*/ 203336 h 415268"/>
                  <a:gd name="connsiteX2-269" fmla="*/ 26194 w 373856"/>
                  <a:gd name="connsiteY2-270" fmla="*/ 331924 h 415268"/>
                  <a:gd name="connsiteX3-271" fmla="*/ 40481 w 373856"/>
                  <a:gd name="connsiteY3-272" fmla="*/ 353355 h 415268"/>
                  <a:gd name="connsiteX4-273" fmla="*/ 0 w 373856"/>
                  <a:gd name="connsiteY4-274" fmla="*/ 386693 h 415268"/>
                  <a:gd name="connsiteX5-275" fmla="*/ 164306 w 373856"/>
                  <a:gd name="connsiteY5-276" fmla="*/ 415268 h 415268"/>
                  <a:gd name="connsiteX6-277" fmla="*/ 335756 w 373856"/>
                  <a:gd name="connsiteY6-278" fmla="*/ 391455 h 415268"/>
                  <a:gd name="connsiteX7-279" fmla="*/ 297656 w 373856"/>
                  <a:gd name="connsiteY7-280" fmla="*/ 353355 h 415268"/>
                  <a:gd name="connsiteX8-281" fmla="*/ 316706 w 373856"/>
                  <a:gd name="connsiteY8-282" fmla="*/ 331924 h 415268"/>
                  <a:gd name="connsiteX9-283" fmla="*/ 373856 w 373856"/>
                  <a:gd name="connsiteY9-284" fmla="*/ 198574 h 415268"/>
                  <a:gd name="connsiteX10-285" fmla="*/ 178593 w 373856"/>
                  <a:gd name="connsiteY10-286" fmla="*/ 930 h 415268"/>
                  <a:gd name="connsiteX0-287" fmla="*/ 178593 w 335756"/>
                  <a:gd name="connsiteY0-288" fmla="*/ 930 h 415268"/>
                  <a:gd name="connsiteX1-289" fmla="*/ 14288 w 335756"/>
                  <a:gd name="connsiteY1-290" fmla="*/ 203336 h 415268"/>
                  <a:gd name="connsiteX2-291" fmla="*/ 26194 w 335756"/>
                  <a:gd name="connsiteY2-292" fmla="*/ 331924 h 415268"/>
                  <a:gd name="connsiteX3-293" fmla="*/ 40481 w 335756"/>
                  <a:gd name="connsiteY3-294" fmla="*/ 353355 h 415268"/>
                  <a:gd name="connsiteX4-295" fmla="*/ 0 w 335756"/>
                  <a:gd name="connsiteY4-296" fmla="*/ 386693 h 415268"/>
                  <a:gd name="connsiteX5-297" fmla="*/ 164306 w 335756"/>
                  <a:gd name="connsiteY5-298" fmla="*/ 415268 h 415268"/>
                  <a:gd name="connsiteX6-299" fmla="*/ 335756 w 335756"/>
                  <a:gd name="connsiteY6-300" fmla="*/ 391455 h 415268"/>
                  <a:gd name="connsiteX7-301" fmla="*/ 297656 w 335756"/>
                  <a:gd name="connsiteY7-302" fmla="*/ 353355 h 415268"/>
                  <a:gd name="connsiteX8-303" fmla="*/ 316706 w 335756"/>
                  <a:gd name="connsiteY8-304" fmla="*/ 331924 h 415268"/>
                  <a:gd name="connsiteX9-305" fmla="*/ 323850 w 335756"/>
                  <a:gd name="connsiteY9-306" fmla="*/ 203337 h 415268"/>
                  <a:gd name="connsiteX10-307" fmla="*/ 178593 w 335756"/>
                  <a:gd name="connsiteY10-308" fmla="*/ 930 h 415268"/>
                  <a:gd name="connsiteX0-309" fmla="*/ 178593 w 335756"/>
                  <a:gd name="connsiteY0-310" fmla="*/ 930 h 415268"/>
                  <a:gd name="connsiteX1-311" fmla="*/ 14288 w 335756"/>
                  <a:gd name="connsiteY1-312" fmla="*/ 203336 h 415268"/>
                  <a:gd name="connsiteX2-313" fmla="*/ 26194 w 335756"/>
                  <a:gd name="connsiteY2-314" fmla="*/ 331924 h 415268"/>
                  <a:gd name="connsiteX3-315" fmla="*/ 40481 w 335756"/>
                  <a:gd name="connsiteY3-316" fmla="*/ 353355 h 415268"/>
                  <a:gd name="connsiteX4-317" fmla="*/ 0 w 335756"/>
                  <a:gd name="connsiteY4-318" fmla="*/ 386693 h 415268"/>
                  <a:gd name="connsiteX5-319" fmla="*/ 164306 w 335756"/>
                  <a:gd name="connsiteY5-320" fmla="*/ 415268 h 415268"/>
                  <a:gd name="connsiteX6-321" fmla="*/ 335756 w 335756"/>
                  <a:gd name="connsiteY6-322" fmla="*/ 391455 h 415268"/>
                  <a:gd name="connsiteX7-323" fmla="*/ 297656 w 335756"/>
                  <a:gd name="connsiteY7-324" fmla="*/ 353355 h 415268"/>
                  <a:gd name="connsiteX8-325" fmla="*/ 316706 w 335756"/>
                  <a:gd name="connsiteY8-326" fmla="*/ 331924 h 415268"/>
                  <a:gd name="connsiteX9-327" fmla="*/ 323850 w 335756"/>
                  <a:gd name="connsiteY9-328" fmla="*/ 203337 h 415268"/>
                  <a:gd name="connsiteX10-329" fmla="*/ 178593 w 335756"/>
                  <a:gd name="connsiteY10-330" fmla="*/ 930 h 415268"/>
                  <a:gd name="connsiteX0-331" fmla="*/ 178593 w 335756"/>
                  <a:gd name="connsiteY0-332" fmla="*/ 930 h 415268"/>
                  <a:gd name="connsiteX1-333" fmla="*/ 14288 w 335756"/>
                  <a:gd name="connsiteY1-334" fmla="*/ 203336 h 415268"/>
                  <a:gd name="connsiteX2-335" fmla="*/ 26194 w 335756"/>
                  <a:gd name="connsiteY2-336" fmla="*/ 331924 h 415268"/>
                  <a:gd name="connsiteX3-337" fmla="*/ 40481 w 335756"/>
                  <a:gd name="connsiteY3-338" fmla="*/ 353355 h 415268"/>
                  <a:gd name="connsiteX4-339" fmla="*/ 0 w 335756"/>
                  <a:gd name="connsiteY4-340" fmla="*/ 386693 h 415268"/>
                  <a:gd name="connsiteX5-341" fmla="*/ 164306 w 335756"/>
                  <a:gd name="connsiteY5-342" fmla="*/ 415268 h 415268"/>
                  <a:gd name="connsiteX6-343" fmla="*/ 335756 w 335756"/>
                  <a:gd name="connsiteY6-344" fmla="*/ 391455 h 415268"/>
                  <a:gd name="connsiteX7-345" fmla="*/ 297656 w 335756"/>
                  <a:gd name="connsiteY7-346" fmla="*/ 353355 h 415268"/>
                  <a:gd name="connsiteX8-347" fmla="*/ 316706 w 335756"/>
                  <a:gd name="connsiteY8-348" fmla="*/ 331924 h 415268"/>
                  <a:gd name="connsiteX9-349" fmla="*/ 323850 w 335756"/>
                  <a:gd name="connsiteY9-350" fmla="*/ 203337 h 415268"/>
                  <a:gd name="connsiteX10-351" fmla="*/ 178593 w 335756"/>
                  <a:gd name="connsiteY10-352" fmla="*/ 930 h 415268"/>
                  <a:gd name="connsiteX0-353" fmla="*/ 212294 w 369457"/>
                  <a:gd name="connsiteY0-354" fmla="*/ 930 h 415268"/>
                  <a:gd name="connsiteX1-355" fmla="*/ 47989 w 369457"/>
                  <a:gd name="connsiteY1-356" fmla="*/ 203336 h 415268"/>
                  <a:gd name="connsiteX2-357" fmla="*/ 59895 w 369457"/>
                  <a:gd name="connsiteY2-358" fmla="*/ 331924 h 415268"/>
                  <a:gd name="connsiteX3-359" fmla="*/ 74182 w 369457"/>
                  <a:gd name="connsiteY3-360" fmla="*/ 353355 h 415268"/>
                  <a:gd name="connsiteX4-361" fmla="*/ 33701 w 369457"/>
                  <a:gd name="connsiteY4-362" fmla="*/ 386693 h 415268"/>
                  <a:gd name="connsiteX5-363" fmla="*/ 198007 w 369457"/>
                  <a:gd name="connsiteY5-364" fmla="*/ 415268 h 415268"/>
                  <a:gd name="connsiteX6-365" fmla="*/ 369457 w 369457"/>
                  <a:gd name="connsiteY6-366" fmla="*/ 391455 h 415268"/>
                  <a:gd name="connsiteX7-367" fmla="*/ 331357 w 369457"/>
                  <a:gd name="connsiteY7-368" fmla="*/ 353355 h 415268"/>
                  <a:gd name="connsiteX8-369" fmla="*/ 350407 w 369457"/>
                  <a:gd name="connsiteY8-370" fmla="*/ 331924 h 415268"/>
                  <a:gd name="connsiteX9-371" fmla="*/ 357551 w 369457"/>
                  <a:gd name="connsiteY9-372" fmla="*/ 203337 h 415268"/>
                  <a:gd name="connsiteX10-373" fmla="*/ 212294 w 369457"/>
                  <a:gd name="connsiteY10-374" fmla="*/ 930 h 415268"/>
                  <a:gd name="connsiteX0-375" fmla="*/ 218163 w 375326"/>
                  <a:gd name="connsiteY0-376" fmla="*/ 930 h 415268"/>
                  <a:gd name="connsiteX1-377" fmla="*/ 53858 w 375326"/>
                  <a:gd name="connsiteY1-378" fmla="*/ 203336 h 415268"/>
                  <a:gd name="connsiteX2-379" fmla="*/ 65764 w 375326"/>
                  <a:gd name="connsiteY2-380" fmla="*/ 331924 h 415268"/>
                  <a:gd name="connsiteX3-381" fmla="*/ 80051 w 375326"/>
                  <a:gd name="connsiteY3-382" fmla="*/ 353355 h 415268"/>
                  <a:gd name="connsiteX4-383" fmla="*/ 39570 w 375326"/>
                  <a:gd name="connsiteY4-384" fmla="*/ 386693 h 415268"/>
                  <a:gd name="connsiteX5-385" fmla="*/ 203876 w 375326"/>
                  <a:gd name="connsiteY5-386" fmla="*/ 415268 h 415268"/>
                  <a:gd name="connsiteX6-387" fmla="*/ 375326 w 375326"/>
                  <a:gd name="connsiteY6-388" fmla="*/ 391455 h 415268"/>
                  <a:gd name="connsiteX7-389" fmla="*/ 337226 w 375326"/>
                  <a:gd name="connsiteY7-390" fmla="*/ 353355 h 415268"/>
                  <a:gd name="connsiteX8-391" fmla="*/ 356276 w 375326"/>
                  <a:gd name="connsiteY8-392" fmla="*/ 331924 h 415268"/>
                  <a:gd name="connsiteX9-393" fmla="*/ 363420 w 375326"/>
                  <a:gd name="connsiteY9-394" fmla="*/ 203337 h 415268"/>
                  <a:gd name="connsiteX10-395" fmla="*/ 218163 w 375326"/>
                  <a:gd name="connsiteY10-396" fmla="*/ 930 h 415268"/>
                  <a:gd name="connsiteX0-397" fmla="*/ 205513 w 362676"/>
                  <a:gd name="connsiteY0-398" fmla="*/ 930 h 415268"/>
                  <a:gd name="connsiteX1-399" fmla="*/ 41208 w 362676"/>
                  <a:gd name="connsiteY1-400" fmla="*/ 203336 h 415268"/>
                  <a:gd name="connsiteX2-401" fmla="*/ 53114 w 362676"/>
                  <a:gd name="connsiteY2-402" fmla="*/ 331924 h 415268"/>
                  <a:gd name="connsiteX3-403" fmla="*/ 67401 w 362676"/>
                  <a:gd name="connsiteY3-404" fmla="*/ 353355 h 415268"/>
                  <a:gd name="connsiteX4-405" fmla="*/ 26920 w 362676"/>
                  <a:gd name="connsiteY4-406" fmla="*/ 386693 h 415268"/>
                  <a:gd name="connsiteX5-407" fmla="*/ 191226 w 362676"/>
                  <a:gd name="connsiteY5-408" fmla="*/ 415268 h 415268"/>
                  <a:gd name="connsiteX6-409" fmla="*/ 362676 w 362676"/>
                  <a:gd name="connsiteY6-410" fmla="*/ 391455 h 415268"/>
                  <a:gd name="connsiteX7-411" fmla="*/ 324576 w 362676"/>
                  <a:gd name="connsiteY7-412" fmla="*/ 353355 h 415268"/>
                  <a:gd name="connsiteX8-413" fmla="*/ 343626 w 362676"/>
                  <a:gd name="connsiteY8-414" fmla="*/ 331924 h 415268"/>
                  <a:gd name="connsiteX9-415" fmla="*/ 350770 w 362676"/>
                  <a:gd name="connsiteY9-416" fmla="*/ 203337 h 415268"/>
                  <a:gd name="connsiteX10-417" fmla="*/ 205513 w 362676"/>
                  <a:gd name="connsiteY10-418" fmla="*/ 930 h 415268"/>
                  <a:gd name="connsiteX0-419" fmla="*/ 217108 w 374271"/>
                  <a:gd name="connsiteY0-420" fmla="*/ 930 h 415268"/>
                  <a:gd name="connsiteX1-421" fmla="*/ 52803 w 374271"/>
                  <a:gd name="connsiteY1-422" fmla="*/ 203336 h 415268"/>
                  <a:gd name="connsiteX2-423" fmla="*/ 64709 w 374271"/>
                  <a:gd name="connsiteY2-424" fmla="*/ 331924 h 415268"/>
                  <a:gd name="connsiteX3-425" fmla="*/ 78996 w 374271"/>
                  <a:gd name="connsiteY3-426" fmla="*/ 353355 h 415268"/>
                  <a:gd name="connsiteX4-427" fmla="*/ 38515 w 374271"/>
                  <a:gd name="connsiteY4-428" fmla="*/ 386693 h 415268"/>
                  <a:gd name="connsiteX5-429" fmla="*/ 202821 w 374271"/>
                  <a:gd name="connsiteY5-430" fmla="*/ 415268 h 415268"/>
                  <a:gd name="connsiteX6-431" fmla="*/ 374271 w 374271"/>
                  <a:gd name="connsiteY6-432" fmla="*/ 391455 h 415268"/>
                  <a:gd name="connsiteX7-433" fmla="*/ 336171 w 374271"/>
                  <a:gd name="connsiteY7-434" fmla="*/ 353355 h 415268"/>
                  <a:gd name="connsiteX8-435" fmla="*/ 355221 w 374271"/>
                  <a:gd name="connsiteY8-436" fmla="*/ 331924 h 415268"/>
                  <a:gd name="connsiteX9-437" fmla="*/ 362365 w 374271"/>
                  <a:gd name="connsiteY9-438" fmla="*/ 203337 h 415268"/>
                  <a:gd name="connsiteX10-439" fmla="*/ 217108 w 374271"/>
                  <a:gd name="connsiteY10-440" fmla="*/ 930 h 415268"/>
                  <a:gd name="connsiteX0-441" fmla="*/ 209727 w 366890"/>
                  <a:gd name="connsiteY0-442" fmla="*/ 930 h 415268"/>
                  <a:gd name="connsiteX1-443" fmla="*/ 45422 w 366890"/>
                  <a:gd name="connsiteY1-444" fmla="*/ 203336 h 415268"/>
                  <a:gd name="connsiteX2-445" fmla="*/ 57328 w 366890"/>
                  <a:gd name="connsiteY2-446" fmla="*/ 331924 h 415268"/>
                  <a:gd name="connsiteX3-447" fmla="*/ 71615 w 366890"/>
                  <a:gd name="connsiteY3-448" fmla="*/ 353355 h 415268"/>
                  <a:gd name="connsiteX4-449" fmla="*/ 31134 w 366890"/>
                  <a:gd name="connsiteY4-450" fmla="*/ 386693 h 415268"/>
                  <a:gd name="connsiteX5-451" fmla="*/ 195440 w 366890"/>
                  <a:gd name="connsiteY5-452" fmla="*/ 415268 h 415268"/>
                  <a:gd name="connsiteX6-453" fmla="*/ 366890 w 366890"/>
                  <a:gd name="connsiteY6-454" fmla="*/ 391455 h 415268"/>
                  <a:gd name="connsiteX7-455" fmla="*/ 328790 w 366890"/>
                  <a:gd name="connsiteY7-456" fmla="*/ 353355 h 415268"/>
                  <a:gd name="connsiteX8-457" fmla="*/ 347840 w 366890"/>
                  <a:gd name="connsiteY8-458" fmla="*/ 331924 h 415268"/>
                  <a:gd name="connsiteX9-459" fmla="*/ 354984 w 366890"/>
                  <a:gd name="connsiteY9-460" fmla="*/ 203337 h 415268"/>
                  <a:gd name="connsiteX10-461" fmla="*/ 209727 w 366890"/>
                  <a:gd name="connsiteY10-462" fmla="*/ 930 h 415268"/>
                  <a:gd name="connsiteX0-463" fmla="*/ 209727 w 399209"/>
                  <a:gd name="connsiteY0-464" fmla="*/ 930 h 415268"/>
                  <a:gd name="connsiteX1-465" fmla="*/ 45422 w 399209"/>
                  <a:gd name="connsiteY1-466" fmla="*/ 203336 h 415268"/>
                  <a:gd name="connsiteX2-467" fmla="*/ 57328 w 399209"/>
                  <a:gd name="connsiteY2-468" fmla="*/ 331924 h 415268"/>
                  <a:gd name="connsiteX3-469" fmla="*/ 71615 w 399209"/>
                  <a:gd name="connsiteY3-470" fmla="*/ 353355 h 415268"/>
                  <a:gd name="connsiteX4-471" fmla="*/ 31134 w 399209"/>
                  <a:gd name="connsiteY4-472" fmla="*/ 386693 h 415268"/>
                  <a:gd name="connsiteX5-473" fmla="*/ 195440 w 399209"/>
                  <a:gd name="connsiteY5-474" fmla="*/ 415268 h 415268"/>
                  <a:gd name="connsiteX6-475" fmla="*/ 366890 w 399209"/>
                  <a:gd name="connsiteY6-476" fmla="*/ 391455 h 415268"/>
                  <a:gd name="connsiteX7-477" fmla="*/ 328790 w 399209"/>
                  <a:gd name="connsiteY7-478" fmla="*/ 353355 h 415268"/>
                  <a:gd name="connsiteX8-479" fmla="*/ 347840 w 399209"/>
                  <a:gd name="connsiteY8-480" fmla="*/ 331924 h 415268"/>
                  <a:gd name="connsiteX9-481" fmla="*/ 354984 w 399209"/>
                  <a:gd name="connsiteY9-482" fmla="*/ 203337 h 415268"/>
                  <a:gd name="connsiteX10-483" fmla="*/ 209727 w 399209"/>
                  <a:gd name="connsiteY10-484" fmla="*/ 930 h 415268"/>
                  <a:gd name="connsiteX0-485" fmla="*/ 209727 w 398711"/>
                  <a:gd name="connsiteY0-486" fmla="*/ 930 h 415268"/>
                  <a:gd name="connsiteX1-487" fmla="*/ 45422 w 398711"/>
                  <a:gd name="connsiteY1-488" fmla="*/ 203336 h 415268"/>
                  <a:gd name="connsiteX2-489" fmla="*/ 57328 w 398711"/>
                  <a:gd name="connsiteY2-490" fmla="*/ 331924 h 415268"/>
                  <a:gd name="connsiteX3-491" fmla="*/ 71615 w 398711"/>
                  <a:gd name="connsiteY3-492" fmla="*/ 353355 h 415268"/>
                  <a:gd name="connsiteX4-493" fmla="*/ 31134 w 398711"/>
                  <a:gd name="connsiteY4-494" fmla="*/ 386693 h 415268"/>
                  <a:gd name="connsiteX5-495" fmla="*/ 195440 w 398711"/>
                  <a:gd name="connsiteY5-496" fmla="*/ 415268 h 415268"/>
                  <a:gd name="connsiteX6-497" fmla="*/ 366890 w 398711"/>
                  <a:gd name="connsiteY6-498" fmla="*/ 391455 h 415268"/>
                  <a:gd name="connsiteX7-499" fmla="*/ 328790 w 398711"/>
                  <a:gd name="connsiteY7-500" fmla="*/ 353355 h 415268"/>
                  <a:gd name="connsiteX8-501" fmla="*/ 347840 w 398711"/>
                  <a:gd name="connsiteY8-502" fmla="*/ 331924 h 415268"/>
                  <a:gd name="connsiteX9-503" fmla="*/ 354984 w 398711"/>
                  <a:gd name="connsiteY9-504" fmla="*/ 203337 h 415268"/>
                  <a:gd name="connsiteX10-505" fmla="*/ 209727 w 398711"/>
                  <a:gd name="connsiteY10-506" fmla="*/ 930 h 415268"/>
                  <a:gd name="connsiteX0-507" fmla="*/ 209727 w 398711"/>
                  <a:gd name="connsiteY0-508" fmla="*/ 930 h 434953"/>
                  <a:gd name="connsiteX1-509" fmla="*/ 45422 w 398711"/>
                  <a:gd name="connsiteY1-510" fmla="*/ 203336 h 434953"/>
                  <a:gd name="connsiteX2-511" fmla="*/ 57328 w 398711"/>
                  <a:gd name="connsiteY2-512" fmla="*/ 331924 h 434953"/>
                  <a:gd name="connsiteX3-513" fmla="*/ 71615 w 398711"/>
                  <a:gd name="connsiteY3-514" fmla="*/ 353355 h 434953"/>
                  <a:gd name="connsiteX4-515" fmla="*/ 31134 w 398711"/>
                  <a:gd name="connsiteY4-516" fmla="*/ 386693 h 434953"/>
                  <a:gd name="connsiteX5-517" fmla="*/ 195440 w 398711"/>
                  <a:gd name="connsiteY5-518" fmla="*/ 415268 h 434953"/>
                  <a:gd name="connsiteX6-519" fmla="*/ 366890 w 398711"/>
                  <a:gd name="connsiteY6-520" fmla="*/ 391455 h 434953"/>
                  <a:gd name="connsiteX7-521" fmla="*/ 328790 w 398711"/>
                  <a:gd name="connsiteY7-522" fmla="*/ 353355 h 434953"/>
                  <a:gd name="connsiteX8-523" fmla="*/ 347840 w 398711"/>
                  <a:gd name="connsiteY8-524" fmla="*/ 331924 h 434953"/>
                  <a:gd name="connsiteX9-525" fmla="*/ 354984 w 398711"/>
                  <a:gd name="connsiteY9-526" fmla="*/ 203337 h 434953"/>
                  <a:gd name="connsiteX10-527" fmla="*/ 209727 w 398711"/>
                  <a:gd name="connsiteY10-528" fmla="*/ 930 h 434953"/>
                  <a:gd name="connsiteX0-529" fmla="*/ 209727 w 398711"/>
                  <a:gd name="connsiteY0-530" fmla="*/ 930 h 444647"/>
                  <a:gd name="connsiteX1-531" fmla="*/ 45422 w 398711"/>
                  <a:gd name="connsiteY1-532" fmla="*/ 203336 h 444647"/>
                  <a:gd name="connsiteX2-533" fmla="*/ 57328 w 398711"/>
                  <a:gd name="connsiteY2-534" fmla="*/ 331924 h 444647"/>
                  <a:gd name="connsiteX3-535" fmla="*/ 71615 w 398711"/>
                  <a:gd name="connsiteY3-536" fmla="*/ 353355 h 444647"/>
                  <a:gd name="connsiteX4-537" fmla="*/ 31134 w 398711"/>
                  <a:gd name="connsiteY4-538" fmla="*/ 386693 h 444647"/>
                  <a:gd name="connsiteX5-539" fmla="*/ 195440 w 398711"/>
                  <a:gd name="connsiteY5-540" fmla="*/ 415268 h 444647"/>
                  <a:gd name="connsiteX6-541" fmla="*/ 366890 w 398711"/>
                  <a:gd name="connsiteY6-542" fmla="*/ 391455 h 444647"/>
                  <a:gd name="connsiteX7-543" fmla="*/ 328790 w 398711"/>
                  <a:gd name="connsiteY7-544" fmla="*/ 353355 h 444647"/>
                  <a:gd name="connsiteX8-545" fmla="*/ 347840 w 398711"/>
                  <a:gd name="connsiteY8-546" fmla="*/ 331924 h 444647"/>
                  <a:gd name="connsiteX9-547" fmla="*/ 354984 w 398711"/>
                  <a:gd name="connsiteY9-548" fmla="*/ 203337 h 444647"/>
                  <a:gd name="connsiteX10-549" fmla="*/ 209727 w 398711"/>
                  <a:gd name="connsiteY10-550" fmla="*/ 930 h 444647"/>
                  <a:gd name="connsiteX0-551" fmla="*/ 209727 w 398711"/>
                  <a:gd name="connsiteY0-552" fmla="*/ 930 h 444647"/>
                  <a:gd name="connsiteX1-553" fmla="*/ 45422 w 398711"/>
                  <a:gd name="connsiteY1-554" fmla="*/ 203336 h 444647"/>
                  <a:gd name="connsiteX2-555" fmla="*/ 57328 w 398711"/>
                  <a:gd name="connsiteY2-556" fmla="*/ 331924 h 444647"/>
                  <a:gd name="connsiteX3-557" fmla="*/ 71615 w 398711"/>
                  <a:gd name="connsiteY3-558" fmla="*/ 353355 h 444647"/>
                  <a:gd name="connsiteX4-559" fmla="*/ 31134 w 398711"/>
                  <a:gd name="connsiteY4-560" fmla="*/ 386693 h 444647"/>
                  <a:gd name="connsiteX5-561" fmla="*/ 195440 w 398711"/>
                  <a:gd name="connsiteY5-562" fmla="*/ 415268 h 444647"/>
                  <a:gd name="connsiteX6-563" fmla="*/ 366890 w 398711"/>
                  <a:gd name="connsiteY6-564" fmla="*/ 391455 h 444647"/>
                  <a:gd name="connsiteX7-565" fmla="*/ 328790 w 398711"/>
                  <a:gd name="connsiteY7-566" fmla="*/ 353355 h 444647"/>
                  <a:gd name="connsiteX8-567" fmla="*/ 347840 w 398711"/>
                  <a:gd name="connsiteY8-568" fmla="*/ 331924 h 444647"/>
                  <a:gd name="connsiteX9-569" fmla="*/ 354984 w 398711"/>
                  <a:gd name="connsiteY9-570" fmla="*/ 203337 h 444647"/>
                  <a:gd name="connsiteX10-571" fmla="*/ 209727 w 398711"/>
                  <a:gd name="connsiteY10-572" fmla="*/ 930 h 444647"/>
                  <a:gd name="connsiteX0-573" fmla="*/ 209727 w 398711"/>
                  <a:gd name="connsiteY0-574" fmla="*/ 930 h 444927"/>
                  <a:gd name="connsiteX1-575" fmla="*/ 45422 w 398711"/>
                  <a:gd name="connsiteY1-576" fmla="*/ 203336 h 444927"/>
                  <a:gd name="connsiteX2-577" fmla="*/ 57328 w 398711"/>
                  <a:gd name="connsiteY2-578" fmla="*/ 331924 h 444927"/>
                  <a:gd name="connsiteX3-579" fmla="*/ 71615 w 398711"/>
                  <a:gd name="connsiteY3-580" fmla="*/ 353355 h 444927"/>
                  <a:gd name="connsiteX4-581" fmla="*/ 31134 w 398711"/>
                  <a:gd name="connsiteY4-582" fmla="*/ 386693 h 444927"/>
                  <a:gd name="connsiteX5-583" fmla="*/ 195440 w 398711"/>
                  <a:gd name="connsiteY5-584" fmla="*/ 415268 h 444927"/>
                  <a:gd name="connsiteX6-585" fmla="*/ 366890 w 398711"/>
                  <a:gd name="connsiteY6-586" fmla="*/ 391455 h 444927"/>
                  <a:gd name="connsiteX7-587" fmla="*/ 328790 w 398711"/>
                  <a:gd name="connsiteY7-588" fmla="*/ 353355 h 444927"/>
                  <a:gd name="connsiteX8-589" fmla="*/ 347840 w 398711"/>
                  <a:gd name="connsiteY8-590" fmla="*/ 331924 h 444927"/>
                  <a:gd name="connsiteX9-591" fmla="*/ 354984 w 398711"/>
                  <a:gd name="connsiteY9-592" fmla="*/ 203337 h 444927"/>
                  <a:gd name="connsiteX10-593" fmla="*/ 209727 w 398711"/>
                  <a:gd name="connsiteY10-594" fmla="*/ 930 h 444927"/>
                  <a:gd name="connsiteX0-595" fmla="*/ 209727 w 398711"/>
                  <a:gd name="connsiteY0-596" fmla="*/ 930 h 444927"/>
                  <a:gd name="connsiteX1-597" fmla="*/ 45422 w 398711"/>
                  <a:gd name="connsiteY1-598" fmla="*/ 203336 h 444927"/>
                  <a:gd name="connsiteX2-599" fmla="*/ 57328 w 398711"/>
                  <a:gd name="connsiteY2-600" fmla="*/ 331924 h 444927"/>
                  <a:gd name="connsiteX3-601" fmla="*/ 71615 w 398711"/>
                  <a:gd name="connsiteY3-602" fmla="*/ 353355 h 444927"/>
                  <a:gd name="connsiteX4-603" fmla="*/ 31134 w 398711"/>
                  <a:gd name="connsiteY4-604" fmla="*/ 386693 h 444927"/>
                  <a:gd name="connsiteX5-605" fmla="*/ 195440 w 398711"/>
                  <a:gd name="connsiteY5-606" fmla="*/ 415268 h 444927"/>
                  <a:gd name="connsiteX6-607" fmla="*/ 366890 w 398711"/>
                  <a:gd name="connsiteY6-608" fmla="*/ 391455 h 444927"/>
                  <a:gd name="connsiteX7-609" fmla="*/ 328790 w 398711"/>
                  <a:gd name="connsiteY7-610" fmla="*/ 353355 h 444927"/>
                  <a:gd name="connsiteX8-611" fmla="*/ 347840 w 398711"/>
                  <a:gd name="connsiteY8-612" fmla="*/ 331924 h 444927"/>
                  <a:gd name="connsiteX9-613" fmla="*/ 354984 w 398711"/>
                  <a:gd name="connsiteY9-614" fmla="*/ 203337 h 444927"/>
                  <a:gd name="connsiteX10-615" fmla="*/ 209727 w 398711"/>
                  <a:gd name="connsiteY10-616" fmla="*/ 930 h 444927"/>
                  <a:gd name="connsiteX0-617" fmla="*/ 209727 w 398711"/>
                  <a:gd name="connsiteY0-618" fmla="*/ 930 h 444927"/>
                  <a:gd name="connsiteX1-619" fmla="*/ 45422 w 398711"/>
                  <a:gd name="connsiteY1-620" fmla="*/ 203336 h 444927"/>
                  <a:gd name="connsiteX2-621" fmla="*/ 57328 w 398711"/>
                  <a:gd name="connsiteY2-622" fmla="*/ 331924 h 444927"/>
                  <a:gd name="connsiteX3-623" fmla="*/ 71615 w 398711"/>
                  <a:gd name="connsiteY3-624" fmla="*/ 353355 h 444927"/>
                  <a:gd name="connsiteX4-625" fmla="*/ 31134 w 398711"/>
                  <a:gd name="connsiteY4-626" fmla="*/ 386693 h 444927"/>
                  <a:gd name="connsiteX5-627" fmla="*/ 195440 w 398711"/>
                  <a:gd name="connsiteY5-628" fmla="*/ 415268 h 444927"/>
                  <a:gd name="connsiteX6-629" fmla="*/ 366890 w 398711"/>
                  <a:gd name="connsiteY6-630" fmla="*/ 391455 h 444927"/>
                  <a:gd name="connsiteX7-631" fmla="*/ 328790 w 398711"/>
                  <a:gd name="connsiteY7-632" fmla="*/ 353355 h 444927"/>
                  <a:gd name="connsiteX8-633" fmla="*/ 347840 w 398711"/>
                  <a:gd name="connsiteY8-634" fmla="*/ 331924 h 444927"/>
                  <a:gd name="connsiteX9-635" fmla="*/ 354984 w 398711"/>
                  <a:gd name="connsiteY9-636" fmla="*/ 203337 h 444927"/>
                  <a:gd name="connsiteX10-637" fmla="*/ 209727 w 398711"/>
                  <a:gd name="connsiteY10-638" fmla="*/ 930 h 444927"/>
                  <a:gd name="connsiteX0-639" fmla="*/ 209727 w 402986"/>
                  <a:gd name="connsiteY0-640" fmla="*/ 930 h 444927"/>
                  <a:gd name="connsiteX1-641" fmla="*/ 45422 w 402986"/>
                  <a:gd name="connsiteY1-642" fmla="*/ 203336 h 444927"/>
                  <a:gd name="connsiteX2-643" fmla="*/ 57328 w 402986"/>
                  <a:gd name="connsiteY2-644" fmla="*/ 331924 h 444927"/>
                  <a:gd name="connsiteX3-645" fmla="*/ 71615 w 402986"/>
                  <a:gd name="connsiteY3-646" fmla="*/ 353355 h 444927"/>
                  <a:gd name="connsiteX4-647" fmla="*/ 31134 w 402986"/>
                  <a:gd name="connsiteY4-648" fmla="*/ 386693 h 444927"/>
                  <a:gd name="connsiteX5-649" fmla="*/ 195440 w 402986"/>
                  <a:gd name="connsiteY5-650" fmla="*/ 415268 h 444927"/>
                  <a:gd name="connsiteX6-651" fmla="*/ 366890 w 402986"/>
                  <a:gd name="connsiteY6-652" fmla="*/ 391455 h 444927"/>
                  <a:gd name="connsiteX7-653" fmla="*/ 328790 w 402986"/>
                  <a:gd name="connsiteY7-654" fmla="*/ 353355 h 444927"/>
                  <a:gd name="connsiteX8-655" fmla="*/ 347840 w 402986"/>
                  <a:gd name="connsiteY8-656" fmla="*/ 331924 h 444927"/>
                  <a:gd name="connsiteX9-657" fmla="*/ 354984 w 402986"/>
                  <a:gd name="connsiteY9-658" fmla="*/ 203337 h 444927"/>
                  <a:gd name="connsiteX10-659" fmla="*/ 209727 w 402986"/>
                  <a:gd name="connsiteY10-660" fmla="*/ 930 h 44492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402986" h="444927">
                    <a:moveTo>
                      <a:pt x="209727" y="930"/>
                    </a:moveTo>
                    <a:cubicBezTo>
                      <a:pt x="77172" y="-12564"/>
                      <a:pt x="44628" y="123961"/>
                      <a:pt x="45422" y="203336"/>
                    </a:cubicBezTo>
                    <a:cubicBezTo>
                      <a:pt x="-48240" y="317635"/>
                      <a:pt x="27165" y="372405"/>
                      <a:pt x="57328" y="331924"/>
                    </a:cubicBezTo>
                    <a:lnTo>
                      <a:pt x="71615" y="353355"/>
                    </a:lnTo>
                    <a:cubicBezTo>
                      <a:pt x="58121" y="364468"/>
                      <a:pt x="39865" y="368436"/>
                      <a:pt x="31134" y="386693"/>
                    </a:cubicBezTo>
                    <a:cubicBezTo>
                      <a:pt x="31135" y="429555"/>
                      <a:pt x="121621" y="477180"/>
                      <a:pt x="195440" y="415268"/>
                    </a:cubicBezTo>
                    <a:cubicBezTo>
                      <a:pt x="240684" y="438286"/>
                      <a:pt x="326408" y="477975"/>
                      <a:pt x="366890" y="391455"/>
                    </a:cubicBezTo>
                    <a:cubicBezTo>
                      <a:pt x="361334" y="371612"/>
                      <a:pt x="341490" y="366055"/>
                      <a:pt x="328790" y="353355"/>
                    </a:cubicBezTo>
                    <a:lnTo>
                      <a:pt x="347840" y="331924"/>
                    </a:lnTo>
                    <a:cubicBezTo>
                      <a:pt x="367057" y="370814"/>
                      <a:pt x="457378" y="334305"/>
                      <a:pt x="354984" y="203337"/>
                    </a:cubicBezTo>
                    <a:cubicBezTo>
                      <a:pt x="343871" y="106500"/>
                      <a:pt x="320853" y="16804"/>
                      <a:pt x="209727" y="93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5439521" y="3705460"/>
              <a:ext cx="1693888" cy="556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666666666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019319" y="622741"/>
            <a:ext cx="3179618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MY RESUME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Jenny Owen Youngs-Here Is A Heart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2120" y="226187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45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/>
      <p:bldP spid="16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2472538" cy="5158130"/>
          </a:xfrm>
          <a:prstGeom prst="rect">
            <a:avLst/>
          </a:prstGeom>
          <a:solidFill>
            <a:srgbClr val="03447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950978"/>
            <a:ext cx="2472538" cy="3678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04672" y="1011016"/>
            <a:ext cx="9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03447E"/>
                </a:solidFill>
              </a:rPr>
              <a:t>基本信息</a:t>
            </a:r>
            <a:endParaRPr lang="zh-CN" altLang="en-US" sz="1400" dirty="0">
              <a:solidFill>
                <a:srgbClr val="03447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8174" y="2021390"/>
            <a:ext cx="1243582" cy="369332"/>
            <a:chOff x="468174" y="782726"/>
            <a:chExt cx="1243582" cy="369332"/>
          </a:xfrm>
        </p:grpSpPr>
        <p:sp>
          <p:nvSpPr>
            <p:cNvPr id="15" name="文本框 1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项目经验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8174" y="2556596"/>
            <a:ext cx="1243582" cy="369332"/>
            <a:chOff x="468174" y="782726"/>
            <a:chExt cx="1243582" cy="369332"/>
          </a:xfrm>
        </p:grpSpPr>
        <p:sp>
          <p:nvSpPr>
            <p:cNvPr id="18" name="文本框 1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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培训经验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8174" y="3091802"/>
            <a:ext cx="1243582" cy="369332"/>
            <a:chOff x="468174" y="782726"/>
            <a:chExt cx="1243582" cy="369332"/>
          </a:xfrm>
        </p:grpSpPr>
        <p:sp>
          <p:nvSpPr>
            <p:cNvPr id="21" name="文本框 20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专业技能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8174" y="1486184"/>
            <a:ext cx="1345996" cy="369332"/>
            <a:chOff x="468174" y="782726"/>
            <a:chExt cx="1345996" cy="369332"/>
          </a:xfrm>
        </p:grpSpPr>
        <p:sp>
          <p:nvSpPr>
            <p:cNvPr id="24" name="文本框 23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04672" y="842764"/>
              <a:ext cx="1009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学习情况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KSO_Shape"/>
          <p:cNvSpPr>
            <a:spLocks noChangeAspect="1"/>
          </p:cNvSpPr>
          <p:nvPr/>
        </p:nvSpPr>
        <p:spPr bwMode="auto">
          <a:xfrm>
            <a:off x="510322" y="1618336"/>
            <a:ext cx="294350" cy="173176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8174" y="3627008"/>
            <a:ext cx="1243582" cy="369332"/>
            <a:chOff x="468174" y="782726"/>
            <a:chExt cx="1243582" cy="369332"/>
          </a:xfrm>
        </p:grpSpPr>
        <p:sp>
          <p:nvSpPr>
            <p:cNvPr id="28" name="文本框 2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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所获嘉奖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68174" y="4162216"/>
            <a:ext cx="1243582" cy="369332"/>
            <a:chOff x="468174" y="782726"/>
            <a:chExt cx="1243582" cy="369332"/>
          </a:xfrm>
        </p:grpSpPr>
        <p:sp>
          <p:nvSpPr>
            <p:cNvPr id="31" name="文本框 30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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联系方式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73747" y="538699"/>
            <a:ext cx="1238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RESUME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055757" y="1492955"/>
            <a:ext cx="28954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姓名</a:t>
            </a:r>
            <a:r>
              <a:rPr lang="zh-CN" altLang="en-US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：</a:t>
            </a:r>
            <a:r>
              <a:rPr lang="en-US" altLang="zh-CN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xxx</a:t>
            </a:r>
            <a:r>
              <a:rPr lang="zh-CN" altLang="en-US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年龄</a:t>
            </a: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：</a:t>
            </a:r>
            <a:r>
              <a:rPr lang="en-US" altLang="zh-CN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23</a:t>
            </a: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岁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籍贯：四川成都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毕业院校：清华大学      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联系方式：</a:t>
            </a:r>
            <a:r>
              <a:rPr lang="en-US" altLang="zh-CN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13666XXXXXXX</a:t>
            </a:r>
          </a:p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电子邮箱</a:t>
            </a:r>
            <a:r>
              <a:rPr lang="zh-CN" altLang="en-US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：</a:t>
            </a:r>
            <a:r>
              <a:rPr lang="en-US" altLang="zh-CN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1234567@163.com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现在住址：四川省成都市华阳区</a:t>
            </a:r>
            <a:r>
              <a:rPr lang="en-US" altLang="zh-CN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</a:t>
            </a: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区</a:t>
            </a:r>
            <a:r>
              <a:rPr lang="en-US" altLang="zh-CN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</a:t>
            </a: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路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241208" y="1492956"/>
            <a:ext cx="13737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性别</a:t>
            </a:r>
            <a:r>
              <a:rPr lang="zh-CN" altLang="en-US" sz="1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：男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民族：汉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身高：</a:t>
            </a:r>
            <a:r>
              <a:rPr lang="en-US" altLang="zh-CN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172CM</a:t>
            </a:r>
          </a:p>
          <a:p>
            <a:pPr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政治面貌：党员</a:t>
            </a:r>
            <a:endParaRPr lang="en-US" altLang="zh-CN" sz="1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3169523" y="1618336"/>
            <a:ext cx="1575513" cy="2093519"/>
          </a:xfrm>
          <a:prstGeom prst="roundRect">
            <a:avLst>
              <a:gd name="adj" fmla="val 7977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30"/>
          </a:p>
        </p:txBody>
      </p:sp>
      <p:grpSp>
        <p:nvGrpSpPr>
          <p:cNvPr id="7" name="组合 6"/>
          <p:cNvGrpSpPr/>
          <p:nvPr/>
        </p:nvGrpSpPr>
        <p:grpSpPr>
          <a:xfrm>
            <a:off x="5151634" y="1881875"/>
            <a:ext cx="3207143" cy="1799363"/>
            <a:chOff x="4963376" y="2118806"/>
            <a:chExt cx="3207143" cy="1799363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4963376" y="2118806"/>
              <a:ext cx="3204819" cy="0"/>
            </a:xfrm>
            <a:prstGeom prst="line">
              <a:avLst/>
            </a:prstGeom>
            <a:ln w="95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4965700" y="2420445"/>
              <a:ext cx="3204819" cy="0"/>
            </a:xfrm>
            <a:prstGeom prst="line">
              <a:avLst/>
            </a:prstGeom>
            <a:ln w="95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4965700" y="2719990"/>
              <a:ext cx="3204819" cy="0"/>
            </a:xfrm>
            <a:prstGeom prst="line">
              <a:avLst/>
            </a:prstGeom>
            <a:ln w="95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4965700" y="3019534"/>
              <a:ext cx="3204819" cy="0"/>
            </a:xfrm>
            <a:prstGeom prst="line">
              <a:avLst/>
            </a:prstGeom>
            <a:ln w="95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4965700" y="3319079"/>
              <a:ext cx="3204819" cy="0"/>
            </a:xfrm>
            <a:prstGeom prst="line">
              <a:avLst/>
            </a:prstGeom>
            <a:ln w="95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4965700" y="3618624"/>
              <a:ext cx="3204819" cy="0"/>
            </a:xfrm>
            <a:prstGeom prst="line">
              <a:avLst/>
            </a:prstGeom>
            <a:ln w="95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4965700" y="3918169"/>
              <a:ext cx="3204819" cy="0"/>
            </a:xfrm>
            <a:prstGeom prst="line">
              <a:avLst/>
            </a:prstGeom>
            <a:ln w="95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KSO_Shape"/>
          <p:cNvSpPr>
            <a:spLocks noChangeAspect="1"/>
          </p:cNvSpPr>
          <p:nvPr/>
        </p:nvSpPr>
        <p:spPr bwMode="auto">
          <a:xfrm>
            <a:off x="580205" y="1055110"/>
            <a:ext cx="162000" cy="205801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solidFill>
            <a:srgbClr val="0344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7" grpId="0"/>
      <p:bldP spid="48" grpId="0"/>
      <p:bldP spid="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2472538" cy="5158130"/>
          </a:xfrm>
          <a:prstGeom prst="rect">
            <a:avLst/>
          </a:prstGeom>
          <a:solidFill>
            <a:srgbClr val="03447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1501572"/>
            <a:ext cx="2472538" cy="367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04672" y="1011016"/>
            <a:ext cx="9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</a:rPr>
              <a:t>基本信息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8174" y="2021390"/>
            <a:ext cx="1243582" cy="369332"/>
            <a:chOff x="468174" y="782726"/>
            <a:chExt cx="1243582" cy="369332"/>
          </a:xfrm>
        </p:grpSpPr>
        <p:sp>
          <p:nvSpPr>
            <p:cNvPr id="15" name="文本框 1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项目经验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8174" y="2556596"/>
            <a:ext cx="1243582" cy="369332"/>
            <a:chOff x="468174" y="782726"/>
            <a:chExt cx="1243582" cy="369332"/>
          </a:xfrm>
        </p:grpSpPr>
        <p:sp>
          <p:nvSpPr>
            <p:cNvPr id="18" name="文本框 1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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培训经验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8174" y="3091802"/>
            <a:ext cx="1243582" cy="369332"/>
            <a:chOff x="468174" y="782726"/>
            <a:chExt cx="1243582" cy="369332"/>
          </a:xfrm>
        </p:grpSpPr>
        <p:sp>
          <p:nvSpPr>
            <p:cNvPr id="21" name="文本框 20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专业技能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8174" y="1486184"/>
            <a:ext cx="1345996" cy="369332"/>
            <a:chOff x="468174" y="782726"/>
            <a:chExt cx="1345996" cy="369332"/>
          </a:xfrm>
        </p:grpSpPr>
        <p:sp>
          <p:nvSpPr>
            <p:cNvPr id="24" name="文本框 23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800" dirty="0">
                <a:solidFill>
                  <a:srgbClr val="03447E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04672" y="842764"/>
              <a:ext cx="1009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3447E"/>
                  </a:solidFill>
                </a:rPr>
                <a:t>学习情况</a:t>
              </a:r>
              <a:endParaRPr lang="zh-CN" altLang="en-US" sz="1400" dirty="0">
                <a:solidFill>
                  <a:srgbClr val="03447E"/>
                </a:solidFill>
              </a:endParaRPr>
            </a:p>
          </p:txBody>
        </p:sp>
      </p:grpSp>
      <p:sp>
        <p:nvSpPr>
          <p:cNvPr id="26" name="KSO_Shape"/>
          <p:cNvSpPr>
            <a:spLocks noChangeAspect="1"/>
          </p:cNvSpPr>
          <p:nvPr/>
        </p:nvSpPr>
        <p:spPr bwMode="auto">
          <a:xfrm>
            <a:off x="510322" y="1618336"/>
            <a:ext cx="294350" cy="173176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solidFill>
            <a:srgbClr val="03447E"/>
          </a:solidFill>
          <a:ln w="9525"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8174" y="3627008"/>
            <a:ext cx="1243582" cy="369332"/>
            <a:chOff x="468174" y="782726"/>
            <a:chExt cx="1243582" cy="369332"/>
          </a:xfrm>
        </p:grpSpPr>
        <p:sp>
          <p:nvSpPr>
            <p:cNvPr id="28" name="文本框 2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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所获嘉奖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73747" y="538699"/>
            <a:ext cx="1238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RESUME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68174" y="4162216"/>
            <a:ext cx="1243582" cy="369332"/>
            <a:chOff x="468174" y="782726"/>
            <a:chExt cx="1243582" cy="369332"/>
          </a:xfrm>
        </p:grpSpPr>
        <p:sp>
          <p:nvSpPr>
            <p:cNvPr id="35" name="文本框 3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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联系方式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任意多边形 60"/>
          <p:cNvSpPr/>
          <p:nvPr/>
        </p:nvSpPr>
        <p:spPr>
          <a:xfrm flipV="1">
            <a:off x="2472538" y="2102885"/>
            <a:ext cx="6840538" cy="914447"/>
          </a:xfrm>
          <a:custGeom>
            <a:avLst/>
            <a:gdLst>
              <a:gd name="connsiteX0" fmla="*/ 0 w 10087428"/>
              <a:gd name="connsiteY0" fmla="*/ 0 h 1828800"/>
              <a:gd name="connsiteX1" fmla="*/ 4296228 w 10087428"/>
              <a:gd name="connsiteY1" fmla="*/ 0 h 1828800"/>
              <a:gd name="connsiteX2" fmla="*/ 4978400 w 10087428"/>
              <a:gd name="connsiteY2" fmla="*/ 1828800 h 1828800"/>
              <a:gd name="connsiteX3" fmla="*/ 10087428 w 10087428"/>
              <a:gd name="connsiteY3" fmla="*/ 1828800 h 1828800"/>
              <a:gd name="connsiteX0-1" fmla="*/ 0 w 10087428"/>
              <a:gd name="connsiteY0-2" fmla="*/ 0 h 1828800"/>
              <a:gd name="connsiteX1-3" fmla="*/ 4486301 w 10087428"/>
              <a:gd name="connsiteY1-4" fmla="*/ 0 h 1828800"/>
              <a:gd name="connsiteX2-5" fmla="*/ 4978400 w 10087428"/>
              <a:gd name="connsiteY2-6" fmla="*/ 1828800 h 1828800"/>
              <a:gd name="connsiteX3-7" fmla="*/ 10087428 w 10087428"/>
              <a:gd name="connsiteY3-8" fmla="*/ 1828800 h 1828800"/>
              <a:gd name="connsiteX0-9" fmla="*/ 0 w 10521680"/>
              <a:gd name="connsiteY0-10" fmla="*/ 0 h 1828800"/>
              <a:gd name="connsiteX1-11" fmla="*/ 4920553 w 10521680"/>
              <a:gd name="connsiteY1-12" fmla="*/ 0 h 1828800"/>
              <a:gd name="connsiteX2-13" fmla="*/ 5412652 w 10521680"/>
              <a:gd name="connsiteY2-14" fmla="*/ 1828800 h 1828800"/>
              <a:gd name="connsiteX3-15" fmla="*/ 10521680 w 10521680"/>
              <a:gd name="connsiteY3-16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521680" h="1828800">
                <a:moveTo>
                  <a:pt x="0" y="0"/>
                </a:moveTo>
                <a:lnTo>
                  <a:pt x="4920553" y="0"/>
                </a:lnTo>
                <a:lnTo>
                  <a:pt x="5412652" y="1828800"/>
                </a:lnTo>
                <a:lnTo>
                  <a:pt x="10521680" y="1828800"/>
                </a:lnTo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0"/>
          </a:p>
        </p:txBody>
      </p:sp>
      <p:sp>
        <p:nvSpPr>
          <p:cNvPr id="62" name="椭圆 61"/>
          <p:cNvSpPr>
            <a:spLocks noChangeAspect="1"/>
          </p:cNvSpPr>
          <p:nvPr/>
        </p:nvSpPr>
        <p:spPr>
          <a:xfrm>
            <a:off x="3018366" y="2726073"/>
            <a:ext cx="538625" cy="5386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795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795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4354641" y="2746271"/>
            <a:ext cx="538625" cy="5386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795" dirty="0">
                <a:solidFill>
                  <a:srgbClr val="03447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1795" dirty="0">
              <a:solidFill>
                <a:srgbClr val="03447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4" name="椭圆 63"/>
          <p:cNvSpPr>
            <a:spLocks noChangeAspect="1"/>
          </p:cNvSpPr>
          <p:nvPr/>
        </p:nvSpPr>
        <p:spPr>
          <a:xfrm>
            <a:off x="6804361" y="1812866"/>
            <a:ext cx="538625" cy="5386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795" dirty="0">
                <a:solidFill>
                  <a:srgbClr val="03447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1795" dirty="0">
              <a:solidFill>
                <a:srgbClr val="03447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5" name="椭圆 64"/>
          <p:cNvSpPr>
            <a:spLocks noChangeAspect="1"/>
          </p:cNvSpPr>
          <p:nvPr/>
        </p:nvSpPr>
        <p:spPr>
          <a:xfrm>
            <a:off x="8242975" y="1812866"/>
            <a:ext cx="538625" cy="5386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795" dirty="0">
                <a:solidFill>
                  <a:srgbClr val="03447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4</a:t>
            </a:r>
            <a:endParaRPr lang="zh-CN" altLang="en-US" sz="1795" dirty="0">
              <a:solidFill>
                <a:srgbClr val="03447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6" name="矩形 65"/>
          <p:cNvSpPr>
            <a:spLocks noChangeArrowheads="1"/>
          </p:cNvSpPr>
          <p:nvPr/>
        </p:nvSpPr>
        <p:spPr bwMode="auto">
          <a:xfrm>
            <a:off x="2715692" y="2414034"/>
            <a:ext cx="1210588" cy="24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495" baseline="-3000" dirty="0">
                <a:solidFill>
                  <a:schemeClr val="bg1"/>
                </a:solidFill>
                <a:latin typeface="+mn-ea"/>
                <a:ea typeface="+mn-ea"/>
              </a:rPr>
              <a:t>四川大学附属中学</a:t>
            </a:r>
          </a:p>
        </p:txBody>
      </p:sp>
      <p:sp>
        <p:nvSpPr>
          <p:cNvPr id="67" name="矩形 66"/>
          <p:cNvSpPr>
            <a:spLocks noChangeArrowheads="1"/>
          </p:cNvSpPr>
          <p:nvPr/>
        </p:nvSpPr>
        <p:spPr bwMode="auto">
          <a:xfrm>
            <a:off x="2923824" y="3354607"/>
            <a:ext cx="7360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9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2014-2015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8" name="矩形 67"/>
          <p:cNvSpPr>
            <a:spLocks noChangeArrowheads="1"/>
          </p:cNvSpPr>
          <p:nvPr/>
        </p:nvSpPr>
        <p:spPr bwMode="auto">
          <a:xfrm>
            <a:off x="4259867" y="2506666"/>
            <a:ext cx="7360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9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2015-2016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9" name="矩形 68"/>
          <p:cNvSpPr>
            <a:spLocks noChangeArrowheads="1"/>
          </p:cNvSpPr>
          <p:nvPr/>
        </p:nvSpPr>
        <p:spPr bwMode="auto">
          <a:xfrm>
            <a:off x="4010169" y="3334419"/>
            <a:ext cx="1210588" cy="24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495" baseline="-3000" dirty="0">
                <a:solidFill>
                  <a:schemeClr val="bg1"/>
                </a:solidFill>
                <a:latin typeface="+mn-ea"/>
                <a:ea typeface="+mn-ea"/>
              </a:rPr>
              <a:t>四川大学附属高中</a:t>
            </a:r>
          </a:p>
        </p:txBody>
      </p:sp>
      <p:sp>
        <p:nvSpPr>
          <p:cNvPr id="70" name="矩形 69"/>
          <p:cNvSpPr>
            <a:spLocks noChangeArrowheads="1"/>
          </p:cNvSpPr>
          <p:nvPr/>
        </p:nvSpPr>
        <p:spPr bwMode="auto">
          <a:xfrm>
            <a:off x="6727686" y="2429473"/>
            <a:ext cx="7360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9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2016-2017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6340139" y="1257494"/>
            <a:ext cx="1467068" cy="526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ea typeface="+mn-ea"/>
              </a:rPr>
              <a:t>中国传媒大学南广分院</a:t>
            </a:r>
            <a:endParaRPr lang="en-US" altLang="zh-CN" sz="10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ea typeface="+mn-ea"/>
              </a:rPr>
              <a:t>视觉传达设计专业</a:t>
            </a:r>
          </a:p>
        </p:txBody>
      </p:sp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8164674" y="1530464"/>
            <a:ext cx="7360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9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2017-2018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7943262" y="2372165"/>
            <a:ext cx="121058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ea typeface="+mn-ea"/>
              </a:rPr>
              <a:t>清华大学视觉传达</a:t>
            </a:r>
            <a:endParaRPr lang="en-US" altLang="zh-CN" sz="10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ea typeface="+mn-ea"/>
              </a:rPr>
              <a:t>设计专业研究生</a:t>
            </a:r>
          </a:p>
        </p:txBody>
      </p:sp>
      <p:grpSp>
        <p:nvGrpSpPr>
          <p:cNvPr id="74" name="组合 73"/>
          <p:cNvGrpSpPr/>
          <p:nvPr/>
        </p:nvGrpSpPr>
        <p:grpSpPr bwMode="auto">
          <a:xfrm>
            <a:off x="5442710" y="2196705"/>
            <a:ext cx="726807" cy="726807"/>
            <a:chOff x="4108984" y="2537488"/>
            <a:chExt cx="720000" cy="720000"/>
          </a:xfrm>
        </p:grpSpPr>
        <p:sp>
          <p:nvSpPr>
            <p:cNvPr id="75" name="椭圆 74"/>
            <p:cNvSpPr/>
            <p:nvPr/>
          </p:nvSpPr>
          <p:spPr>
            <a:xfrm>
              <a:off x="4108984" y="2537488"/>
              <a:ext cx="720000" cy="72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95">
                <a:solidFill>
                  <a:srgbClr val="03447E"/>
                </a:solidFill>
              </a:endParaRPr>
            </a:p>
          </p:txBody>
        </p:sp>
        <p:sp>
          <p:nvSpPr>
            <p:cNvPr id="76" name="矩形 75"/>
            <p:cNvSpPr>
              <a:spLocks noChangeArrowheads="1"/>
            </p:cNvSpPr>
            <p:nvPr/>
          </p:nvSpPr>
          <p:spPr bwMode="auto">
            <a:xfrm>
              <a:off x="4183924" y="2633636"/>
              <a:ext cx="564055" cy="547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95" dirty="0">
                  <a:solidFill>
                    <a:srgbClr val="03447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求学</a:t>
              </a:r>
              <a:endParaRPr lang="en-US" altLang="zh-CN" sz="1495" dirty="0">
                <a:solidFill>
                  <a:srgbClr val="03447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 eaLnBrk="1" hangingPunct="1"/>
              <a:r>
                <a:rPr lang="zh-CN" altLang="en-US" sz="1495" dirty="0">
                  <a:solidFill>
                    <a:srgbClr val="03447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之路</a:t>
              </a:r>
            </a:p>
          </p:txBody>
        </p:sp>
      </p:grpSp>
      <p:sp>
        <p:nvSpPr>
          <p:cNvPr id="77" name="KSO_Shape"/>
          <p:cNvSpPr>
            <a:spLocks noChangeAspect="1"/>
          </p:cNvSpPr>
          <p:nvPr/>
        </p:nvSpPr>
        <p:spPr bwMode="auto">
          <a:xfrm>
            <a:off x="580205" y="1055111"/>
            <a:ext cx="162000" cy="205801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50" fill="hold"/>
                                        <p:tgtEl>
                                          <p:spTgt spid="7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7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2472538" cy="5158130"/>
          </a:xfrm>
          <a:prstGeom prst="rect">
            <a:avLst/>
          </a:prstGeom>
          <a:solidFill>
            <a:srgbClr val="03447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2017424"/>
            <a:ext cx="2472538" cy="367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04672" y="1011016"/>
            <a:ext cx="9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</a:rPr>
              <a:t>基本信息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8174" y="2021390"/>
            <a:ext cx="1243582" cy="369332"/>
            <a:chOff x="468174" y="782726"/>
            <a:chExt cx="1243582" cy="369332"/>
          </a:xfrm>
        </p:grpSpPr>
        <p:sp>
          <p:nvSpPr>
            <p:cNvPr id="15" name="文本框 1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solidFill>
                    <a:srgbClr val="03447E"/>
                  </a:solidFill>
                  <a:latin typeface="FontAwesome" pitchFamily="2" charset="0"/>
                </a:rPr>
                <a:t></a:t>
              </a:r>
              <a:endParaRPr lang="zh-CN" altLang="en-US" sz="1800" dirty="0">
                <a:solidFill>
                  <a:srgbClr val="03447E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04672" y="801202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3447E"/>
                  </a:solidFill>
                </a:rPr>
                <a:t>项目经验</a:t>
              </a:r>
              <a:endParaRPr lang="zh-CN" altLang="en-US" sz="1400" dirty="0">
                <a:solidFill>
                  <a:srgbClr val="03447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8174" y="2556596"/>
            <a:ext cx="1243582" cy="369332"/>
            <a:chOff x="468174" y="782726"/>
            <a:chExt cx="1243582" cy="369332"/>
          </a:xfrm>
        </p:grpSpPr>
        <p:sp>
          <p:nvSpPr>
            <p:cNvPr id="18" name="文本框 1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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培训经验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8174" y="3091802"/>
            <a:ext cx="1243582" cy="369332"/>
            <a:chOff x="468174" y="782726"/>
            <a:chExt cx="1243582" cy="369332"/>
          </a:xfrm>
        </p:grpSpPr>
        <p:sp>
          <p:nvSpPr>
            <p:cNvPr id="21" name="文本框 20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专业技能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8174" y="1486184"/>
            <a:ext cx="1345996" cy="369332"/>
            <a:chOff x="468174" y="782726"/>
            <a:chExt cx="1345996" cy="369332"/>
          </a:xfrm>
        </p:grpSpPr>
        <p:sp>
          <p:nvSpPr>
            <p:cNvPr id="24" name="文本框 23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04672" y="842764"/>
              <a:ext cx="1009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学习情况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KSO_Shape"/>
          <p:cNvSpPr>
            <a:spLocks noChangeAspect="1"/>
          </p:cNvSpPr>
          <p:nvPr/>
        </p:nvSpPr>
        <p:spPr bwMode="auto">
          <a:xfrm>
            <a:off x="510322" y="1618336"/>
            <a:ext cx="294350" cy="173176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8174" y="3627008"/>
            <a:ext cx="1243582" cy="369332"/>
            <a:chOff x="468174" y="782726"/>
            <a:chExt cx="1243582" cy="369332"/>
          </a:xfrm>
        </p:grpSpPr>
        <p:sp>
          <p:nvSpPr>
            <p:cNvPr id="28" name="文本框 2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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所获嘉奖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73747" y="538699"/>
            <a:ext cx="1238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RESUME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68174" y="4162216"/>
            <a:ext cx="1243582" cy="369332"/>
            <a:chOff x="468174" y="782726"/>
            <a:chExt cx="1243582" cy="369332"/>
          </a:xfrm>
        </p:grpSpPr>
        <p:sp>
          <p:nvSpPr>
            <p:cNvPr id="35" name="文本框 3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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联系方式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5814791" y="1037675"/>
            <a:ext cx="0" cy="298800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椭圆 49"/>
          <p:cNvSpPr/>
          <p:nvPr/>
        </p:nvSpPr>
        <p:spPr>
          <a:xfrm>
            <a:off x="5685506" y="1250148"/>
            <a:ext cx="258572" cy="2585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03447E"/>
                </a:solidFill>
                <a:ea typeface="华文细黑" panose="02010600040101010101" pitchFamily="2" charset="-122"/>
              </a:rPr>
              <a:t>A</a:t>
            </a:r>
            <a:endParaRPr lang="zh-CN" altLang="en-US" sz="1200" dirty="0">
              <a:solidFill>
                <a:srgbClr val="03447E"/>
              </a:solidFill>
              <a:ea typeface="华文细黑" panose="02010600040101010101" pitchFamily="2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685506" y="1978900"/>
            <a:ext cx="258572" cy="2585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03447E"/>
                </a:solidFill>
                <a:ea typeface="华文细黑" panose="02010600040101010101" pitchFamily="2" charset="-122"/>
              </a:rPr>
              <a:t>B</a:t>
            </a:r>
            <a:endParaRPr lang="zh-CN" altLang="en-US" sz="1200" dirty="0">
              <a:solidFill>
                <a:srgbClr val="03447E"/>
              </a:solidFill>
              <a:ea typeface="华文细黑" panose="02010600040101010101" pitchFamily="2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5685506" y="2707652"/>
            <a:ext cx="258572" cy="2585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03447E"/>
                </a:solidFill>
                <a:ea typeface="华文细黑" panose="02010600040101010101" pitchFamily="2" charset="-122"/>
              </a:rPr>
              <a:t>C</a:t>
            </a:r>
            <a:endParaRPr lang="zh-CN" altLang="en-US" sz="1200" dirty="0">
              <a:solidFill>
                <a:srgbClr val="03447E"/>
              </a:solidFill>
              <a:ea typeface="华文细黑" panose="02010600040101010101" pitchFamily="2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685506" y="3436403"/>
            <a:ext cx="258572" cy="2585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rgbClr val="03447E"/>
                </a:solidFill>
                <a:ea typeface="华文细黑" panose="02010600040101010101" pitchFamily="2" charset="-122"/>
              </a:rPr>
              <a:t>D</a:t>
            </a:r>
            <a:endParaRPr lang="zh-CN" altLang="en-US" sz="1200" dirty="0">
              <a:solidFill>
                <a:srgbClr val="03447E"/>
              </a:solidFill>
              <a:ea typeface="华文细黑" panose="02010600040101010101" pitchFamily="2" charset="-122"/>
            </a:endParaRPr>
          </a:p>
        </p:txBody>
      </p:sp>
      <p:grpSp>
        <p:nvGrpSpPr>
          <p:cNvPr id="59" name="组合 58"/>
          <p:cNvGrpSpPr/>
          <p:nvPr/>
        </p:nvGrpSpPr>
        <p:grpSpPr bwMode="auto">
          <a:xfrm>
            <a:off x="6001192" y="1112584"/>
            <a:ext cx="2994449" cy="682399"/>
            <a:chOff x="-1016967" y="5987982"/>
            <a:chExt cx="2369435" cy="912521"/>
          </a:xfrm>
        </p:grpSpPr>
        <p:sp>
          <p:nvSpPr>
            <p:cNvPr id="60" name="文本框 59"/>
            <p:cNvSpPr txBox="1"/>
            <p:nvPr/>
          </p:nvSpPr>
          <p:spPr>
            <a:xfrm>
              <a:off x="-1016967" y="6221419"/>
              <a:ext cx="2369435" cy="6790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参与电视新闻采编，工作内容包括：新闻现场学习记者采访、工作室</a:t>
              </a:r>
              <a:r>
                <a:rPr lang="zh-CN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采编</a:t>
              </a:r>
              <a:r>
                <a:rPr lang="zh-TW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同期声、写新闻稿并由记者修改指导</a:t>
              </a:r>
              <a:endPara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-1016967" y="5987982"/>
              <a:ext cx="2070630" cy="3260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000" spc="7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2014.05 </a:t>
              </a:r>
              <a:r>
                <a:rPr lang="zh-TW" altLang="zh-CN" sz="1000" spc="7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《</a:t>
              </a:r>
              <a:r>
                <a:rPr lang="zh-CN" altLang="zh-TW" sz="1000" spc="7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公益行动</a:t>
              </a:r>
              <a:r>
                <a:rPr lang="zh-TW" altLang="zh-CN" sz="1000" spc="7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》栏目</a:t>
              </a:r>
              <a:r>
                <a:rPr lang="zh-CN" altLang="en-US" sz="1000" spc="7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组  记者</a:t>
              </a:r>
            </a:p>
          </p:txBody>
        </p:sp>
      </p:grpSp>
      <p:grpSp>
        <p:nvGrpSpPr>
          <p:cNvPr id="62" name="组合 61"/>
          <p:cNvGrpSpPr/>
          <p:nvPr/>
        </p:nvGrpSpPr>
        <p:grpSpPr bwMode="auto">
          <a:xfrm>
            <a:off x="2663998" y="1834475"/>
            <a:ext cx="2990415" cy="694213"/>
            <a:chOff x="12583" y="6011365"/>
            <a:chExt cx="2645860" cy="926314"/>
          </a:xfrm>
        </p:grpSpPr>
        <p:sp>
          <p:nvSpPr>
            <p:cNvPr id="63" name="文本框 62"/>
            <p:cNvSpPr txBox="1"/>
            <p:nvPr/>
          </p:nvSpPr>
          <p:spPr>
            <a:xfrm>
              <a:off x="12583" y="6260061"/>
              <a:ext cx="2644954" cy="6776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代表</a:t>
              </a:r>
              <a:r>
                <a:rPr lang="zh-CN" altLang="en-US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某某</a:t>
              </a:r>
              <a:r>
                <a:rPr lang="zh-CN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大学工程管理研究所参加由</a:t>
              </a:r>
              <a:r>
                <a:rPr lang="en-US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The Real Estate Academy in China  </a:t>
              </a:r>
              <a:r>
                <a:rPr lang="zh-CN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组织的国际房地产研究培训课程</a:t>
              </a:r>
              <a:endPara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40910" y="6011365"/>
              <a:ext cx="2517533" cy="3285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2015.06  The Asian Cities Program  </a:t>
              </a:r>
              <a:r>
                <a:rPr lang="zh-CN" altLang="en-US" sz="1000" spc="7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研究员</a:t>
              </a:r>
            </a:p>
          </p:txBody>
        </p:sp>
      </p:grpSp>
      <p:grpSp>
        <p:nvGrpSpPr>
          <p:cNvPr id="77" name="组合 76"/>
          <p:cNvGrpSpPr/>
          <p:nvPr/>
        </p:nvGrpSpPr>
        <p:grpSpPr bwMode="auto">
          <a:xfrm>
            <a:off x="6035682" y="2543655"/>
            <a:ext cx="2992075" cy="653799"/>
            <a:chOff x="2264231" y="2861832"/>
            <a:chExt cx="3999433" cy="874182"/>
          </a:xfrm>
        </p:grpSpPr>
        <p:sp>
          <p:nvSpPr>
            <p:cNvPr id="78" name="文本框 77"/>
            <p:cNvSpPr txBox="1"/>
            <p:nvPr/>
          </p:nvSpPr>
          <p:spPr>
            <a:xfrm>
              <a:off x="2270583" y="2861832"/>
              <a:ext cx="3001919" cy="3260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spc="7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2015.11   </a:t>
              </a:r>
              <a:r>
                <a:rPr lang="zh-CN" altLang="en-US" sz="1000" spc="7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电商公司实习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2264231" y="3057003"/>
              <a:ext cx="3999433" cy="6790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共同建立标准化工作模式制度化管理和有效的沟通，培养了高效合作的团队精神明白了有明确的流程才会</a:t>
              </a:r>
              <a:r>
                <a:rPr lang="zh-CN" altLang="en-US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清晰</a:t>
              </a:r>
            </a:p>
          </p:txBody>
        </p:sp>
      </p:grpSp>
      <p:grpSp>
        <p:nvGrpSpPr>
          <p:cNvPr id="80" name="组合 79"/>
          <p:cNvGrpSpPr/>
          <p:nvPr/>
        </p:nvGrpSpPr>
        <p:grpSpPr bwMode="auto">
          <a:xfrm>
            <a:off x="2663998" y="3321127"/>
            <a:ext cx="3021507" cy="714633"/>
            <a:chOff x="3442650" y="3739515"/>
            <a:chExt cx="4039402" cy="957587"/>
          </a:xfrm>
        </p:grpSpPr>
        <p:sp>
          <p:nvSpPr>
            <p:cNvPr id="81" name="文本框 80"/>
            <p:cNvSpPr txBox="1"/>
            <p:nvPr/>
          </p:nvSpPr>
          <p:spPr>
            <a:xfrm>
              <a:off x="4684435" y="3739515"/>
              <a:ext cx="2797617" cy="326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0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2017.4  </a:t>
              </a:r>
              <a:r>
                <a:rPr lang="zh-CN" altLang="zh-CN" sz="10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上海市徐汇区建设工程</a:t>
              </a:r>
              <a:endParaRPr lang="zh-CN" altLang="en-US" sz="1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442650" y="4016625"/>
              <a:ext cx="4028063" cy="6804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参与“上海市徐汇区建设工程现场综合管理考核评价体系”课题研究</a:t>
              </a:r>
              <a:r>
                <a:rPr lang="zh-CN" altLang="en-US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，并独自撰写总字数</a:t>
              </a:r>
              <a:r>
                <a:rPr lang="en-US" altLang="zh-CN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3W</a:t>
              </a:r>
              <a:r>
                <a:rPr lang="zh-CN" altLang="en-US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字的课题报告</a:t>
              </a:r>
            </a:p>
          </p:txBody>
        </p:sp>
      </p:grpSp>
      <p:sp>
        <p:nvSpPr>
          <p:cNvPr id="83" name="KSO_Shape"/>
          <p:cNvSpPr>
            <a:spLocks noChangeAspect="1"/>
          </p:cNvSpPr>
          <p:nvPr/>
        </p:nvSpPr>
        <p:spPr bwMode="auto">
          <a:xfrm>
            <a:off x="580205" y="1055111"/>
            <a:ext cx="162000" cy="205801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0" grpId="0" animBg="1"/>
      <p:bldP spid="52" grpId="0" animBg="1"/>
      <p:bldP spid="55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2472538" cy="5158130"/>
          </a:xfrm>
          <a:prstGeom prst="rect">
            <a:avLst/>
          </a:prstGeom>
          <a:solidFill>
            <a:srgbClr val="03447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2548154"/>
            <a:ext cx="2472538" cy="367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04672" y="1011016"/>
            <a:ext cx="9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</a:rPr>
              <a:t>基本信息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8174" y="2021390"/>
            <a:ext cx="1243582" cy="369332"/>
            <a:chOff x="468174" y="782726"/>
            <a:chExt cx="1243582" cy="369332"/>
          </a:xfrm>
        </p:grpSpPr>
        <p:sp>
          <p:nvSpPr>
            <p:cNvPr id="15" name="文本框 1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项目经验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8174" y="2556596"/>
            <a:ext cx="1243582" cy="369332"/>
            <a:chOff x="468174" y="782726"/>
            <a:chExt cx="1243582" cy="369332"/>
          </a:xfrm>
        </p:grpSpPr>
        <p:sp>
          <p:nvSpPr>
            <p:cNvPr id="18" name="文本框 1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rgbClr val="03447E"/>
                  </a:solidFill>
                  <a:latin typeface="FontAwesome" pitchFamily="2" charset="0"/>
                </a:rPr>
                <a:t></a:t>
              </a:r>
              <a:endParaRPr lang="zh-CN" altLang="en-US" sz="1800" dirty="0">
                <a:solidFill>
                  <a:srgbClr val="03447E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4672" y="821983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3447E"/>
                  </a:solidFill>
                </a:rPr>
                <a:t>培训经验</a:t>
              </a:r>
              <a:endParaRPr lang="zh-CN" altLang="en-US" sz="1400" dirty="0">
                <a:solidFill>
                  <a:srgbClr val="03447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8174" y="3091802"/>
            <a:ext cx="1243582" cy="369332"/>
            <a:chOff x="468174" y="782726"/>
            <a:chExt cx="1243582" cy="369332"/>
          </a:xfrm>
        </p:grpSpPr>
        <p:sp>
          <p:nvSpPr>
            <p:cNvPr id="21" name="文本框 20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专业技能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8174" y="1486184"/>
            <a:ext cx="1345996" cy="369332"/>
            <a:chOff x="468174" y="782726"/>
            <a:chExt cx="1345996" cy="369332"/>
          </a:xfrm>
        </p:grpSpPr>
        <p:sp>
          <p:nvSpPr>
            <p:cNvPr id="24" name="文本框 23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04672" y="842764"/>
              <a:ext cx="1009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学习情况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KSO_Shape"/>
          <p:cNvSpPr>
            <a:spLocks noChangeAspect="1"/>
          </p:cNvSpPr>
          <p:nvPr/>
        </p:nvSpPr>
        <p:spPr bwMode="auto">
          <a:xfrm>
            <a:off x="510322" y="1618336"/>
            <a:ext cx="294350" cy="173176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8174" y="3627008"/>
            <a:ext cx="1243582" cy="369332"/>
            <a:chOff x="468174" y="782726"/>
            <a:chExt cx="1243582" cy="369332"/>
          </a:xfrm>
        </p:grpSpPr>
        <p:sp>
          <p:nvSpPr>
            <p:cNvPr id="28" name="文本框 2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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所获嘉奖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73747" y="538699"/>
            <a:ext cx="1238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RESUME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68174" y="4162216"/>
            <a:ext cx="1243582" cy="369332"/>
            <a:chOff x="468174" y="782726"/>
            <a:chExt cx="1243582" cy="369332"/>
          </a:xfrm>
        </p:grpSpPr>
        <p:sp>
          <p:nvSpPr>
            <p:cNvPr id="35" name="文本框 3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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联系方式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Oval 14"/>
          <p:cNvSpPr>
            <a:spLocks noChangeAspect="1"/>
          </p:cNvSpPr>
          <p:nvPr/>
        </p:nvSpPr>
        <p:spPr>
          <a:xfrm>
            <a:off x="2689685" y="1648007"/>
            <a:ext cx="741206" cy="741206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3447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</a:t>
            </a:r>
            <a:endParaRPr lang="en-US" sz="1200" dirty="0">
              <a:solidFill>
                <a:srgbClr val="03447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483178" y="1614326"/>
            <a:ext cx="1234500" cy="1366451"/>
            <a:chOff x="1446289" y="2314628"/>
            <a:chExt cx="1650202" cy="1826587"/>
          </a:xfrm>
        </p:grpSpPr>
        <p:sp>
          <p:nvSpPr>
            <p:cNvPr id="84" name="文本框 83"/>
            <p:cNvSpPr txBox="1"/>
            <p:nvPr/>
          </p:nvSpPr>
          <p:spPr>
            <a:xfrm>
              <a:off x="1446289" y="2314628"/>
              <a:ext cx="1369394" cy="308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实习机构名称一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446289" y="2536690"/>
              <a:ext cx="1650202" cy="1604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9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此处添加具体的实习内容及所获荣誉，言短意赅即可；此处添加具体的实习内容及所获荣誉，言短意赅即可；此处添加具体的实习</a:t>
              </a:r>
              <a:r>
                <a:rPr lang="zh-CN" altLang="en-US" sz="800" dirty="0" smtClean="0">
                  <a:solidFill>
                    <a:schemeClr val="bg1">
                      <a:lumMod val="9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9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86" name="任意多边形 85"/>
          <p:cNvSpPr/>
          <p:nvPr/>
        </p:nvSpPr>
        <p:spPr>
          <a:xfrm>
            <a:off x="3080095" y="2389214"/>
            <a:ext cx="1850054" cy="694573"/>
          </a:xfrm>
          <a:custGeom>
            <a:avLst/>
            <a:gdLst>
              <a:gd name="connsiteX0" fmla="*/ 0 w 2459182"/>
              <a:gd name="connsiteY0" fmla="*/ 0 h 888919"/>
              <a:gd name="connsiteX1" fmla="*/ 955964 w 2459182"/>
              <a:gd name="connsiteY1" fmla="*/ 858982 h 888919"/>
              <a:gd name="connsiteX2" fmla="*/ 2459182 w 2459182"/>
              <a:gd name="connsiteY2" fmla="*/ 609600 h 888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182" h="888919">
                <a:moveTo>
                  <a:pt x="0" y="0"/>
                </a:moveTo>
                <a:cubicBezTo>
                  <a:pt x="273050" y="378691"/>
                  <a:pt x="546100" y="757382"/>
                  <a:pt x="955964" y="858982"/>
                </a:cubicBezTo>
                <a:cubicBezTo>
                  <a:pt x="1365828" y="960582"/>
                  <a:pt x="1912505" y="785091"/>
                  <a:pt x="2459182" y="609600"/>
                </a:cubicBezTo>
              </a:path>
            </a:pathLst>
          </a:custGeom>
          <a:noFill/>
          <a:ln>
            <a:solidFill>
              <a:schemeClr val="bg1"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3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Oval 14"/>
          <p:cNvSpPr>
            <a:spLocks noChangeAspect="1"/>
          </p:cNvSpPr>
          <p:nvPr/>
        </p:nvSpPr>
        <p:spPr>
          <a:xfrm>
            <a:off x="4878179" y="2297065"/>
            <a:ext cx="741206" cy="741206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3447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2017</a:t>
            </a:r>
            <a:endParaRPr lang="en-US" sz="1200" dirty="0">
              <a:solidFill>
                <a:srgbClr val="03447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5675259" y="2248514"/>
            <a:ext cx="1234500" cy="1365551"/>
            <a:chOff x="4376525" y="3162370"/>
            <a:chExt cx="1650202" cy="1825381"/>
          </a:xfrm>
        </p:grpSpPr>
        <p:sp>
          <p:nvSpPr>
            <p:cNvPr id="89" name="文本框 88"/>
            <p:cNvSpPr txBox="1"/>
            <p:nvPr/>
          </p:nvSpPr>
          <p:spPr>
            <a:xfrm>
              <a:off x="4376525" y="3162370"/>
              <a:ext cx="1369394" cy="308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实习机构名称二</a:t>
              </a: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376525" y="3383228"/>
              <a:ext cx="1650202" cy="1604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9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此处添加具体的实习内容及所获荣誉，言短意赅即可；此处添加具体的实习内容及所获荣誉，言短意赅即可；此处添加具体的实习</a:t>
              </a:r>
              <a:r>
                <a:rPr lang="zh-CN" altLang="en-US" sz="800" dirty="0" smtClean="0">
                  <a:solidFill>
                    <a:schemeClr val="bg1">
                      <a:lumMod val="9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9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836247" y="1599455"/>
            <a:ext cx="1234500" cy="1355637"/>
            <a:chOff x="7265198" y="2294750"/>
            <a:chExt cx="1650202" cy="1812130"/>
          </a:xfrm>
        </p:grpSpPr>
        <p:sp>
          <p:nvSpPr>
            <p:cNvPr id="92" name="文本框 91"/>
            <p:cNvSpPr txBox="1"/>
            <p:nvPr/>
          </p:nvSpPr>
          <p:spPr>
            <a:xfrm>
              <a:off x="7265198" y="2294750"/>
              <a:ext cx="1650202" cy="308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实习机构名称三</a:t>
              </a: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7265198" y="2502356"/>
              <a:ext cx="1650202" cy="1604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9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此处添加具体的实习内容及所获荣誉，言短意赅即可；此处添加具体的实习内容及所获荣誉，言短意赅即可；此处添加具体的实习</a:t>
              </a:r>
              <a:r>
                <a:rPr lang="zh-CN" altLang="en-US" sz="800" dirty="0" smtClean="0">
                  <a:solidFill>
                    <a:schemeClr val="bg1">
                      <a:lumMod val="9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9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94" name="Oval 14"/>
          <p:cNvSpPr>
            <a:spLocks noChangeAspect="1"/>
          </p:cNvSpPr>
          <p:nvPr/>
        </p:nvSpPr>
        <p:spPr>
          <a:xfrm>
            <a:off x="7036501" y="1648007"/>
            <a:ext cx="741206" cy="741206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3447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2018</a:t>
            </a:r>
            <a:endParaRPr lang="en-US" sz="1200" dirty="0">
              <a:solidFill>
                <a:srgbClr val="03447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任意多边形 94"/>
          <p:cNvSpPr/>
          <p:nvPr/>
        </p:nvSpPr>
        <p:spPr>
          <a:xfrm>
            <a:off x="5329181" y="1640766"/>
            <a:ext cx="1818961" cy="658838"/>
          </a:xfrm>
          <a:custGeom>
            <a:avLst/>
            <a:gdLst>
              <a:gd name="connsiteX0" fmla="*/ 0 w 2431473"/>
              <a:gd name="connsiteY0" fmla="*/ 880693 h 880693"/>
              <a:gd name="connsiteX1" fmla="*/ 1018309 w 2431473"/>
              <a:gd name="connsiteY1" fmla="*/ 56347 h 880693"/>
              <a:gd name="connsiteX2" fmla="*/ 2431473 w 2431473"/>
              <a:gd name="connsiteY2" fmla="*/ 139474 h 88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1473" h="880693">
                <a:moveTo>
                  <a:pt x="0" y="880693"/>
                </a:moveTo>
                <a:cubicBezTo>
                  <a:pt x="306532" y="530288"/>
                  <a:pt x="613064" y="179883"/>
                  <a:pt x="1018309" y="56347"/>
                </a:cubicBezTo>
                <a:cubicBezTo>
                  <a:pt x="1423554" y="-67189"/>
                  <a:pt x="1927513" y="36142"/>
                  <a:pt x="2431473" y="139474"/>
                </a:cubicBezTo>
              </a:path>
            </a:pathLst>
          </a:custGeom>
          <a:noFill/>
          <a:ln>
            <a:solidFill>
              <a:schemeClr val="bg1">
                <a:alpha val="7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3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KSO_Shape"/>
          <p:cNvSpPr>
            <a:spLocks noChangeAspect="1"/>
          </p:cNvSpPr>
          <p:nvPr/>
        </p:nvSpPr>
        <p:spPr bwMode="auto">
          <a:xfrm>
            <a:off x="580205" y="1055111"/>
            <a:ext cx="162000" cy="205801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8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8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6" dur="250" fill="hold"/>
                                        <p:tgtEl>
                                          <p:spTgt spid="8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9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5" dur="250" fill="hold"/>
                                        <p:tgtEl>
                                          <p:spTgt spid="9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2" grpId="0" animBg="1"/>
      <p:bldP spid="82" grpId="1" animBg="1"/>
      <p:bldP spid="82" grpId="2" animBg="1"/>
      <p:bldP spid="86" grpId="0" animBg="1"/>
      <p:bldP spid="87" grpId="0" animBg="1"/>
      <p:bldP spid="87" grpId="1" animBg="1"/>
      <p:bldP spid="87" grpId="2" animBg="1"/>
      <p:bldP spid="94" grpId="0" animBg="1"/>
      <p:bldP spid="94" grpId="1" animBg="1"/>
      <p:bldP spid="94" grpId="2" animBg="1"/>
      <p:bldP spid="9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2472538" cy="5158130"/>
          </a:xfrm>
          <a:prstGeom prst="rect">
            <a:avLst/>
          </a:prstGeom>
          <a:solidFill>
            <a:srgbClr val="03447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3090285"/>
            <a:ext cx="2472538" cy="367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04672" y="1011016"/>
            <a:ext cx="9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</a:rPr>
              <a:t>基本信息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8174" y="2021390"/>
            <a:ext cx="1243582" cy="369332"/>
            <a:chOff x="468174" y="782726"/>
            <a:chExt cx="1243582" cy="369332"/>
          </a:xfrm>
        </p:grpSpPr>
        <p:sp>
          <p:nvSpPr>
            <p:cNvPr id="15" name="文本框 1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项目经验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8174" y="2556596"/>
            <a:ext cx="1243582" cy="369332"/>
            <a:chOff x="468174" y="782726"/>
            <a:chExt cx="1243582" cy="369332"/>
          </a:xfrm>
        </p:grpSpPr>
        <p:sp>
          <p:nvSpPr>
            <p:cNvPr id="18" name="文本框 1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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培训经验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8174" y="3091802"/>
            <a:ext cx="1243582" cy="369332"/>
            <a:chOff x="468174" y="782726"/>
            <a:chExt cx="1243582" cy="369332"/>
          </a:xfrm>
        </p:grpSpPr>
        <p:sp>
          <p:nvSpPr>
            <p:cNvPr id="21" name="文本框 20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solidFill>
                    <a:srgbClr val="03447E"/>
                  </a:solidFill>
                  <a:latin typeface="FontAwesome" pitchFamily="2" charset="0"/>
                </a:rPr>
                <a:t></a:t>
              </a:r>
              <a:endParaRPr lang="zh-CN" altLang="en-US" sz="1800" dirty="0">
                <a:solidFill>
                  <a:srgbClr val="03447E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04672" y="821983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3447E"/>
                  </a:solidFill>
                </a:rPr>
                <a:t>专业技能</a:t>
              </a:r>
              <a:endParaRPr lang="zh-CN" altLang="en-US" sz="1400" dirty="0">
                <a:solidFill>
                  <a:srgbClr val="03447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8174" y="1486184"/>
            <a:ext cx="1345996" cy="369332"/>
            <a:chOff x="468174" y="782726"/>
            <a:chExt cx="1345996" cy="369332"/>
          </a:xfrm>
        </p:grpSpPr>
        <p:sp>
          <p:nvSpPr>
            <p:cNvPr id="24" name="文本框 23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04672" y="842764"/>
              <a:ext cx="1009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学习情况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KSO_Shape"/>
          <p:cNvSpPr>
            <a:spLocks noChangeAspect="1"/>
          </p:cNvSpPr>
          <p:nvPr/>
        </p:nvSpPr>
        <p:spPr bwMode="auto">
          <a:xfrm>
            <a:off x="510322" y="1618336"/>
            <a:ext cx="294350" cy="173176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8174" y="3627008"/>
            <a:ext cx="1243582" cy="369332"/>
            <a:chOff x="468174" y="782726"/>
            <a:chExt cx="1243582" cy="369332"/>
          </a:xfrm>
        </p:grpSpPr>
        <p:sp>
          <p:nvSpPr>
            <p:cNvPr id="28" name="文本框 2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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所获嘉奖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73747" y="538699"/>
            <a:ext cx="1238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RESUME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68174" y="4162216"/>
            <a:ext cx="1243582" cy="369332"/>
            <a:chOff x="468174" y="782726"/>
            <a:chExt cx="1243582" cy="369332"/>
          </a:xfrm>
        </p:grpSpPr>
        <p:sp>
          <p:nvSpPr>
            <p:cNvPr id="35" name="文本框 3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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联系方式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063833" y="1615620"/>
            <a:ext cx="2388083" cy="347820"/>
            <a:chOff x="1108364" y="2113417"/>
            <a:chExt cx="3192239" cy="464943"/>
          </a:xfrm>
        </p:grpSpPr>
        <p:cxnSp>
          <p:nvCxnSpPr>
            <p:cNvPr id="64" name="Straight Connector 54"/>
            <p:cNvCxnSpPr/>
            <p:nvPr/>
          </p:nvCxnSpPr>
          <p:spPr>
            <a:xfrm>
              <a:off x="1780603" y="2484507"/>
              <a:ext cx="2520000" cy="0"/>
            </a:xfrm>
            <a:prstGeom prst="line">
              <a:avLst/>
            </a:prstGeom>
            <a:ln w="104775" cap="rnd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55"/>
            <p:cNvCxnSpPr/>
            <p:nvPr/>
          </p:nvCxnSpPr>
          <p:spPr>
            <a:xfrm>
              <a:off x="1780603" y="2484507"/>
              <a:ext cx="2160000" cy="0"/>
            </a:xfrm>
            <a:prstGeom prst="line">
              <a:avLst/>
            </a:prstGeom>
            <a:ln w="104775" cap="rnd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56"/>
            <p:cNvSpPr txBox="1"/>
            <p:nvPr/>
          </p:nvSpPr>
          <p:spPr>
            <a:xfrm>
              <a:off x="1703903" y="2113417"/>
              <a:ext cx="2036083" cy="3085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Adobe Photoshop 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</a:t>
              </a:r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zh-CN" altLang="en-US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熟练</a:t>
              </a:r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1108364" y="2132016"/>
              <a:ext cx="446344" cy="446344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PS</a:t>
              </a:r>
              <a:endParaRPr lang="zh-CN" altLang="en-US" sz="8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063833" y="2441332"/>
            <a:ext cx="2388083" cy="339728"/>
            <a:chOff x="1108364" y="2124234"/>
            <a:chExt cx="3192239" cy="454126"/>
          </a:xfrm>
        </p:grpSpPr>
        <p:cxnSp>
          <p:nvCxnSpPr>
            <p:cNvPr id="69" name="Straight Connector 54"/>
            <p:cNvCxnSpPr/>
            <p:nvPr/>
          </p:nvCxnSpPr>
          <p:spPr>
            <a:xfrm>
              <a:off x="1780603" y="2484507"/>
              <a:ext cx="2520000" cy="0"/>
            </a:xfrm>
            <a:prstGeom prst="line">
              <a:avLst/>
            </a:prstGeom>
            <a:ln w="104775" cap="rnd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55"/>
            <p:cNvCxnSpPr/>
            <p:nvPr/>
          </p:nvCxnSpPr>
          <p:spPr>
            <a:xfrm>
              <a:off x="1780602" y="2484507"/>
              <a:ext cx="2160000" cy="0"/>
            </a:xfrm>
            <a:prstGeom prst="line">
              <a:avLst/>
            </a:prstGeom>
            <a:ln w="104775" cap="rnd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56"/>
            <p:cNvSpPr txBox="1"/>
            <p:nvPr/>
          </p:nvSpPr>
          <p:spPr>
            <a:xfrm>
              <a:off x="1703903" y="2124234"/>
              <a:ext cx="2036083" cy="308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Adobe Illustrator</a:t>
              </a:r>
              <a:r>
                <a:rPr lang="zh-CN" altLang="en-US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</a:t>
              </a:r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zh-CN" altLang="en-US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熟练</a:t>
              </a: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1108364" y="2132016"/>
              <a:ext cx="446344" cy="446344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Ai</a:t>
              </a:r>
              <a:endPara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063833" y="3258952"/>
            <a:ext cx="2388083" cy="339728"/>
            <a:chOff x="1108364" y="2124234"/>
            <a:chExt cx="3192239" cy="454126"/>
          </a:xfrm>
        </p:grpSpPr>
        <p:cxnSp>
          <p:nvCxnSpPr>
            <p:cNvPr id="74" name="Straight Connector 54"/>
            <p:cNvCxnSpPr/>
            <p:nvPr/>
          </p:nvCxnSpPr>
          <p:spPr>
            <a:xfrm>
              <a:off x="1780603" y="2484507"/>
              <a:ext cx="2520000" cy="0"/>
            </a:xfrm>
            <a:prstGeom prst="line">
              <a:avLst/>
            </a:prstGeom>
            <a:ln w="104775" cap="rnd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55"/>
            <p:cNvCxnSpPr/>
            <p:nvPr/>
          </p:nvCxnSpPr>
          <p:spPr>
            <a:xfrm>
              <a:off x="1780603" y="2484507"/>
              <a:ext cx="1800000" cy="0"/>
            </a:xfrm>
            <a:prstGeom prst="line">
              <a:avLst/>
            </a:prstGeom>
            <a:ln w="104775" cap="rnd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56"/>
            <p:cNvSpPr txBox="1"/>
            <p:nvPr/>
          </p:nvSpPr>
          <p:spPr>
            <a:xfrm>
              <a:off x="1703903" y="2124234"/>
              <a:ext cx="1759734" cy="308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Adobe Flash</a:t>
              </a:r>
              <a:r>
                <a:rPr lang="zh-CN" altLang="en-US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</a:t>
              </a:r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zh-CN" altLang="en-US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一般</a:t>
              </a:r>
              <a:endPara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1108364" y="2132016"/>
              <a:ext cx="446344" cy="446344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FL</a:t>
              </a:r>
              <a:endPara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919240" y="1607527"/>
            <a:ext cx="2388083" cy="355912"/>
            <a:chOff x="1108364" y="2102600"/>
            <a:chExt cx="3192239" cy="475760"/>
          </a:xfrm>
        </p:grpSpPr>
        <p:cxnSp>
          <p:nvCxnSpPr>
            <p:cNvPr id="97" name="Straight Connector 54"/>
            <p:cNvCxnSpPr/>
            <p:nvPr/>
          </p:nvCxnSpPr>
          <p:spPr>
            <a:xfrm>
              <a:off x="1780603" y="2484507"/>
              <a:ext cx="2520000" cy="0"/>
            </a:xfrm>
            <a:prstGeom prst="line">
              <a:avLst/>
            </a:prstGeom>
            <a:ln w="104775" cap="rnd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55"/>
            <p:cNvCxnSpPr/>
            <p:nvPr/>
          </p:nvCxnSpPr>
          <p:spPr>
            <a:xfrm>
              <a:off x="1780603" y="2484507"/>
              <a:ext cx="2160000" cy="0"/>
            </a:xfrm>
            <a:prstGeom prst="line">
              <a:avLst/>
            </a:prstGeom>
            <a:ln w="104775" cap="rnd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56"/>
            <p:cNvSpPr txBox="1"/>
            <p:nvPr/>
          </p:nvSpPr>
          <p:spPr>
            <a:xfrm>
              <a:off x="1703903" y="2102600"/>
              <a:ext cx="2397042" cy="308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Adobe After Effects 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</a:t>
              </a:r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zh-CN" altLang="en-US" sz="9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熟练</a:t>
              </a:r>
            </a:p>
          </p:txBody>
        </p:sp>
        <p:sp>
          <p:nvSpPr>
            <p:cNvPr id="100" name="圆角矩形 99"/>
            <p:cNvSpPr/>
            <p:nvPr/>
          </p:nvSpPr>
          <p:spPr>
            <a:xfrm>
              <a:off x="1108364" y="2132016"/>
              <a:ext cx="446344" cy="446344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73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</a:t>
              </a:r>
              <a:endParaRPr lang="zh-CN" altLang="en-US" sz="73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5919240" y="3264772"/>
            <a:ext cx="2388083" cy="333906"/>
            <a:chOff x="1108364" y="2132016"/>
            <a:chExt cx="3192239" cy="446344"/>
          </a:xfrm>
        </p:grpSpPr>
        <p:cxnSp>
          <p:nvCxnSpPr>
            <p:cNvPr id="102" name="Straight Connector 54"/>
            <p:cNvCxnSpPr/>
            <p:nvPr/>
          </p:nvCxnSpPr>
          <p:spPr>
            <a:xfrm>
              <a:off x="1780603" y="2484507"/>
              <a:ext cx="2520000" cy="0"/>
            </a:xfrm>
            <a:prstGeom prst="line">
              <a:avLst/>
            </a:prstGeom>
            <a:ln w="104775" cap="rnd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55"/>
            <p:cNvCxnSpPr/>
            <p:nvPr/>
          </p:nvCxnSpPr>
          <p:spPr>
            <a:xfrm>
              <a:off x="1780603" y="2484507"/>
              <a:ext cx="1800000" cy="0"/>
            </a:xfrm>
            <a:prstGeom prst="line">
              <a:avLst/>
            </a:prstGeom>
            <a:ln w="104775" cap="rnd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56"/>
            <p:cNvSpPr txBox="1"/>
            <p:nvPr/>
          </p:nvSpPr>
          <p:spPr>
            <a:xfrm>
              <a:off x="1703903" y="2145867"/>
              <a:ext cx="2150355" cy="308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Adobe InDesign 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</a:t>
              </a:r>
              <a:r>
                <a:rPr lang="en-US" altLang="zh-CN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zh-CN" altLang="en-US" sz="9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一般</a:t>
              </a:r>
              <a:endParaRPr lang="zh-CN" altLang="en-US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5" name="圆角矩形 104"/>
            <p:cNvSpPr/>
            <p:nvPr/>
          </p:nvSpPr>
          <p:spPr>
            <a:xfrm>
              <a:off x="1108364" y="2132016"/>
              <a:ext cx="446344" cy="446344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Id</a:t>
              </a:r>
              <a:endParaRPr lang="zh-CN" altLang="en-US" sz="1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894450" y="2433242"/>
            <a:ext cx="2412872" cy="347820"/>
            <a:chOff x="4850591" y="2596761"/>
            <a:chExt cx="3225376" cy="464943"/>
          </a:xfrm>
        </p:grpSpPr>
        <p:grpSp>
          <p:nvGrpSpPr>
            <p:cNvPr id="107" name="组合 106"/>
            <p:cNvGrpSpPr/>
            <p:nvPr/>
          </p:nvGrpSpPr>
          <p:grpSpPr>
            <a:xfrm>
              <a:off x="4883728" y="2596761"/>
              <a:ext cx="3192239" cy="464943"/>
              <a:chOff x="1108364" y="2113417"/>
              <a:chExt cx="3192239" cy="464943"/>
            </a:xfrm>
          </p:grpSpPr>
          <p:cxnSp>
            <p:nvCxnSpPr>
              <p:cNvPr id="109" name="Straight Connector 54"/>
              <p:cNvCxnSpPr/>
              <p:nvPr/>
            </p:nvCxnSpPr>
            <p:spPr>
              <a:xfrm>
                <a:off x="1780603" y="2484507"/>
                <a:ext cx="2520000" cy="0"/>
              </a:xfrm>
              <a:prstGeom prst="line">
                <a:avLst/>
              </a:prstGeom>
              <a:ln w="104775" cap="rnd"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55"/>
              <p:cNvCxnSpPr/>
              <p:nvPr/>
            </p:nvCxnSpPr>
            <p:spPr>
              <a:xfrm>
                <a:off x="1780603" y="2484507"/>
                <a:ext cx="2160000" cy="0"/>
              </a:xfrm>
              <a:prstGeom prst="line">
                <a:avLst/>
              </a:prstGeom>
              <a:ln w="104775" cap="rnd">
                <a:solidFill>
                  <a:schemeClr val="bg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TextBox 56"/>
              <p:cNvSpPr txBox="1"/>
              <p:nvPr/>
            </p:nvSpPr>
            <p:spPr>
              <a:xfrm>
                <a:off x="1703902" y="2113417"/>
                <a:ext cx="2397045" cy="308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Adobe Dreamweaver </a:t>
                </a:r>
                <a:r>
                  <a:rPr lang="en-US" altLang="zh-CN" sz="9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|</a:t>
                </a:r>
                <a:r>
                  <a:rPr lang="en-US" altLang="zh-CN" sz="9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 </a:t>
                </a:r>
                <a:r>
                  <a:rPr lang="zh-CN" altLang="en-US" sz="900" dirty="0">
                    <a:solidFill>
                      <a:schemeClr val="bg1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</a:rPr>
                  <a:t>熟练</a:t>
                </a:r>
              </a:p>
            </p:txBody>
          </p:sp>
          <p:sp>
            <p:nvSpPr>
              <p:cNvPr id="112" name="圆角矩形 111"/>
              <p:cNvSpPr/>
              <p:nvPr/>
            </p:nvSpPr>
            <p:spPr>
              <a:xfrm>
                <a:off x="1108364" y="2132016"/>
                <a:ext cx="446344" cy="446344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108" name="文本框 107"/>
            <p:cNvSpPr txBox="1"/>
            <p:nvPr/>
          </p:nvSpPr>
          <p:spPr>
            <a:xfrm>
              <a:off x="4850591" y="2680706"/>
              <a:ext cx="512617" cy="308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 err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Dw</a:t>
              </a:r>
              <a:endPara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13" name="KSO_Shape"/>
          <p:cNvSpPr>
            <a:spLocks noChangeAspect="1"/>
          </p:cNvSpPr>
          <p:nvPr/>
        </p:nvSpPr>
        <p:spPr bwMode="auto">
          <a:xfrm>
            <a:off x="580205" y="1055111"/>
            <a:ext cx="162000" cy="205801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2472538" cy="5158130"/>
          </a:xfrm>
          <a:prstGeom prst="rect">
            <a:avLst/>
          </a:prstGeom>
          <a:solidFill>
            <a:srgbClr val="03447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3627766"/>
            <a:ext cx="2472538" cy="367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04672" y="1011016"/>
            <a:ext cx="9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</a:rPr>
              <a:t>基本信息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8174" y="2021390"/>
            <a:ext cx="1243582" cy="369332"/>
            <a:chOff x="468174" y="782726"/>
            <a:chExt cx="1243582" cy="369332"/>
          </a:xfrm>
        </p:grpSpPr>
        <p:sp>
          <p:nvSpPr>
            <p:cNvPr id="15" name="文本框 1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项目经验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8174" y="2556596"/>
            <a:ext cx="1243582" cy="369332"/>
            <a:chOff x="468174" y="782726"/>
            <a:chExt cx="1243582" cy="369332"/>
          </a:xfrm>
        </p:grpSpPr>
        <p:sp>
          <p:nvSpPr>
            <p:cNvPr id="18" name="文本框 1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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培训经验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8174" y="3091802"/>
            <a:ext cx="1243582" cy="369332"/>
            <a:chOff x="468174" y="782726"/>
            <a:chExt cx="1243582" cy="369332"/>
          </a:xfrm>
        </p:grpSpPr>
        <p:sp>
          <p:nvSpPr>
            <p:cNvPr id="21" name="文本框 20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专业技能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8174" y="1486184"/>
            <a:ext cx="1345996" cy="369332"/>
            <a:chOff x="468174" y="782726"/>
            <a:chExt cx="1345996" cy="369332"/>
          </a:xfrm>
        </p:grpSpPr>
        <p:sp>
          <p:nvSpPr>
            <p:cNvPr id="24" name="文本框 23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04672" y="842764"/>
              <a:ext cx="1009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学习情况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KSO_Shape"/>
          <p:cNvSpPr>
            <a:spLocks noChangeAspect="1"/>
          </p:cNvSpPr>
          <p:nvPr/>
        </p:nvSpPr>
        <p:spPr bwMode="auto">
          <a:xfrm>
            <a:off x="510322" y="1618336"/>
            <a:ext cx="294350" cy="173176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8174" y="3627008"/>
            <a:ext cx="1243582" cy="369332"/>
            <a:chOff x="468174" y="782726"/>
            <a:chExt cx="1243582" cy="369332"/>
          </a:xfrm>
        </p:grpSpPr>
        <p:sp>
          <p:nvSpPr>
            <p:cNvPr id="28" name="文本框 2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solidFill>
                    <a:srgbClr val="03447E"/>
                  </a:solidFill>
                  <a:latin typeface="FontAwesome" pitchFamily="2" charset="0"/>
                </a:rPr>
                <a:t>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solidFill>
                  <a:srgbClr val="03447E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04672" y="821983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3447E"/>
                  </a:solidFill>
                </a:rPr>
                <a:t>所获嘉奖</a:t>
              </a:r>
              <a:endParaRPr lang="zh-CN" altLang="en-US" sz="1400" dirty="0">
                <a:solidFill>
                  <a:srgbClr val="03447E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73747" y="538699"/>
            <a:ext cx="1193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RESUME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68174" y="4162216"/>
            <a:ext cx="1243582" cy="369332"/>
            <a:chOff x="468174" y="782726"/>
            <a:chExt cx="1243582" cy="369332"/>
          </a:xfrm>
        </p:grpSpPr>
        <p:sp>
          <p:nvSpPr>
            <p:cNvPr id="36" name="文本框 35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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联系方式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033203" y="1416749"/>
            <a:ext cx="1675681" cy="2637014"/>
            <a:chOff x="1385455" y="1588470"/>
            <a:chExt cx="1918854" cy="3019694"/>
          </a:xfrm>
        </p:grpSpPr>
        <p:sp>
          <p:nvSpPr>
            <p:cNvPr id="49" name="矩形 48"/>
            <p:cNvSpPr/>
            <p:nvPr/>
          </p:nvSpPr>
          <p:spPr>
            <a:xfrm>
              <a:off x="1385455" y="1588470"/>
              <a:ext cx="1918854" cy="301969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463185" y="1676401"/>
              <a:ext cx="1754156" cy="103586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385455" y="2797611"/>
              <a:ext cx="1918854" cy="281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国家奖学金</a:t>
              </a:r>
            </a:p>
          </p:txBody>
        </p:sp>
        <p:sp>
          <p:nvSpPr>
            <p:cNvPr id="52" name="Rectangle 23"/>
            <p:cNvSpPr/>
            <p:nvPr/>
          </p:nvSpPr>
          <p:spPr>
            <a:xfrm>
              <a:off x="1463185" y="3007559"/>
              <a:ext cx="1688723" cy="951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14070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单击此处添加文字，添加具体文字内容，您的说明文字在此处添加，此处输入详细的说明文字。单击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</a:t>
              </a:r>
              <a:endParaRPr lang="en-US" altLang="zh-CN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3" name="Rectangle 27"/>
            <p:cNvSpPr/>
            <p:nvPr/>
          </p:nvSpPr>
          <p:spPr>
            <a:xfrm>
              <a:off x="1960293" y="4071465"/>
              <a:ext cx="751508" cy="261774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2016</a:t>
              </a:r>
              <a:endParaRPr lang="en-US" altLang="zh-CN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028229" y="1416749"/>
            <a:ext cx="1675681" cy="2637014"/>
            <a:chOff x="1385455" y="1588470"/>
            <a:chExt cx="1918854" cy="3019694"/>
          </a:xfrm>
        </p:grpSpPr>
        <p:sp>
          <p:nvSpPr>
            <p:cNvPr id="55" name="矩形 54"/>
            <p:cNvSpPr/>
            <p:nvPr/>
          </p:nvSpPr>
          <p:spPr>
            <a:xfrm>
              <a:off x="1385455" y="1588470"/>
              <a:ext cx="1918854" cy="301969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463185" y="1676400"/>
              <a:ext cx="1754156" cy="1035861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385455" y="2804538"/>
              <a:ext cx="1918854" cy="281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优秀学生干部</a:t>
              </a:r>
            </a:p>
          </p:txBody>
        </p:sp>
        <p:sp>
          <p:nvSpPr>
            <p:cNvPr id="58" name="Rectangle 23"/>
            <p:cNvSpPr/>
            <p:nvPr/>
          </p:nvSpPr>
          <p:spPr>
            <a:xfrm>
              <a:off x="1463185" y="3007559"/>
              <a:ext cx="1688723" cy="951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14070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单击此处添加文字，添加具体文字内容，您的说明文字在此处添加，此处输入详细的说明文字。单击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</a:t>
              </a:r>
              <a:endParaRPr lang="en-US" altLang="zh-CN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9" name="Rectangle 27"/>
            <p:cNvSpPr/>
            <p:nvPr/>
          </p:nvSpPr>
          <p:spPr>
            <a:xfrm>
              <a:off x="1960293" y="4071465"/>
              <a:ext cx="751508" cy="261774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2017</a:t>
              </a:r>
              <a:endParaRPr lang="en-US" altLang="zh-CN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23255" y="1416749"/>
            <a:ext cx="1675681" cy="2637014"/>
            <a:chOff x="1385455" y="1588470"/>
            <a:chExt cx="1918854" cy="3019694"/>
          </a:xfrm>
        </p:grpSpPr>
        <p:sp>
          <p:nvSpPr>
            <p:cNvPr id="61" name="矩形 60"/>
            <p:cNvSpPr/>
            <p:nvPr/>
          </p:nvSpPr>
          <p:spPr>
            <a:xfrm>
              <a:off x="1385455" y="1588470"/>
              <a:ext cx="1918854" cy="301969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463185" y="1676401"/>
              <a:ext cx="1754156" cy="103586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385455" y="2811467"/>
              <a:ext cx="1918854" cy="281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论文大赛一等奖</a:t>
              </a:r>
            </a:p>
          </p:txBody>
        </p:sp>
        <p:sp>
          <p:nvSpPr>
            <p:cNvPr id="64" name="Rectangle 23"/>
            <p:cNvSpPr/>
            <p:nvPr/>
          </p:nvSpPr>
          <p:spPr>
            <a:xfrm>
              <a:off x="1463185" y="3007559"/>
              <a:ext cx="1688723" cy="951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14070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单击此处添加文字，添加具体文字内容，您的说明文字在此处添加，此处输入详细的说明文字。单击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此处</a:t>
              </a:r>
              <a:endParaRPr lang="en-US" altLang="zh-CN" sz="8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5" name="Rectangle 27"/>
            <p:cNvSpPr/>
            <p:nvPr/>
          </p:nvSpPr>
          <p:spPr>
            <a:xfrm>
              <a:off x="1960293" y="4071465"/>
              <a:ext cx="751508" cy="261774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 smtClean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2018</a:t>
              </a:r>
              <a:endParaRPr lang="en-US" altLang="zh-CN" sz="9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66" name="KSO_Shape"/>
          <p:cNvSpPr>
            <a:spLocks noChangeAspect="1"/>
          </p:cNvSpPr>
          <p:nvPr/>
        </p:nvSpPr>
        <p:spPr bwMode="auto">
          <a:xfrm>
            <a:off x="580205" y="1055111"/>
            <a:ext cx="162000" cy="205801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2472538" cy="5158130"/>
          </a:xfrm>
          <a:prstGeom prst="rect">
            <a:avLst/>
          </a:prstGeom>
          <a:solidFill>
            <a:srgbClr val="03447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4160699"/>
            <a:ext cx="2472538" cy="367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04672" y="1011016"/>
            <a:ext cx="9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</a:rPr>
              <a:t>基本信息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8174" y="2021390"/>
            <a:ext cx="1243582" cy="369332"/>
            <a:chOff x="468174" y="782726"/>
            <a:chExt cx="1243582" cy="369332"/>
          </a:xfrm>
        </p:grpSpPr>
        <p:sp>
          <p:nvSpPr>
            <p:cNvPr id="15" name="文本框 1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项目经验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8174" y="2556596"/>
            <a:ext cx="1243582" cy="369332"/>
            <a:chOff x="468174" y="782726"/>
            <a:chExt cx="1243582" cy="369332"/>
          </a:xfrm>
        </p:grpSpPr>
        <p:sp>
          <p:nvSpPr>
            <p:cNvPr id="18" name="文本框 1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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培训经验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8174" y="3091802"/>
            <a:ext cx="1243582" cy="369332"/>
            <a:chOff x="468174" y="782726"/>
            <a:chExt cx="1243582" cy="369332"/>
          </a:xfrm>
        </p:grpSpPr>
        <p:sp>
          <p:nvSpPr>
            <p:cNvPr id="21" name="文本框 20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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专业技能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8174" y="1486184"/>
            <a:ext cx="1345996" cy="369332"/>
            <a:chOff x="468174" y="782726"/>
            <a:chExt cx="1345996" cy="369332"/>
          </a:xfrm>
        </p:grpSpPr>
        <p:sp>
          <p:nvSpPr>
            <p:cNvPr id="24" name="文本框 23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04672" y="842764"/>
              <a:ext cx="1009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学习情况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KSO_Shape"/>
          <p:cNvSpPr>
            <a:spLocks noChangeAspect="1"/>
          </p:cNvSpPr>
          <p:nvPr/>
        </p:nvSpPr>
        <p:spPr bwMode="auto">
          <a:xfrm>
            <a:off x="510322" y="1618336"/>
            <a:ext cx="294350" cy="173176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8174" y="3627008"/>
            <a:ext cx="1243582" cy="369332"/>
            <a:chOff x="468174" y="782726"/>
            <a:chExt cx="1243582" cy="369332"/>
          </a:xfrm>
        </p:grpSpPr>
        <p:sp>
          <p:nvSpPr>
            <p:cNvPr id="28" name="文本框 27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ln>
                    <a:solidFill>
                      <a:schemeClr val="bg1"/>
                    </a:solidFill>
                  </a:ln>
                  <a:noFill/>
                  <a:latin typeface="FontAwesome" pitchFamily="2" charset="0"/>
                </a:rPr>
                <a:t></a:t>
              </a:r>
              <a:endParaRPr lang="zh-CN" altLang="en-US" sz="1800" dirty="0">
                <a:ln>
                  <a:solidFill>
                    <a:schemeClr val="bg1"/>
                  </a:solidFill>
                </a:ln>
                <a:noFill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04672" y="842764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</a:rPr>
                <a:t>所获嘉奖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73747" y="538699"/>
            <a:ext cx="1238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RESUME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68174" y="4162216"/>
            <a:ext cx="1243582" cy="369332"/>
            <a:chOff x="468174" y="782726"/>
            <a:chExt cx="1243582" cy="369332"/>
          </a:xfrm>
        </p:grpSpPr>
        <p:sp>
          <p:nvSpPr>
            <p:cNvPr id="35" name="文本框 34"/>
            <p:cNvSpPr txBox="1"/>
            <p:nvPr/>
          </p:nvSpPr>
          <p:spPr>
            <a:xfrm>
              <a:off x="468174" y="782726"/>
              <a:ext cx="368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>
                  <a:solidFill>
                    <a:srgbClr val="03447E"/>
                  </a:solidFill>
                  <a:latin typeface="FontAwesome" pitchFamily="2" charset="0"/>
                </a:rPr>
                <a:t></a:t>
              </a:r>
              <a:endParaRPr lang="zh-CN" altLang="en-US" sz="1800" dirty="0">
                <a:solidFill>
                  <a:srgbClr val="03447E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04672" y="821983"/>
              <a:ext cx="907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3447E"/>
                  </a:solidFill>
                </a:rPr>
                <a:t>联系方式</a:t>
              </a:r>
              <a:endParaRPr lang="zh-CN" altLang="en-US" sz="1400" dirty="0">
                <a:solidFill>
                  <a:srgbClr val="03447E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830889" y="1853999"/>
            <a:ext cx="629208" cy="629208"/>
            <a:chOff x="3110345" y="1783196"/>
            <a:chExt cx="1032163" cy="1032163"/>
          </a:xfrm>
        </p:grpSpPr>
        <p:sp>
          <p:nvSpPr>
            <p:cNvPr id="59" name="圆角矩形 58"/>
            <p:cNvSpPr/>
            <p:nvPr/>
          </p:nvSpPr>
          <p:spPr>
            <a:xfrm>
              <a:off x="3110345" y="1783196"/>
              <a:ext cx="1032163" cy="1032163"/>
            </a:xfrm>
            <a:prstGeom prst="round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4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0" name="任意多边形 59"/>
            <p:cNvSpPr>
              <a:spLocks noChangeAspect="1"/>
            </p:cNvSpPr>
            <p:nvPr/>
          </p:nvSpPr>
          <p:spPr>
            <a:xfrm>
              <a:off x="3365759" y="2011480"/>
              <a:ext cx="521334" cy="575593"/>
            </a:xfrm>
            <a:custGeom>
              <a:avLst/>
              <a:gdLst>
                <a:gd name="connsiteX0" fmla="*/ 166687 w 335756"/>
                <a:gd name="connsiteY0" fmla="*/ 0 h 414338"/>
                <a:gd name="connsiteX1" fmla="*/ 19050 w 335756"/>
                <a:gd name="connsiteY1" fmla="*/ 202406 h 414338"/>
                <a:gd name="connsiteX2" fmla="*/ 26194 w 335756"/>
                <a:gd name="connsiteY2" fmla="*/ 330994 h 414338"/>
                <a:gd name="connsiteX3" fmla="*/ 40481 w 335756"/>
                <a:gd name="connsiteY3" fmla="*/ 352425 h 414338"/>
                <a:gd name="connsiteX4" fmla="*/ 0 w 335756"/>
                <a:gd name="connsiteY4" fmla="*/ 385763 h 414338"/>
                <a:gd name="connsiteX5" fmla="*/ 164306 w 335756"/>
                <a:gd name="connsiteY5" fmla="*/ 414338 h 414338"/>
                <a:gd name="connsiteX6" fmla="*/ 335756 w 335756"/>
                <a:gd name="connsiteY6" fmla="*/ 390525 h 414338"/>
                <a:gd name="connsiteX7" fmla="*/ 297656 w 335756"/>
                <a:gd name="connsiteY7" fmla="*/ 352425 h 414338"/>
                <a:gd name="connsiteX8" fmla="*/ 316706 w 335756"/>
                <a:gd name="connsiteY8" fmla="*/ 330994 h 414338"/>
                <a:gd name="connsiteX9" fmla="*/ 326231 w 335756"/>
                <a:gd name="connsiteY9" fmla="*/ 197644 h 414338"/>
                <a:gd name="connsiteX10" fmla="*/ 166687 w 335756"/>
                <a:gd name="connsiteY10" fmla="*/ 0 h 414338"/>
                <a:gd name="connsiteX0-1" fmla="*/ 166687 w 335756"/>
                <a:gd name="connsiteY0-2" fmla="*/ 600 h 414938"/>
                <a:gd name="connsiteX1-3" fmla="*/ 19050 w 335756"/>
                <a:gd name="connsiteY1-4" fmla="*/ 203006 h 414938"/>
                <a:gd name="connsiteX2-5" fmla="*/ 26194 w 335756"/>
                <a:gd name="connsiteY2-6" fmla="*/ 331594 h 414938"/>
                <a:gd name="connsiteX3-7" fmla="*/ 40481 w 335756"/>
                <a:gd name="connsiteY3-8" fmla="*/ 353025 h 414938"/>
                <a:gd name="connsiteX4-9" fmla="*/ 0 w 335756"/>
                <a:gd name="connsiteY4-10" fmla="*/ 386363 h 414938"/>
                <a:gd name="connsiteX5-11" fmla="*/ 164306 w 335756"/>
                <a:gd name="connsiteY5-12" fmla="*/ 414938 h 414938"/>
                <a:gd name="connsiteX6-13" fmla="*/ 335756 w 335756"/>
                <a:gd name="connsiteY6-14" fmla="*/ 391125 h 414938"/>
                <a:gd name="connsiteX7-15" fmla="*/ 297656 w 335756"/>
                <a:gd name="connsiteY7-16" fmla="*/ 353025 h 414938"/>
                <a:gd name="connsiteX8-17" fmla="*/ 316706 w 335756"/>
                <a:gd name="connsiteY8-18" fmla="*/ 331594 h 414938"/>
                <a:gd name="connsiteX9-19" fmla="*/ 326231 w 335756"/>
                <a:gd name="connsiteY9-20" fmla="*/ 198244 h 414938"/>
                <a:gd name="connsiteX10-21" fmla="*/ 166687 w 335756"/>
                <a:gd name="connsiteY10-22" fmla="*/ 600 h 414938"/>
                <a:gd name="connsiteX0-23" fmla="*/ 166687 w 335756"/>
                <a:gd name="connsiteY0-24" fmla="*/ 600 h 414938"/>
                <a:gd name="connsiteX1-25" fmla="*/ 4763 w 335756"/>
                <a:gd name="connsiteY1-26" fmla="*/ 203006 h 414938"/>
                <a:gd name="connsiteX2-27" fmla="*/ 26194 w 335756"/>
                <a:gd name="connsiteY2-28" fmla="*/ 331594 h 414938"/>
                <a:gd name="connsiteX3-29" fmla="*/ 40481 w 335756"/>
                <a:gd name="connsiteY3-30" fmla="*/ 353025 h 414938"/>
                <a:gd name="connsiteX4-31" fmla="*/ 0 w 335756"/>
                <a:gd name="connsiteY4-32" fmla="*/ 386363 h 414938"/>
                <a:gd name="connsiteX5-33" fmla="*/ 164306 w 335756"/>
                <a:gd name="connsiteY5-34" fmla="*/ 414938 h 414938"/>
                <a:gd name="connsiteX6-35" fmla="*/ 335756 w 335756"/>
                <a:gd name="connsiteY6-36" fmla="*/ 391125 h 414938"/>
                <a:gd name="connsiteX7-37" fmla="*/ 297656 w 335756"/>
                <a:gd name="connsiteY7-38" fmla="*/ 353025 h 414938"/>
                <a:gd name="connsiteX8-39" fmla="*/ 316706 w 335756"/>
                <a:gd name="connsiteY8-40" fmla="*/ 331594 h 414938"/>
                <a:gd name="connsiteX9-41" fmla="*/ 326231 w 335756"/>
                <a:gd name="connsiteY9-42" fmla="*/ 198244 h 414938"/>
                <a:gd name="connsiteX10-43" fmla="*/ 166687 w 335756"/>
                <a:gd name="connsiteY10-44" fmla="*/ 600 h 414938"/>
                <a:gd name="connsiteX0-45" fmla="*/ 166687 w 335756"/>
                <a:gd name="connsiteY0-46" fmla="*/ 638 h 414976"/>
                <a:gd name="connsiteX1-47" fmla="*/ 4763 w 335756"/>
                <a:gd name="connsiteY1-48" fmla="*/ 203044 h 414976"/>
                <a:gd name="connsiteX2-49" fmla="*/ 26194 w 335756"/>
                <a:gd name="connsiteY2-50" fmla="*/ 331632 h 414976"/>
                <a:gd name="connsiteX3-51" fmla="*/ 40481 w 335756"/>
                <a:gd name="connsiteY3-52" fmla="*/ 353063 h 414976"/>
                <a:gd name="connsiteX4-53" fmla="*/ 0 w 335756"/>
                <a:gd name="connsiteY4-54" fmla="*/ 386401 h 414976"/>
                <a:gd name="connsiteX5-55" fmla="*/ 164306 w 335756"/>
                <a:gd name="connsiteY5-56" fmla="*/ 414976 h 414976"/>
                <a:gd name="connsiteX6-57" fmla="*/ 335756 w 335756"/>
                <a:gd name="connsiteY6-58" fmla="*/ 391163 h 414976"/>
                <a:gd name="connsiteX7-59" fmla="*/ 297656 w 335756"/>
                <a:gd name="connsiteY7-60" fmla="*/ 353063 h 414976"/>
                <a:gd name="connsiteX8-61" fmla="*/ 316706 w 335756"/>
                <a:gd name="connsiteY8-62" fmla="*/ 331632 h 414976"/>
                <a:gd name="connsiteX9-63" fmla="*/ 326231 w 335756"/>
                <a:gd name="connsiteY9-64" fmla="*/ 198282 h 414976"/>
                <a:gd name="connsiteX10-65" fmla="*/ 166687 w 335756"/>
                <a:gd name="connsiteY10-66" fmla="*/ 638 h 414976"/>
                <a:gd name="connsiteX0-67" fmla="*/ 166687 w 335756"/>
                <a:gd name="connsiteY0-68" fmla="*/ 638 h 414976"/>
                <a:gd name="connsiteX1-69" fmla="*/ 14288 w 335756"/>
                <a:gd name="connsiteY1-70" fmla="*/ 203044 h 414976"/>
                <a:gd name="connsiteX2-71" fmla="*/ 26194 w 335756"/>
                <a:gd name="connsiteY2-72" fmla="*/ 331632 h 414976"/>
                <a:gd name="connsiteX3-73" fmla="*/ 40481 w 335756"/>
                <a:gd name="connsiteY3-74" fmla="*/ 353063 h 414976"/>
                <a:gd name="connsiteX4-75" fmla="*/ 0 w 335756"/>
                <a:gd name="connsiteY4-76" fmla="*/ 386401 h 414976"/>
                <a:gd name="connsiteX5-77" fmla="*/ 164306 w 335756"/>
                <a:gd name="connsiteY5-78" fmla="*/ 414976 h 414976"/>
                <a:gd name="connsiteX6-79" fmla="*/ 335756 w 335756"/>
                <a:gd name="connsiteY6-80" fmla="*/ 391163 h 414976"/>
                <a:gd name="connsiteX7-81" fmla="*/ 297656 w 335756"/>
                <a:gd name="connsiteY7-82" fmla="*/ 353063 h 414976"/>
                <a:gd name="connsiteX8-83" fmla="*/ 316706 w 335756"/>
                <a:gd name="connsiteY8-84" fmla="*/ 331632 h 414976"/>
                <a:gd name="connsiteX9-85" fmla="*/ 326231 w 335756"/>
                <a:gd name="connsiteY9-86" fmla="*/ 198282 h 414976"/>
                <a:gd name="connsiteX10-87" fmla="*/ 166687 w 335756"/>
                <a:gd name="connsiteY10-88" fmla="*/ 638 h 414976"/>
                <a:gd name="connsiteX0-89" fmla="*/ 166687 w 335756"/>
                <a:gd name="connsiteY0-90" fmla="*/ 638 h 414976"/>
                <a:gd name="connsiteX1-91" fmla="*/ 14288 w 335756"/>
                <a:gd name="connsiteY1-92" fmla="*/ 203044 h 414976"/>
                <a:gd name="connsiteX2-93" fmla="*/ 26194 w 335756"/>
                <a:gd name="connsiteY2-94" fmla="*/ 331632 h 414976"/>
                <a:gd name="connsiteX3-95" fmla="*/ 40481 w 335756"/>
                <a:gd name="connsiteY3-96" fmla="*/ 353063 h 414976"/>
                <a:gd name="connsiteX4-97" fmla="*/ 0 w 335756"/>
                <a:gd name="connsiteY4-98" fmla="*/ 386401 h 414976"/>
                <a:gd name="connsiteX5-99" fmla="*/ 164306 w 335756"/>
                <a:gd name="connsiteY5-100" fmla="*/ 414976 h 414976"/>
                <a:gd name="connsiteX6-101" fmla="*/ 335756 w 335756"/>
                <a:gd name="connsiteY6-102" fmla="*/ 391163 h 414976"/>
                <a:gd name="connsiteX7-103" fmla="*/ 297656 w 335756"/>
                <a:gd name="connsiteY7-104" fmla="*/ 353063 h 414976"/>
                <a:gd name="connsiteX8-105" fmla="*/ 316706 w 335756"/>
                <a:gd name="connsiteY8-106" fmla="*/ 331632 h 414976"/>
                <a:gd name="connsiteX9-107" fmla="*/ 326231 w 335756"/>
                <a:gd name="connsiteY9-108" fmla="*/ 198282 h 414976"/>
                <a:gd name="connsiteX10-109" fmla="*/ 166687 w 335756"/>
                <a:gd name="connsiteY10-110" fmla="*/ 638 h 414976"/>
                <a:gd name="connsiteX0-111" fmla="*/ 166687 w 335756"/>
                <a:gd name="connsiteY0-112" fmla="*/ 610 h 414948"/>
                <a:gd name="connsiteX1-113" fmla="*/ 14288 w 335756"/>
                <a:gd name="connsiteY1-114" fmla="*/ 203016 h 414948"/>
                <a:gd name="connsiteX2-115" fmla="*/ 26194 w 335756"/>
                <a:gd name="connsiteY2-116" fmla="*/ 331604 h 414948"/>
                <a:gd name="connsiteX3-117" fmla="*/ 40481 w 335756"/>
                <a:gd name="connsiteY3-118" fmla="*/ 353035 h 414948"/>
                <a:gd name="connsiteX4-119" fmla="*/ 0 w 335756"/>
                <a:gd name="connsiteY4-120" fmla="*/ 386373 h 414948"/>
                <a:gd name="connsiteX5-121" fmla="*/ 164306 w 335756"/>
                <a:gd name="connsiteY5-122" fmla="*/ 414948 h 414948"/>
                <a:gd name="connsiteX6-123" fmla="*/ 335756 w 335756"/>
                <a:gd name="connsiteY6-124" fmla="*/ 391135 h 414948"/>
                <a:gd name="connsiteX7-125" fmla="*/ 297656 w 335756"/>
                <a:gd name="connsiteY7-126" fmla="*/ 353035 h 414948"/>
                <a:gd name="connsiteX8-127" fmla="*/ 316706 w 335756"/>
                <a:gd name="connsiteY8-128" fmla="*/ 331604 h 414948"/>
                <a:gd name="connsiteX9-129" fmla="*/ 326231 w 335756"/>
                <a:gd name="connsiteY9-130" fmla="*/ 198254 h 414948"/>
                <a:gd name="connsiteX10-131" fmla="*/ 166687 w 335756"/>
                <a:gd name="connsiteY10-132" fmla="*/ 610 h 414948"/>
                <a:gd name="connsiteX0-133" fmla="*/ 178593 w 335756"/>
                <a:gd name="connsiteY0-134" fmla="*/ 610 h 414948"/>
                <a:gd name="connsiteX1-135" fmla="*/ 14288 w 335756"/>
                <a:gd name="connsiteY1-136" fmla="*/ 203016 h 414948"/>
                <a:gd name="connsiteX2-137" fmla="*/ 26194 w 335756"/>
                <a:gd name="connsiteY2-138" fmla="*/ 331604 h 414948"/>
                <a:gd name="connsiteX3-139" fmla="*/ 40481 w 335756"/>
                <a:gd name="connsiteY3-140" fmla="*/ 353035 h 414948"/>
                <a:gd name="connsiteX4-141" fmla="*/ 0 w 335756"/>
                <a:gd name="connsiteY4-142" fmla="*/ 386373 h 414948"/>
                <a:gd name="connsiteX5-143" fmla="*/ 164306 w 335756"/>
                <a:gd name="connsiteY5-144" fmla="*/ 414948 h 414948"/>
                <a:gd name="connsiteX6-145" fmla="*/ 335756 w 335756"/>
                <a:gd name="connsiteY6-146" fmla="*/ 391135 h 414948"/>
                <a:gd name="connsiteX7-147" fmla="*/ 297656 w 335756"/>
                <a:gd name="connsiteY7-148" fmla="*/ 353035 h 414948"/>
                <a:gd name="connsiteX8-149" fmla="*/ 316706 w 335756"/>
                <a:gd name="connsiteY8-150" fmla="*/ 331604 h 414948"/>
                <a:gd name="connsiteX9-151" fmla="*/ 326231 w 335756"/>
                <a:gd name="connsiteY9-152" fmla="*/ 198254 h 414948"/>
                <a:gd name="connsiteX10-153" fmla="*/ 178593 w 335756"/>
                <a:gd name="connsiteY10-154" fmla="*/ 610 h 414948"/>
                <a:gd name="connsiteX0-155" fmla="*/ 178593 w 335756"/>
                <a:gd name="connsiteY0-156" fmla="*/ 874 h 415212"/>
                <a:gd name="connsiteX1-157" fmla="*/ 14288 w 335756"/>
                <a:gd name="connsiteY1-158" fmla="*/ 203280 h 415212"/>
                <a:gd name="connsiteX2-159" fmla="*/ 26194 w 335756"/>
                <a:gd name="connsiteY2-160" fmla="*/ 331868 h 415212"/>
                <a:gd name="connsiteX3-161" fmla="*/ 40481 w 335756"/>
                <a:gd name="connsiteY3-162" fmla="*/ 353299 h 415212"/>
                <a:gd name="connsiteX4-163" fmla="*/ 0 w 335756"/>
                <a:gd name="connsiteY4-164" fmla="*/ 386637 h 415212"/>
                <a:gd name="connsiteX5-165" fmla="*/ 164306 w 335756"/>
                <a:gd name="connsiteY5-166" fmla="*/ 415212 h 415212"/>
                <a:gd name="connsiteX6-167" fmla="*/ 335756 w 335756"/>
                <a:gd name="connsiteY6-168" fmla="*/ 391399 h 415212"/>
                <a:gd name="connsiteX7-169" fmla="*/ 297656 w 335756"/>
                <a:gd name="connsiteY7-170" fmla="*/ 353299 h 415212"/>
                <a:gd name="connsiteX8-171" fmla="*/ 316706 w 335756"/>
                <a:gd name="connsiteY8-172" fmla="*/ 331868 h 415212"/>
                <a:gd name="connsiteX9-173" fmla="*/ 326231 w 335756"/>
                <a:gd name="connsiteY9-174" fmla="*/ 198518 h 415212"/>
                <a:gd name="connsiteX10-175" fmla="*/ 178593 w 335756"/>
                <a:gd name="connsiteY10-176" fmla="*/ 874 h 415212"/>
                <a:gd name="connsiteX0-177" fmla="*/ 178593 w 335756"/>
                <a:gd name="connsiteY0-178" fmla="*/ 930 h 415268"/>
                <a:gd name="connsiteX1-179" fmla="*/ 14288 w 335756"/>
                <a:gd name="connsiteY1-180" fmla="*/ 203336 h 415268"/>
                <a:gd name="connsiteX2-181" fmla="*/ 26194 w 335756"/>
                <a:gd name="connsiteY2-182" fmla="*/ 331924 h 415268"/>
                <a:gd name="connsiteX3-183" fmla="*/ 40481 w 335756"/>
                <a:gd name="connsiteY3-184" fmla="*/ 353355 h 415268"/>
                <a:gd name="connsiteX4-185" fmla="*/ 0 w 335756"/>
                <a:gd name="connsiteY4-186" fmla="*/ 386693 h 415268"/>
                <a:gd name="connsiteX5-187" fmla="*/ 164306 w 335756"/>
                <a:gd name="connsiteY5-188" fmla="*/ 415268 h 415268"/>
                <a:gd name="connsiteX6-189" fmla="*/ 335756 w 335756"/>
                <a:gd name="connsiteY6-190" fmla="*/ 391455 h 415268"/>
                <a:gd name="connsiteX7-191" fmla="*/ 297656 w 335756"/>
                <a:gd name="connsiteY7-192" fmla="*/ 353355 h 415268"/>
                <a:gd name="connsiteX8-193" fmla="*/ 316706 w 335756"/>
                <a:gd name="connsiteY8-194" fmla="*/ 331924 h 415268"/>
                <a:gd name="connsiteX9-195" fmla="*/ 326231 w 335756"/>
                <a:gd name="connsiteY9-196" fmla="*/ 198574 h 415268"/>
                <a:gd name="connsiteX10-197" fmla="*/ 178593 w 335756"/>
                <a:gd name="connsiteY10-198" fmla="*/ 930 h 415268"/>
                <a:gd name="connsiteX0-199" fmla="*/ 178593 w 335756"/>
                <a:gd name="connsiteY0-200" fmla="*/ 930 h 415268"/>
                <a:gd name="connsiteX1-201" fmla="*/ 14288 w 335756"/>
                <a:gd name="connsiteY1-202" fmla="*/ 203336 h 415268"/>
                <a:gd name="connsiteX2-203" fmla="*/ 26194 w 335756"/>
                <a:gd name="connsiteY2-204" fmla="*/ 331924 h 415268"/>
                <a:gd name="connsiteX3-205" fmla="*/ 40481 w 335756"/>
                <a:gd name="connsiteY3-206" fmla="*/ 353355 h 415268"/>
                <a:gd name="connsiteX4-207" fmla="*/ 0 w 335756"/>
                <a:gd name="connsiteY4-208" fmla="*/ 386693 h 415268"/>
                <a:gd name="connsiteX5-209" fmla="*/ 164306 w 335756"/>
                <a:gd name="connsiteY5-210" fmla="*/ 415268 h 415268"/>
                <a:gd name="connsiteX6-211" fmla="*/ 335756 w 335756"/>
                <a:gd name="connsiteY6-212" fmla="*/ 391455 h 415268"/>
                <a:gd name="connsiteX7-213" fmla="*/ 297656 w 335756"/>
                <a:gd name="connsiteY7-214" fmla="*/ 353355 h 415268"/>
                <a:gd name="connsiteX8-215" fmla="*/ 316706 w 335756"/>
                <a:gd name="connsiteY8-216" fmla="*/ 331924 h 415268"/>
                <a:gd name="connsiteX9-217" fmla="*/ 326231 w 335756"/>
                <a:gd name="connsiteY9-218" fmla="*/ 198574 h 415268"/>
                <a:gd name="connsiteX10-219" fmla="*/ 178593 w 335756"/>
                <a:gd name="connsiteY10-220" fmla="*/ 930 h 415268"/>
                <a:gd name="connsiteX0-221" fmla="*/ 178593 w 335756"/>
                <a:gd name="connsiteY0-222" fmla="*/ 930 h 415268"/>
                <a:gd name="connsiteX1-223" fmla="*/ 14288 w 335756"/>
                <a:gd name="connsiteY1-224" fmla="*/ 203336 h 415268"/>
                <a:gd name="connsiteX2-225" fmla="*/ 26194 w 335756"/>
                <a:gd name="connsiteY2-226" fmla="*/ 331924 h 415268"/>
                <a:gd name="connsiteX3-227" fmla="*/ 40481 w 335756"/>
                <a:gd name="connsiteY3-228" fmla="*/ 353355 h 415268"/>
                <a:gd name="connsiteX4-229" fmla="*/ 0 w 335756"/>
                <a:gd name="connsiteY4-230" fmla="*/ 386693 h 415268"/>
                <a:gd name="connsiteX5-231" fmla="*/ 164306 w 335756"/>
                <a:gd name="connsiteY5-232" fmla="*/ 415268 h 415268"/>
                <a:gd name="connsiteX6-233" fmla="*/ 335756 w 335756"/>
                <a:gd name="connsiteY6-234" fmla="*/ 391455 h 415268"/>
                <a:gd name="connsiteX7-235" fmla="*/ 297656 w 335756"/>
                <a:gd name="connsiteY7-236" fmla="*/ 353355 h 415268"/>
                <a:gd name="connsiteX8-237" fmla="*/ 316706 w 335756"/>
                <a:gd name="connsiteY8-238" fmla="*/ 331924 h 415268"/>
                <a:gd name="connsiteX9-239" fmla="*/ 326231 w 335756"/>
                <a:gd name="connsiteY9-240" fmla="*/ 198574 h 415268"/>
                <a:gd name="connsiteX10-241" fmla="*/ 178593 w 335756"/>
                <a:gd name="connsiteY10-242" fmla="*/ 930 h 415268"/>
                <a:gd name="connsiteX0-243" fmla="*/ 178593 w 335756"/>
                <a:gd name="connsiteY0-244" fmla="*/ 930 h 415268"/>
                <a:gd name="connsiteX1-245" fmla="*/ 14288 w 335756"/>
                <a:gd name="connsiteY1-246" fmla="*/ 203336 h 415268"/>
                <a:gd name="connsiteX2-247" fmla="*/ 26194 w 335756"/>
                <a:gd name="connsiteY2-248" fmla="*/ 331924 h 415268"/>
                <a:gd name="connsiteX3-249" fmla="*/ 40481 w 335756"/>
                <a:gd name="connsiteY3-250" fmla="*/ 353355 h 415268"/>
                <a:gd name="connsiteX4-251" fmla="*/ 0 w 335756"/>
                <a:gd name="connsiteY4-252" fmla="*/ 386693 h 415268"/>
                <a:gd name="connsiteX5-253" fmla="*/ 164306 w 335756"/>
                <a:gd name="connsiteY5-254" fmla="*/ 415268 h 415268"/>
                <a:gd name="connsiteX6-255" fmla="*/ 335756 w 335756"/>
                <a:gd name="connsiteY6-256" fmla="*/ 391455 h 415268"/>
                <a:gd name="connsiteX7-257" fmla="*/ 297656 w 335756"/>
                <a:gd name="connsiteY7-258" fmla="*/ 353355 h 415268"/>
                <a:gd name="connsiteX8-259" fmla="*/ 316706 w 335756"/>
                <a:gd name="connsiteY8-260" fmla="*/ 331924 h 415268"/>
                <a:gd name="connsiteX9-261" fmla="*/ 326231 w 335756"/>
                <a:gd name="connsiteY9-262" fmla="*/ 198574 h 415268"/>
                <a:gd name="connsiteX10-263" fmla="*/ 178593 w 335756"/>
                <a:gd name="connsiteY10-264" fmla="*/ 930 h 415268"/>
                <a:gd name="connsiteX0-265" fmla="*/ 178593 w 373856"/>
                <a:gd name="connsiteY0-266" fmla="*/ 930 h 415268"/>
                <a:gd name="connsiteX1-267" fmla="*/ 14288 w 373856"/>
                <a:gd name="connsiteY1-268" fmla="*/ 203336 h 415268"/>
                <a:gd name="connsiteX2-269" fmla="*/ 26194 w 373856"/>
                <a:gd name="connsiteY2-270" fmla="*/ 331924 h 415268"/>
                <a:gd name="connsiteX3-271" fmla="*/ 40481 w 373856"/>
                <a:gd name="connsiteY3-272" fmla="*/ 353355 h 415268"/>
                <a:gd name="connsiteX4-273" fmla="*/ 0 w 373856"/>
                <a:gd name="connsiteY4-274" fmla="*/ 386693 h 415268"/>
                <a:gd name="connsiteX5-275" fmla="*/ 164306 w 373856"/>
                <a:gd name="connsiteY5-276" fmla="*/ 415268 h 415268"/>
                <a:gd name="connsiteX6-277" fmla="*/ 335756 w 373856"/>
                <a:gd name="connsiteY6-278" fmla="*/ 391455 h 415268"/>
                <a:gd name="connsiteX7-279" fmla="*/ 297656 w 373856"/>
                <a:gd name="connsiteY7-280" fmla="*/ 353355 h 415268"/>
                <a:gd name="connsiteX8-281" fmla="*/ 316706 w 373856"/>
                <a:gd name="connsiteY8-282" fmla="*/ 331924 h 415268"/>
                <a:gd name="connsiteX9-283" fmla="*/ 373856 w 373856"/>
                <a:gd name="connsiteY9-284" fmla="*/ 198574 h 415268"/>
                <a:gd name="connsiteX10-285" fmla="*/ 178593 w 373856"/>
                <a:gd name="connsiteY10-286" fmla="*/ 930 h 415268"/>
                <a:gd name="connsiteX0-287" fmla="*/ 178593 w 335756"/>
                <a:gd name="connsiteY0-288" fmla="*/ 930 h 415268"/>
                <a:gd name="connsiteX1-289" fmla="*/ 14288 w 335756"/>
                <a:gd name="connsiteY1-290" fmla="*/ 203336 h 415268"/>
                <a:gd name="connsiteX2-291" fmla="*/ 26194 w 335756"/>
                <a:gd name="connsiteY2-292" fmla="*/ 331924 h 415268"/>
                <a:gd name="connsiteX3-293" fmla="*/ 40481 w 335756"/>
                <a:gd name="connsiteY3-294" fmla="*/ 353355 h 415268"/>
                <a:gd name="connsiteX4-295" fmla="*/ 0 w 335756"/>
                <a:gd name="connsiteY4-296" fmla="*/ 386693 h 415268"/>
                <a:gd name="connsiteX5-297" fmla="*/ 164306 w 335756"/>
                <a:gd name="connsiteY5-298" fmla="*/ 415268 h 415268"/>
                <a:gd name="connsiteX6-299" fmla="*/ 335756 w 335756"/>
                <a:gd name="connsiteY6-300" fmla="*/ 391455 h 415268"/>
                <a:gd name="connsiteX7-301" fmla="*/ 297656 w 335756"/>
                <a:gd name="connsiteY7-302" fmla="*/ 353355 h 415268"/>
                <a:gd name="connsiteX8-303" fmla="*/ 316706 w 335756"/>
                <a:gd name="connsiteY8-304" fmla="*/ 331924 h 415268"/>
                <a:gd name="connsiteX9-305" fmla="*/ 323850 w 335756"/>
                <a:gd name="connsiteY9-306" fmla="*/ 203337 h 415268"/>
                <a:gd name="connsiteX10-307" fmla="*/ 178593 w 335756"/>
                <a:gd name="connsiteY10-308" fmla="*/ 930 h 415268"/>
                <a:gd name="connsiteX0-309" fmla="*/ 178593 w 335756"/>
                <a:gd name="connsiteY0-310" fmla="*/ 930 h 415268"/>
                <a:gd name="connsiteX1-311" fmla="*/ 14288 w 335756"/>
                <a:gd name="connsiteY1-312" fmla="*/ 203336 h 415268"/>
                <a:gd name="connsiteX2-313" fmla="*/ 26194 w 335756"/>
                <a:gd name="connsiteY2-314" fmla="*/ 331924 h 415268"/>
                <a:gd name="connsiteX3-315" fmla="*/ 40481 w 335756"/>
                <a:gd name="connsiteY3-316" fmla="*/ 353355 h 415268"/>
                <a:gd name="connsiteX4-317" fmla="*/ 0 w 335756"/>
                <a:gd name="connsiteY4-318" fmla="*/ 386693 h 415268"/>
                <a:gd name="connsiteX5-319" fmla="*/ 164306 w 335756"/>
                <a:gd name="connsiteY5-320" fmla="*/ 415268 h 415268"/>
                <a:gd name="connsiteX6-321" fmla="*/ 335756 w 335756"/>
                <a:gd name="connsiteY6-322" fmla="*/ 391455 h 415268"/>
                <a:gd name="connsiteX7-323" fmla="*/ 297656 w 335756"/>
                <a:gd name="connsiteY7-324" fmla="*/ 353355 h 415268"/>
                <a:gd name="connsiteX8-325" fmla="*/ 316706 w 335756"/>
                <a:gd name="connsiteY8-326" fmla="*/ 331924 h 415268"/>
                <a:gd name="connsiteX9-327" fmla="*/ 323850 w 335756"/>
                <a:gd name="connsiteY9-328" fmla="*/ 203337 h 415268"/>
                <a:gd name="connsiteX10-329" fmla="*/ 178593 w 335756"/>
                <a:gd name="connsiteY10-330" fmla="*/ 930 h 415268"/>
                <a:gd name="connsiteX0-331" fmla="*/ 178593 w 335756"/>
                <a:gd name="connsiteY0-332" fmla="*/ 930 h 415268"/>
                <a:gd name="connsiteX1-333" fmla="*/ 14288 w 335756"/>
                <a:gd name="connsiteY1-334" fmla="*/ 203336 h 415268"/>
                <a:gd name="connsiteX2-335" fmla="*/ 26194 w 335756"/>
                <a:gd name="connsiteY2-336" fmla="*/ 331924 h 415268"/>
                <a:gd name="connsiteX3-337" fmla="*/ 40481 w 335756"/>
                <a:gd name="connsiteY3-338" fmla="*/ 353355 h 415268"/>
                <a:gd name="connsiteX4-339" fmla="*/ 0 w 335756"/>
                <a:gd name="connsiteY4-340" fmla="*/ 386693 h 415268"/>
                <a:gd name="connsiteX5-341" fmla="*/ 164306 w 335756"/>
                <a:gd name="connsiteY5-342" fmla="*/ 415268 h 415268"/>
                <a:gd name="connsiteX6-343" fmla="*/ 335756 w 335756"/>
                <a:gd name="connsiteY6-344" fmla="*/ 391455 h 415268"/>
                <a:gd name="connsiteX7-345" fmla="*/ 297656 w 335756"/>
                <a:gd name="connsiteY7-346" fmla="*/ 353355 h 415268"/>
                <a:gd name="connsiteX8-347" fmla="*/ 316706 w 335756"/>
                <a:gd name="connsiteY8-348" fmla="*/ 331924 h 415268"/>
                <a:gd name="connsiteX9-349" fmla="*/ 323850 w 335756"/>
                <a:gd name="connsiteY9-350" fmla="*/ 203337 h 415268"/>
                <a:gd name="connsiteX10-351" fmla="*/ 178593 w 335756"/>
                <a:gd name="connsiteY10-352" fmla="*/ 930 h 415268"/>
                <a:gd name="connsiteX0-353" fmla="*/ 212294 w 369457"/>
                <a:gd name="connsiteY0-354" fmla="*/ 930 h 415268"/>
                <a:gd name="connsiteX1-355" fmla="*/ 47989 w 369457"/>
                <a:gd name="connsiteY1-356" fmla="*/ 203336 h 415268"/>
                <a:gd name="connsiteX2-357" fmla="*/ 59895 w 369457"/>
                <a:gd name="connsiteY2-358" fmla="*/ 331924 h 415268"/>
                <a:gd name="connsiteX3-359" fmla="*/ 74182 w 369457"/>
                <a:gd name="connsiteY3-360" fmla="*/ 353355 h 415268"/>
                <a:gd name="connsiteX4-361" fmla="*/ 33701 w 369457"/>
                <a:gd name="connsiteY4-362" fmla="*/ 386693 h 415268"/>
                <a:gd name="connsiteX5-363" fmla="*/ 198007 w 369457"/>
                <a:gd name="connsiteY5-364" fmla="*/ 415268 h 415268"/>
                <a:gd name="connsiteX6-365" fmla="*/ 369457 w 369457"/>
                <a:gd name="connsiteY6-366" fmla="*/ 391455 h 415268"/>
                <a:gd name="connsiteX7-367" fmla="*/ 331357 w 369457"/>
                <a:gd name="connsiteY7-368" fmla="*/ 353355 h 415268"/>
                <a:gd name="connsiteX8-369" fmla="*/ 350407 w 369457"/>
                <a:gd name="connsiteY8-370" fmla="*/ 331924 h 415268"/>
                <a:gd name="connsiteX9-371" fmla="*/ 357551 w 369457"/>
                <a:gd name="connsiteY9-372" fmla="*/ 203337 h 415268"/>
                <a:gd name="connsiteX10-373" fmla="*/ 212294 w 369457"/>
                <a:gd name="connsiteY10-374" fmla="*/ 930 h 415268"/>
                <a:gd name="connsiteX0-375" fmla="*/ 218163 w 375326"/>
                <a:gd name="connsiteY0-376" fmla="*/ 930 h 415268"/>
                <a:gd name="connsiteX1-377" fmla="*/ 53858 w 375326"/>
                <a:gd name="connsiteY1-378" fmla="*/ 203336 h 415268"/>
                <a:gd name="connsiteX2-379" fmla="*/ 65764 w 375326"/>
                <a:gd name="connsiteY2-380" fmla="*/ 331924 h 415268"/>
                <a:gd name="connsiteX3-381" fmla="*/ 80051 w 375326"/>
                <a:gd name="connsiteY3-382" fmla="*/ 353355 h 415268"/>
                <a:gd name="connsiteX4-383" fmla="*/ 39570 w 375326"/>
                <a:gd name="connsiteY4-384" fmla="*/ 386693 h 415268"/>
                <a:gd name="connsiteX5-385" fmla="*/ 203876 w 375326"/>
                <a:gd name="connsiteY5-386" fmla="*/ 415268 h 415268"/>
                <a:gd name="connsiteX6-387" fmla="*/ 375326 w 375326"/>
                <a:gd name="connsiteY6-388" fmla="*/ 391455 h 415268"/>
                <a:gd name="connsiteX7-389" fmla="*/ 337226 w 375326"/>
                <a:gd name="connsiteY7-390" fmla="*/ 353355 h 415268"/>
                <a:gd name="connsiteX8-391" fmla="*/ 356276 w 375326"/>
                <a:gd name="connsiteY8-392" fmla="*/ 331924 h 415268"/>
                <a:gd name="connsiteX9-393" fmla="*/ 363420 w 375326"/>
                <a:gd name="connsiteY9-394" fmla="*/ 203337 h 415268"/>
                <a:gd name="connsiteX10-395" fmla="*/ 218163 w 375326"/>
                <a:gd name="connsiteY10-396" fmla="*/ 930 h 415268"/>
                <a:gd name="connsiteX0-397" fmla="*/ 205513 w 362676"/>
                <a:gd name="connsiteY0-398" fmla="*/ 930 h 415268"/>
                <a:gd name="connsiteX1-399" fmla="*/ 41208 w 362676"/>
                <a:gd name="connsiteY1-400" fmla="*/ 203336 h 415268"/>
                <a:gd name="connsiteX2-401" fmla="*/ 53114 w 362676"/>
                <a:gd name="connsiteY2-402" fmla="*/ 331924 h 415268"/>
                <a:gd name="connsiteX3-403" fmla="*/ 67401 w 362676"/>
                <a:gd name="connsiteY3-404" fmla="*/ 353355 h 415268"/>
                <a:gd name="connsiteX4-405" fmla="*/ 26920 w 362676"/>
                <a:gd name="connsiteY4-406" fmla="*/ 386693 h 415268"/>
                <a:gd name="connsiteX5-407" fmla="*/ 191226 w 362676"/>
                <a:gd name="connsiteY5-408" fmla="*/ 415268 h 415268"/>
                <a:gd name="connsiteX6-409" fmla="*/ 362676 w 362676"/>
                <a:gd name="connsiteY6-410" fmla="*/ 391455 h 415268"/>
                <a:gd name="connsiteX7-411" fmla="*/ 324576 w 362676"/>
                <a:gd name="connsiteY7-412" fmla="*/ 353355 h 415268"/>
                <a:gd name="connsiteX8-413" fmla="*/ 343626 w 362676"/>
                <a:gd name="connsiteY8-414" fmla="*/ 331924 h 415268"/>
                <a:gd name="connsiteX9-415" fmla="*/ 350770 w 362676"/>
                <a:gd name="connsiteY9-416" fmla="*/ 203337 h 415268"/>
                <a:gd name="connsiteX10-417" fmla="*/ 205513 w 362676"/>
                <a:gd name="connsiteY10-418" fmla="*/ 930 h 415268"/>
                <a:gd name="connsiteX0-419" fmla="*/ 217108 w 374271"/>
                <a:gd name="connsiteY0-420" fmla="*/ 930 h 415268"/>
                <a:gd name="connsiteX1-421" fmla="*/ 52803 w 374271"/>
                <a:gd name="connsiteY1-422" fmla="*/ 203336 h 415268"/>
                <a:gd name="connsiteX2-423" fmla="*/ 64709 w 374271"/>
                <a:gd name="connsiteY2-424" fmla="*/ 331924 h 415268"/>
                <a:gd name="connsiteX3-425" fmla="*/ 78996 w 374271"/>
                <a:gd name="connsiteY3-426" fmla="*/ 353355 h 415268"/>
                <a:gd name="connsiteX4-427" fmla="*/ 38515 w 374271"/>
                <a:gd name="connsiteY4-428" fmla="*/ 386693 h 415268"/>
                <a:gd name="connsiteX5-429" fmla="*/ 202821 w 374271"/>
                <a:gd name="connsiteY5-430" fmla="*/ 415268 h 415268"/>
                <a:gd name="connsiteX6-431" fmla="*/ 374271 w 374271"/>
                <a:gd name="connsiteY6-432" fmla="*/ 391455 h 415268"/>
                <a:gd name="connsiteX7-433" fmla="*/ 336171 w 374271"/>
                <a:gd name="connsiteY7-434" fmla="*/ 353355 h 415268"/>
                <a:gd name="connsiteX8-435" fmla="*/ 355221 w 374271"/>
                <a:gd name="connsiteY8-436" fmla="*/ 331924 h 415268"/>
                <a:gd name="connsiteX9-437" fmla="*/ 362365 w 374271"/>
                <a:gd name="connsiteY9-438" fmla="*/ 203337 h 415268"/>
                <a:gd name="connsiteX10-439" fmla="*/ 217108 w 374271"/>
                <a:gd name="connsiteY10-440" fmla="*/ 930 h 415268"/>
                <a:gd name="connsiteX0-441" fmla="*/ 209727 w 366890"/>
                <a:gd name="connsiteY0-442" fmla="*/ 930 h 415268"/>
                <a:gd name="connsiteX1-443" fmla="*/ 45422 w 366890"/>
                <a:gd name="connsiteY1-444" fmla="*/ 203336 h 415268"/>
                <a:gd name="connsiteX2-445" fmla="*/ 57328 w 366890"/>
                <a:gd name="connsiteY2-446" fmla="*/ 331924 h 415268"/>
                <a:gd name="connsiteX3-447" fmla="*/ 71615 w 366890"/>
                <a:gd name="connsiteY3-448" fmla="*/ 353355 h 415268"/>
                <a:gd name="connsiteX4-449" fmla="*/ 31134 w 366890"/>
                <a:gd name="connsiteY4-450" fmla="*/ 386693 h 415268"/>
                <a:gd name="connsiteX5-451" fmla="*/ 195440 w 366890"/>
                <a:gd name="connsiteY5-452" fmla="*/ 415268 h 415268"/>
                <a:gd name="connsiteX6-453" fmla="*/ 366890 w 366890"/>
                <a:gd name="connsiteY6-454" fmla="*/ 391455 h 415268"/>
                <a:gd name="connsiteX7-455" fmla="*/ 328790 w 366890"/>
                <a:gd name="connsiteY7-456" fmla="*/ 353355 h 415268"/>
                <a:gd name="connsiteX8-457" fmla="*/ 347840 w 366890"/>
                <a:gd name="connsiteY8-458" fmla="*/ 331924 h 415268"/>
                <a:gd name="connsiteX9-459" fmla="*/ 354984 w 366890"/>
                <a:gd name="connsiteY9-460" fmla="*/ 203337 h 415268"/>
                <a:gd name="connsiteX10-461" fmla="*/ 209727 w 366890"/>
                <a:gd name="connsiteY10-462" fmla="*/ 930 h 415268"/>
                <a:gd name="connsiteX0-463" fmla="*/ 209727 w 399209"/>
                <a:gd name="connsiteY0-464" fmla="*/ 930 h 415268"/>
                <a:gd name="connsiteX1-465" fmla="*/ 45422 w 399209"/>
                <a:gd name="connsiteY1-466" fmla="*/ 203336 h 415268"/>
                <a:gd name="connsiteX2-467" fmla="*/ 57328 w 399209"/>
                <a:gd name="connsiteY2-468" fmla="*/ 331924 h 415268"/>
                <a:gd name="connsiteX3-469" fmla="*/ 71615 w 399209"/>
                <a:gd name="connsiteY3-470" fmla="*/ 353355 h 415268"/>
                <a:gd name="connsiteX4-471" fmla="*/ 31134 w 399209"/>
                <a:gd name="connsiteY4-472" fmla="*/ 386693 h 415268"/>
                <a:gd name="connsiteX5-473" fmla="*/ 195440 w 399209"/>
                <a:gd name="connsiteY5-474" fmla="*/ 415268 h 415268"/>
                <a:gd name="connsiteX6-475" fmla="*/ 366890 w 399209"/>
                <a:gd name="connsiteY6-476" fmla="*/ 391455 h 415268"/>
                <a:gd name="connsiteX7-477" fmla="*/ 328790 w 399209"/>
                <a:gd name="connsiteY7-478" fmla="*/ 353355 h 415268"/>
                <a:gd name="connsiteX8-479" fmla="*/ 347840 w 399209"/>
                <a:gd name="connsiteY8-480" fmla="*/ 331924 h 415268"/>
                <a:gd name="connsiteX9-481" fmla="*/ 354984 w 399209"/>
                <a:gd name="connsiteY9-482" fmla="*/ 203337 h 415268"/>
                <a:gd name="connsiteX10-483" fmla="*/ 209727 w 399209"/>
                <a:gd name="connsiteY10-484" fmla="*/ 930 h 415268"/>
                <a:gd name="connsiteX0-485" fmla="*/ 209727 w 398711"/>
                <a:gd name="connsiteY0-486" fmla="*/ 930 h 415268"/>
                <a:gd name="connsiteX1-487" fmla="*/ 45422 w 398711"/>
                <a:gd name="connsiteY1-488" fmla="*/ 203336 h 415268"/>
                <a:gd name="connsiteX2-489" fmla="*/ 57328 w 398711"/>
                <a:gd name="connsiteY2-490" fmla="*/ 331924 h 415268"/>
                <a:gd name="connsiteX3-491" fmla="*/ 71615 w 398711"/>
                <a:gd name="connsiteY3-492" fmla="*/ 353355 h 415268"/>
                <a:gd name="connsiteX4-493" fmla="*/ 31134 w 398711"/>
                <a:gd name="connsiteY4-494" fmla="*/ 386693 h 415268"/>
                <a:gd name="connsiteX5-495" fmla="*/ 195440 w 398711"/>
                <a:gd name="connsiteY5-496" fmla="*/ 415268 h 415268"/>
                <a:gd name="connsiteX6-497" fmla="*/ 366890 w 398711"/>
                <a:gd name="connsiteY6-498" fmla="*/ 391455 h 415268"/>
                <a:gd name="connsiteX7-499" fmla="*/ 328790 w 398711"/>
                <a:gd name="connsiteY7-500" fmla="*/ 353355 h 415268"/>
                <a:gd name="connsiteX8-501" fmla="*/ 347840 w 398711"/>
                <a:gd name="connsiteY8-502" fmla="*/ 331924 h 415268"/>
                <a:gd name="connsiteX9-503" fmla="*/ 354984 w 398711"/>
                <a:gd name="connsiteY9-504" fmla="*/ 203337 h 415268"/>
                <a:gd name="connsiteX10-505" fmla="*/ 209727 w 398711"/>
                <a:gd name="connsiteY10-506" fmla="*/ 930 h 415268"/>
                <a:gd name="connsiteX0-507" fmla="*/ 209727 w 398711"/>
                <a:gd name="connsiteY0-508" fmla="*/ 930 h 434953"/>
                <a:gd name="connsiteX1-509" fmla="*/ 45422 w 398711"/>
                <a:gd name="connsiteY1-510" fmla="*/ 203336 h 434953"/>
                <a:gd name="connsiteX2-511" fmla="*/ 57328 w 398711"/>
                <a:gd name="connsiteY2-512" fmla="*/ 331924 h 434953"/>
                <a:gd name="connsiteX3-513" fmla="*/ 71615 w 398711"/>
                <a:gd name="connsiteY3-514" fmla="*/ 353355 h 434953"/>
                <a:gd name="connsiteX4-515" fmla="*/ 31134 w 398711"/>
                <a:gd name="connsiteY4-516" fmla="*/ 386693 h 434953"/>
                <a:gd name="connsiteX5-517" fmla="*/ 195440 w 398711"/>
                <a:gd name="connsiteY5-518" fmla="*/ 415268 h 434953"/>
                <a:gd name="connsiteX6-519" fmla="*/ 366890 w 398711"/>
                <a:gd name="connsiteY6-520" fmla="*/ 391455 h 434953"/>
                <a:gd name="connsiteX7-521" fmla="*/ 328790 w 398711"/>
                <a:gd name="connsiteY7-522" fmla="*/ 353355 h 434953"/>
                <a:gd name="connsiteX8-523" fmla="*/ 347840 w 398711"/>
                <a:gd name="connsiteY8-524" fmla="*/ 331924 h 434953"/>
                <a:gd name="connsiteX9-525" fmla="*/ 354984 w 398711"/>
                <a:gd name="connsiteY9-526" fmla="*/ 203337 h 434953"/>
                <a:gd name="connsiteX10-527" fmla="*/ 209727 w 398711"/>
                <a:gd name="connsiteY10-528" fmla="*/ 930 h 434953"/>
                <a:gd name="connsiteX0-529" fmla="*/ 209727 w 398711"/>
                <a:gd name="connsiteY0-530" fmla="*/ 930 h 444647"/>
                <a:gd name="connsiteX1-531" fmla="*/ 45422 w 398711"/>
                <a:gd name="connsiteY1-532" fmla="*/ 203336 h 444647"/>
                <a:gd name="connsiteX2-533" fmla="*/ 57328 w 398711"/>
                <a:gd name="connsiteY2-534" fmla="*/ 331924 h 444647"/>
                <a:gd name="connsiteX3-535" fmla="*/ 71615 w 398711"/>
                <a:gd name="connsiteY3-536" fmla="*/ 353355 h 444647"/>
                <a:gd name="connsiteX4-537" fmla="*/ 31134 w 398711"/>
                <a:gd name="connsiteY4-538" fmla="*/ 386693 h 444647"/>
                <a:gd name="connsiteX5-539" fmla="*/ 195440 w 398711"/>
                <a:gd name="connsiteY5-540" fmla="*/ 415268 h 444647"/>
                <a:gd name="connsiteX6-541" fmla="*/ 366890 w 398711"/>
                <a:gd name="connsiteY6-542" fmla="*/ 391455 h 444647"/>
                <a:gd name="connsiteX7-543" fmla="*/ 328790 w 398711"/>
                <a:gd name="connsiteY7-544" fmla="*/ 353355 h 444647"/>
                <a:gd name="connsiteX8-545" fmla="*/ 347840 w 398711"/>
                <a:gd name="connsiteY8-546" fmla="*/ 331924 h 444647"/>
                <a:gd name="connsiteX9-547" fmla="*/ 354984 w 398711"/>
                <a:gd name="connsiteY9-548" fmla="*/ 203337 h 444647"/>
                <a:gd name="connsiteX10-549" fmla="*/ 209727 w 398711"/>
                <a:gd name="connsiteY10-550" fmla="*/ 930 h 444647"/>
                <a:gd name="connsiteX0-551" fmla="*/ 209727 w 398711"/>
                <a:gd name="connsiteY0-552" fmla="*/ 930 h 444647"/>
                <a:gd name="connsiteX1-553" fmla="*/ 45422 w 398711"/>
                <a:gd name="connsiteY1-554" fmla="*/ 203336 h 444647"/>
                <a:gd name="connsiteX2-555" fmla="*/ 57328 w 398711"/>
                <a:gd name="connsiteY2-556" fmla="*/ 331924 h 444647"/>
                <a:gd name="connsiteX3-557" fmla="*/ 71615 w 398711"/>
                <a:gd name="connsiteY3-558" fmla="*/ 353355 h 444647"/>
                <a:gd name="connsiteX4-559" fmla="*/ 31134 w 398711"/>
                <a:gd name="connsiteY4-560" fmla="*/ 386693 h 444647"/>
                <a:gd name="connsiteX5-561" fmla="*/ 195440 w 398711"/>
                <a:gd name="connsiteY5-562" fmla="*/ 415268 h 444647"/>
                <a:gd name="connsiteX6-563" fmla="*/ 366890 w 398711"/>
                <a:gd name="connsiteY6-564" fmla="*/ 391455 h 444647"/>
                <a:gd name="connsiteX7-565" fmla="*/ 328790 w 398711"/>
                <a:gd name="connsiteY7-566" fmla="*/ 353355 h 444647"/>
                <a:gd name="connsiteX8-567" fmla="*/ 347840 w 398711"/>
                <a:gd name="connsiteY8-568" fmla="*/ 331924 h 444647"/>
                <a:gd name="connsiteX9-569" fmla="*/ 354984 w 398711"/>
                <a:gd name="connsiteY9-570" fmla="*/ 203337 h 444647"/>
                <a:gd name="connsiteX10-571" fmla="*/ 209727 w 398711"/>
                <a:gd name="connsiteY10-572" fmla="*/ 930 h 444647"/>
                <a:gd name="connsiteX0-573" fmla="*/ 209727 w 398711"/>
                <a:gd name="connsiteY0-574" fmla="*/ 930 h 444927"/>
                <a:gd name="connsiteX1-575" fmla="*/ 45422 w 398711"/>
                <a:gd name="connsiteY1-576" fmla="*/ 203336 h 444927"/>
                <a:gd name="connsiteX2-577" fmla="*/ 57328 w 398711"/>
                <a:gd name="connsiteY2-578" fmla="*/ 331924 h 444927"/>
                <a:gd name="connsiteX3-579" fmla="*/ 71615 w 398711"/>
                <a:gd name="connsiteY3-580" fmla="*/ 353355 h 444927"/>
                <a:gd name="connsiteX4-581" fmla="*/ 31134 w 398711"/>
                <a:gd name="connsiteY4-582" fmla="*/ 386693 h 444927"/>
                <a:gd name="connsiteX5-583" fmla="*/ 195440 w 398711"/>
                <a:gd name="connsiteY5-584" fmla="*/ 415268 h 444927"/>
                <a:gd name="connsiteX6-585" fmla="*/ 366890 w 398711"/>
                <a:gd name="connsiteY6-586" fmla="*/ 391455 h 444927"/>
                <a:gd name="connsiteX7-587" fmla="*/ 328790 w 398711"/>
                <a:gd name="connsiteY7-588" fmla="*/ 353355 h 444927"/>
                <a:gd name="connsiteX8-589" fmla="*/ 347840 w 398711"/>
                <a:gd name="connsiteY8-590" fmla="*/ 331924 h 444927"/>
                <a:gd name="connsiteX9-591" fmla="*/ 354984 w 398711"/>
                <a:gd name="connsiteY9-592" fmla="*/ 203337 h 444927"/>
                <a:gd name="connsiteX10-593" fmla="*/ 209727 w 398711"/>
                <a:gd name="connsiteY10-594" fmla="*/ 930 h 444927"/>
                <a:gd name="connsiteX0-595" fmla="*/ 209727 w 398711"/>
                <a:gd name="connsiteY0-596" fmla="*/ 930 h 444927"/>
                <a:gd name="connsiteX1-597" fmla="*/ 45422 w 398711"/>
                <a:gd name="connsiteY1-598" fmla="*/ 203336 h 444927"/>
                <a:gd name="connsiteX2-599" fmla="*/ 57328 w 398711"/>
                <a:gd name="connsiteY2-600" fmla="*/ 331924 h 444927"/>
                <a:gd name="connsiteX3-601" fmla="*/ 71615 w 398711"/>
                <a:gd name="connsiteY3-602" fmla="*/ 353355 h 444927"/>
                <a:gd name="connsiteX4-603" fmla="*/ 31134 w 398711"/>
                <a:gd name="connsiteY4-604" fmla="*/ 386693 h 444927"/>
                <a:gd name="connsiteX5-605" fmla="*/ 195440 w 398711"/>
                <a:gd name="connsiteY5-606" fmla="*/ 415268 h 444927"/>
                <a:gd name="connsiteX6-607" fmla="*/ 366890 w 398711"/>
                <a:gd name="connsiteY6-608" fmla="*/ 391455 h 444927"/>
                <a:gd name="connsiteX7-609" fmla="*/ 328790 w 398711"/>
                <a:gd name="connsiteY7-610" fmla="*/ 353355 h 444927"/>
                <a:gd name="connsiteX8-611" fmla="*/ 347840 w 398711"/>
                <a:gd name="connsiteY8-612" fmla="*/ 331924 h 444927"/>
                <a:gd name="connsiteX9-613" fmla="*/ 354984 w 398711"/>
                <a:gd name="connsiteY9-614" fmla="*/ 203337 h 444927"/>
                <a:gd name="connsiteX10-615" fmla="*/ 209727 w 398711"/>
                <a:gd name="connsiteY10-616" fmla="*/ 930 h 444927"/>
                <a:gd name="connsiteX0-617" fmla="*/ 209727 w 398711"/>
                <a:gd name="connsiteY0-618" fmla="*/ 930 h 444927"/>
                <a:gd name="connsiteX1-619" fmla="*/ 45422 w 398711"/>
                <a:gd name="connsiteY1-620" fmla="*/ 203336 h 444927"/>
                <a:gd name="connsiteX2-621" fmla="*/ 57328 w 398711"/>
                <a:gd name="connsiteY2-622" fmla="*/ 331924 h 444927"/>
                <a:gd name="connsiteX3-623" fmla="*/ 71615 w 398711"/>
                <a:gd name="connsiteY3-624" fmla="*/ 353355 h 444927"/>
                <a:gd name="connsiteX4-625" fmla="*/ 31134 w 398711"/>
                <a:gd name="connsiteY4-626" fmla="*/ 386693 h 444927"/>
                <a:gd name="connsiteX5-627" fmla="*/ 195440 w 398711"/>
                <a:gd name="connsiteY5-628" fmla="*/ 415268 h 444927"/>
                <a:gd name="connsiteX6-629" fmla="*/ 366890 w 398711"/>
                <a:gd name="connsiteY6-630" fmla="*/ 391455 h 444927"/>
                <a:gd name="connsiteX7-631" fmla="*/ 328790 w 398711"/>
                <a:gd name="connsiteY7-632" fmla="*/ 353355 h 444927"/>
                <a:gd name="connsiteX8-633" fmla="*/ 347840 w 398711"/>
                <a:gd name="connsiteY8-634" fmla="*/ 331924 h 444927"/>
                <a:gd name="connsiteX9-635" fmla="*/ 354984 w 398711"/>
                <a:gd name="connsiteY9-636" fmla="*/ 203337 h 444927"/>
                <a:gd name="connsiteX10-637" fmla="*/ 209727 w 398711"/>
                <a:gd name="connsiteY10-638" fmla="*/ 930 h 444927"/>
                <a:gd name="connsiteX0-639" fmla="*/ 209727 w 402986"/>
                <a:gd name="connsiteY0-640" fmla="*/ 930 h 444927"/>
                <a:gd name="connsiteX1-641" fmla="*/ 45422 w 402986"/>
                <a:gd name="connsiteY1-642" fmla="*/ 203336 h 444927"/>
                <a:gd name="connsiteX2-643" fmla="*/ 57328 w 402986"/>
                <a:gd name="connsiteY2-644" fmla="*/ 331924 h 444927"/>
                <a:gd name="connsiteX3-645" fmla="*/ 71615 w 402986"/>
                <a:gd name="connsiteY3-646" fmla="*/ 353355 h 444927"/>
                <a:gd name="connsiteX4-647" fmla="*/ 31134 w 402986"/>
                <a:gd name="connsiteY4-648" fmla="*/ 386693 h 444927"/>
                <a:gd name="connsiteX5-649" fmla="*/ 195440 w 402986"/>
                <a:gd name="connsiteY5-650" fmla="*/ 415268 h 444927"/>
                <a:gd name="connsiteX6-651" fmla="*/ 366890 w 402986"/>
                <a:gd name="connsiteY6-652" fmla="*/ 391455 h 444927"/>
                <a:gd name="connsiteX7-653" fmla="*/ 328790 w 402986"/>
                <a:gd name="connsiteY7-654" fmla="*/ 353355 h 444927"/>
                <a:gd name="connsiteX8-655" fmla="*/ 347840 w 402986"/>
                <a:gd name="connsiteY8-656" fmla="*/ 331924 h 444927"/>
                <a:gd name="connsiteX9-657" fmla="*/ 354984 w 402986"/>
                <a:gd name="connsiteY9-658" fmla="*/ 203337 h 444927"/>
                <a:gd name="connsiteX10-659" fmla="*/ 209727 w 402986"/>
                <a:gd name="connsiteY10-660" fmla="*/ 930 h 4449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402986" h="444927">
                  <a:moveTo>
                    <a:pt x="209727" y="930"/>
                  </a:moveTo>
                  <a:cubicBezTo>
                    <a:pt x="77172" y="-12564"/>
                    <a:pt x="44628" y="123961"/>
                    <a:pt x="45422" y="203336"/>
                  </a:cubicBezTo>
                  <a:cubicBezTo>
                    <a:pt x="-48240" y="317635"/>
                    <a:pt x="27165" y="372405"/>
                    <a:pt x="57328" y="331924"/>
                  </a:cubicBezTo>
                  <a:lnTo>
                    <a:pt x="71615" y="353355"/>
                  </a:lnTo>
                  <a:cubicBezTo>
                    <a:pt x="58121" y="364468"/>
                    <a:pt x="39865" y="368436"/>
                    <a:pt x="31134" y="386693"/>
                  </a:cubicBezTo>
                  <a:cubicBezTo>
                    <a:pt x="31135" y="429555"/>
                    <a:pt x="121621" y="477180"/>
                    <a:pt x="195440" y="415268"/>
                  </a:cubicBezTo>
                  <a:cubicBezTo>
                    <a:pt x="240684" y="438286"/>
                    <a:pt x="326408" y="477975"/>
                    <a:pt x="366890" y="391455"/>
                  </a:cubicBezTo>
                  <a:cubicBezTo>
                    <a:pt x="361334" y="371612"/>
                    <a:pt x="341490" y="366055"/>
                    <a:pt x="328790" y="353355"/>
                  </a:cubicBezTo>
                  <a:lnTo>
                    <a:pt x="347840" y="331924"/>
                  </a:lnTo>
                  <a:cubicBezTo>
                    <a:pt x="367057" y="370814"/>
                    <a:pt x="457378" y="334305"/>
                    <a:pt x="354984" y="203337"/>
                  </a:cubicBezTo>
                  <a:cubicBezTo>
                    <a:pt x="343871" y="106500"/>
                    <a:pt x="320853" y="16804"/>
                    <a:pt x="209727" y="93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405" tIns="34203" rIns="68405" bIns="34203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3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567104" y="1853999"/>
            <a:ext cx="629208" cy="629208"/>
            <a:chOff x="6767945" y="1783196"/>
            <a:chExt cx="1032163" cy="1032163"/>
          </a:xfrm>
        </p:grpSpPr>
        <p:sp>
          <p:nvSpPr>
            <p:cNvPr id="62" name="圆角矩形 61"/>
            <p:cNvSpPr/>
            <p:nvPr/>
          </p:nvSpPr>
          <p:spPr>
            <a:xfrm>
              <a:off x="6767945" y="1783196"/>
              <a:ext cx="1032163" cy="1032163"/>
            </a:xfrm>
            <a:prstGeom prst="round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4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3" name="KSO_Shape"/>
            <p:cNvSpPr>
              <a:spLocks noChangeAspect="1"/>
            </p:cNvSpPr>
            <p:nvPr/>
          </p:nvSpPr>
          <p:spPr>
            <a:xfrm>
              <a:off x="7161823" y="2011480"/>
              <a:ext cx="326559" cy="559004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bIns="242381" anchor="ctr"/>
            <a:lstStyle/>
            <a:p>
              <a:endParaRPr lang="zh-CN" altLang="en-US" sz="730">
                <a:solidFill>
                  <a:schemeClr val="bg1"/>
                </a:solidFill>
              </a:endParaRPr>
            </a:p>
          </p:txBody>
        </p:sp>
      </p:grpSp>
      <p:sp>
        <p:nvSpPr>
          <p:cNvPr id="64" name="文本框 369"/>
          <p:cNvSpPr txBox="1"/>
          <p:nvPr/>
        </p:nvSpPr>
        <p:spPr>
          <a:xfrm>
            <a:off x="7151880" y="2641623"/>
            <a:ext cx="1443563" cy="308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zh-CN" altLang="en-US" sz="1045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成都市武侯区墨子桥</a:t>
            </a:r>
            <a:endParaRPr lang="zh-CN" altLang="en-US" sz="1045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宋体" panose="02010600030101010101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3385048" y="1853999"/>
            <a:ext cx="629208" cy="629208"/>
            <a:chOff x="1177636" y="1783196"/>
            <a:chExt cx="1032163" cy="1032163"/>
          </a:xfrm>
        </p:grpSpPr>
        <p:sp>
          <p:nvSpPr>
            <p:cNvPr id="66" name="圆角矩形 65"/>
            <p:cNvSpPr/>
            <p:nvPr/>
          </p:nvSpPr>
          <p:spPr>
            <a:xfrm>
              <a:off x="1177636" y="1783196"/>
              <a:ext cx="1032163" cy="1032163"/>
            </a:xfrm>
            <a:prstGeom prst="round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4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7" name="任意多边形 66"/>
            <p:cNvSpPr>
              <a:spLocks noChangeAspect="1"/>
            </p:cNvSpPr>
            <p:nvPr/>
          </p:nvSpPr>
          <p:spPr>
            <a:xfrm rot="967667" flipH="1">
              <a:off x="1480723" y="2022486"/>
              <a:ext cx="498471" cy="505297"/>
            </a:xfrm>
            <a:custGeom>
              <a:avLst/>
              <a:gdLst>
                <a:gd name="connsiteX0" fmla="*/ 378619 w 378619"/>
                <a:gd name="connsiteY0" fmla="*/ 0 h 378618"/>
                <a:gd name="connsiteX1" fmla="*/ 347663 w 378619"/>
                <a:gd name="connsiteY1" fmla="*/ 338137 h 378618"/>
                <a:gd name="connsiteX2" fmla="*/ 0 w 378619"/>
                <a:gd name="connsiteY2" fmla="*/ 378618 h 378618"/>
                <a:gd name="connsiteX3" fmla="*/ 97631 w 378619"/>
                <a:gd name="connsiteY3" fmla="*/ 288131 h 378618"/>
                <a:gd name="connsiteX4" fmla="*/ 292894 w 378619"/>
                <a:gd name="connsiteY4" fmla="*/ 280987 h 378618"/>
                <a:gd name="connsiteX5" fmla="*/ 297656 w 378619"/>
                <a:gd name="connsiteY5" fmla="*/ 88106 h 378618"/>
                <a:gd name="connsiteX6" fmla="*/ 378619 w 378619"/>
                <a:gd name="connsiteY6" fmla="*/ 0 h 378618"/>
                <a:gd name="connsiteX0-1" fmla="*/ 383381 w 383381"/>
                <a:gd name="connsiteY0-2" fmla="*/ 0 h 385762"/>
                <a:gd name="connsiteX1-3" fmla="*/ 347663 w 383381"/>
                <a:gd name="connsiteY1-4" fmla="*/ 345281 h 385762"/>
                <a:gd name="connsiteX2-5" fmla="*/ 0 w 383381"/>
                <a:gd name="connsiteY2-6" fmla="*/ 385762 h 385762"/>
                <a:gd name="connsiteX3-7" fmla="*/ 97631 w 383381"/>
                <a:gd name="connsiteY3-8" fmla="*/ 295275 h 385762"/>
                <a:gd name="connsiteX4-9" fmla="*/ 292894 w 383381"/>
                <a:gd name="connsiteY4-10" fmla="*/ 288131 h 385762"/>
                <a:gd name="connsiteX5-11" fmla="*/ 297656 w 383381"/>
                <a:gd name="connsiteY5-12" fmla="*/ 95250 h 385762"/>
                <a:gd name="connsiteX6-13" fmla="*/ 383381 w 383381"/>
                <a:gd name="connsiteY6-14" fmla="*/ 0 h 385762"/>
                <a:gd name="connsiteX0-15" fmla="*/ 383381 w 444075"/>
                <a:gd name="connsiteY0-16" fmla="*/ 0 h 385762"/>
                <a:gd name="connsiteX1-17" fmla="*/ 347663 w 444075"/>
                <a:gd name="connsiteY1-18" fmla="*/ 345281 h 385762"/>
                <a:gd name="connsiteX2-19" fmla="*/ 0 w 444075"/>
                <a:gd name="connsiteY2-20" fmla="*/ 385762 h 385762"/>
                <a:gd name="connsiteX3-21" fmla="*/ 97631 w 444075"/>
                <a:gd name="connsiteY3-22" fmla="*/ 295275 h 385762"/>
                <a:gd name="connsiteX4-23" fmla="*/ 292894 w 444075"/>
                <a:gd name="connsiteY4-24" fmla="*/ 288131 h 385762"/>
                <a:gd name="connsiteX5-25" fmla="*/ 297656 w 444075"/>
                <a:gd name="connsiteY5-26" fmla="*/ 95250 h 385762"/>
                <a:gd name="connsiteX6-27" fmla="*/ 383381 w 444075"/>
                <a:gd name="connsiteY6-28" fmla="*/ 0 h 385762"/>
                <a:gd name="connsiteX0-29" fmla="*/ 383381 w 445902"/>
                <a:gd name="connsiteY0-30" fmla="*/ 0 h 385762"/>
                <a:gd name="connsiteX1-31" fmla="*/ 347663 w 445902"/>
                <a:gd name="connsiteY1-32" fmla="*/ 345281 h 385762"/>
                <a:gd name="connsiteX2-33" fmla="*/ 0 w 445902"/>
                <a:gd name="connsiteY2-34" fmla="*/ 385762 h 385762"/>
                <a:gd name="connsiteX3-35" fmla="*/ 97631 w 445902"/>
                <a:gd name="connsiteY3-36" fmla="*/ 295275 h 385762"/>
                <a:gd name="connsiteX4-37" fmla="*/ 292894 w 445902"/>
                <a:gd name="connsiteY4-38" fmla="*/ 288131 h 385762"/>
                <a:gd name="connsiteX5-39" fmla="*/ 297656 w 445902"/>
                <a:gd name="connsiteY5-40" fmla="*/ 95250 h 385762"/>
                <a:gd name="connsiteX6-41" fmla="*/ 383381 w 445902"/>
                <a:gd name="connsiteY6-42" fmla="*/ 0 h 385762"/>
                <a:gd name="connsiteX0-43" fmla="*/ 383381 w 437481"/>
                <a:gd name="connsiteY0-44" fmla="*/ 0 h 385762"/>
                <a:gd name="connsiteX1-45" fmla="*/ 347663 w 437481"/>
                <a:gd name="connsiteY1-46" fmla="*/ 345281 h 385762"/>
                <a:gd name="connsiteX2-47" fmla="*/ 0 w 437481"/>
                <a:gd name="connsiteY2-48" fmla="*/ 385762 h 385762"/>
                <a:gd name="connsiteX3-49" fmla="*/ 97631 w 437481"/>
                <a:gd name="connsiteY3-50" fmla="*/ 295275 h 385762"/>
                <a:gd name="connsiteX4-51" fmla="*/ 292894 w 437481"/>
                <a:gd name="connsiteY4-52" fmla="*/ 288131 h 385762"/>
                <a:gd name="connsiteX5-53" fmla="*/ 297656 w 437481"/>
                <a:gd name="connsiteY5-54" fmla="*/ 95250 h 385762"/>
                <a:gd name="connsiteX6-55" fmla="*/ 383381 w 437481"/>
                <a:gd name="connsiteY6-56" fmla="*/ 0 h 385762"/>
                <a:gd name="connsiteX0-57" fmla="*/ 383381 w 437481"/>
                <a:gd name="connsiteY0-58" fmla="*/ 0 h 439816"/>
                <a:gd name="connsiteX1-59" fmla="*/ 347663 w 437481"/>
                <a:gd name="connsiteY1-60" fmla="*/ 345281 h 439816"/>
                <a:gd name="connsiteX2-61" fmla="*/ 0 w 437481"/>
                <a:gd name="connsiteY2-62" fmla="*/ 385762 h 439816"/>
                <a:gd name="connsiteX3-63" fmla="*/ 97631 w 437481"/>
                <a:gd name="connsiteY3-64" fmla="*/ 295275 h 439816"/>
                <a:gd name="connsiteX4-65" fmla="*/ 292894 w 437481"/>
                <a:gd name="connsiteY4-66" fmla="*/ 288131 h 439816"/>
                <a:gd name="connsiteX5-67" fmla="*/ 297656 w 437481"/>
                <a:gd name="connsiteY5-68" fmla="*/ 95250 h 439816"/>
                <a:gd name="connsiteX6-69" fmla="*/ 383381 w 437481"/>
                <a:gd name="connsiteY6-70" fmla="*/ 0 h 439816"/>
                <a:gd name="connsiteX0-71" fmla="*/ 383381 w 437481"/>
                <a:gd name="connsiteY0-72" fmla="*/ 0 h 445872"/>
                <a:gd name="connsiteX1-73" fmla="*/ 347663 w 437481"/>
                <a:gd name="connsiteY1-74" fmla="*/ 345281 h 445872"/>
                <a:gd name="connsiteX2-75" fmla="*/ 0 w 437481"/>
                <a:gd name="connsiteY2-76" fmla="*/ 385762 h 445872"/>
                <a:gd name="connsiteX3-77" fmla="*/ 97631 w 437481"/>
                <a:gd name="connsiteY3-78" fmla="*/ 295275 h 445872"/>
                <a:gd name="connsiteX4-79" fmla="*/ 292894 w 437481"/>
                <a:gd name="connsiteY4-80" fmla="*/ 288131 h 445872"/>
                <a:gd name="connsiteX5-81" fmla="*/ 297656 w 437481"/>
                <a:gd name="connsiteY5-82" fmla="*/ 95250 h 445872"/>
                <a:gd name="connsiteX6-83" fmla="*/ 383381 w 437481"/>
                <a:gd name="connsiteY6-84" fmla="*/ 0 h 445872"/>
                <a:gd name="connsiteX0-85" fmla="*/ 383381 w 437481"/>
                <a:gd name="connsiteY0-86" fmla="*/ 0 h 445872"/>
                <a:gd name="connsiteX1-87" fmla="*/ 347663 w 437481"/>
                <a:gd name="connsiteY1-88" fmla="*/ 345281 h 445872"/>
                <a:gd name="connsiteX2-89" fmla="*/ 0 w 437481"/>
                <a:gd name="connsiteY2-90" fmla="*/ 385762 h 445872"/>
                <a:gd name="connsiteX3-91" fmla="*/ 88106 w 437481"/>
                <a:gd name="connsiteY3-92" fmla="*/ 302419 h 445872"/>
                <a:gd name="connsiteX4-93" fmla="*/ 292894 w 437481"/>
                <a:gd name="connsiteY4-94" fmla="*/ 288131 h 445872"/>
                <a:gd name="connsiteX5-95" fmla="*/ 297656 w 437481"/>
                <a:gd name="connsiteY5-96" fmla="*/ 95250 h 445872"/>
                <a:gd name="connsiteX6-97" fmla="*/ 383381 w 437481"/>
                <a:gd name="connsiteY6-98" fmla="*/ 0 h 445872"/>
                <a:gd name="connsiteX0-99" fmla="*/ 383381 w 437481"/>
                <a:gd name="connsiteY0-100" fmla="*/ 0 h 445872"/>
                <a:gd name="connsiteX1-101" fmla="*/ 347663 w 437481"/>
                <a:gd name="connsiteY1-102" fmla="*/ 345281 h 445872"/>
                <a:gd name="connsiteX2-103" fmla="*/ 0 w 437481"/>
                <a:gd name="connsiteY2-104" fmla="*/ 385762 h 445872"/>
                <a:gd name="connsiteX3-105" fmla="*/ 88106 w 437481"/>
                <a:gd name="connsiteY3-106" fmla="*/ 302419 h 445872"/>
                <a:gd name="connsiteX4-107" fmla="*/ 292894 w 437481"/>
                <a:gd name="connsiteY4-108" fmla="*/ 288131 h 445872"/>
                <a:gd name="connsiteX5-109" fmla="*/ 297656 w 437481"/>
                <a:gd name="connsiteY5-110" fmla="*/ 95250 h 445872"/>
                <a:gd name="connsiteX6-111" fmla="*/ 383381 w 437481"/>
                <a:gd name="connsiteY6-112" fmla="*/ 0 h 445872"/>
                <a:gd name="connsiteX0-113" fmla="*/ 383381 w 437481"/>
                <a:gd name="connsiteY0-114" fmla="*/ 0 h 445872"/>
                <a:gd name="connsiteX1-115" fmla="*/ 347663 w 437481"/>
                <a:gd name="connsiteY1-116" fmla="*/ 345281 h 445872"/>
                <a:gd name="connsiteX2-117" fmla="*/ 0 w 437481"/>
                <a:gd name="connsiteY2-118" fmla="*/ 385762 h 445872"/>
                <a:gd name="connsiteX3-119" fmla="*/ 88106 w 437481"/>
                <a:gd name="connsiteY3-120" fmla="*/ 302419 h 445872"/>
                <a:gd name="connsiteX4-121" fmla="*/ 292894 w 437481"/>
                <a:gd name="connsiteY4-122" fmla="*/ 288131 h 445872"/>
                <a:gd name="connsiteX5-123" fmla="*/ 297656 w 437481"/>
                <a:gd name="connsiteY5-124" fmla="*/ 95250 h 445872"/>
                <a:gd name="connsiteX6-125" fmla="*/ 383381 w 437481"/>
                <a:gd name="connsiteY6-126" fmla="*/ 0 h 445872"/>
                <a:gd name="connsiteX0-127" fmla="*/ 383381 w 437481"/>
                <a:gd name="connsiteY0-128" fmla="*/ 0 h 445872"/>
                <a:gd name="connsiteX1-129" fmla="*/ 347663 w 437481"/>
                <a:gd name="connsiteY1-130" fmla="*/ 345281 h 445872"/>
                <a:gd name="connsiteX2-131" fmla="*/ 0 w 437481"/>
                <a:gd name="connsiteY2-132" fmla="*/ 385762 h 445872"/>
                <a:gd name="connsiteX3-133" fmla="*/ 88106 w 437481"/>
                <a:gd name="connsiteY3-134" fmla="*/ 302419 h 445872"/>
                <a:gd name="connsiteX4-135" fmla="*/ 292894 w 437481"/>
                <a:gd name="connsiteY4-136" fmla="*/ 288131 h 445872"/>
                <a:gd name="connsiteX5-137" fmla="*/ 297656 w 437481"/>
                <a:gd name="connsiteY5-138" fmla="*/ 95250 h 445872"/>
                <a:gd name="connsiteX6-139" fmla="*/ 383381 w 437481"/>
                <a:gd name="connsiteY6-140" fmla="*/ 0 h 445872"/>
                <a:gd name="connsiteX0-141" fmla="*/ 383381 w 437481"/>
                <a:gd name="connsiteY0-142" fmla="*/ 0 h 445872"/>
                <a:gd name="connsiteX1-143" fmla="*/ 347663 w 437481"/>
                <a:gd name="connsiteY1-144" fmla="*/ 345281 h 445872"/>
                <a:gd name="connsiteX2-145" fmla="*/ 0 w 437481"/>
                <a:gd name="connsiteY2-146" fmla="*/ 385762 h 445872"/>
                <a:gd name="connsiteX3-147" fmla="*/ 88106 w 437481"/>
                <a:gd name="connsiteY3-148" fmla="*/ 302419 h 445872"/>
                <a:gd name="connsiteX4-149" fmla="*/ 292894 w 437481"/>
                <a:gd name="connsiteY4-150" fmla="*/ 288131 h 445872"/>
                <a:gd name="connsiteX5-151" fmla="*/ 297656 w 437481"/>
                <a:gd name="connsiteY5-152" fmla="*/ 95250 h 445872"/>
                <a:gd name="connsiteX6-153" fmla="*/ 383381 w 437481"/>
                <a:gd name="connsiteY6-154" fmla="*/ 0 h 445872"/>
                <a:gd name="connsiteX0-155" fmla="*/ 383381 w 437481"/>
                <a:gd name="connsiteY0-156" fmla="*/ 0 h 445872"/>
                <a:gd name="connsiteX1-157" fmla="*/ 347663 w 437481"/>
                <a:gd name="connsiteY1-158" fmla="*/ 345281 h 445872"/>
                <a:gd name="connsiteX2-159" fmla="*/ 0 w 437481"/>
                <a:gd name="connsiteY2-160" fmla="*/ 385762 h 445872"/>
                <a:gd name="connsiteX3-161" fmla="*/ 88106 w 437481"/>
                <a:gd name="connsiteY3-162" fmla="*/ 302419 h 445872"/>
                <a:gd name="connsiteX4-163" fmla="*/ 292894 w 437481"/>
                <a:gd name="connsiteY4-164" fmla="*/ 288131 h 445872"/>
                <a:gd name="connsiteX5-165" fmla="*/ 297656 w 437481"/>
                <a:gd name="connsiteY5-166" fmla="*/ 95250 h 445872"/>
                <a:gd name="connsiteX6-167" fmla="*/ 383381 w 437481"/>
                <a:gd name="connsiteY6-168" fmla="*/ 0 h 445872"/>
                <a:gd name="connsiteX0-169" fmla="*/ 383381 w 437481"/>
                <a:gd name="connsiteY0-170" fmla="*/ 0 h 445872"/>
                <a:gd name="connsiteX1-171" fmla="*/ 347663 w 437481"/>
                <a:gd name="connsiteY1-172" fmla="*/ 345281 h 445872"/>
                <a:gd name="connsiteX2-173" fmla="*/ 0 w 437481"/>
                <a:gd name="connsiteY2-174" fmla="*/ 385762 h 445872"/>
                <a:gd name="connsiteX3-175" fmla="*/ 88106 w 437481"/>
                <a:gd name="connsiteY3-176" fmla="*/ 302419 h 445872"/>
                <a:gd name="connsiteX4-177" fmla="*/ 292894 w 437481"/>
                <a:gd name="connsiteY4-178" fmla="*/ 288131 h 445872"/>
                <a:gd name="connsiteX5-179" fmla="*/ 297656 w 437481"/>
                <a:gd name="connsiteY5-180" fmla="*/ 95250 h 445872"/>
                <a:gd name="connsiteX6-181" fmla="*/ 383381 w 437481"/>
                <a:gd name="connsiteY6-182" fmla="*/ 0 h 445872"/>
                <a:gd name="connsiteX0-183" fmla="*/ 383381 w 437481"/>
                <a:gd name="connsiteY0-184" fmla="*/ 0 h 445872"/>
                <a:gd name="connsiteX1-185" fmla="*/ 347663 w 437481"/>
                <a:gd name="connsiteY1-186" fmla="*/ 345281 h 445872"/>
                <a:gd name="connsiteX2-187" fmla="*/ 0 w 437481"/>
                <a:gd name="connsiteY2-188" fmla="*/ 385762 h 445872"/>
                <a:gd name="connsiteX3-189" fmla="*/ 102394 w 437481"/>
                <a:gd name="connsiteY3-190" fmla="*/ 297657 h 445872"/>
                <a:gd name="connsiteX4-191" fmla="*/ 292894 w 437481"/>
                <a:gd name="connsiteY4-192" fmla="*/ 288131 h 445872"/>
                <a:gd name="connsiteX5-193" fmla="*/ 297656 w 437481"/>
                <a:gd name="connsiteY5-194" fmla="*/ 95250 h 445872"/>
                <a:gd name="connsiteX6-195" fmla="*/ 383381 w 437481"/>
                <a:gd name="connsiteY6-196" fmla="*/ 0 h 445872"/>
                <a:gd name="connsiteX0-197" fmla="*/ 383381 w 437481"/>
                <a:gd name="connsiteY0-198" fmla="*/ 0 h 445872"/>
                <a:gd name="connsiteX1-199" fmla="*/ 347663 w 437481"/>
                <a:gd name="connsiteY1-200" fmla="*/ 345281 h 445872"/>
                <a:gd name="connsiteX2-201" fmla="*/ 0 w 437481"/>
                <a:gd name="connsiteY2-202" fmla="*/ 385762 h 445872"/>
                <a:gd name="connsiteX3-203" fmla="*/ 102394 w 437481"/>
                <a:gd name="connsiteY3-204" fmla="*/ 297657 h 445872"/>
                <a:gd name="connsiteX4-205" fmla="*/ 292894 w 437481"/>
                <a:gd name="connsiteY4-206" fmla="*/ 288131 h 445872"/>
                <a:gd name="connsiteX5-207" fmla="*/ 297656 w 437481"/>
                <a:gd name="connsiteY5-208" fmla="*/ 95250 h 445872"/>
                <a:gd name="connsiteX6-209" fmla="*/ 383381 w 437481"/>
                <a:gd name="connsiteY6-210" fmla="*/ 0 h 445872"/>
                <a:gd name="connsiteX0-211" fmla="*/ 383381 w 437481"/>
                <a:gd name="connsiteY0-212" fmla="*/ 0 h 445872"/>
                <a:gd name="connsiteX1-213" fmla="*/ 347663 w 437481"/>
                <a:gd name="connsiteY1-214" fmla="*/ 345281 h 445872"/>
                <a:gd name="connsiteX2-215" fmla="*/ 0 w 437481"/>
                <a:gd name="connsiteY2-216" fmla="*/ 385762 h 445872"/>
                <a:gd name="connsiteX3-217" fmla="*/ 102394 w 437481"/>
                <a:gd name="connsiteY3-218" fmla="*/ 297657 h 445872"/>
                <a:gd name="connsiteX4-219" fmla="*/ 292894 w 437481"/>
                <a:gd name="connsiteY4-220" fmla="*/ 288131 h 445872"/>
                <a:gd name="connsiteX5-221" fmla="*/ 297656 w 437481"/>
                <a:gd name="connsiteY5-222" fmla="*/ 95250 h 445872"/>
                <a:gd name="connsiteX6-223" fmla="*/ 383381 w 437481"/>
                <a:gd name="connsiteY6-224" fmla="*/ 0 h 445872"/>
                <a:gd name="connsiteX0-225" fmla="*/ 383381 w 437481"/>
                <a:gd name="connsiteY0-226" fmla="*/ 0 h 445872"/>
                <a:gd name="connsiteX1-227" fmla="*/ 347663 w 437481"/>
                <a:gd name="connsiteY1-228" fmla="*/ 345281 h 445872"/>
                <a:gd name="connsiteX2-229" fmla="*/ 0 w 437481"/>
                <a:gd name="connsiteY2-230" fmla="*/ 385762 h 445872"/>
                <a:gd name="connsiteX3-231" fmla="*/ 102394 w 437481"/>
                <a:gd name="connsiteY3-232" fmla="*/ 297657 h 445872"/>
                <a:gd name="connsiteX4-233" fmla="*/ 292894 w 437481"/>
                <a:gd name="connsiteY4-234" fmla="*/ 288131 h 445872"/>
                <a:gd name="connsiteX5-235" fmla="*/ 292894 w 437481"/>
                <a:gd name="connsiteY5-236" fmla="*/ 102394 h 445872"/>
                <a:gd name="connsiteX6-237" fmla="*/ 383381 w 437481"/>
                <a:gd name="connsiteY6-238" fmla="*/ 0 h 445872"/>
                <a:gd name="connsiteX0-239" fmla="*/ 383381 w 437481"/>
                <a:gd name="connsiteY0-240" fmla="*/ 0 h 445872"/>
                <a:gd name="connsiteX1-241" fmla="*/ 347663 w 437481"/>
                <a:gd name="connsiteY1-242" fmla="*/ 345281 h 445872"/>
                <a:gd name="connsiteX2-243" fmla="*/ 0 w 437481"/>
                <a:gd name="connsiteY2-244" fmla="*/ 385762 h 445872"/>
                <a:gd name="connsiteX3-245" fmla="*/ 102394 w 437481"/>
                <a:gd name="connsiteY3-246" fmla="*/ 297657 h 445872"/>
                <a:gd name="connsiteX4-247" fmla="*/ 292894 w 437481"/>
                <a:gd name="connsiteY4-248" fmla="*/ 288131 h 445872"/>
                <a:gd name="connsiteX5-249" fmla="*/ 292894 w 437481"/>
                <a:gd name="connsiteY5-250" fmla="*/ 102394 h 445872"/>
                <a:gd name="connsiteX6-251" fmla="*/ 383381 w 437481"/>
                <a:gd name="connsiteY6-252" fmla="*/ 0 h 445872"/>
                <a:gd name="connsiteX0-253" fmla="*/ 383381 w 437481"/>
                <a:gd name="connsiteY0-254" fmla="*/ 0 h 445872"/>
                <a:gd name="connsiteX1-255" fmla="*/ 347663 w 437481"/>
                <a:gd name="connsiteY1-256" fmla="*/ 345281 h 445872"/>
                <a:gd name="connsiteX2-257" fmla="*/ 0 w 437481"/>
                <a:gd name="connsiteY2-258" fmla="*/ 385762 h 445872"/>
                <a:gd name="connsiteX3-259" fmla="*/ 102394 w 437481"/>
                <a:gd name="connsiteY3-260" fmla="*/ 297657 h 445872"/>
                <a:gd name="connsiteX4-261" fmla="*/ 292894 w 437481"/>
                <a:gd name="connsiteY4-262" fmla="*/ 288131 h 445872"/>
                <a:gd name="connsiteX5-263" fmla="*/ 292894 w 437481"/>
                <a:gd name="connsiteY5-264" fmla="*/ 102394 h 445872"/>
                <a:gd name="connsiteX6-265" fmla="*/ 383381 w 437481"/>
                <a:gd name="connsiteY6-266" fmla="*/ 0 h 445872"/>
                <a:gd name="connsiteX0-267" fmla="*/ 383381 w 439854"/>
                <a:gd name="connsiteY0-268" fmla="*/ 0 h 445872"/>
                <a:gd name="connsiteX1-269" fmla="*/ 347663 w 439854"/>
                <a:gd name="connsiteY1-270" fmla="*/ 345281 h 445872"/>
                <a:gd name="connsiteX2-271" fmla="*/ 0 w 439854"/>
                <a:gd name="connsiteY2-272" fmla="*/ 385762 h 445872"/>
                <a:gd name="connsiteX3-273" fmla="*/ 102394 w 439854"/>
                <a:gd name="connsiteY3-274" fmla="*/ 297657 h 445872"/>
                <a:gd name="connsiteX4-275" fmla="*/ 292894 w 439854"/>
                <a:gd name="connsiteY4-276" fmla="*/ 288131 h 445872"/>
                <a:gd name="connsiteX5-277" fmla="*/ 292894 w 439854"/>
                <a:gd name="connsiteY5-278" fmla="*/ 102394 h 445872"/>
                <a:gd name="connsiteX6-279" fmla="*/ 383381 w 439854"/>
                <a:gd name="connsiteY6-280" fmla="*/ 0 h 44587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439854" h="445872">
                  <a:moveTo>
                    <a:pt x="383381" y="0"/>
                  </a:moveTo>
                  <a:cubicBezTo>
                    <a:pt x="514350" y="167482"/>
                    <a:pt x="381000" y="306387"/>
                    <a:pt x="347663" y="345281"/>
                  </a:cubicBezTo>
                  <a:cubicBezTo>
                    <a:pt x="300831" y="389732"/>
                    <a:pt x="123032" y="522287"/>
                    <a:pt x="0" y="385762"/>
                  </a:cubicBezTo>
                  <a:cubicBezTo>
                    <a:pt x="24606" y="338931"/>
                    <a:pt x="65881" y="313531"/>
                    <a:pt x="102394" y="297657"/>
                  </a:cubicBezTo>
                  <a:cubicBezTo>
                    <a:pt x="203995" y="404813"/>
                    <a:pt x="267493" y="304800"/>
                    <a:pt x="292894" y="288131"/>
                  </a:cubicBezTo>
                  <a:cubicBezTo>
                    <a:pt x="340519" y="245269"/>
                    <a:pt x="369094" y="178593"/>
                    <a:pt x="292894" y="102394"/>
                  </a:cubicBezTo>
                  <a:cubicBezTo>
                    <a:pt x="297656" y="68262"/>
                    <a:pt x="342900" y="24606"/>
                    <a:pt x="383381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0">
                <a:solidFill>
                  <a:schemeClr val="bg1"/>
                </a:solidFill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3138826" y="2707827"/>
            <a:ext cx="1101163" cy="25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45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15666666666</a:t>
            </a:r>
            <a:endParaRPr lang="zh-CN" altLang="en-US" sz="1045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6157539" y="1853999"/>
            <a:ext cx="629208" cy="629208"/>
            <a:chOff x="4883727" y="1783196"/>
            <a:chExt cx="1032163" cy="1032163"/>
          </a:xfrm>
        </p:grpSpPr>
        <p:sp>
          <p:nvSpPr>
            <p:cNvPr id="70" name="圆角矩形 69"/>
            <p:cNvSpPr/>
            <p:nvPr/>
          </p:nvSpPr>
          <p:spPr>
            <a:xfrm>
              <a:off x="4883727" y="1783196"/>
              <a:ext cx="1032163" cy="1032163"/>
            </a:xfrm>
            <a:prstGeom prst="round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4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1" name="圆角矩形 116"/>
            <p:cNvSpPr>
              <a:spLocks noChangeAspect="1"/>
            </p:cNvSpPr>
            <p:nvPr/>
          </p:nvSpPr>
          <p:spPr>
            <a:xfrm>
              <a:off x="5119903" y="2082155"/>
              <a:ext cx="559810" cy="420388"/>
            </a:xfrm>
            <a:custGeom>
              <a:avLst/>
              <a:gdLst>
                <a:gd name="connsiteX0" fmla="*/ 0 w 325686"/>
                <a:gd name="connsiteY0" fmla="*/ 41062 h 246366"/>
                <a:gd name="connsiteX1" fmla="*/ 41062 w 325686"/>
                <a:gd name="connsiteY1" fmla="*/ 0 h 246366"/>
                <a:gd name="connsiteX2" fmla="*/ 284624 w 325686"/>
                <a:gd name="connsiteY2" fmla="*/ 0 h 246366"/>
                <a:gd name="connsiteX3" fmla="*/ 325686 w 325686"/>
                <a:gd name="connsiteY3" fmla="*/ 41062 h 246366"/>
                <a:gd name="connsiteX4" fmla="*/ 325686 w 325686"/>
                <a:gd name="connsiteY4" fmla="*/ 205304 h 246366"/>
                <a:gd name="connsiteX5" fmla="*/ 284624 w 325686"/>
                <a:gd name="connsiteY5" fmla="*/ 246366 h 246366"/>
                <a:gd name="connsiteX6" fmla="*/ 41062 w 325686"/>
                <a:gd name="connsiteY6" fmla="*/ 246366 h 246366"/>
                <a:gd name="connsiteX7" fmla="*/ 0 w 325686"/>
                <a:gd name="connsiteY7" fmla="*/ 205304 h 246366"/>
                <a:gd name="connsiteX8" fmla="*/ 0 w 325686"/>
                <a:gd name="connsiteY8" fmla="*/ 41062 h 246366"/>
                <a:gd name="connsiteX0-1" fmla="*/ 0 w 325686"/>
                <a:gd name="connsiteY0-2" fmla="*/ 41062 h 246366"/>
                <a:gd name="connsiteX1-3" fmla="*/ 41062 w 325686"/>
                <a:gd name="connsiteY1-4" fmla="*/ 0 h 246366"/>
                <a:gd name="connsiteX2-5" fmla="*/ 284624 w 325686"/>
                <a:gd name="connsiteY2-6" fmla="*/ 0 h 246366"/>
                <a:gd name="connsiteX3-7" fmla="*/ 325686 w 325686"/>
                <a:gd name="connsiteY3-8" fmla="*/ 41062 h 246366"/>
                <a:gd name="connsiteX4-9" fmla="*/ 323304 w 325686"/>
                <a:gd name="connsiteY4-10" fmla="*/ 80962 h 246366"/>
                <a:gd name="connsiteX5-11" fmla="*/ 325686 w 325686"/>
                <a:gd name="connsiteY5-12" fmla="*/ 205304 h 246366"/>
                <a:gd name="connsiteX6-13" fmla="*/ 284624 w 325686"/>
                <a:gd name="connsiteY6-14" fmla="*/ 246366 h 246366"/>
                <a:gd name="connsiteX7-15" fmla="*/ 41062 w 325686"/>
                <a:gd name="connsiteY7-16" fmla="*/ 246366 h 246366"/>
                <a:gd name="connsiteX8-17" fmla="*/ 0 w 325686"/>
                <a:gd name="connsiteY8-18" fmla="*/ 205304 h 246366"/>
                <a:gd name="connsiteX9" fmla="*/ 0 w 325686"/>
                <a:gd name="connsiteY9" fmla="*/ 41062 h 246366"/>
                <a:gd name="connsiteX0-19" fmla="*/ 0 w 325686"/>
                <a:gd name="connsiteY0-20" fmla="*/ 41062 h 246366"/>
                <a:gd name="connsiteX1-21" fmla="*/ 41062 w 325686"/>
                <a:gd name="connsiteY1-22" fmla="*/ 0 h 246366"/>
                <a:gd name="connsiteX2-23" fmla="*/ 284624 w 325686"/>
                <a:gd name="connsiteY2-24" fmla="*/ 0 h 246366"/>
                <a:gd name="connsiteX3-25" fmla="*/ 325686 w 325686"/>
                <a:gd name="connsiteY3-26" fmla="*/ 41062 h 246366"/>
                <a:gd name="connsiteX4-27" fmla="*/ 323304 w 325686"/>
                <a:gd name="connsiteY4-28" fmla="*/ 80962 h 246366"/>
                <a:gd name="connsiteX5-29" fmla="*/ 325686 w 325686"/>
                <a:gd name="connsiteY5-30" fmla="*/ 205304 h 246366"/>
                <a:gd name="connsiteX6-31" fmla="*/ 284624 w 325686"/>
                <a:gd name="connsiteY6-32" fmla="*/ 246366 h 246366"/>
                <a:gd name="connsiteX7-33" fmla="*/ 41062 w 325686"/>
                <a:gd name="connsiteY7-34" fmla="*/ 246366 h 246366"/>
                <a:gd name="connsiteX8-35" fmla="*/ 0 w 325686"/>
                <a:gd name="connsiteY8-36" fmla="*/ 205304 h 246366"/>
                <a:gd name="connsiteX9-37" fmla="*/ 0 w 325686"/>
                <a:gd name="connsiteY9-38" fmla="*/ 41062 h 246366"/>
                <a:gd name="connsiteX0-39" fmla="*/ 323304 w 414744"/>
                <a:gd name="connsiteY0-40" fmla="*/ 80962 h 246366"/>
                <a:gd name="connsiteX1-41" fmla="*/ 325686 w 414744"/>
                <a:gd name="connsiteY1-42" fmla="*/ 205304 h 246366"/>
                <a:gd name="connsiteX2-43" fmla="*/ 284624 w 414744"/>
                <a:gd name="connsiteY2-44" fmla="*/ 246366 h 246366"/>
                <a:gd name="connsiteX3-45" fmla="*/ 41062 w 414744"/>
                <a:gd name="connsiteY3-46" fmla="*/ 246366 h 246366"/>
                <a:gd name="connsiteX4-47" fmla="*/ 0 w 414744"/>
                <a:gd name="connsiteY4-48" fmla="*/ 205304 h 246366"/>
                <a:gd name="connsiteX5-49" fmla="*/ 0 w 414744"/>
                <a:gd name="connsiteY5-50" fmla="*/ 41062 h 246366"/>
                <a:gd name="connsiteX6-51" fmla="*/ 41062 w 414744"/>
                <a:gd name="connsiteY6-52" fmla="*/ 0 h 246366"/>
                <a:gd name="connsiteX7-53" fmla="*/ 284624 w 414744"/>
                <a:gd name="connsiteY7-54" fmla="*/ 0 h 246366"/>
                <a:gd name="connsiteX8-55" fmla="*/ 325686 w 414744"/>
                <a:gd name="connsiteY8-56" fmla="*/ 41062 h 246366"/>
                <a:gd name="connsiteX9-57" fmla="*/ 414744 w 414744"/>
                <a:gd name="connsiteY9-58" fmla="*/ 172402 h 246366"/>
                <a:gd name="connsiteX0-59" fmla="*/ 323304 w 325686"/>
                <a:gd name="connsiteY0-60" fmla="*/ 80962 h 246366"/>
                <a:gd name="connsiteX1-61" fmla="*/ 325686 w 325686"/>
                <a:gd name="connsiteY1-62" fmla="*/ 205304 h 246366"/>
                <a:gd name="connsiteX2-63" fmla="*/ 284624 w 325686"/>
                <a:gd name="connsiteY2-64" fmla="*/ 246366 h 246366"/>
                <a:gd name="connsiteX3-65" fmla="*/ 41062 w 325686"/>
                <a:gd name="connsiteY3-66" fmla="*/ 246366 h 246366"/>
                <a:gd name="connsiteX4-67" fmla="*/ 0 w 325686"/>
                <a:gd name="connsiteY4-68" fmla="*/ 205304 h 246366"/>
                <a:gd name="connsiteX5-69" fmla="*/ 0 w 325686"/>
                <a:gd name="connsiteY5-70" fmla="*/ 41062 h 246366"/>
                <a:gd name="connsiteX6-71" fmla="*/ 41062 w 325686"/>
                <a:gd name="connsiteY6-72" fmla="*/ 0 h 246366"/>
                <a:gd name="connsiteX7-73" fmla="*/ 284624 w 325686"/>
                <a:gd name="connsiteY7-74" fmla="*/ 0 h 246366"/>
                <a:gd name="connsiteX8-75" fmla="*/ 325686 w 325686"/>
                <a:gd name="connsiteY8-76" fmla="*/ 41062 h 246366"/>
                <a:gd name="connsiteX9-77" fmla="*/ 176619 w 325686"/>
                <a:gd name="connsiteY9-78" fmla="*/ 117633 h 246366"/>
                <a:gd name="connsiteX0-79" fmla="*/ 323304 w 325686"/>
                <a:gd name="connsiteY0-80" fmla="*/ 80962 h 246366"/>
                <a:gd name="connsiteX1-81" fmla="*/ 325686 w 325686"/>
                <a:gd name="connsiteY1-82" fmla="*/ 205304 h 246366"/>
                <a:gd name="connsiteX2-83" fmla="*/ 284624 w 325686"/>
                <a:gd name="connsiteY2-84" fmla="*/ 246366 h 246366"/>
                <a:gd name="connsiteX3-85" fmla="*/ 41062 w 325686"/>
                <a:gd name="connsiteY3-86" fmla="*/ 246366 h 246366"/>
                <a:gd name="connsiteX4-87" fmla="*/ 0 w 325686"/>
                <a:gd name="connsiteY4-88" fmla="*/ 205304 h 246366"/>
                <a:gd name="connsiteX5-89" fmla="*/ 0 w 325686"/>
                <a:gd name="connsiteY5-90" fmla="*/ 41062 h 246366"/>
                <a:gd name="connsiteX6-91" fmla="*/ 41062 w 325686"/>
                <a:gd name="connsiteY6-92" fmla="*/ 0 h 246366"/>
                <a:gd name="connsiteX7-93" fmla="*/ 284624 w 325686"/>
                <a:gd name="connsiteY7-94" fmla="*/ 0 h 246366"/>
                <a:gd name="connsiteX8-95" fmla="*/ 325686 w 325686"/>
                <a:gd name="connsiteY8-96" fmla="*/ 41062 h 246366"/>
                <a:gd name="connsiteX9-97" fmla="*/ 237579 w 325686"/>
                <a:gd name="connsiteY9-98" fmla="*/ 85725 h 246366"/>
                <a:gd name="connsiteX10" fmla="*/ 176619 w 325686"/>
                <a:gd name="connsiteY10" fmla="*/ 117633 h 246366"/>
                <a:gd name="connsiteX0-99" fmla="*/ 323304 w 325686"/>
                <a:gd name="connsiteY0-100" fmla="*/ 80962 h 246366"/>
                <a:gd name="connsiteX1-101" fmla="*/ 325686 w 325686"/>
                <a:gd name="connsiteY1-102" fmla="*/ 205304 h 246366"/>
                <a:gd name="connsiteX2-103" fmla="*/ 284624 w 325686"/>
                <a:gd name="connsiteY2-104" fmla="*/ 246366 h 246366"/>
                <a:gd name="connsiteX3-105" fmla="*/ 41062 w 325686"/>
                <a:gd name="connsiteY3-106" fmla="*/ 246366 h 246366"/>
                <a:gd name="connsiteX4-107" fmla="*/ 0 w 325686"/>
                <a:gd name="connsiteY4-108" fmla="*/ 205304 h 246366"/>
                <a:gd name="connsiteX5-109" fmla="*/ 0 w 325686"/>
                <a:gd name="connsiteY5-110" fmla="*/ 41062 h 246366"/>
                <a:gd name="connsiteX6-111" fmla="*/ 41062 w 325686"/>
                <a:gd name="connsiteY6-112" fmla="*/ 0 h 246366"/>
                <a:gd name="connsiteX7-113" fmla="*/ 284624 w 325686"/>
                <a:gd name="connsiteY7-114" fmla="*/ 0 h 246366"/>
                <a:gd name="connsiteX8-115" fmla="*/ 325686 w 325686"/>
                <a:gd name="connsiteY8-116" fmla="*/ 41062 h 246366"/>
                <a:gd name="connsiteX9-117" fmla="*/ 237579 w 325686"/>
                <a:gd name="connsiteY9-118" fmla="*/ 85725 h 246366"/>
                <a:gd name="connsiteX10-119" fmla="*/ 176619 w 325686"/>
                <a:gd name="connsiteY10-120" fmla="*/ 117633 h 246366"/>
                <a:gd name="connsiteX0-121" fmla="*/ 323304 w 325686"/>
                <a:gd name="connsiteY0-122" fmla="*/ 80962 h 246366"/>
                <a:gd name="connsiteX1-123" fmla="*/ 325686 w 325686"/>
                <a:gd name="connsiteY1-124" fmla="*/ 205304 h 246366"/>
                <a:gd name="connsiteX2-125" fmla="*/ 284624 w 325686"/>
                <a:gd name="connsiteY2-126" fmla="*/ 246366 h 246366"/>
                <a:gd name="connsiteX3-127" fmla="*/ 41062 w 325686"/>
                <a:gd name="connsiteY3-128" fmla="*/ 246366 h 246366"/>
                <a:gd name="connsiteX4-129" fmla="*/ 0 w 325686"/>
                <a:gd name="connsiteY4-130" fmla="*/ 205304 h 246366"/>
                <a:gd name="connsiteX5-131" fmla="*/ 0 w 325686"/>
                <a:gd name="connsiteY5-132" fmla="*/ 41062 h 246366"/>
                <a:gd name="connsiteX6-133" fmla="*/ 41062 w 325686"/>
                <a:gd name="connsiteY6-134" fmla="*/ 0 h 246366"/>
                <a:gd name="connsiteX7-135" fmla="*/ 284624 w 325686"/>
                <a:gd name="connsiteY7-136" fmla="*/ 0 h 246366"/>
                <a:gd name="connsiteX8-137" fmla="*/ 325686 w 325686"/>
                <a:gd name="connsiteY8-138" fmla="*/ 41062 h 246366"/>
                <a:gd name="connsiteX9-139" fmla="*/ 237579 w 325686"/>
                <a:gd name="connsiteY9-140" fmla="*/ 85725 h 246366"/>
                <a:gd name="connsiteX10-141" fmla="*/ 57557 w 325686"/>
                <a:gd name="connsiteY10-142" fmla="*/ 70008 h 246366"/>
                <a:gd name="connsiteX0-143" fmla="*/ 323304 w 325686"/>
                <a:gd name="connsiteY0-144" fmla="*/ 80962 h 246366"/>
                <a:gd name="connsiteX1-145" fmla="*/ 325686 w 325686"/>
                <a:gd name="connsiteY1-146" fmla="*/ 205304 h 246366"/>
                <a:gd name="connsiteX2-147" fmla="*/ 284624 w 325686"/>
                <a:gd name="connsiteY2-148" fmla="*/ 246366 h 246366"/>
                <a:gd name="connsiteX3-149" fmla="*/ 41062 w 325686"/>
                <a:gd name="connsiteY3-150" fmla="*/ 246366 h 246366"/>
                <a:gd name="connsiteX4-151" fmla="*/ 0 w 325686"/>
                <a:gd name="connsiteY4-152" fmla="*/ 205304 h 246366"/>
                <a:gd name="connsiteX5-153" fmla="*/ 0 w 325686"/>
                <a:gd name="connsiteY5-154" fmla="*/ 41062 h 246366"/>
                <a:gd name="connsiteX6-155" fmla="*/ 41062 w 325686"/>
                <a:gd name="connsiteY6-156" fmla="*/ 0 h 246366"/>
                <a:gd name="connsiteX7-157" fmla="*/ 284624 w 325686"/>
                <a:gd name="connsiteY7-158" fmla="*/ 0 h 246366"/>
                <a:gd name="connsiteX8-159" fmla="*/ 325686 w 325686"/>
                <a:gd name="connsiteY8-160" fmla="*/ 41062 h 246366"/>
                <a:gd name="connsiteX9-161" fmla="*/ 168523 w 325686"/>
                <a:gd name="connsiteY9-162" fmla="*/ 123825 h 246366"/>
                <a:gd name="connsiteX10-163" fmla="*/ 57557 w 325686"/>
                <a:gd name="connsiteY10-164" fmla="*/ 70008 h 246366"/>
                <a:gd name="connsiteX0-165" fmla="*/ 323304 w 325686"/>
                <a:gd name="connsiteY0-166" fmla="*/ 95249 h 246366"/>
                <a:gd name="connsiteX1-167" fmla="*/ 325686 w 325686"/>
                <a:gd name="connsiteY1-168" fmla="*/ 205304 h 246366"/>
                <a:gd name="connsiteX2-169" fmla="*/ 284624 w 325686"/>
                <a:gd name="connsiteY2-170" fmla="*/ 246366 h 246366"/>
                <a:gd name="connsiteX3-171" fmla="*/ 41062 w 325686"/>
                <a:gd name="connsiteY3-172" fmla="*/ 246366 h 246366"/>
                <a:gd name="connsiteX4-173" fmla="*/ 0 w 325686"/>
                <a:gd name="connsiteY4-174" fmla="*/ 205304 h 246366"/>
                <a:gd name="connsiteX5-175" fmla="*/ 0 w 325686"/>
                <a:gd name="connsiteY5-176" fmla="*/ 41062 h 246366"/>
                <a:gd name="connsiteX6-177" fmla="*/ 41062 w 325686"/>
                <a:gd name="connsiteY6-178" fmla="*/ 0 h 246366"/>
                <a:gd name="connsiteX7-179" fmla="*/ 284624 w 325686"/>
                <a:gd name="connsiteY7-180" fmla="*/ 0 h 246366"/>
                <a:gd name="connsiteX8-181" fmla="*/ 325686 w 325686"/>
                <a:gd name="connsiteY8-182" fmla="*/ 41062 h 246366"/>
                <a:gd name="connsiteX9-183" fmla="*/ 168523 w 325686"/>
                <a:gd name="connsiteY9-184" fmla="*/ 123825 h 246366"/>
                <a:gd name="connsiteX10-185" fmla="*/ 57557 w 325686"/>
                <a:gd name="connsiteY10-186" fmla="*/ 70008 h 246366"/>
                <a:gd name="connsiteX0-187" fmla="*/ 328067 w 328067"/>
                <a:gd name="connsiteY0-188" fmla="*/ 100011 h 246366"/>
                <a:gd name="connsiteX1-189" fmla="*/ 325686 w 328067"/>
                <a:gd name="connsiteY1-190" fmla="*/ 205304 h 246366"/>
                <a:gd name="connsiteX2-191" fmla="*/ 284624 w 328067"/>
                <a:gd name="connsiteY2-192" fmla="*/ 246366 h 246366"/>
                <a:gd name="connsiteX3-193" fmla="*/ 41062 w 328067"/>
                <a:gd name="connsiteY3-194" fmla="*/ 246366 h 246366"/>
                <a:gd name="connsiteX4-195" fmla="*/ 0 w 328067"/>
                <a:gd name="connsiteY4-196" fmla="*/ 205304 h 246366"/>
                <a:gd name="connsiteX5-197" fmla="*/ 0 w 328067"/>
                <a:gd name="connsiteY5-198" fmla="*/ 41062 h 246366"/>
                <a:gd name="connsiteX6-199" fmla="*/ 41062 w 328067"/>
                <a:gd name="connsiteY6-200" fmla="*/ 0 h 246366"/>
                <a:gd name="connsiteX7-201" fmla="*/ 284624 w 328067"/>
                <a:gd name="connsiteY7-202" fmla="*/ 0 h 246366"/>
                <a:gd name="connsiteX8-203" fmla="*/ 325686 w 328067"/>
                <a:gd name="connsiteY8-204" fmla="*/ 41062 h 246366"/>
                <a:gd name="connsiteX9-205" fmla="*/ 168523 w 328067"/>
                <a:gd name="connsiteY9-206" fmla="*/ 123825 h 246366"/>
                <a:gd name="connsiteX10-207" fmla="*/ 57557 w 328067"/>
                <a:gd name="connsiteY10-208" fmla="*/ 70008 h 2463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  <a:cxn ang="0">
                  <a:pos x="connsiteX10-119" y="connsiteY10-120"/>
                </a:cxn>
              </a:cxnLst>
              <a:rect l="l" t="t" r="r" b="b"/>
              <a:pathLst>
                <a:path w="328067" h="246366">
                  <a:moveTo>
                    <a:pt x="328067" y="100011"/>
                  </a:moveTo>
                  <a:cubicBezTo>
                    <a:pt x="327273" y="135109"/>
                    <a:pt x="326480" y="170206"/>
                    <a:pt x="325686" y="205304"/>
                  </a:cubicBezTo>
                  <a:cubicBezTo>
                    <a:pt x="325686" y="227982"/>
                    <a:pt x="307302" y="246366"/>
                    <a:pt x="284624" y="246366"/>
                  </a:cubicBezTo>
                  <a:lnTo>
                    <a:pt x="41062" y="246366"/>
                  </a:lnTo>
                  <a:cubicBezTo>
                    <a:pt x="18384" y="246366"/>
                    <a:pt x="0" y="227982"/>
                    <a:pt x="0" y="205304"/>
                  </a:cubicBezTo>
                  <a:lnTo>
                    <a:pt x="0" y="41062"/>
                  </a:lnTo>
                  <a:cubicBezTo>
                    <a:pt x="0" y="18384"/>
                    <a:pt x="18384" y="0"/>
                    <a:pt x="41062" y="0"/>
                  </a:cubicBezTo>
                  <a:lnTo>
                    <a:pt x="284624" y="0"/>
                  </a:lnTo>
                  <a:cubicBezTo>
                    <a:pt x="307302" y="0"/>
                    <a:pt x="325686" y="18384"/>
                    <a:pt x="325686" y="41062"/>
                  </a:cubicBezTo>
                  <a:cubicBezTo>
                    <a:pt x="317845" y="55349"/>
                    <a:pt x="193368" y="111063"/>
                    <a:pt x="168523" y="123825"/>
                  </a:cubicBezTo>
                  <a:lnTo>
                    <a:pt x="57557" y="70008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0">
                <a:solidFill>
                  <a:schemeClr val="bg1"/>
                </a:solidFill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5743602" y="2641623"/>
            <a:ext cx="1423825" cy="30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45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123456</a:t>
            </a:r>
            <a:r>
              <a:rPr lang="en-US" altLang="zh-CN" sz="1045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@163.com</a:t>
            </a:r>
            <a:endParaRPr lang="en-US" altLang="zh-CN" sz="1045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651243" y="2654239"/>
            <a:ext cx="912831" cy="331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45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66666666</a:t>
            </a:r>
          </a:p>
        </p:txBody>
      </p:sp>
      <p:sp>
        <p:nvSpPr>
          <p:cNvPr id="74" name="KSO_Shape"/>
          <p:cNvSpPr>
            <a:spLocks noChangeAspect="1"/>
          </p:cNvSpPr>
          <p:nvPr/>
        </p:nvSpPr>
        <p:spPr bwMode="auto">
          <a:xfrm>
            <a:off x="580205" y="1055111"/>
            <a:ext cx="162000" cy="205801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4" grpId="0"/>
      <p:bldP spid="68" grpId="0"/>
      <p:bldP spid="72" grpId="0"/>
      <p:bldP spid="73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ao UI">
      <a:majorFont>
        <a:latin typeface="Lao UI"/>
        <a:ea typeface="微软雅黑"/>
        <a:cs typeface=""/>
      </a:majorFont>
      <a:minorFont>
        <a:latin typeface="Lao U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647</Words>
  <Application>Microsoft Office PowerPoint</Application>
  <PresentationFormat>全屏显示(16:9)</PresentationFormat>
  <Paragraphs>177</Paragraphs>
  <Slides>8</Slides>
  <Notes>8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楷体</vt:lpstr>
      <vt:lpstr>Times New Roman</vt:lpstr>
      <vt:lpstr>Calibri</vt:lpstr>
      <vt:lpstr>华文细黑</vt:lpstr>
      <vt:lpstr>微软雅黑</vt:lpstr>
      <vt:lpstr>FontAwesome</vt:lpstr>
      <vt:lpstr>方正兰亭黑简体</vt:lpstr>
      <vt:lpstr>Lao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Sky123.Org</cp:lastModifiedBy>
  <cp:revision>59</cp:revision>
  <dcterms:created xsi:type="dcterms:W3CDTF">2015-04-21T15:14:00Z</dcterms:created>
  <dcterms:modified xsi:type="dcterms:W3CDTF">2018-01-24T01:06:00Z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