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1" r:id="rId5"/>
    <p:sldId id="260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7104063" cy="10234613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88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361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566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45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426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403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906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566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462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08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919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776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890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3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319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8367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162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348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7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9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7b50484099fe98dfe48aa4388edd5cb5(1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8160" y="1172845"/>
            <a:ext cx="8616315" cy="312801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2468245" y="3977640"/>
            <a:ext cx="7256145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50000">
                      <a:srgbClr val="FFFF00"/>
                    </a:gs>
                    <a:gs pos="74000">
                      <a:schemeClr val="accent6">
                        <a:lumMod val="0"/>
                        <a:lumOff val="100000"/>
                      </a:schemeClr>
                    </a:gs>
                    <a:gs pos="7000">
                      <a:srgbClr val="FFC0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dirty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glow rad="127000">
                    <a:srgbClr val="500000">
                      <a:alpha val="66000"/>
                    </a:srgbClr>
                  </a:glow>
                  <a:outerShdw dist="38100" dir="2700000" algn="tl" rotWithShape="0">
                    <a:prstClr val="black">
                      <a:alpha val="53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年度表彰大会</a:t>
            </a:r>
            <a:r>
              <a:rPr lang="en-US" altLang="zh-CN" dirty="0" err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glow rad="127000">
                    <a:srgbClr val="500000">
                      <a:alpha val="66000"/>
                    </a:srgbClr>
                  </a:glow>
                  <a:outerShdw dist="38100" dir="2700000" algn="tl" rotWithShape="0">
                    <a:prstClr val="black">
                      <a:alpha val="53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ppt</a:t>
            </a:r>
            <a:r>
              <a:rPr lang="zh-CN" altLang="en-US" dirty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glow rad="127000">
                    <a:srgbClr val="500000">
                      <a:alpha val="66000"/>
                    </a:srgbClr>
                  </a:glow>
                  <a:outerShdw dist="38100" dir="2700000" algn="tl" rotWithShape="0">
                    <a:prstClr val="black">
                      <a:alpha val="53000"/>
                    </a:prstClr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模板</a:t>
            </a:r>
            <a:endParaRPr lang="zh-CN" altLang="en-US" sz="1600" dirty="0"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>
                <a:glow rad="127000">
                  <a:srgbClr val="500000">
                    <a:alpha val="66000"/>
                  </a:srgbClr>
                </a:glow>
                <a:outerShdw dist="38100" dir="2700000" algn="tl" rotWithShape="0">
                  <a:prstClr val="black">
                    <a:alpha val="53000"/>
                  </a:prstClr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" name="Isaac Shepard - Letting Go">
            <a:hlinkClick r:id="" action="ppaction://media"/>
            <a:extLst>
              <a:ext uri="{FF2B5EF4-FFF2-40B4-BE49-F238E27FC236}">
                <a16:creationId xmlns="" xmlns:a16="http://schemas.microsoft.com/office/drawing/2014/main" id="{C532117B-6A0C-4C16-A78D-CF8C920F6A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28104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4"/>
    </mc:Choice>
    <mc:Fallback xmlns="">
      <p:transition spd="slow" advTm="6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21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23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25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29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4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66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68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70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2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74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6" grpId="0"/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</p:bldLst>
  </p:timing>
  <p:extLst mod="1">
    <p:ext uri="{E180D4A7-C9FB-4DFB-919C-405C955672EB}">
      <p14:showEvtLst xmlns:p14="http://schemas.microsoft.com/office/powerpoint/2010/main">
        <p14:playEvt time="1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62400" y="1223223"/>
            <a:ext cx="4267200" cy="968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l">
              <a:lnSpc>
                <a:spcPct val="114000"/>
              </a:lnSpc>
            </a:pPr>
            <a:r>
              <a:rPr lang="en-US" altLang="zh-CN" sz="5000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5000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领导致辞</a:t>
            </a:r>
            <a:r>
              <a:rPr lang="en-US" altLang="zh-CN" sz="5000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】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40530" y="2191385"/>
            <a:ext cx="6287135" cy="30816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just">
              <a:lnSpc>
                <a:spcPct val="135000"/>
              </a:lnSpc>
            </a:pPr>
            <a:r>
              <a:rPr lang="en-US" altLang="zh-CN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zh-CN" altLang="en-US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201</a:t>
            </a:r>
            <a:r>
              <a:rPr lang="en-US" altLang="zh-CN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年,我们同心协力克服了种种的压力和困难，进一步扩大了公司规模，壮大了员工队伍，使公司有了卓有成效的发展，同时团队的素质、专业的精神、管理的层次都得到了较大的提升，为公司日后发展和腾飞打下了坚实的基础。</a:t>
            </a:r>
          </a:p>
          <a:p>
            <a:pPr algn="just">
              <a:lnSpc>
                <a:spcPct val="135000"/>
              </a:lnSpc>
            </a:pPr>
            <a:r>
              <a:rPr lang="zh-CN" altLang="en-US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201</a:t>
            </a:r>
            <a:r>
              <a:rPr lang="en-US" altLang="zh-CN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，我们的任务是艰巨的，在新的一年里，继续保持良性平稳快速发展，同时进一步为员工提升发展空间，并努力为大家营造一个舒心的工作环境，使员工在公司感受到家一般的温暖。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3" r="16667" b="18024"/>
          <a:stretch>
            <a:fillRect/>
          </a:stretch>
        </p:blipFill>
        <p:spPr>
          <a:xfrm>
            <a:off x="1794322" y="1898015"/>
            <a:ext cx="2345055" cy="2345055"/>
          </a:xfrm>
          <a:prstGeom prst="ellipse">
            <a:avLst/>
          </a:prstGeom>
          <a:solidFill>
            <a:srgbClr val="FFFFFF">
              <a:shade val="85000"/>
            </a:srgbClr>
          </a:solidFill>
          <a:ln w="25400">
            <a:gradFill>
              <a:gsLst>
                <a:gs pos="0">
                  <a:srgbClr val="F8EF8A"/>
                </a:gs>
                <a:gs pos="38000">
                  <a:srgbClr val="E6D52F"/>
                </a:gs>
                <a:gs pos="70000">
                  <a:srgbClr val="F8EF8A"/>
                </a:gs>
                <a:gs pos="100000">
                  <a:srgbClr val="E6D52F"/>
                </a:gs>
              </a:gsLst>
              <a:lin ang="5400000" scaled="1"/>
            </a:gradFill>
          </a:ln>
          <a:effectLst/>
        </p:spPr>
      </p:pic>
      <p:sp>
        <p:nvSpPr>
          <p:cNvPr id="9" name="文本框 8"/>
          <p:cNvSpPr txBox="1"/>
          <p:nvPr/>
        </p:nvSpPr>
        <p:spPr>
          <a:xfrm>
            <a:off x="1829406" y="4340996"/>
            <a:ext cx="2274888" cy="4069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b="1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董事长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829406" y="4566992"/>
            <a:ext cx="2274888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25000"/>
              </a:lnSpc>
            </a:pPr>
            <a:r>
              <a:rPr lang="zh-CN" altLang="en-US" sz="2400" b="1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姓名：代用名</a:t>
            </a:r>
          </a:p>
        </p:txBody>
      </p:sp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896">
        <p14:vortex dir="r"/>
      </p:transition>
    </mc:Choice>
    <mc:Fallback xmlns="">
      <p:transition spd="slow" advTm="58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30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32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34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38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3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75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77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79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81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83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585029" y="1990117"/>
            <a:ext cx="5021942" cy="728463"/>
            <a:chOff x="3585029" y="1990117"/>
            <a:chExt cx="5021942" cy="72846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19" t="28149" r="27619" b="60634"/>
            <a:stretch>
              <a:fillRect/>
            </a:stretch>
          </p:blipFill>
          <p:spPr>
            <a:xfrm>
              <a:off x="3585029" y="1990117"/>
              <a:ext cx="5021942" cy="707880"/>
            </a:xfrm>
            <a:prstGeom prst="roundRect">
              <a:avLst/>
            </a:prstGeom>
            <a:ln w="22225">
              <a:gradFill flip="none" rotWithShape="1">
                <a:gsLst>
                  <a:gs pos="0">
                    <a:srgbClr val="F8EF8A"/>
                  </a:gs>
                  <a:gs pos="41000">
                    <a:srgbClr val="E1CD53"/>
                  </a:gs>
                  <a:gs pos="73000">
                    <a:srgbClr val="F8EF8A"/>
                  </a:gs>
                  <a:gs pos="100000">
                    <a:srgbClr val="E1CD53"/>
                  </a:gs>
                </a:gsLst>
                <a:lin ang="2700000" scaled="1"/>
                <a:tileRect/>
              </a:gradFill>
            </a:ln>
            <a:effectLst>
              <a:outerShdw blurRad="279400" dist="38100" dir="5400000" algn="t" rotWithShape="0">
                <a:prstClr val="black">
                  <a:alpha val="66000"/>
                </a:prstClr>
              </a:outerShdw>
            </a:effectLst>
          </p:spPr>
        </p:pic>
        <p:sp>
          <p:nvSpPr>
            <p:cNvPr id="2" name="文本框 1"/>
            <p:cNvSpPr txBox="1"/>
            <p:nvPr/>
          </p:nvSpPr>
          <p:spPr>
            <a:xfrm>
              <a:off x="3962400" y="1996585"/>
              <a:ext cx="4267200" cy="7219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glow" dir="t"/>
              </a:scene3d>
              <a:sp3d extrusionH="19050" prstMaterial="plastic">
                <a:bevelT w="25400" h="12700" prst="artDeco"/>
              </a:sp3d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第一章</a:t>
              </a:r>
              <a:r>
                <a:rPr lang="en-US" altLang="zh-CN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.</a:t>
              </a:r>
              <a:r>
                <a:rPr lang="zh-CN" altLang="en-US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才艺汇演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85029" y="2945985"/>
            <a:ext cx="5021942" cy="731313"/>
            <a:chOff x="3585029" y="2945985"/>
            <a:chExt cx="5021942" cy="73131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19" t="28149" r="27619" b="60634"/>
            <a:stretch>
              <a:fillRect/>
            </a:stretch>
          </p:blipFill>
          <p:spPr>
            <a:xfrm>
              <a:off x="3585029" y="2969418"/>
              <a:ext cx="5021942" cy="707880"/>
            </a:xfrm>
            <a:prstGeom prst="roundRect">
              <a:avLst/>
            </a:prstGeom>
            <a:ln w="22225">
              <a:gradFill flip="none" rotWithShape="1">
                <a:gsLst>
                  <a:gs pos="0">
                    <a:srgbClr val="F8EF8A"/>
                  </a:gs>
                  <a:gs pos="41000">
                    <a:srgbClr val="E1CD53"/>
                  </a:gs>
                  <a:gs pos="73000">
                    <a:srgbClr val="F8EF8A"/>
                  </a:gs>
                  <a:gs pos="100000">
                    <a:srgbClr val="E1CD53"/>
                  </a:gs>
                </a:gsLst>
                <a:lin ang="2700000" scaled="1"/>
                <a:tileRect/>
              </a:gradFill>
            </a:ln>
            <a:effectLst>
              <a:outerShdw blurRad="279400" dist="38100" dir="5400000" algn="t" rotWithShape="0">
                <a:prstClr val="black">
                  <a:alpha val="66000"/>
                </a:prstClr>
              </a:outerShdw>
            </a:effectLst>
          </p:spPr>
        </p:pic>
        <p:sp>
          <p:nvSpPr>
            <p:cNvPr id="3" name="文本框 2"/>
            <p:cNvSpPr txBox="1"/>
            <p:nvPr/>
          </p:nvSpPr>
          <p:spPr>
            <a:xfrm>
              <a:off x="3962400" y="2945985"/>
              <a:ext cx="4267200" cy="7219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glow" dir="t"/>
              </a:scene3d>
              <a:sp3d extrusionH="19050" prstMaterial="plastic">
                <a:bevelT w="25400" h="12700" prst="artDeco"/>
              </a:sp3d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第二章</a:t>
              </a:r>
              <a:r>
                <a:rPr lang="en-US" altLang="zh-CN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.</a:t>
              </a:r>
              <a:r>
                <a:rPr lang="zh-CN" altLang="en-US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颁奖盛典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85029" y="3938927"/>
            <a:ext cx="5021942" cy="721995"/>
            <a:chOff x="3585029" y="3938927"/>
            <a:chExt cx="5021942" cy="72199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19" t="28149" r="27619" b="60634"/>
            <a:stretch>
              <a:fillRect/>
            </a:stretch>
          </p:blipFill>
          <p:spPr>
            <a:xfrm>
              <a:off x="3585029" y="3948719"/>
              <a:ext cx="5021942" cy="707880"/>
            </a:xfrm>
            <a:prstGeom prst="roundRect">
              <a:avLst/>
            </a:prstGeom>
            <a:ln w="22225">
              <a:gradFill flip="none" rotWithShape="1">
                <a:gsLst>
                  <a:gs pos="0">
                    <a:srgbClr val="F8EF8A"/>
                  </a:gs>
                  <a:gs pos="41000">
                    <a:srgbClr val="E1CD53"/>
                  </a:gs>
                  <a:gs pos="73000">
                    <a:srgbClr val="F8EF8A"/>
                  </a:gs>
                  <a:gs pos="100000">
                    <a:srgbClr val="E1CD53"/>
                  </a:gs>
                </a:gsLst>
                <a:lin ang="2700000" scaled="1"/>
                <a:tileRect/>
              </a:gradFill>
            </a:ln>
            <a:effectLst>
              <a:outerShdw blurRad="279400" dist="38100" dir="5400000" algn="t" rotWithShape="0">
                <a:prstClr val="black">
                  <a:alpha val="66000"/>
                </a:prstClr>
              </a:outerShdw>
            </a:effectLst>
          </p:spPr>
        </p:pic>
        <p:sp>
          <p:nvSpPr>
            <p:cNvPr id="4" name="文本框 3"/>
            <p:cNvSpPr txBox="1"/>
            <p:nvPr/>
          </p:nvSpPr>
          <p:spPr>
            <a:xfrm>
              <a:off x="3962400" y="3938927"/>
              <a:ext cx="4267200" cy="7219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glow" dir="t"/>
              </a:scene3d>
              <a:sp3d extrusionH="19050" prstMaterial="plastic">
                <a:bevelT w="25400" h="12700" prst="artDeco"/>
              </a:sp3d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第三章</a:t>
              </a:r>
              <a:r>
                <a:rPr lang="en-US" altLang="zh-CN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.</a:t>
              </a:r>
              <a:r>
                <a:rPr lang="zh-CN" altLang="en-US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抽奖活动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85029" y="4917358"/>
            <a:ext cx="5021942" cy="721995"/>
            <a:chOff x="3585029" y="4917358"/>
            <a:chExt cx="5021942" cy="72199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19" t="28149" r="27619" b="60634"/>
            <a:stretch>
              <a:fillRect/>
            </a:stretch>
          </p:blipFill>
          <p:spPr>
            <a:xfrm>
              <a:off x="3585029" y="4928021"/>
              <a:ext cx="5021942" cy="707880"/>
            </a:xfrm>
            <a:prstGeom prst="roundRect">
              <a:avLst/>
            </a:prstGeom>
            <a:ln w="22225">
              <a:gradFill flip="none" rotWithShape="1">
                <a:gsLst>
                  <a:gs pos="0">
                    <a:srgbClr val="F8EF8A"/>
                  </a:gs>
                  <a:gs pos="41000">
                    <a:srgbClr val="E1CD53"/>
                  </a:gs>
                  <a:gs pos="73000">
                    <a:srgbClr val="F8EF8A"/>
                  </a:gs>
                  <a:gs pos="100000">
                    <a:srgbClr val="E1CD53"/>
                  </a:gs>
                </a:gsLst>
                <a:lin ang="2700000" scaled="1"/>
                <a:tileRect/>
              </a:gradFill>
            </a:ln>
            <a:effectLst>
              <a:outerShdw blurRad="279400" dist="38100" dir="5400000" algn="t" rotWithShape="0">
                <a:prstClr val="black">
                  <a:alpha val="66000"/>
                </a:prstClr>
              </a:outerShdw>
            </a:effectLst>
          </p:spPr>
        </p:pic>
        <p:sp>
          <p:nvSpPr>
            <p:cNvPr id="5" name="文本框 4"/>
            <p:cNvSpPr txBox="1"/>
            <p:nvPr/>
          </p:nvSpPr>
          <p:spPr>
            <a:xfrm>
              <a:off x="3962400" y="4917358"/>
              <a:ext cx="4267200" cy="7219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glow" dir="t"/>
              </a:scene3d>
              <a:sp3d extrusionH="19050" prstMaterial="plastic">
                <a:bevelT w="25400" h="12700" prst="artDeco"/>
              </a:sp3d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第四章</a:t>
              </a:r>
              <a:r>
                <a:rPr lang="en-US" altLang="zh-CN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.</a:t>
              </a:r>
              <a:r>
                <a:rPr lang="zh-CN" altLang="en-US" sz="3600" b="1" dirty="0">
                  <a:gradFill flip="none" rotWithShape="1">
                    <a:gsLst>
                      <a:gs pos="0">
                        <a:srgbClr val="F8EF8A"/>
                      </a:gs>
                      <a:gs pos="42000">
                        <a:srgbClr val="F8EF8A"/>
                      </a:gs>
                      <a:gs pos="69000">
                        <a:srgbClr val="E1CD53"/>
                      </a:gs>
                      <a:gs pos="100000">
                        <a:srgbClr val="E6D52F"/>
                      </a:gs>
                    </a:gsLst>
                    <a:lin ang="5400000" scaled="1"/>
                    <a:tileRect/>
                  </a:gradFill>
                  <a:effectLst>
                    <a:outerShdw blurRad="355600" dist="38100" dir="2700000" algn="tl" rotWithShape="0">
                      <a:prstClr val="black">
                        <a:alpha val="87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狂欢盛宴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962400" y="457413"/>
            <a:ext cx="4267200" cy="1051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/>
          <a:p>
            <a:pPr algn="ctr">
              <a:lnSpc>
                <a:spcPct val="114000"/>
              </a:lnSpc>
            </a:pPr>
            <a:r>
              <a:rPr lang="zh-CN" altLang="en-US" sz="6000" dirty="0">
                <a:gradFill flip="none" rotWithShape="1">
                  <a:gsLst>
                    <a:gs pos="0">
                      <a:srgbClr val="F8EF8A"/>
                    </a:gs>
                    <a:gs pos="42000">
                      <a:srgbClr val="F8EF8A"/>
                    </a:gs>
                    <a:gs pos="69000">
                      <a:srgbClr val="E1CD53"/>
                    </a:gs>
                    <a:gs pos="100000">
                      <a:srgbClr val="E6D52F"/>
                    </a:gs>
                  </a:gsLst>
                  <a:lin ang="5400000" scaled="1"/>
                  <a:tileRect/>
                </a:gradFill>
                <a:effectLst>
                  <a:outerShdw blurRad="355600" dist="38100" dir="2700000" algn="tl" rotWithShape="0">
                    <a:prstClr val="black">
                      <a:alpha val="87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晚会流程</a:t>
            </a:r>
          </a:p>
        </p:txBody>
      </p:sp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173">
        <p14:ripple/>
      </p:transition>
    </mc:Choice>
    <mc:Fallback xmlns="">
      <p:transition spd="slow" advTm="31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28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30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32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36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1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73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75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77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9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81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92400" y="2233227"/>
            <a:ext cx="6807200" cy="1411673"/>
            <a:chOff x="2692400" y="2233227"/>
            <a:chExt cx="6807200" cy="1411673"/>
          </a:xfrm>
        </p:grpSpPr>
        <p:sp>
          <p:nvSpPr>
            <p:cNvPr id="9" name="圆角矩形 8"/>
            <p:cNvSpPr/>
            <p:nvPr/>
          </p:nvSpPr>
          <p:spPr>
            <a:xfrm>
              <a:off x="2692400" y="2233227"/>
              <a:ext cx="6807200" cy="1411673"/>
            </a:xfrm>
            <a:prstGeom prst="roundRect">
              <a:avLst>
                <a:gd name="adj" fmla="val 3911"/>
              </a:avLst>
            </a:prstGeom>
            <a:gradFill flip="none" rotWithShape="1">
              <a:gsLst>
                <a:gs pos="0">
                  <a:srgbClr val="000000">
                    <a:alpha val="42000"/>
                  </a:srgbClr>
                </a:gs>
                <a:gs pos="58000">
                  <a:srgbClr val="FFF96A">
                    <a:alpha val="31000"/>
                  </a:srgbClr>
                </a:gs>
                <a:gs pos="33000">
                  <a:srgbClr val="FFC000">
                    <a:alpha val="29000"/>
                  </a:srgbClr>
                </a:gs>
                <a:gs pos="100000">
                  <a:srgbClr val="FFBF00">
                    <a:alpha val="15000"/>
                  </a:srgbClr>
                </a:gs>
              </a:gsLst>
              <a:lin ang="8100000" scaled="1"/>
              <a:tileRect/>
            </a:gradFill>
            <a:ln w="25400">
              <a:gradFill flip="none" rotWithShape="1">
                <a:gsLst>
                  <a:gs pos="80000">
                    <a:srgbClr val="FFFF00"/>
                  </a:gs>
                  <a:gs pos="2000">
                    <a:srgbClr val="FFFF00">
                      <a:lumMod val="31000"/>
                      <a:lumOff val="69000"/>
                    </a:srgbClr>
                  </a:gs>
                  <a:gs pos="33000">
                    <a:srgbClr val="FF7A00"/>
                  </a:gs>
                  <a:gs pos="54000">
                    <a:srgbClr val="FFE735">
                      <a:alpha val="38000"/>
                    </a:srgbClr>
                  </a:gs>
                  <a:gs pos="100000">
                    <a:srgbClr val="FFF96A"/>
                  </a:gs>
                </a:gsLst>
                <a:lin ang="17400000" scaled="0"/>
                <a:tileRect/>
              </a:gra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" name="Text Box 13"/>
            <p:cNvSpPr txBox="1">
              <a:spLocks noChangeArrowheads="1"/>
            </p:cNvSpPr>
            <p:nvPr/>
          </p:nvSpPr>
          <p:spPr bwMode="auto">
            <a:xfrm>
              <a:off x="2895600" y="2423899"/>
              <a:ext cx="6400800" cy="1087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62567" tIns="81283" rIns="162567" bIns="8128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6000" b="1" dirty="0">
                  <a:gradFill>
                    <a:gsLst>
                      <a:gs pos="0">
                        <a:srgbClr val="FFE735"/>
                      </a:gs>
                      <a:gs pos="38000">
                        <a:srgbClr val="FEAC0B"/>
                      </a:gs>
                      <a:gs pos="68000">
                        <a:srgbClr val="FFE735"/>
                      </a:gs>
                      <a:gs pos="100000">
                        <a:srgbClr val="FFF96A"/>
                      </a:gs>
                    </a:gsLst>
                    <a:lin ang="5400000" scaled="1"/>
                  </a:gradFill>
                  <a:effectLst>
                    <a:outerShdw blurRad="241300" algn="ctr" rotWithShape="0">
                      <a:schemeClr val="tx1">
                        <a:alpha val="86000"/>
                      </a:schemeClr>
                    </a:outerShdw>
                  </a:effectLst>
                  <a:latin typeface="+mn-lt"/>
                  <a:ea typeface="微软雅黑" panose="020B0503020204020204" charset="-122"/>
                </a:rPr>
                <a:t>★文艺演出展示★</a:t>
              </a:r>
            </a:p>
          </p:txBody>
        </p:sp>
      </p:grpSp>
      <p:pic>
        <p:nvPicPr>
          <p:cNvPr id="4" name="淘宝店Chenying0907出品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0870" y="460621"/>
            <a:ext cx="2467315" cy="146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74346" y="4655776"/>
            <a:ext cx="2335554" cy="220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049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44500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09901" y="3977715"/>
            <a:ext cx="6172200" cy="4949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rgbClr val="F7E557">
                    <a:alpha val="68000"/>
                  </a:srgb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椭圆 10"/>
          <p:cNvSpPr/>
          <p:nvPr userDrawn="1"/>
        </p:nvSpPr>
        <p:spPr>
          <a:xfrm rot="2270211">
            <a:off x="6067399" y="-412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椭圆 11"/>
          <p:cNvSpPr/>
          <p:nvPr userDrawn="1"/>
        </p:nvSpPr>
        <p:spPr>
          <a:xfrm rot="4680544">
            <a:off x="6466533" y="-1237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椭圆 12"/>
          <p:cNvSpPr/>
          <p:nvPr userDrawn="1"/>
        </p:nvSpPr>
        <p:spPr>
          <a:xfrm rot="2084213" flipH="1">
            <a:off x="5515332" y="-1258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椭圆 13"/>
          <p:cNvSpPr/>
          <p:nvPr userDrawn="1"/>
        </p:nvSpPr>
        <p:spPr>
          <a:xfrm rot="3120000">
            <a:off x="6546618" y="-1065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椭圆 14"/>
          <p:cNvSpPr/>
          <p:nvPr userDrawn="1"/>
        </p:nvSpPr>
        <p:spPr>
          <a:xfrm rot="3006897">
            <a:off x="7040389" y="-443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椭圆 15"/>
          <p:cNvSpPr/>
          <p:nvPr userDrawn="1"/>
        </p:nvSpPr>
        <p:spPr>
          <a:xfrm rot="1199333">
            <a:off x="5689282" y="-778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椭圆 16"/>
          <p:cNvSpPr/>
          <p:nvPr userDrawn="1"/>
        </p:nvSpPr>
        <p:spPr>
          <a:xfrm rot="5400000">
            <a:off x="5413733" y="-942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椭圆 17"/>
          <p:cNvSpPr/>
          <p:nvPr userDrawn="1"/>
        </p:nvSpPr>
        <p:spPr>
          <a:xfrm rot="2270211">
            <a:off x="6034674" y="-412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椭圆 18"/>
          <p:cNvSpPr/>
          <p:nvPr userDrawn="1"/>
        </p:nvSpPr>
        <p:spPr>
          <a:xfrm rot="4680544">
            <a:off x="6433808" y="-1237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椭圆 19"/>
          <p:cNvSpPr/>
          <p:nvPr userDrawn="1"/>
        </p:nvSpPr>
        <p:spPr>
          <a:xfrm rot="2084213" flipH="1">
            <a:off x="5482607" y="-1258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椭圆 20"/>
          <p:cNvSpPr/>
          <p:nvPr userDrawn="1"/>
        </p:nvSpPr>
        <p:spPr>
          <a:xfrm rot="3120000">
            <a:off x="6513893" y="-1065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椭圆 21"/>
          <p:cNvSpPr/>
          <p:nvPr userDrawn="1"/>
        </p:nvSpPr>
        <p:spPr>
          <a:xfrm rot="3006897">
            <a:off x="7007664" y="-443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椭圆 22"/>
          <p:cNvSpPr/>
          <p:nvPr userDrawn="1"/>
        </p:nvSpPr>
        <p:spPr>
          <a:xfrm rot="1199333">
            <a:off x="5656557" y="-778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924">
        <p15:prstTrans prst="curtains"/>
      </p:transition>
    </mc:Choice>
    <mc:Fallback xmlns="">
      <p:transition spd="slow" advTm="39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1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17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19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21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25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0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62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64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66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8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70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10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104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106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108" dur="6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1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112" dur="5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47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149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151" dur="6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153" dur="4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55" dur="8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157" dur="6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1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7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9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11" grpId="0" bldLvl="0" animBg="1"/>
      <p:bldP spid="11" grpId="1" bldLvl="0" animBg="1"/>
      <p:bldP spid="11" grpId="2" bldLvl="0" animBg="1"/>
      <p:bldP spid="12" grpId="0" bldLvl="0" animBg="1"/>
      <p:bldP spid="12" grpId="1" bldLvl="0" animBg="1"/>
      <p:bldP spid="12" grpId="2" bldLvl="0" animBg="1"/>
      <p:bldP spid="13" grpId="0" bldLvl="0" animBg="1"/>
      <p:bldP spid="13" grpId="1" bldLvl="0" animBg="1"/>
      <p:bldP spid="13" grpId="2" bldLvl="0" animBg="1"/>
      <p:bldP spid="14" grpId="0" bldLvl="0" animBg="1"/>
      <p:bldP spid="14" grpId="1" bldLvl="0" animBg="1"/>
      <p:bldP spid="14" grpId="2" bldLvl="0" animBg="1"/>
      <p:bldP spid="15" grpId="0" bldLvl="0" animBg="1"/>
      <p:bldP spid="15" grpId="1" bldLvl="0" animBg="1"/>
      <p:bldP spid="15" grpId="2" bldLvl="0" animBg="1"/>
      <p:bldP spid="16" grpId="0" bldLvl="0" animBg="1"/>
      <p:bldP spid="16" grpId="1" bldLvl="0" animBg="1"/>
      <p:bldP spid="16" grpId="2" bldLvl="0" animBg="1"/>
      <p:bldP spid="17" grpId="0" bldLvl="0" animBg="1"/>
      <p:bldP spid="18" grpId="0" bldLvl="0" animBg="1"/>
      <p:bldP spid="18" grpId="1" bldLvl="0" animBg="1"/>
      <p:bldP spid="18" grpId="2" bldLvl="0" animBg="1"/>
      <p:bldP spid="19" grpId="0" bldLvl="0" animBg="1"/>
      <p:bldP spid="19" grpId="1" bldLvl="0" animBg="1"/>
      <p:bldP spid="19" grpId="2" bldLvl="0" animBg="1"/>
      <p:bldP spid="20" grpId="0" bldLvl="0" animBg="1"/>
      <p:bldP spid="20" grpId="1" bldLvl="0" animBg="1"/>
      <p:bldP spid="20" grpId="2" bldLvl="0" animBg="1"/>
      <p:bldP spid="21" grpId="0" bldLvl="0" animBg="1"/>
      <p:bldP spid="21" grpId="1" bldLvl="0" animBg="1"/>
      <p:bldP spid="21" grpId="2" bldLvl="0" animBg="1"/>
      <p:bldP spid="22" grpId="0" bldLvl="0" animBg="1"/>
      <p:bldP spid="22" grpId="1" bldLvl="0" animBg="1"/>
      <p:bldP spid="22" grpId="2" bldLvl="0" animBg="1"/>
      <p:bldP spid="23" grpId="0" bldLvl="0" animBg="1"/>
      <p:bldP spid="23" grpId="1" bldLvl="0" animBg="1"/>
      <p:bldP spid="23" grpId="2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2928884" y="1949247"/>
            <a:ext cx="5448919" cy="167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才艺汇演</a:t>
            </a:r>
          </a:p>
        </p:txBody>
      </p:sp>
      <p:sp>
        <p:nvSpPr>
          <p:cNvPr id="57" name="TextBox 11"/>
          <p:cNvSpPr txBox="1">
            <a:spLocks noChangeArrowheads="1"/>
          </p:cNvSpPr>
          <p:nvPr/>
        </p:nvSpPr>
        <p:spPr bwMode="auto">
          <a:xfrm>
            <a:off x="3793640" y="3806325"/>
            <a:ext cx="3935685" cy="851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现在开始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81" y="2748928"/>
            <a:ext cx="2866380" cy="4109072"/>
          </a:xfrm>
          <a:prstGeom prst="rect">
            <a:avLst/>
          </a:prstGeom>
        </p:spPr>
      </p:pic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225">
        <p15:prstTrans prst="drape"/>
      </p:transition>
    </mc:Choice>
    <mc:Fallback xmlns="">
      <p:transition spd="slow" advTm="42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971 -0.30578 L 2.91667E-6 -2.96296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92" y="15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2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27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29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31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3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35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72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74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76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8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80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57" grpId="0"/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2629535" y="1904365"/>
            <a:ext cx="6542405" cy="156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第一个节目</a:t>
            </a:r>
          </a:p>
        </p:txBody>
      </p:sp>
      <p:sp>
        <p:nvSpPr>
          <p:cNvPr id="57" name="TextBox 11"/>
          <p:cNvSpPr txBox="1">
            <a:spLocks noChangeArrowheads="1"/>
          </p:cNvSpPr>
          <p:nvPr/>
        </p:nvSpPr>
        <p:spPr bwMode="auto">
          <a:xfrm>
            <a:off x="3269252" y="3568166"/>
            <a:ext cx="5262971" cy="1200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独唱</a:t>
            </a:r>
            <a:r>
              <a:rPr lang="en-US" altLang="zh-CN" dirty="0"/>
              <a:t>《</a:t>
            </a:r>
            <a:r>
              <a:rPr lang="zh-CN" altLang="en-US" dirty="0"/>
              <a:t>不用去猜</a:t>
            </a:r>
            <a:r>
              <a:rPr lang="en-US" altLang="zh-CN" dirty="0"/>
              <a:t>》</a:t>
            </a:r>
          </a:p>
          <a:p>
            <a:r>
              <a:rPr lang="zh-CN" altLang="en-US" dirty="0"/>
              <a:t>表演者：</a:t>
            </a:r>
            <a:r>
              <a:rPr lang="en-US" altLang="zh-CN" dirty="0"/>
              <a:t>XXX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81" y="2748928"/>
            <a:ext cx="2866380" cy="4109072"/>
          </a:xfrm>
          <a:prstGeom prst="rect">
            <a:avLst/>
          </a:prstGeom>
        </p:spPr>
      </p:pic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146">
        <p15:prstTrans prst="drape"/>
      </p:transition>
    </mc:Choice>
    <mc:Fallback xmlns="">
      <p:transition spd="slow" advTm="61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971 -0.30578 L 2.91667E-6 -2.96296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92" y="15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25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27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29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33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8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70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72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74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6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78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57" grpId="0"/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2750820" y="1466215"/>
            <a:ext cx="6386830" cy="156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第二个节目</a:t>
            </a:r>
          </a:p>
        </p:txBody>
      </p:sp>
      <p:sp>
        <p:nvSpPr>
          <p:cNvPr id="57" name="TextBox 11"/>
          <p:cNvSpPr txBox="1">
            <a:spLocks noChangeArrowheads="1"/>
          </p:cNvSpPr>
          <p:nvPr/>
        </p:nvSpPr>
        <p:spPr bwMode="auto">
          <a:xfrm>
            <a:off x="2647950" y="3183890"/>
            <a:ext cx="65925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舞蹈</a:t>
            </a:r>
            <a:r>
              <a:rPr lang="en-US" altLang="zh-CN" dirty="0"/>
              <a:t>《</a:t>
            </a:r>
            <a:r>
              <a:rPr lang="zh-CN" altLang="en-US" dirty="0"/>
              <a:t>云开月明</a:t>
            </a:r>
            <a:r>
              <a:rPr lang="en-US" altLang="zh-CN" dirty="0"/>
              <a:t>》</a:t>
            </a:r>
          </a:p>
          <a:p>
            <a:r>
              <a:rPr lang="zh-CN" altLang="en-US" dirty="0"/>
              <a:t>表演者：</a:t>
            </a:r>
            <a:r>
              <a:rPr lang="en-US" altLang="zh-CN" dirty="0"/>
              <a:t>XXXX   XXX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81" y="2748928"/>
            <a:ext cx="2866380" cy="4109072"/>
          </a:xfrm>
          <a:prstGeom prst="rect">
            <a:avLst/>
          </a:prstGeom>
        </p:spPr>
      </p:pic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665">
        <p15:prstTrans prst="drape"/>
      </p:transition>
    </mc:Choice>
    <mc:Fallback xmlns="">
      <p:transition spd="slow" advTm="76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971 -0.30578 L 2.91667E-6 -2.96296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92" y="15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25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27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29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33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8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70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72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74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6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78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57" grpId="0"/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2692400" y="2233227"/>
            <a:ext cx="6807200" cy="1411673"/>
          </a:xfrm>
          <a:prstGeom prst="roundRect">
            <a:avLst>
              <a:gd name="adj" fmla="val 3911"/>
            </a:avLst>
          </a:prstGeom>
          <a:gradFill flip="none" rotWithShape="1">
            <a:gsLst>
              <a:gs pos="0">
                <a:srgbClr val="000000">
                  <a:alpha val="42000"/>
                </a:srgbClr>
              </a:gs>
              <a:gs pos="58000">
                <a:srgbClr val="FFF96A">
                  <a:alpha val="31000"/>
                </a:srgbClr>
              </a:gs>
              <a:gs pos="33000">
                <a:srgbClr val="FFC000">
                  <a:alpha val="29000"/>
                </a:srgbClr>
              </a:gs>
              <a:gs pos="100000">
                <a:srgbClr val="FFBF00">
                  <a:alpha val="15000"/>
                </a:srgbClr>
              </a:gs>
            </a:gsLst>
            <a:lin ang="8100000" scaled="1"/>
            <a:tileRect/>
          </a:gradFill>
          <a:ln w="25400">
            <a:gradFill flip="none" rotWithShape="1">
              <a:gsLst>
                <a:gs pos="80000">
                  <a:srgbClr val="FFFF00"/>
                </a:gs>
                <a:gs pos="2000">
                  <a:srgbClr val="FFFF00">
                    <a:lumMod val="31000"/>
                    <a:lumOff val="69000"/>
                  </a:srgbClr>
                </a:gs>
                <a:gs pos="33000">
                  <a:srgbClr val="FF7A00"/>
                </a:gs>
                <a:gs pos="54000">
                  <a:srgbClr val="FFE735">
                    <a:alpha val="38000"/>
                  </a:srgbClr>
                </a:gs>
                <a:gs pos="100000">
                  <a:srgbClr val="FFF96A"/>
                </a:gs>
              </a:gsLst>
              <a:lin ang="17400000" scaled="0"/>
              <a:tileRect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2895600" y="2423899"/>
            <a:ext cx="6400800" cy="108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567" tIns="81283" rIns="162567" bIns="8128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0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★年终颁奖盛典★</a:t>
            </a:r>
          </a:p>
        </p:txBody>
      </p:sp>
      <p:pic>
        <p:nvPicPr>
          <p:cNvPr id="14" name="淘宝店Chenying0907出品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8673" y="491740"/>
            <a:ext cx="2467315" cy="146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74346" y="4655776"/>
            <a:ext cx="2335554" cy="220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049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44500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009901" y="3977715"/>
            <a:ext cx="6172200" cy="4949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rgbClr val="F7E557">
                    <a:alpha val="68000"/>
                  </a:srgb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822">
        <p15:prstTrans prst="drape"/>
      </p:transition>
    </mc:Choice>
    <mc:Fallback xmlns="">
      <p:transition spd="slow" advTm="28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22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24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26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30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5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67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69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71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3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75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/>
      <p:bldP spid="19" grpId="0"/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ECLOGO-eff-0-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409" y="1709967"/>
            <a:ext cx="1113173" cy="84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172" y="1686436"/>
            <a:ext cx="1030637" cy="96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PECLOGO-eff-0-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1" y="161546"/>
            <a:ext cx="3163868" cy="25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PPECLOGO-eff-0-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898" y="2539633"/>
            <a:ext cx="550238" cy="41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PPECLOGO-eff-0-1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719" y="1831831"/>
            <a:ext cx="421143" cy="40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PPECLOGO-eff-0-1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470" y="2647903"/>
            <a:ext cx="207397" cy="1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21" y="1373266"/>
            <a:ext cx="1030638" cy="95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52" y="1908599"/>
            <a:ext cx="1551248" cy="138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PPECLOGO-eff-5-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955" y="1969498"/>
            <a:ext cx="1925832" cy="187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511" y="1521830"/>
            <a:ext cx="1172430" cy="110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99" y="2417448"/>
            <a:ext cx="548122" cy="52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478" y="1359441"/>
            <a:ext cx="548121" cy="41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690" y="1497936"/>
            <a:ext cx="1781924" cy="150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679" y="1893728"/>
            <a:ext cx="459238" cy="3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PPECLOGO-eff2-1-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660" y="2056416"/>
            <a:ext cx="738589" cy="94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7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179" y="1836062"/>
            <a:ext cx="378817" cy="31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70" y="2300904"/>
            <a:ext cx="296282" cy="24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椭圆 30"/>
          <p:cNvSpPr/>
          <p:nvPr userDrawn="1"/>
        </p:nvSpPr>
        <p:spPr>
          <a:xfrm rot="5400000">
            <a:off x="4209102" y="-1820561"/>
            <a:ext cx="4173041" cy="3822375"/>
          </a:xfrm>
          <a:prstGeom prst="ellipse">
            <a:avLst/>
          </a:prstGeom>
          <a:gradFill>
            <a:gsLst>
              <a:gs pos="0">
                <a:srgbClr val="FFFF00">
                  <a:alpha val="15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5" cstate="screen"/>
          <a:stretch>
            <a:fillRect/>
          </a:stretch>
        </p:blipFill>
        <p:spPr>
          <a:xfrm>
            <a:off x="0" y="-16962"/>
            <a:ext cx="12192000" cy="687496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18046" y="2094778"/>
            <a:ext cx="77679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40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40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组奖项    </a:t>
            </a:r>
            <a:r>
              <a:rPr lang="zh-CN" altLang="en-US" sz="66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最佳团队奖</a:t>
            </a:r>
            <a:endParaRPr lang="zh-CN" altLang="en-US" sz="4000" b="1" dirty="0">
              <a:gradFill>
                <a:gsLst>
                  <a:gs pos="0">
                    <a:srgbClr val="FFEDA1">
                      <a:lumMod val="96000"/>
                      <a:lumOff val="4000"/>
                    </a:srgbClr>
                  </a:gs>
                  <a:gs pos="100000">
                    <a:srgbClr val="7B593B">
                      <a:lumMod val="98000"/>
                    </a:srgbClr>
                  </a:gs>
                  <a:gs pos="83000">
                    <a:srgbClr val="FFCB4B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36380" y="3366386"/>
            <a:ext cx="9533855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0305">
              <a:lnSpc>
                <a:spcPct val="150000"/>
              </a:lnSpc>
              <a:spcAft>
                <a:spcPts val="1540"/>
              </a:spcAft>
              <a:defRPr/>
            </a:pPr>
            <a:r>
              <a:rPr lang="zh-CN" altLang="en-US" dirty="0">
                <a:solidFill>
                  <a:srgbClr val="FFFFCC"/>
                </a:solidFill>
                <a:latin typeface="微软雅黑" panose="020B0503020204020204" charset="-122"/>
                <a:ea typeface="微软雅黑" panose="020B0503020204020204" charset="-122"/>
              </a:rPr>
              <a:t>努力工作，积极奋进，把公司任务完成到最好，充分完成了公司安排和要求发工作，把工作做到最棒，此奖项是实至名归！努力工作，积极奋进，把公司任务完成到最好，充分完成了公司安排和要求发工作，把工作做到最棒，此奖项是实至名归！</a:t>
            </a:r>
          </a:p>
        </p:txBody>
      </p:sp>
      <p:pic>
        <p:nvPicPr>
          <p:cNvPr id="38" name="Picture 3" descr="C:\Users\PC\Desktop\zqq\rtrtr_0003_-----1------7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3204" y="-635466"/>
            <a:ext cx="7011165" cy="3136349"/>
          </a:xfrm>
          <a:prstGeom prst="rect">
            <a:avLst/>
          </a:prstGeom>
          <a:noFill/>
          <a:effectLst>
            <a:outerShdw blurRad="101600" dist="63500" dir="5400000" algn="t" rotWithShape="0">
              <a:prstClr val="black">
                <a:alpha val="4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447">
        <p15:prstTrans prst="drape"/>
      </p:transition>
    </mc:Choice>
    <mc:Fallback xmlns="">
      <p:transition spd="slow" advTm="64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90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192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194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196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8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200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500"/>
                            </p:stCondLst>
                            <p:childTnLst>
                              <p:par>
                                <p:cTn id="2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1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ECLOGO-eff-0-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409" y="1709967"/>
            <a:ext cx="1113173" cy="84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172" y="1686436"/>
            <a:ext cx="1030637" cy="96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PECLOGO-eff-0-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1" y="161546"/>
            <a:ext cx="3163868" cy="25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PPECLOGO-eff-0-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898" y="2539633"/>
            <a:ext cx="550238" cy="41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PPECLOGO-eff-0-1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719" y="1831831"/>
            <a:ext cx="421143" cy="40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PPECLOGO-eff-0-1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470" y="2647903"/>
            <a:ext cx="207397" cy="1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21" y="1373266"/>
            <a:ext cx="1030638" cy="95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52" y="1908599"/>
            <a:ext cx="1551248" cy="138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PPECLOGO-eff-5-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955" y="1969498"/>
            <a:ext cx="1925832" cy="187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511" y="1521830"/>
            <a:ext cx="1172430" cy="110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99" y="2417448"/>
            <a:ext cx="548122" cy="52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478" y="1359441"/>
            <a:ext cx="548121" cy="41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690" y="1497936"/>
            <a:ext cx="1781924" cy="150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679" y="1893728"/>
            <a:ext cx="459238" cy="3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PPECLOGO-eff2-1-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660" y="2056416"/>
            <a:ext cx="738589" cy="94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7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179" y="1836062"/>
            <a:ext cx="378817" cy="31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70" y="2300904"/>
            <a:ext cx="296282" cy="24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椭圆 30"/>
          <p:cNvSpPr/>
          <p:nvPr userDrawn="1"/>
        </p:nvSpPr>
        <p:spPr>
          <a:xfrm rot="5400000">
            <a:off x="4209102" y="-1820561"/>
            <a:ext cx="4173041" cy="3822375"/>
          </a:xfrm>
          <a:prstGeom prst="ellipse">
            <a:avLst/>
          </a:prstGeom>
          <a:gradFill>
            <a:gsLst>
              <a:gs pos="0">
                <a:srgbClr val="FFFF00">
                  <a:alpha val="15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5" cstate="screen"/>
          <a:stretch>
            <a:fillRect/>
          </a:stretch>
        </p:blipFill>
        <p:spPr>
          <a:xfrm>
            <a:off x="0" y="-16962"/>
            <a:ext cx="12192000" cy="6874962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71" y="3118602"/>
            <a:ext cx="3915683" cy="369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screen"/>
          <a:stretch>
            <a:fillRect/>
          </a:stretch>
        </p:blipFill>
        <p:spPr bwMode="auto">
          <a:xfrm flipH="1">
            <a:off x="3996754" y="2205516"/>
            <a:ext cx="4426336" cy="2950889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矩形 1"/>
          <p:cNvSpPr/>
          <p:nvPr/>
        </p:nvSpPr>
        <p:spPr>
          <a:xfrm>
            <a:off x="0" y="114350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最佳团队奖：物流二队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581">
        <p15:prstTrans prst="drape"/>
      </p:transition>
    </mc:Choice>
    <mc:Fallback xmlns="">
      <p:transition spd="slow" advTm="65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90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192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194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196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8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200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971 -0.30578 L 2.5E-6 -2.59259E-6 " pathEditMode="relative" rAng="0" ptsTypes="AA">
                                      <p:cBhvr>
                                        <p:cTn id="23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92" y="15278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2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1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ECLOGO-eff-0-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409" y="1709967"/>
            <a:ext cx="1113173" cy="84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172" y="1686436"/>
            <a:ext cx="1030637" cy="96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PECLOGO-eff-0-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1" y="161546"/>
            <a:ext cx="3163868" cy="25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PPECLOGO-eff-0-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898" y="2539633"/>
            <a:ext cx="550238" cy="41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PPECLOGO-eff-0-1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719" y="1831831"/>
            <a:ext cx="421143" cy="40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PPECLOGO-eff-0-1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470" y="2647903"/>
            <a:ext cx="207397" cy="1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21" y="1373266"/>
            <a:ext cx="1030638" cy="95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52" y="1908599"/>
            <a:ext cx="1551248" cy="138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PPECLOGO-eff-5-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955" y="1969498"/>
            <a:ext cx="1925832" cy="187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511" y="1521830"/>
            <a:ext cx="1172430" cy="110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99" y="2417448"/>
            <a:ext cx="548122" cy="52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478" y="1359441"/>
            <a:ext cx="548121" cy="41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690" y="1497936"/>
            <a:ext cx="1781924" cy="150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679" y="1893728"/>
            <a:ext cx="459238" cy="3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PPECLOGO-eff2-1-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660" y="2056416"/>
            <a:ext cx="738589" cy="94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7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179" y="1836062"/>
            <a:ext cx="378817" cy="31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70" y="2300904"/>
            <a:ext cx="296282" cy="24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椭圆 30"/>
          <p:cNvSpPr/>
          <p:nvPr userDrawn="1"/>
        </p:nvSpPr>
        <p:spPr>
          <a:xfrm rot="5400000">
            <a:off x="4209102" y="-1820561"/>
            <a:ext cx="4173041" cy="3822375"/>
          </a:xfrm>
          <a:prstGeom prst="ellipse">
            <a:avLst/>
          </a:prstGeom>
          <a:gradFill>
            <a:gsLst>
              <a:gs pos="0">
                <a:srgbClr val="FFFF00">
                  <a:alpha val="15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5" cstate="screen"/>
          <a:stretch>
            <a:fillRect/>
          </a:stretch>
        </p:blipFill>
        <p:spPr>
          <a:xfrm>
            <a:off x="0" y="-16962"/>
            <a:ext cx="12192000" cy="6874962"/>
          </a:xfrm>
          <a:prstGeom prst="rect">
            <a:avLst/>
          </a:prstGeom>
        </p:spPr>
      </p:pic>
      <p:sp>
        <p:nvSpPr>
          <p:cNvPr id="89" name="矩形 88"/>
          <p:cNvSpPr/>
          <p:nvPr/>
        </p:nvSpPr>
        <p:spPr>
          <a:xfrm>
            <a:off x="2118046" y="2094778"/>
            <a:ext cx="77679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40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40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组奖项    </a:t>
            </a:r>
            <a:r>
              <a:rPr lang="zh-CN" altLang="en-US" sz="66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最佳员工奖</a:t>
            </a:r>
            <a:endParaRPr lang="zh-CN" altLang="en-US" sz="4000" b="1" dirty="0">
              <a:gradFill>
                <a:gsLst>
                  <a:gs pos="0">
                    <a:srgbClr val="FFEDA1">
                      <a:lumMod val="96000"/>
                      <a:lumOff val="4000"/>
                    </a:srgbClr>
                  </a:gs>
                  <a:gs pos="100000">
                    <a:srgbClr val="7B593B">
                      <a:lumMod val="98000"/>
                    </a:srgbClr>
                  </a:gs>
                  <a:gs pos="83000">
                    <a:srgbClr val="FFCB4B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36380" y="3366386"/>
            <a:ext cx="9533855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0305">
              <a:lnSpc>
                <a:spcPct val="150000"/>
              </a:lnSpc>
              <a:spcAft>
                <a:spcPts val="1540"/>
              </a:spcAft>
              <a:defRPr/>
            </a:pPr>
            <a:r>
              <a:rPr lang="zh-CN" altLang="en-US" dirty="0">
                <a:solidFill>
                  <a:srgbClr val="FFFFCC"/>
                </a:solidFill>
                <a:latin typeface="微软雅黑" panose="020B0503020204020204" charset="-122"/>
                <a:ea typeface="微软雅黑" panose="020B0503020204020204" charset="-122"/>
              </a:rPr>
              <a:t>努力工作，积极奋进，把公司任务完成到最好，充分完成了公司安排和要求发工作，把工作做到最棒，此奖项是实至名归！努力工作，积极奋进，把公司任务完成到最好，充分完成了公司安排和要求发工作，把工作做到最棒，此奖项是实至名归！</a:t>
            </a:r>
          </a:p>
        </p:txBody>
      </p:sp>
      <p:pic>
        <p:nvPicPr>
          <p:cNvPr id="7" name="Picture 3" descr="C:\Users\PC\Desktop\zqq\rtrtr_0003_-----1------7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3204" y="-635466"/>
            <a:ext cx="7011165" cy="3136349"/>
          </a:xfrm>
          <a:prstGeom prst="rect">
            <a:avLst/>
          </a:prstGeom>
          <a:noFill/>
          <a:effectLst>
            <a:outerShdw blurRad="101600" dist="63500" dir="5400000" algn="t" rotWithShape="0">
              <a:prstClr val="black">
                <a:alpha val="4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760">
        <p15:prstTrans prst="drape"/>
      </p:transition>
    </mc:Choice>
    <mc:Fallback xmlns="">
      <p:transition spd="slow" advTm="47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90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192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194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196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8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200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6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500"/>
                            </p:stCondLst>
                            <p:childTnLst>
                              <p:par>
                                <p:cTn id="2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1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89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ECLOGO-eff-0-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409" y="1709967"/>
            <a:ext cx="1113173" cy="84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172" y="1686436"/>
            <a:ext cx="1030637" cy="96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PECLOGO-eff-0-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1" y="161546"/>
            <a:ext cx="3163868" cy="25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PPECLOGO-eff-0-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898" y="2539633"/>
            <a:ext cx="550238" cy="41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PPECLOGO-eff-0-1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719" y="1831831"/>
            <a:ext cx="421143" cy="40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PPECLOGO-eff-0-1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470" y="2647903"/>
            <a:ext cx="207397" cy="1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21" y="1373266"/>
            <a:ext cx="1030638" cy="95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52" y="1908599"/>
            <a:ext cx="1551248" cy="138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PPECLOGO-eff-5-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955" y="1969498"/>
            <a:ext cx="1925832" cy="187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511" y="1521830"/>
            <a:ext cx="1172430" cy="110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99" y="2417448"/>
            <a:ext cx="548122" cy="52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478" y="1359441"/>
            <a:ext cx="548121" cy="41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690" y="1497936"/>
            <a:ext cx="1781924" cy="150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679" y="1893728"/>
            <a:ext cx="459238" cy="3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PPECLOGO-eff2-1-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660" y="2056416"/>
            <a:ext cx="738589" cy="94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7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179" y="1836062"/>
            <a:ext cx="378817" cy="31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70" y="2300904"/>
            <a:ext cx="296282" cy="24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椭圆 30"/>
          <p:cNvSpPr/>
          <p:nvPr userDrawn="1"/>
        </p:nvSpPr>
        <p:spPr>
          <a:xfrm rot="5400000">
            <a:off x="4209102" y="-1820561"/>
            <a:ext cx="4173041" cy="3822375"/>
          </a:xfrm>
          <a:prstGeom prst="ellipse">
            <a:avLst/>
          </a:prstGeom>
          <a:gradFill>
            <a:gsLst>
              <a:gs pos="0">
                <a:srgbClr val="FFFF00">
                  <a:alpha val="15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5" cstate="screen"/>
          <a:stretch>
            <a:fillRect/>
          </a:stretch>
        </p:blipFill>
        <p:spPr>
          <a:xfrm>
            <a:off x="0" y="-16962"/>
            <a:ext cx="12192000" cy="6874962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7969" y="2963036"/>
            <a:ext cx="3915683" cy="369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0" y="114350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最佳员工奖</a:t>
            </a: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3584921" y="4453978"/>
            <a:ext cx="2511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800" dirty="0"/>
              <a:t>物流部：张</a:t>
            </a:r>
            <a:r>
              <a:rPr lang="en-US" altLang="zh-CN" sz="2800" dirty="0"/>
              <a:t>XX</a:t>
            </a:r>
            <a:endParaRPr lang="zh-CN" alt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078894" y="2168610"/>
            <a:ext cx="1451750" cy="2183596"/>
          </a:xfrm>
          <a:prstGeom prst="roundRect">
            <a:avLst>
              <a:gd name="adj" fmla="val 0"/>
            </a:avLst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829298" y="2168610"/>
            <a:ext cx="1460279" cy="2183596"/>
          </a:xfrm>
          <a:prstGeom prst="roundRect">
            <a:avLst>
              <a:gd name="adj" fmla="val 0"/>
            </a:avLst>
          </a:prstGeom>
          <a:noFill/>
        </p:spPr>
      </p:pic>
      <p:sp>
        <p:nvSpPr>
          <p:cNvPr id="38" name="TextBox 11"/>
          <p:cNvSpPr txBox="1">
            <a:spLocks noChangeArrowheads="1"/>
          </p:cNvSpPr>
          <p:nvPr/>
        </p:nvSpPr>
        <p:spPr bwMode="auto">
          <a:xfrm>
            <a:off x="6337792" y="4453978"/>
            <a:ext cx="2769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业务部：王</a:t>
            </a:r>
            <a:r>
              <a:rPr lang="en-US" altLang="zh-CN" dirty="0"/>
              <a:t>X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881">
        <p15:prstTrans prst="drape"/>
      </p:transition>
    </mc:Choice>
    <mc:Fallback xmlns="">
      <p:transition spd="slow" advTm="78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90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192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194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196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8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200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972 -0.30579 L -4.58333E-6 2.59259E-6 " pathEditMode="relative" rAng="0" ptsTypes="AA">
                                      <p:cBhvr>
                                        <p:cTn id="23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92" y="15278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2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500"/>
                            </p:stCondLst>
                            <p:childTnLst>
                              <p:par>
                                <p:cTn id="2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6" presetClass="entr" presetSubtype="2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000"/>
                            </p:stCondLst>
                            <p:childTnLst>
                              <p:par>
                                <p:cTn id="2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6" presetClass="entr" presetSubtype="2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1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2" grpId="0"/>
      <p:bldP spid="6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ECLOGO-eff-0-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409" y="1709967"/>
            <a:ext cx="1113173" cy="84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172" y="1686436"/>
            <a:ext cx="1030637" cy="96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PECLOGO-eff-0-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1" y="161546"/>
            <a:ext cx="3163868" cy="25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PPECLOGO-eff-0-1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898" y="2539633"/>
            <a:ext cx="550238" cy="41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PPECLOGO-eff-0-1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719" y="1831831"/>
            <a:ext cx="421143" cy="40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PPECLOGO-eff-0-1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470" y="2647903"/>
            <a:ext cx="207397" cy="15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PPECLOGO-eff-0-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21" y="1373266"/>
            <a:ext cx="1030638" cy="95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52" y="1908599"/>
            <a:ext cx="1551248" cy="138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PPECLOGO-eff-5-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955" y="1969498"/>
            <a:ext cx="1925832" cy="187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PPECLOGO-eff-5-4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511" y="1521830"/>
            <a:ext cx="1172430" cy="110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99" y="2417448"/>
            <a:ext cx="548122" cy="52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478" y="1359441"/>
            <a:ext cx="548121" cy="41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PPECLOGO-eff2-1-2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690" y="1497936"/>
            <a:ext cx="1781924" cy="150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679" y="1893728"/>
            <a:ext cx="459238" cy="38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" descr="PPECLOGO-eff2-1-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660" y="2056416"/>
            <a:ext cx="738589" cy="94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7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179" y="1836062"/>
            <a:ext cx="378817" cy="31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PPECLOGO-eff2-1-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70" y="2300904"/>
            <a:ext cx="296282" cy="24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椭圆 30"/>
          <p:cNvSpPr/>
          <p:nvPr userDrawn="1"/>
        </p:nvSpPr>
        <p:spPr>
          <a:xfrm rot="5400000">
            <a:off x="4209102" y="-1820561"/>
            <a:ext cx="4173041" cy="3822375"/>
          </a:xfrm>
          <a:prstGeom prst="ellipse">
            <a:avLst/>
          </a:prstGeom>
          <a:gradFill>
            <a:gsLst>
              <a:gs pos="0">
                <a:srgbClr val="FFFF00">
                  <a:alpha val="15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5" cstate="screen"/>
          <a:stretch>
            <a:fillRect/>
          </a:stretch>
        </p:blipFill>
        <p:spPr>
          <a:xfrm>
            <a:off x="0" y="-16962"/>
            <a:ext cx="12192000" cy="687496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94" y="3306804"/>
            <a:ext cx="3551102" cy="334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4314972" y="505815"/>
            <a:ext cx="2954647" cy="304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9600" dirty="0"/>
              <a:t>获奖感言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119564" y="3552803"/>
            <a:ext cx="7670682" cy="1323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>
                  <a:gsLst>
                    <a:gs pos="0">
                      <a:srgbClr val="FFEDA1">
                        <a:lumMod val="96000"/>
                        <a:lumOff val="4000"/>
                      </a:srgbClr>
                    </a:gs>
                    <a:gs pos="100000">
                      <a:srgbClr val="7B593B">
                        <a:lumMod val="98000"/>
                      </a:srgbClr>
                    </a:gs>
                    <a:gs pos="83000">
                      <a:srgbClr val="FFCB4B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下面有请获奖代表 某某 发表感想</a:t>
            </a:r>
            <a:endParaRPr lang="en-US" altLang="zh-CN" dirty="0"/>
          </a:p>
          <a:p>
            <a:r>
              <a:rPr lang="en-US" altLang="zh-CN" dirty="0"/>
              <a:t>............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757">
        <p15:prstTrans prst="drape"/>
      </p:transition>
    </mc:Choice>
    <mc:Fallback xmlns="">
      <p:transition spd="slow" advTm="37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90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192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194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196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8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200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1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2692400" y="2233227"/>
            <a:ext cx="6807200" cy="1411673"/>
          </a:xfrm>
          <a:prstGeom prst="roundRect">
            <a:avLst>
              <a:gd name="adj" fmla="val 3911"/>
            </a:avLst>
          </a:prstGeom>
          <a:gradFill flip="none" rotWithShape="1">
            <a:gsLst>
              <a:gs pos="0">
                <a:srgbClr val="000000">
                  <a:alpha val="42000"/>
                </a:srgbClr>
              </a:gs>
              <a:gs pos="58000">
                <a:srgbClr val="FFF96A">
                  <a:alpha val="31000"/>
                </a:srgbClr>
              </a:gs>
              <a:gs pos="33000">
                <a:srgbClr val="FFC000">
                  <a:alpha val="29000"/>
                </a:srgbClr>
              </a:gs>
              <a:gs pos="100000">
                <a:srgbClr val="FFBF00">
                  <a:alpha val="15000"/>
                </a:srgbClr>
              </a:gs>
            </a:gsLst>
            <a:lin ang="8100000" scaled="1"/>
            <a:tileRect/>
          </a:gradFill>
          <a:ln w="25400">
            <a:gradFill flip="none" rotWithShape="1">
              <a:gsLst>
                <a:gs pos="80000">
                  <a:srgbClr val="FFFF00"/>
                </a:gs>
                <a:gs pos="2000">
                  <a:srgbClr val="FFFF00">
                    <a:lumMod val="31000"/>
                    <a:lumOff val="69000"/>
                  </a:srgbClr>
                </a:gs>
                <a:gs pos="33000">
                  <a:srgbClr val="FF7A00"/>
                </a:gs>
                <a:gs pos="54000">
                  <a:srgbClr val="FFE735">
                    <a:alpha val="38000"/>
                  </a:srgbClr>
                </a:gs>
                <a:gs pos="100000">
                  <a:srgbClr val="FFF96A"/>
                </a:gs>
              </a:gsLst>
              <a:lin ang="17400000" scaled="0"/>
              <a:tileRect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2895600" y="2423899"/>
            <a:ext cx="6400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567" tIns="81283" rIns="162567" bIns="8128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0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★抽 奖 活 动★</a:t>
            </a:r>
          </a:p>
        </p:txBody>
      </p:sp>
      <p:pic>
        <p:nvPicPr>
          <p:cNvPr id="14" name="淘宝店Chenying0907出品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7409" y="431803"/>
            <a:ext cx="2467315" cy="146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74346" y="4655776"/>
            <a:ext cx="2335554" cy="220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049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44500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009901" y="3977715"/>
            <a:ext cx="6172200" cy="4949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rgbClr val="F7E557">
                    <a:alpha val="68000"/>
                  </a:srgb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862">
        <p15:prstTrans prst="drape"/>
      </p:transition>
    </mc:Choice>
    <mc:Fallback xmlns="">
      <p:transition spd="slow" advTm="28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店Chenying0907出品 25" descr="奖字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90" y="1858962"/>
            <a:ext cx="4627410" cy="3911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6388100" y="2260013"/>
            <a:ext cx="4178300" cy="65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567" tIns="81283" rIns="162567" bIns="8128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一等奖：</a:t>
            </a:r>
            <a:r>
              <a:rPr lang="en-US" altLang="zh-CN" sz="24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IPONE 8S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6388100" y="3024688"/>
            <a:ext cx="4178300" cy="65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567" tIns="81283" rIns="162567" bIns="8128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二等奖：</a:t>
            </a:r>
            <a:r>
              <a:rPr lang="en-US" altLang="zh-CN" sz="24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IPONE 7</a:t>
            </a: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6388100" y="3789363"/>
            <a:ext cx="4178300" cy="65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567" tIns="81283" rIns="162567" bIns="8128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三等奖：</a:t>
            </a:r>
            <a:r>
              <a:rPr lang="en-US" altLang="zh-CN" sz="24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IPONE 6S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6388100" y="4554039"/>
            <a:ext cx="4178300" cy="65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567" tIns="81283" rIns="162567" bIns="8128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参与奖：</a:t>
            </a:r>
            <a:r>
              <a:rPr lang="en-US" altLang="zh-CN" sz="24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IPONE 5</a:t>
            </a: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2870200" y="398291"/>
            <a:ext cx="6451600" cy="71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567" tIns="81283" rIns="162567" bIns="8128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★ ★ ★</a:t>
            </a:r>
            <a:r>
              <a:rPr lang="zh-CN" altLang="en-US" sz="36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ea typeface="微软雅黑" panose="020B0503020204020204" charset="-122"/>
              </a:rPr>
              <a:t>文艺演出展示</a:t>
            </a:r>
            <a:r>
              <a:rPr lang="zh-CN" altLang="en-US" sz="36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+mn-lt"/>
                <a:ea typeface="微软雅黑" panose="020B0503020204020204" charset="-122"/>
              </a:rPr>
              <a:t>★ ★ ★</a:t>
            </a:r>
          </a:p>
        </p:txBody>
      </p:sp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椭圆 24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椭圆 25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42">
        <p15:prstTrans prst="drape"/>
      </p:transition>
    </mc:Choice>
    <mc:Fallback xmlns="">
      <p:transition spd="slow" advTm="40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29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31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33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35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37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2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74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76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78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80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82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24" grpId="0" bldLvl="0" animBg="1"/>
      <p:bldP spid="24" grpId="1" bldLvl="0" animBg="1"/>
      <p:bldP spid="24" grpId="2" bldLvl="0" animBg="1"/>
      <p:bldP spid="25" grpId="0" bldLvl="0" animBg="1"/>
      <p:bldP spid="25" grpId="1" bldLvl="0" animBg="1"/>
      <p:bldP spid="25" grpId="2" bldLvl="0" animBg="1"/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92400" y="2233227"/>
            <a:ext cx="6807200" cy="1411673"/>
            <a:chOff x="2692400" y="2233227"/>
            <a:chExt cx="6807200" cy="1411673"/>
          </a:xfrm>
        </p:grpSpPr>
        <p:sp>
          <p:nvSpPr>
            <p:cNvPr id="9" name="圆角矩形 8"/>
            <p:cNvSpPr/>
            <p:nvPr/>
          </p:nvSpPr>
          <p:spPr>
            <a:xfrm>
              <a:off x="2692400" y="2233227"/>
              <a:ext cx="6807200" cy="1411673"/>
            </a:xfrm>
            <a:prstGeom prst="roundRect">
              <a:avLst>
                <a:gd name="adj" fmla="val 3911"/>
              </a:avLst>
            </a:prstGeom>
            <a:gradFill flip="none" rotWithShape="1">
              <a:gsLst>
                <a:gs pos="0">
                  <a:srgbClr val="000000">
                    <a:alpha val="42000"/>
                  </a:srgbClr>
                </a:gs>
                <a:gs pos="58000">
                  <a:srgbClr val="FFF96A">
                    <a:alpha val="31000"/>
                  </a:srgbClr>
                </a:gs>
                <a:gs pos="33000">
                  <a:srgbClr val="FFC000">
                    <a:alpha val="29000"/>
                  </a:srgbClr>
                </a:gs>
                <a:gs pos="100000">
                  <a:srgbClr val="FFBF00">
                    <a:alpha val="15000"/>
                  </a:srgbClr>
                </a:gs>
              </a:gsLst>
              <a:lin ang="8100000" scaled="1"/>
              <a:tileRect/>
            </a:gradFill>
            <a:ln w="25400">
              <a:gradFill flip="none" rotWithShape="1">
                <a:gsLst>
                  <a:gs pos="80000">
                    <a:srgbClr val="FFFF00"/>
                  </a:gs>
                  <a:gs pos="2000">
                    <a:srgbClr val="FFFF00">
                      <a:lumMod val="31000"/>
                      <a:lumOff val="69000"/>
                    </a:srgbClr>
                  </a:gs>
                  <a:gs pos="33000">
                    <a:srgbClr val="FF7A00"/>
                  </a:gs>
                  <a:gs pos="54000">
                    <a:srgbClr val="FFE735">
                      <a:alpha val="38000"/>
                    </a:srgbClr>
                  </a:gs>
                  <a:gs pos="100000">
                    <a:srgbClr val="FFF96A"/>
                  </a:gs>
                </a:gsLst>
                <a:lin ang="17400000" scaled="0"/>
                <a:tileRect/>
              </a:gra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" name="Text Box 13"/>
            <p:cNvSpPr txBox="1">
              <a:spLocks noChangeArrowheads="1"/>
            </p:cNvSpPr>
            <p:nvPr/>
          </p:nvSpPr>
          <p:spPr bwMode="auto">
            <a:xfrm>
              <a:off x="2895600" y="2423899"/>
              <a:ext cx="6400800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62567" tIns="81283" rIns="162567" bIns="81283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6000" b="1" dirty="0">
                  <a:gradFill>
                    <a:gsLst>
                      <a:gs pos="0">
                        <a:srgbClr val="FFE735"/>
                      </a:gs>
                      <a:gs pos="38000">
                        <a:srgbClr val="FEAC0B"/>
                      </a:gs>
                      <a:gs pos="68000">
                        <a:srgbClr val="FFE735"/>
                      </a:gs>
                      <a:gs pos="100000">
                        <a:srgbClr val="FFF96A"/>
                      </a:gs>
                    </a:gsLst>
                    <a:lin ang="5400000" scaled="1"/>
                  </a:gradFill>
                  <a:effectLst>
                    <a:outerShdw blurRad="241300" algn="ctr" rotWithShape="0">
                      <a:schemeClr val="tx1">
                        <a:alpha val="86000"/>
                      </a:schemeClr>
                    </a:outerShdw>
                  </a:effectLst>
                  <a:latin typeface="+mn-lt"/>
                  <a:ea typeface="微软雅黑" panose="020B0503020204020204" charset="-122"/>
                </a:rPr>
                <a:t>★狂 欢 盛 宴★</a:t>
              </a:r>
            </a:p>
          </p:txBody>
        </p:sp>
      </p:grpSp>
      <p:pic>
        <p:nvPicPr>
          <p:cNvPr id="4" name="淘宝店Chenying0907出品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981" y="491740"/>
            <a:ext cx="2467315" cy="146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74346" y="4655776"/>
            <a:ext cx="2335554" cy="220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049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44500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09901" y="3977715"/>
            <a:ext cx="6172200" cy="4949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rgbClr val="F7E557">
                    <a:alpha val="68000"/>
                  </a:srgb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957">
        <p15:prstTrans prst="drape"/>
      </p:transition>
    </mc:Choice>
    <mc:Fallback xmlns="">
      <p:transition spd="slow" advTm="19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3"/>
          <p:cNvSpPr txBox="1"/>
          <p:nvPr/>
        </p:nvSpPr>
        <p:spPr>
          <a:xfrm>
            <a:off x="816014" y="579021"/>
            <a:ext cx="5056021" cy="941705"/>
          </a:xfrm>
          <a:prstGeom prst="rect">
            <a:avLst/>
          </a:prstGeom>
          <a:noFill/>
        </p:spPr>
        <p:txBody>
          <a:bodyPr wrap="square" lIns="121776" tIns="60888" rIns="121776" bIns="60888" rtlCol="0">
            <a:spAutoFit/>
          </a:bodyPr>
          <a:lstStyle>
            <a:defPPr>
              <a:defRPr lang="zh-CN"/>
            </a:defPPr>
            <a:lvl1pPr algn="ctr" defTabSz="913130" fontAlgn="auto">
              <a:spcBef>
                <a:spcPts val="0"/>
              </a:spcBef>
              <a:spcAft>
                <a:spcPts val="0"/>
              </a:spcAft>
              <a:defRPr sz="54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5335" dirty="0">
                <a:effectLst>
                  <a:glow rad="127000">
                    <a:srgbClr val="500000">
                      <a:alpha val="66000"/>
                    </a:srgbClr>
                  </a:glow>
                  <a:outerShdw dist="38100" dir="2700000" algn="tl" rotWithShape="0">
                    <a:srgbClr val="500000"/>
                  </a:outerShdw>
                </a:effectLst>
                <a:latin typeface="Arial" panose="020B0604020202020204" pitchFamily="34" charset="0"/>
                <a:sym typeface="Arial" panose="020B0604020202020204" pitchFamily="34" charset="0"/>
              </a:rPr>
              <a:t>照片展示</a:t>
            </a:r>
            <a:endParaRPr lang="en-US" altLang="zh-CN" sz="5335" dirty="0">
              <a:effectLst>
                <a:glow rad="127000">
                  <a:srgbClr val="500000">
                    <a:alpha val="66000"/>
                  </a:srgbClr>
                </a:glow>
                <a:outerShdw dist="38100" dir="2700000" algn="tl" rotWithShape="0">
                  <a:srgbClr val="500000"/>
                </a:outerShdw>
              </a:effectLst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302430" y="2340359"/>
            <a:ext cx="5290111" cy="29716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2111167" y="5501280"/>
            <a:ext cx="3573780" cy="501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65" b="1" dirty="0">
                <a:gradFill>
                  <a:gsLst>
                    <a:gs pos="0">
                      <a:srgbClr val="FFC000"/>
                    </a:gs>
                    <a:gs pos="48000">
                      <a:srgbClr val="FFFF7D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单击此处填加文字内容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99939" y="2592305"/>
            <a:ext cx="4473259" cy="29716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7056707" y="5753228"/>
            <a:ext cx="4251960" cy="501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65" b="1" dirty="0">
                <a:gradFill>
                  <a:gsLst>
                    <a:gs pos="0">
                      <a:srgbClr val="FFC000"/>
                    </a:gs>
                    <a:gs pos="48000">
                      <a:srgbClr val="FFFF7D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（右键更改图片效果不变）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screen"/>
          <a:stretch>
            <a:fillRect/>
          </a:stretch>
        </p:blipFill>
        <p:spPr bwMode="auto">
          <a:xfrm>
            <a:off x="5175736" y="1752521"/>
            <a:ext cx="4473259" cy="296823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5631758" y="4911744"/>
            <a:ext cx="3573780" cy="501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65" b="1" dirty="0">
                <a:gradFill>
                  <a:gsLst>
                    <a:gs pos="0">
                      <a:srgbClr val="FFC000"/>
                    </a:gs>
                    <a:gs pos="48000">
                      <a:srgbClr val="FFFF7D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单击此处填加文字内容</a:t>
            </a:r>
          </a:p>
        </p:txBody>
      </p:sp>
      <p:sp>
        <p:nvSpPr>
          <p:cNvPr id="24" name="椭圆 23"/>
          <p:cNvSpPr/>
          <p:nvPr userDrawn="1"/>
        </p:nvSpPr>
        <p:spPr>
          <a:xfrm rot="2270211">
            <a:off x="5940399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椭圆 8"/>
          <p:cNvSpPr/>
          <p:nvPr userDrawn="1"/>
        </p:nvSpPr>
        <p:spPr>
          <a:xfrm rot="4680544">
            <a:off x="6339533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椭圆 9"/>
          <p:cNvSpPr/>
          <p:nvPr userDrawn="1"/>
        </p:nvSpPr>
        <p:spPr>
          <a:xfrm rot="2084213" flipH="1">
            <a:off x="5388332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椭圆 10"/>
          <p:cNvSpPr/>
          <p:nvPr userDrawn="1"/>
        </p:nvSpPr>
        <p:spPr>
          <a:xfrm rot="3120000">
            <a:off x="6419618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椭圆 11"/>
          <p:cNvSpPr/>
          <p:nvPr userDrawn="1"/>
        </p:nvSpPr>
        <p:spPr>
          <a:xfrm rot="3006897">
            <a:off x="6913389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椭圆 12"/>
          <p:cNvSpPr/>
          <p:nvPr userDrawn="1"/>
        </p:nvSpPr>
        <p:spPr>
          <a:xfrm rot="1199333">
            <a:off x="5562282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椭圆 13"/>
          <p:cNvSpPr/>
          <p:nvPr userDrawn="1"/>
        </p:nvSpPr>
        <p:spPr>
          <a:xfrm rot="5400000">
            <a:off x="5286733" y="-1069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 userDrawn="1"/>
        </p:nvSpPr>
        <p:spPr>
          <a:xfrm rot="2270211">
            <a:off x="5907674" y="-539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 userDrawn="1"/>
        </p:nvSpPr>
        <p:spPr>
          <a:xfrm rot="4680544">
            <a:off x="6306808" y="-1364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椭圆 33"/>
          <p:cNvSpPr/>
          <p:nvPr userDrawn="1"/>
        </p:nvSpPr>
        <p:spPr>
          <a:xfrm rot="2084213" flipH="1">
            <a:off x="5355607" y="-1385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椭圆 34"/>
          <p:cNvSpPr/>
          <p:nvPr userDrawn="1"/>
        </p:nvSpPr>
        <p:spPr>
          <a:xfrm rot="3120000">
            <a:off x="6386893" y="-1192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椭圆 35"/>
          <p:cNvSpPr/>
          <p:nvPr userDrawn="1"/>
        </p:nvSpPr>
        <p:spPr>
          <a:xfrm rot="3006897">
            <a:off x="6880664" y="-570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 userDrawn="1"/>
        </p:nvSpPr>
        <p:spPr>
          <a:xfrm rot="1199333">
            <a:off x="5529557" y="-905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椭圆 14"/>
          <p:cNvSpPr/>
          <p:nvPr userDrawn="1"/>
        </p:nvSpPr>
        <p:spPr>
          <a:xfrm rot="2270211">
            <a:off x="6067399" y="-412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椭圆 15"/>
          <p:cNvSpPr/>
          <p:nvPr userDrawn="1"/>
        </p:nvSpPr>
        <p:spPr>
          <a:xfrm rot="4680544">
            <a:off x="6466533" y="-1237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椭圆 16"/>
          <p:cNvSpPr/>
          <p:nvPr userDrawn="1"/>
        </p:nvSpPr>
        <p:spPr>
          <a:xfrm rot="2084213" flipH="1">
            <a:off x="5515332" y="-1258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椭圆 17"/>
          <p:cNvSpPr/>
          <p:nvPr userDrawn="1"/>
        </p:nvSpPr>
        <p:spPr>
          <a:xfrm rot="3120000">
            <a:off x="6546618" y="-1065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椭圆 18"/>
          <p:cNvSpPr/>
          <p:nvPr userDrawn="1"/>
        </p:nvSpPr>
        <p:spPr>
          <a:xfrm rot="3006897">
            <a:off x="7040389" y="-443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椭圆 19"/>
          <p:cNvSpPr/>
          <p:nvPr userDrawn="1"/>
        </p:nvSpPr>
        <p:spPr>
          <a:xfrm rot="1199333">
            <a:off x="5689282" y="-778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椭圆 20"/>
          <p:cNvSpPr/>
          <p:nvPr userDrawn="1"/>
        </p:nvSpPr>
        <p:spPr>
          <a:xfrm rot="5400000">
            <a:off x="5413733" y="-942491"/>
            <a:ext cx="1734767" cy="2185507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椭圆 21"/>
          <p:cNvSpPr/>
          <p:nvPr userDrawn="1"/>
        </p:nvSpPr>
        <p:spPr>
          <a:xfrm rot="2270211">
            <a:off x="6034674" y="-412564"/>
            <a:ext cx="263170" cy="26884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椭圆 22"/>
          <p:cNvSpPr/>
          <p:nvPr userDrawn="1"/>
        </p:nvSpPr>
        <p:spPr>
          <a:xfrm rot="4680544">
            <a:off x="6433808" y="-1237774"/>
            <a:ext cx="248774" cy="25420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椭圆 30"/>
          <p:cNvSpPr/>
          <p:nvPr userDrawn="1"/>
        </p:nvSpPr>
        <p:spPr>
          <a:xfrm rot="2084213" flipH="1">
            <a:off x="5482607" y="-1258747"/>
            <a:ext cx="141691" cy="1447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椭圆 37"/>
          <p:cNvSpPr/>
          <p:nvPr userDrawn="1"/>
        </p:nvSpPr>
        <p:spPr>
          <a:xfrm rot="3120000">
            <a:off x="6513893" y="-1065859"/>
            <a:ext cx="176572" cy="180426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椭圆 38"/>
          <p:cNvSpPr/>
          <p:nvPr userDrawn="1"/>
        </p:nvSpPr>
        <p:spPr>
          <a:xfrm rot="3006897">
            <a:off x="7007664" y="-443358"/>
            <a:ext cx="246520" cy="2518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椭圆 39"/>
          <p:cNvSpPr/>
          <p:nvPr userDrawn="1"/>
        </p:nvSpPr>
        <p:spPr>
          <a:xfrm rot="1199333">
            <a:off x="5656557" y="-778208"/>
            <a:ext cx="237447" cy="24256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889">
        <p15:prstTrans prst="drape"/>
      </p:transition>
    </mc:Choice>
    <mc:Fallback xmlns="">
      <p:transition spd="slow" advTm="28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45999E-7 L -0.3033 0.00124 " pathEditMode="relative" rAng="0" ptsTypes="AA">
                                      <p:cBhvr>
                                        <p:cTn id="16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74" y="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45999E-7 L -0.3033 0.00124 " pathEditMode="relative" rAng="0" ptsTypes="AA">
                                      <p:cBhvr>
                                        <p:cTn id="21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74" y="6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64937E-6 L 0.31388 -0.0102 " pathEditMode="relative" rAng="0" ptsTypes="AA">
                                      <p:cBhvr>
                                        <p:cTn id="30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94" y="-52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64937E-6 L 0.31388 -0.0102 " pathEditMode="relative" rAng="0" ptsTypes="AA">
                                      <p:cBhvr>
                                        <p:cTn id="38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94" y="-52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45999E-7 L -0.3033 0.00124 " pathEditMode="relative" rAng="0" ptsTypes="AA">
                                      <p:cBhvr>
                                        <p:cTn id="50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74" y="6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45999E-7 L -0.3033 0.00124 " pathEditMode="relative" rAng="0" ptsTypes="AA">
                                      <p:cBhvr>
                                        <p:cTn id="55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74" y="6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6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62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64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66" dur="6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70" dur="5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05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107" dur="6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109" dur="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111" dur="4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13" dur="8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115" dur="6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7284E-7 L 0.01771 1.11914 " pathEditMode="relative" rAng="0" ptsTypes="AA">
                                      <p:cBhvr>
                                        <p:cTn id="14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55957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66667E-6 -4.44444E-6 L 0.0408 1.25463 " pathEditMode="relative" rAng="0" ptsTypes="AA">
                                      <p:cBhvr>
                                        <p:cTn id="149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62716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38 L -0.02639 1.27963 " pathEditMode="relative" rAng="0" ptsTypes="AA">
                                      <p:cBhvr>
                                        <p:cTn id="151" dur="4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72685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36 L 0.16303 1.23487 " pathEditMode="relative" rAng="0" ptsTypes="AA">
                                      <p:cBhvr>
                                        <p:cTn id="153" dur="6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86296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-0.17099 L 0.06563 1.1605 " pathEditMode="relative" rAng="0" ptsTypes="AA">
                                      <p:cBhvr>
                                        <p:cTn id="157" dur="5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9" y="66574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1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7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9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92" dur="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33 L 0.05122 1.21266 " pathEditMode="relative" rAng="0" ptsTypes="AA">
                                      <p:cBhvr>
                                        <p:cTn id="194" dur="6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60401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38 L -0.13403 1.27963 " pathEditMode="relative" rAng="0" ptsTypes="AA">
                                      <p:cBhvr>
                                        <p:cTn id="196" dur="6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2685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36 L 0.06354 1.2071 " pathEditMode="relative" rAng="0" ptsTypes="AA">
                                      <p:cBhvr>
                                        <p:cTn id="198" dur="4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4907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200" dur="8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21 L 0.08403 1.17439 " pathEditMode="relative" rAng="0" ptsTypes="AA">
                                      <p:cBhvr>
                                        <p:cTn id="202" dur="6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65864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2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4" dur="3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4" grpId="2"/>
      <p:bldP spid="6" grpId="0"/>
      <p:bldP spid="6" grpId="1"/>
      <p:bldP spid="6" grpId="2"/>
      <p:bldP spid="8" grpId="0"/>
      <p:bldP spid="8" grpId="1"/>
      <p:bldP spid="8" grpId="2"/>
      <p:bldP spid="24" grpId="0" bldLvl="0" animBg="1"/>
      <p:bldP spid="24" grpId="1" bldLvl="0" animBg="1"/>
      <p:bldP spid="24" grpId="2" bldLvl="0" animBg="1"/>
      <p:bldP spid="9" grpId="0" bldLvl="0" animBg="1"/>
      <p:bldP spid="9" grpId="1" bldLvl="0" animBg="1"/>
      <p:bldP spid="9" grpId="2" bldLvl="0" animBg="1"/>
      <p:bldP spid="10" grpId="0" bldLvl="0" animBg="1"/>
      <p:bldP spid="10" grpId="1" bldLvl="0" animBg="1"/>
      <p:bldP spid="10" grpId="2" bldLvl="0" animBg="1"/>
      <p:bldP spid="11" grpId="0" bldLvl="0" animBg="1"/>
      <p:bldP spid="11" grpId="1" bldLvl="0" animBg="1"/>
      <p:bldP spid="11" grpId="2" bldLvl="0" animBg="1"/>
      <p:bldP spid="12" grpId="0" bldLvl="0" animBg="1"/>
      <p:bldP spid="12" grpId="1" bldLvl="0" animBg="1"/>
      <p:bldP spid="12" grpId="2" bldLvl="0" animBg="1"/>
      <p:bldP spid="13" grpId="0" bldLvl="0" animBg="1"/>
      <p:bldP spid="13" grpId="1" bldLvl="0" animBg="1"/>
      <p:bldP spid="13" grpId="2" bldLvl="0" animBg="1"/>
      <p:bldP spid="14" grpId="0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15" grpId="0" bldLvl="0" animBg="1"/>
      <p:bldP spid="15" grpId="1" bldLvl="0" animBg="1"/>
      <p:bldP spid="15" grpId="2" bldLvl="0" animBg="1"/>
      <p:bldP spid="16" grpId="0" bldLvl="0" animBg="1"/>
      <p:bldP spid="16" grpId="1" bldLvl="0" animBg="1"/>
      <p:bldP spid="16" grpId="2" bldLvl="0" animBg="1"/>
      <p:bldP spid="17" grpId="0" bldLvl="0" animBg="1"/>
      <p:bldP spid="17" grpId="1" bldLvl="0" animBg="1"/>
      <p:bldP spid="17" grpId="2" bldLvl="0" animBg="1"/>
      <p:bldP spid="18" grpId="0" bldLvl="0" animBg="1"/>
      <p:bldP spid="18" grpId="1" bldLvl="0" animBg="1"/>
      <p:bldP spid="18" grpId="2" bldLvl="0" animBg="1"/>
      <p:bldP spid="19" grpId="0" bldLvl="0" animBg="1"/>
      <p:bldP spid="19" grpId="1" bldLvl="0" animBg="1"/>
      <p:bldP spid="19" grpId="2" bldLvl="0" animBg="1"/>
      <p:bldP spid="20" grpId="0" bldLvl="0" animBg="1"/>
      <p:bldP spid="20" grpId="1" bldLvl="0" animBg="1"/>
      <p:bldP spid="20" grpId="2" bldLvl="0" animBg="1"/>
      <p:bldP spid="21" grpId="0" bldLvl="0" animBg="1"/>
      <p:bldP spid="22" grpId="0" bldLvl="0" animBg="1"/>
      <p:bldP spid="22" grpId="1" bldLvl="0" animBg="1"/>
      <p:bldP spid="22" grpId="2" bldLvl="0" animBg="1"/>
      <p:bldP spid="23" grpId="0" bldLvl="0" animBg="1"/>
      <p:bldP spid="23" grpId="1" bldLvl="0" animBg="1"/>
      <p:bldP spid="23" grpId="2" bldLvl="0" animBg="1"/>
      <p:bldP spid="31" grpId="0" bldLvl="0" animBg="1"/>
      <p:bldP spid="31" grpId="1" bldLvl="0" animBg="1"/>
      <p:bldP spid="31" grpId="2" bldLvl="0" animBg="1"/>
      <p:bldP spid="38" grpId="0" bldLvl="0" animBg="1"/>
      <p:bldP spid="38" grpId="1" bldLvl="0" animBg="1"/>
      <p:bldP spid="38" grpId="2" bldLvl="0" animBg="1"/>
      <p:bldP spid="39" grpId="0" bldLvl="0" animBg="1"/>
      <p:bldP spid="39" grpId="1" bldLvl="0" animBg="1"/>
      <p:bldP spid="39" grpId="2" bldLvl="0" animBg="1"/>
      <p:bldP spid="40" grpId="0" bldLvl="0" animBg="1"/>
      <p:bldP spid="40" grpId="1" bldLvl="0" animBg="1"/>
      <p:bldP spid="40" grpId="2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1268748" y="1684426"/>
            <a:ext cx="965450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567" tIns="81283" rIns="162567" bIns="8128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3800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来年再战</a:t>
            </a:r>
          </a:p>
        </p:txBody>
      </p:sp>
      <p:pic>
        <p:nvPicPr>
          <p:cNvPr id="9" name="淘宝店Chenying0907出品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3614" y="348547"/>
            <a:ext cx="2467315" cy="146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74346" y="4655776"/>
            <a:ext cx="2335554" cy="220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049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44500" y="5913676"/>
            <a:ext cx="1001497" cy="9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1268748" y="3944592"/>
            <a:ext cx="9654504" cy="65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2567" tIns="81283" rIns="162567" bIns="8128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★ ★ ★ </a:t>
            </a:r>
            <a:r>
              <a:rPr lang="en-US" altLang="zh-CN" sz="32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2017-2018</a:t>
            </a:r>
            <a:r>
              <a:rPr lang="zh-CN" altLang="en-US" sz="3200" b="1" dirty="0">
                <a:gradFill>
                  <a:gsLst>
                    <a:gs pos="0">
                      <a:srgbClr val="FFE735"/>
                    </a:gs>
                    <a:gs pos="38000">
                      <a:srgbClr val="FEAC0B"/>
                    </a:gs>
                    <a:gs pos="68000">
                      <a:srgbClr val="FFE735"/>
                    </a:gs>
                    <a:gs pos="100000">
                      <a:srgbClr val="FFF96A"/>
                    </a:gs>
                  </a:gsLst>
                  <a:lin ang="5400000" scaled="1"/>
                </a:gradFill>
                <a:effectLst>
                  <a:outerShdw blurRad="241300" algn="ctr" rotWithShape="0">
                    <a:schemeClr val="tx1">
                      <a:alpha val="86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年度誓师大会★ ★ 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413">
        <p14:vortex dir="r"/>
      </p:transition>
    </mc:Choice>
    <mc:Fallback xmlns="">
      <p:transition spd="slow" advTm="24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575</Words>
  <Application>Microsoft Office PowerPoint</Application>
  <PresentationFormat>宽屏</PresentationFormat>
  <Paragraphs>67</Paragraphs>
  <Slides>18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方正大标宋简体</vt:lpstr>
      <vt:lpstr>宋体</vt:lpstr>
      <vt:lpstr>微软雅黑</vt:lpstr>
      <vt:lpstr>Arial</vt:lpstr>
      <vt:lpstr>Calibri</vt:lpstr>
      <vt:lpstr>Calibri Light</vt:lpstr>
      <vt:lpstr>Century Gothic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7</cp:revision>
  <dcterms:created xsi:type="dcterms:W3CDTF">2017-11-05T12:16:00Z</dcterms:created>
  <dcterms:modified xsi:type="dcterms:W3CDTF">2019-01-18T05:56:15Z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