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0"/>
  </p:handoutMasterIdLst>
  <p:sldIdLst>
    <p:sldId id="259" r:id="rId3"/>
    <p:sldId id="260" r:id="rId5"/>
    <p:sldId id="261" r:id="rId6"/>
    <p:sldId id="263" r:id="rId7"/>
    <p:sldId id="262" r:id="rId8"/>
    <p:sldId id="267" r:id="rId9"/>
    <p:sldId id="270" r:id="rId10"/>
    <p:sldId id="268" r:id="rId11"/>
    <p:sldId id="269" r:id="rId12"/>
    <p:sldId id="275" r:id="rId13"/>
    <p:sldId id="272" r:id="rId14"/>
    <p:sldId id="273" r:id="rId15"/>
    <p:sldId id="264" r:id="rId16"/>
    <p:sldId id="274" r:id="rId17"/>
    <p:sldId id="276" r:id="rId18"/>
    <p:sldId id="271" r:id="rId19"/>
    <p:sldId id="277" r:id="rId20"/>
    <p:sldId id="278" r:id="rId21"/>
    <p:sldId id="279" r:id="rId22"/>
    <p:sldId id="280" r:id="rId23"/>
    <p:sldId id="281" r:id="rId24"/>
    <p:sldId id="265" r:id="rId25"/>
    <p:sldId id="282" r:id="rId26"/>
    <p:sldId id="283" r:id="rId27"/>
    <p:sldId id="284" r:id="rId28"/>
    <p:sldId id="285" r:id="rId29"/>
    <p:sldId id="286" r:id="rId30"/>
    <p:sldId id="287" r:id="rId31"/>
    <p:sldId id="288" r:id="rId32"/>
    <p:sldId id="266" r:id="rId33"/>
    <p:sldId id="289" r:id="rId34"/>
    <p:sldId id="290" r:id="rId35"/>
    <p:sldId id="291" r:id="rId36"/>
    <p:sldId id="292" r:id="rId37"/>
    <p:sldId id="293" r:id="rId38"/>
    <p:sldId id="294" r:id="rId39"/>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0D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50" autoAdjust="0"/>
  </p:normalViewPr>
  <p:slideViewPr>
    <p:cSldViewPr>
      <p:cViewPr varScale="1">
        <p:scale>
          <a:sx n="145" d="100"/>
          <a:sy n="145" d="100"/>
        </p:scale>
        <p:origin x="-654" y="-102"/>
      </p:cViewPr>
      <p:guideLst>
        <p:guide orient="horz" pos="1620"/>
        <p:guide pos="2880"/>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4" d="100"/>
          <a:sy n="54" d="100"/>
        </p:scale>
        <p:origin x="-292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explosion val="0"/>
          <c:dPt>
            <c:idx val="0"/>
            <c:bubble3D val="0"/>
            <c:spPr>
              <a:solidFill>
                <a:srgbClr val="0070C0"/>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explosion val="0"/>
          <c:dPt>
            <c:idx val="0"/>
            <c:bubble3D val="0"/>
            <c:spPr>
              <a:solidFill>
                <a:srgbClr val="0070C0"/>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explosion val="0"/>
          <c:dPt>
            <c:idx val="0"/>
            <c:bubble3D val="0"/>
            <c:spPr>
              <a:solidFill>
                <a:srgbClr val="0070C0"/>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0" vertOverflow="ellipsis" vert="horz" wrap="square" anchor="ctr" anchorCtr="1"/>
          <a:lstStyle/>
          <a:p>
            <a:pPr>
              <a:defRPr lang="zh-CN" sz="18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zh-CN" altLang="en-US" sz="1800" b="0" i="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添加文本信息</a:t>
            </a:r>
            <a:endParaRPr lang="zh-CN" altLang="en-US" sz="1800" b="0" i="0" dirty="0">
              <a:solidFill>
                <a:schemeClr val="tx1">
                  <a:lumMod val="75000"/>
                  <a:lumOff val="25000"/>
                </a:schemeClr>
              </a:solidFill>
              <a:latin typeface="微软雅黑" panose="020B0503020204020204" pitchFamily="34" charset="-122"/>
              <a:ea typeface="微软雅黑" panose="020B0503020204020204" pitchFamily="34" charset="-122"/>
            </a:endParaRPr>
          </a:p>
        </c:rich>
      </c:tx>
      <c:layout/>
      <c:overlay val="0"/>
    </c:title>
    <c:autoTitleDeleted val="0"/>
    <c:plotArea>
      <c:layout/>
      <c:barChart>
        <c:barDir val="col"/>
        <c:grouping val="clustered"/>
        <c:varyColors val="0"/>
        <c:ser>
          <c:idx val="0"/>
          <c:order val="0"/>
          <c:tx>
            <c:strRef>
              <c:f>Sheet1!$B$1</c:f>
              <c:strCache>
                <c:ptCount val="1"/>
                <c:pt idx="0">
                  <c:v>系列 1</c:v>
                </c:pt>
              </c:strCache>
            </c:strRef>
          </c:tx>
          <c:spPr>
            <a:solidFill>
              <a:srgbClr val="0070C0"/>
            </a:solidFill>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150"/>
        <c:axId val="550430976"/>
        <c:axId val="550912000"/>
      </c:barChart>
      <c:catAx>
        <c:axId val="550430976"/>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550912000"/>
        <c:crosses val="autoZero"/>
        <c:auto val="1"/>
        <c:lblAlgn val="ctr"/>
        <c:lblOffset val="100"/>
        <c:noMultiLvlLbl val="0"/>
      </c:catAx>
      <c:valAx>
        <c:axId val="550912000"/>
        <c:scaling>
          <c:orientation val="minMax"/>
        </c:scaling>
        <c:delete val="0"/>
        <c:axPos val="l"/>
        <c:majorGridlines/>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55043097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0" vertOverflow="ellipsis" vert="horz" wrap="square" anchor="ctr" anchorCtr="1"/>
          <a:lstStyle/>
          <a:p>
            <a:pPr>
              <a:defRPr lang="zh-CN" sz="18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zh-CN" altLang="en-US" sz="1800" b="0" i="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添加文本信息</a:t>
            </a:r>
            <a:endParaRPr lang="zh-CN" altLang="en-US" sz="1800" b="0" i="0" dirty="0">
              <a:solidFill>
                <a:schemeClr val="tx1">
                  <a:lumMod val="75000"/>
                  <a:lumOff val="25000"/>
                </a:schemeClr>
              </a:solidFill>
              <a:latin typeface="微软雅黑" panose="020B0503020204020204" pitchFamily="34" charset="-122"/>
              <a:ea typeface="微软雅黑" panose="020B0503020204020204" pitchFamily="34" charset="-122"/>
            </a:endParaRPr>
          </a:p>
        </c:rich>
      </c:tx>
      <c:layout>
        <c:manualLayout>
          <c:xMode val="edge"/>
          <c:yMode val="edge"/>
          <c:x val="0.278027465667915"/>
          <c:y val="0.0277031976834019"/>
        </c:manualLayout>
      </c:layout>
      <c:overlay val="0"/>
    </c:title>
    <c:autoTitleDeleted val="0"/>
    <c:plotArea>
      <c:layout/>
      <c:barChart>
        <c:barDir val="col"/>
        <c:grouping val="clustered"/>
        <c:varyColors val="0"/>
        <c:ser>
          <c:idx val="0"/>
          <c:order val="0"/>
          <c:tx>
            <c:strRef>
              <c:f>Sheet1!$B$1</c:f>
              <c:strCache>
                <c:ptCount val="1"/>
                <c:pt idx="0">
                  <c:v>系列 1</c:v>
                </c:pt>
              </c:strCache>
            </c:strRef>
          </c:tx>
          <c:spPr>
            <a:solidFill>
              <a:srgbClr val="0070C0"/>
            </a:solidFill>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150"/>
        <c:axId val="550935936"/>
        <c:axId val="550937728"/>
      </c:barChart>
      <c:catAx>
        <c:axId val="550935936"/>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550937728"/>
        <c:crosses val="autoZero"/>
        <c:auto val="1"/>
        <c:lblAlgn val="ctr"/>
        <c:lblOffset val="100"/>
        <c:noMultiLvlLbl val="0"/>
      </c:catAx>
      <c:valAx>
        <c:axId val="550937728"/>
        <c:scaling>
          <c:orientation val="minMax"/>
        </c:scaling>
        <c:delete val="0"/>
        <c:axPos val="l"/>
        <c:majorGridlines/>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55093593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C0CDA7-587E-4D98-B397-A5D3AA6A068E}"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A9CFCA-BE34-469E-B8E6-FE25635F30C8}"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0838DD-CE02-4853-9233-04B9501E6A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86446F-D12E-4191-8D0B-6E5E9D073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EF86446F-D12E-4191-8D0B-6E5E9D073C8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06B7D-3262-42C2-BDB2-1D927141B1A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06B7D-3262-42C2-BDB2-1D927141B1A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206B7D-3262-42C2-BDB2-1D927141B1A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EF86446F-D12E-4191-8D0B-6E5E9D073C8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矩形 6"/>
          <p:cNvSpPr/>
          <p:nvPr userDrawn="1"/>
        </p:nvSpPr>
        <p:spPr>
          <a:xfrm>
            <a:off x="0" y="0"/>
            <a:ext cx="9144000" cy="5143500"/>
          </a:xfrm>
          <a:prstGeom prst="rect">
            <a:avLst/>
          </a:prstGeom>
          <a:gradFill>
            <a:gsLst>
              <a:gs pos="28000">
                <a:schemeClr val="accent1">
                  <a:lumMod val="5000"/>
                  <a:lumOff val="95000"/>
                </a:schemeClr>
              </a:gs>
              <a:gs pos="85000">
                <a:schemeClr val="bg1">
                  <a:lumMod val="85000"/>
                </a:schemeClr>
              </a:gs>
              <a:gs pos="100000">
                <a:schemeClr val="bg1">
                  <a:lumMod val="75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3.png"/><Relationship Id="rId2" Type="http://schemas.openxmlformats.org/officeDocument/2006/relationships/tags" Target="../tags/tag2.xml"/><Relationship Id="rId11" Type="http://schemas.openxmlformats.org/officeDocument/2006/relationships/slideLayout" Target="../slideLayouts/slideLayout7.xml"/><Relationship Id="rId10" Type="http://schemas.openxmlformats.org/officeDocument/2006/relationships/tags" Target="../tags/tag9.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9.png"/><Relationship Id="rId2" Type="http://schemas.openxmlformats.org/officeDocument/2006/relationships/tags" Target="../tags/tag11.xml"/><Relationship Id="rId11" Type="http://schemas.openxmlformats.org/officeDocument/2006/relationships/slideLayout" Target="../slideLayouts/slideLayout7.xml"/><Relationship Id="rId10" Type="http://schemas.openxmlformats.org/officeDocument/2006/relationships/tags" Target="../tags/tag18.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hart" Target="../charts/chart5.xml"/><Relationship Id="rId1" Type="http://schemas.openxmlformats.org/officeDocument/2006/relationships/chart" Target="../charts/char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hyperlink" Target="http://www.shangwuppt.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5143500"/>
          </a:xfrm>
          <a:prstGeom prst="rect">
            <a:avLst/>
          </a:prstGeom>
          <a:gradFill>
            <a:gsLst>
              <a:gs pos="28000">
                <a:schemeClr val="accent1">
                  <a:lumMod val="5000"/>
                  <a:lumOff val="95000"/>
                </a:schemeClr>
              </a:gs>
              <a:gs pos="85000">
                <a:schemeClr val="bg1">
                  <a:lumMod val="85000"/>
                </a:schemeClr>
              </a:gs>
              <a:gs pos="100000">
                <a:schemeClr val="bg1">
                  <a:lumMod val="75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707654"/>
            <a:ext cx="9144000" cy="21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p:nvPr/>
        </p:nvPicPr>
        <p:blipFill rotWithShape="1">
          <a:blip r:embed="rId1" cstate="print">
            <a:extLst>
              <a:ext uri="{28A0092B-C50C-407E-A947-70E740481C1C}">
                <a14:useLocalDpi xmlns:a14="http://schemas.microsoft.com/office/drawing/2010/main" val="0"/>
              </a:ext>
            </a:extLst>
          </a:blip>
          <a:srcRect l="7241" t="3900" r="12482"/>
          <a:stretch>
            <a:fillRect/>
          </a:stretch>
        </p:blipFill>
        <p:spPr>
          <a:xfrm>
            <a:off x="115094" y="631890"/>
            <a:ext cx="3713842" cy="3954624"/>
          </a:xfrm>
          <a:prstGeom prst="rect">
            <a:avLst/>
          </a:prstGeom>
          <a:effectLst>
            <a:outerShdw blurRad="63500" sx="102000" sy="102000" algn="ctr" rotWithShape="0">
              <a:prstClr val="black">
                <a:alpha val="40000"/>
              </a:prstClr>
            </a:outerShdw>
          </a:effectLst>
        </p:spPr>
      </p:pic>
      <p:grpSp>
        <p:nvGrpSpPr>
          <p:cNvPr id="8" name="组合 7"/>
          <p:cNvGrpSpPr/>
          <p:nvPr/>
        </p:nvGrpSpPr>
        <p:grpSpPr>
          <a:xfrm>
            <a:off x="7380312" y="195761"/>
            <a:ext cx="1249253" cy="503781"/>
            <a:chOff x="7624889" y="114186"/>
            <a:chExt cx="1249253" cy="503781"/>
          </a:xfrm>
        </p:grpSpPr>
        <p:sp>
          <p:nvSpPr>
            <p:cNvPr id="9" name="矩形 8"/>
            <p:cNvSpPr/>
            <p:nvPr/>
          </p:nvSpPr>
          <p:spPr>
            <a:xfrm>
              <a:off x="7624889" y="114186"/>
              <a:ext cx="1249253" cy="292388"/>
            </a:xfrm>
            <a:prstGeom prst="rect">
              <a:avLst/>
            </a:prstGeom>
          </p:spPr>
          <p:txBody>
            <a:bodyPr wrap="none">
              <a:spAutoFit/>
            </a:bodyPr>
            <a:lstStyle/>
            <a:p>
              <a:pPr algn="ctr"/>
              <a:r>
                <a:rPr lang="zh-CN" altLang="en-US" sz="1300" b="1" spc="-300" dirty="0" smtClean="0">
                  <a:solidFill>
                    <a:srgbClr val="0070C0"/>
                  </a:solidFill>
                  <a:latin typeface="微软雅黑" panose="020B0503020204020204" pitchFamily="34" charset="-122"/>
                  <a:ea typeface="微软雅黑" panose="020B0503020204020204" pitchFamily="34" charset="-122"/>
                </a:rPr>
                <a:t>ＹＯＵＲ</a:t>
              </a:r>
              <a:r>
                <a:rPr lang="zh-CN" altLang="en-US" sz="1300" b="1" spc="-800" dirty="0">
                  <a:solidFill>
                    <a:srgbClr val="0070C0"/>
                  </a:solidFill>
                  <a:latin typeface="微软雅黑" panose="020B0503020204020204" pitchFamily="34" charset="-122"/>
                  <a:ea typeface="微软雅黑" panose="020B0503020204020204" pitchFamily="34" charset="-122"/>
                </a:rPr>
                <a:t>　</a:t>
              </a:r>
              <a:r>
                <a:rPr lang="en-US" altLang="zh-CN" sz="1300" b="1" dirty="0" smtClean="0">
                  <a:solidFill>
                    <a:srgbClr val="0070C0"/>
                  </a:solidFill>
                  <a:latin typeface="微软雅黑" panose="020B0503020204020204" pitchFamily="34" charset="-122"/>
                  <a:ea typeface="微软雅黑" panose="020B0503020204020204" pitchFamily="34" charset="-122"/>
                </a:rPr>
                <a:t>LOGO</a:t>
              </a:r>
              <a:endParaRPr lang="zh-CN" altLang="en-US" sz="1300" b="1" dirty="0">
                <a:solidFill>
                  <a:srgbClr val="0070C0"/>
                </a:solidFill>
                <a:latin typeface="微软雅黑" panose="020B0503020204020204" pitchFamily="34" charset="-122"/>
                <a:ea typeface="微软雅黑" panose="020B0503020204020204" pitchFamily="34" charset="-122"/>
              </a:endParaRPr>
            </a:p>
          </p:txBody>
        </p:sp>
        <p:sp>
          <p:nvSpPr>
            <p:cNvPr id="10" name="矩形 9"/>
            <p:cNvSpPr/>
            <p:nvPr/>
          </p:nvSpPr>
          <p:spPr>
            <a:xfrm>
              <a:off x="7714753" y="364051"/>
              <a:ext cx="1069524" cy="253916"/>
            </a:xfrm>
            <a:prstGeom prst="rect">
              <a:avLst/>
            </a:prstGeom>
          </p:spPr>
          <p:txBody>
            <a:bodyPr wrap="none">
              <a:spAutoFit/>
            </a:bodyPr>
            <a:lstStyle/>
            <a:p>
              <a:pPr algn="ctr"/>
              <a:r>
                <a:rPr lang="zh-CN" altLang="en-US" sz="1050" b="1" spc="100" dirty="0" smtClean="0">
                  <a:solidFill>
                    <a:srgbClr val="0070C0"/>
                  </a:solidFill>
                  <a:latin typeface="微软雅黑" panose="020B0503020204020204" pitchFamily="34" charset="-122"/>
                  <a:ea typeface="微软雅黑" panose="020B0503020204020204" pitchFamily="34" charset="-122"/>
                </a:rPr>
                <a:t>您的</a:t>
              </a:r>
              <a:r>
                <a:rPr lang="zh-CN" altLang="en-US" sz="1050" b="1" spc="100" dirty="0">
                  <a:solidFill>
                    <a:srgbClr val="0070C0"/>
                  </a:solidFill>
                  <a:latin typeface="微软雅黑" panose="020B0503020204020204" pitchFamily="34" charset="-122"/>
                  <a:ea typeface="微软雅黑" panose="020B0503020204020204" pitchFamily="34" charset="-122"/>
                </a:rPr>
                <a:t>公司</a:t>
              </a:r>
              <a:r>
                <a:rPr lang="zh-CN" altLang="en-US" sz="1050" b="1" spc="100" dirty="0" smtClean="0">
                  <a:solidFill>
                    <a:srgbClr val="0070C0"/>
                  </a:solidFill>
                  <a:latin typeface="微软雅黑" panose="020B0503020204020204" pitchFamily="34" charset="-122"/>
                  <a:ea typeface="微软雅黑" panose="020B0503020204020204" pitchFamily="34" charset="-122"/>
                </a:rPr>
                <a:t>名称</a:t>
              </a:r>
              <a:endParaRPr lang="zh-CN" altLang="en-US" sz="1050" b="1" spc="100" dirty="0">
                <a:solidFill>
                  <a:srgbClr val="0070C0"/>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3637292" y="2468965"/>
            <a:ext cx="5183180" cy="539187"/>
          </a:xfrm>
          <a:prstGeom prst="rect">
            <a:avLst/>
          </a:prstGeom>
          <a:effectLst>
            <a:outerShdw blurRad="63500" dir="1260000" sx="102000" sy="102000" algn="ctr" rotWithShape="0">
              <a:prstClr val="black">
                <a:alpha val="40000"/>
              </a:prstClr>
            </a:outerShdw>
          </a:effectLst>
        </p:spPr>
        <p:txBody>
          <a:bodyPr wrap="square" lIns="46292" tIns="23146" rIns="46292" bIns="23146">
            <a:spAutoFit/>
          </a:bodyPr>
          <a:lstStyle/>
          <a:p>
            <a:pPr algn="r"/>
            <a:r>
              <a:rPr lang="zh-CN" altLang="en-US" sz="3200" b="1" dirty="0" smtClean="0">
                <a:solidFill>
                  <a:schemeClr val="bg1"/>
                </a:solidFill>
                <a:latin typeface="微软雅黑" panose="020B0503020204020204" pitchFamily="34" charset="-122"/>
                <a:ea typeface="微软雅黑" panose="020B0503020204020204" pitchFamily="34" charset="-122"/>
              </a:rPr>
              <a:t>财务报告数据</a:t>
            </a:r>
            <a:r>
              <a:rPr lang="zh-CN" altLang="en-US" sz="3200" b="1" dirty="0">
                <a:solidFill>
                  <a:schemeClr val="bg1"/>
                </a:solidFill>
                <a:latin typeface="微软雅黑" panose="020B0503020204020204" pitchFamily="34" charset="-122"/>
                <a:ea typeface="微软雅黑" panose="020B0503020204020204" pitchFamily="34" charset="-122"/>
              </a:rPr>
              <a:t>统计</a:t>
            </a:r>
            <a:r>
              <a:rPr lang="en-US" altLang="zh-CN" sz="3200" b="1" dirty="0" smtClean="0">
                <a:solidFill>
                  <a:schemeClr val="bg1"/>
                </a:solidFill>
                <a:latin typeface="微软雅黑" panose="020B0503020204020204" pitchFamily="34" charset="-122"/>
                <a:ea typeface="微软雅黑" panose="020B0503020204020204" pitchFamily="34" charset="-122"/>
              </a:rPr>
              <a:t>PPT</a:t>
            </a:r>
            <a:r>
              <a:rPr lang="zh-CN" altLang="en-US" sz="3200" b="1" dirty="0" smtClean="0">
                <a:solidFill>
                  <a:schemeClr val="bg1"/>
                </a:solidFill>
                <a:latin typeface="微软雅黑" panose="020B0503020204020204" pitchFamily="34" charset="-122"/>
                <a:ea typeface="微软雅黑" panose="020B0503020204020204" pitchFamily="34" charset="-122"/>
              </a:rPr>
              <a:t>模板</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5148064" y="3147814"/>
            <a:ext cx="3672408" cy="370101"/>
          </a:xfrm>
          <a:prstGeom prst="rect">
            <a:avLst/>
          </a:prstGeom>
        </p:spPr>
        <p:txBody>
          <a:bodyPr wrap="square" lIns="61722" tIns="30861" rIns="61722" bIns="30861">
            <a:spAutoFit/>
          </a:bodyPr>
          <a:lstStyle/>
          <a:p>
            <a:pPr algn="r"/>
            <a:r>
              <a:rPr lang="zh-CN" altLang="en-US" sz="2000" dirty="0" smtClean="0">
                <a:solidFill>
                  <a:schemeClr val="bg1"/>
                </a:solidFill>
                <a:latin typeface="Adobe Gothic Std B" pitchFamily="34" charset="-128"/>
                <a:ea typeface="微软雅黑" panose="020B0503020204020204" pitchFamily="34" charset="-122"/>
              </a:rPr>
              <a:t>财务分析</a:t>
            </a:r>
            <a:r>
              <a:rPr lang="en-US" altLang="zh-CN" sz="2000" dirty="0" smtClean="0">
                <a:solidFill>
                  <a:schemeClr val="bg1"/>
                </a:solidFill>
                <a:latin typeface="Adobe Gothic Std B" pitchFamily="34" charset="-128"/>
                <a:ea typeface="微软雅黑" panose="020B0503020204020204" pitchFamily="34" charset="-122"/>
              </a:rPr>
              <a:t>/</a:t>
            </a:r>
            <a:r>
              <a:rPr lang="zh-CN" altLang="en-US" sz="2000" dirty="0" smtClean="0">
                <a:solidFill>
                  <a:schemeClr val="bg1"/>
                </a:solidFill>
                <a:latin typeface="Adobe Gothic Std B" pitchFamily="34" charset="-128"/>
                <a:ea typeface="微软雅黑" panose="020B0503020204020204" pitchFamily="34" charset="-122"/>
              </a:rPr>
              <a:t>数据报告</a:t>
            </a:r>
            <a:r>
              <a:rPr lang="en-US" altLang="zh-CN" sz="2000" dirty="0" smtClean="0">
                <a:solidFill>
                  <a:schemeClr val="bg1"/>
                </a:solidFill>
                <a:latin typeface="Adobe Gothic Std B" pitchFamily="34" charset="-128"/>
                <a:ea typeface="微软雅黑" panose="020B0503020204020204" pitchFamily="34" charset="-122"/>
              </a:rPr>
              <a:t>/</a:t>
            </a:r>
            <a:r>
              <a:rPr lang="zh-CN" altLang="en-US" sz="2000" dirty="0" smtClean="0">
                <a:solidFill>
                  <a:schemeClr val="bg1"/>
                </a:solidFill>
                <a:latin typeface="Adobe Gothic Std B" pitchFamily="34" charset="-128"/>
                <a:ea typeface="微软雅黑" panose="020B0503020204020204" pitchFamily="34" charset="-122"/>
              </a:rPr>
              <a:t>理财投资</a:t>
            </a:r>
            <a:endParaRPr lang="zh-CN" altLang="en-US" sz="2000" dirty="0">
              <a:solidFill>
                <a:schemeClr val="bg1"/>
              </a:solidFill>
              <a:latin typeface="Adobe Gothic Std B" pitchFamily="34" charset="-128"/>
              <a:ea typeface="微软雅黑" panose="020B0503020204020204" pitchFamily="34" charset="-122"/>
            </a:endParaRPr>
          </a:p>
        </p:txBody>
      </p:sp>
      <p:sp>
        <p:nvSpPr>
          <p:cNvPr id="13" name="Freeform 7"/>
          <p:cNvSpPr>
            <a:spLocks noChangeAspect="1" noEditPoints="1"/>
          </p:cNvSpPr>
          <p:nvPr/>
        </p:nvSpPr>
        <p:spPr bwMode="auto">
          <a:xfrm>
            <a:off x="3887157" y="4191123"/>
            <a:ext cx="304414" cy="306614"/>
          </a:xfrm>
          <a:custGeom>
            <a:avLst/>
            <a:gdLst>
              <a:gd name="T0" fmla="*/ 661 w 904"/>
              <a:gd name="T1" fmla="*/ 461 h 905"/>
              <a:gd name="T2" fmla="*/ 661 w 904"/>
              <a:gd name="T3" fmla="*/ 339 h 905"/>
              <a:gd name="T4" fmla="*/ 605 w 904"/>
              <a:gd name="T5" fmla="*/ 339 h 905"/>
              <a:gd name="T6" fmla="*/ 605 w 904"/>
              <a:gd name="T7" fmla="*/ 461 h 905"/>
              <a:gd name="T8" fmla="*/ 456 w 904"/>
              <a:gd name="T9" fmla="*/ 610 h 905"/>
              <a:gd name="T10" fmla="*/ 453 w 904"/>
              <a:gd name="T11" fmla="*/ 610 h 905"/>
              <a:gd name="T12" fmla="*/ 452 w 904"/>
              <a:gd name="T13" fmla="*/ 610 h 905"/>
              <a:gd name="T14" fmla="*/ 451 w 904"/>
              <a:gd name="T15" fmla="*/ 610 h 905"/>
              <a:gd name="T16" fmla="*/ 448 w 904"/>
              <a:gd name="T17" fmla="*/ 610 h 905"/>
              <a:gd name="T18" fmla="*/ 299 w 904"/>
              <a:gd name="T19" fmla="*/ 461 h 905"/>
              <a:gd name="T20" fmla="*/ 299 w 904"/>
              <a:gd name="T21" fmla="*/ 339 h 905"/>
              <a:gd name="T22" fmla="*/ 244 w 904"/>
              <a:gd name="T23" fmla="*/ 339 h 905"/>
              <a:gd name="T24" fmla="*/ 244 w 904"/>
              <a:gd name="T25" fmla="*/ 461 h 905"/>
              <a:gd name="T26" fmla="*/ 419 w 904"/>
              <a:gd name="T27" fmla="*/ 664 h 905"/>
              <a:gd name="T28" fmla="*/ 419 w 904"/>
              <a:gd name="T29" fmla="*/ 752 h 905"/>
              <a:gd name="T30" fmla="*/ 295 w 904"/>
              <a:gd name="T31" fmla="*/ 787 h 905"/>
              <a:gd name="T32" fmla="*/ 610 w 904"/>
              <a:gd name="T33" fmla="*/ 787 h 905"/>
              <a:gd name="T34" fmla="*/ 484 w 904"/>
              <a:gd name="T35" fmla="*/ 751 h 905"/>
              <a:gd name="T36" fmla="*/ 484 w 904"/>
              <a:gd name="T37" fmla="*/ 664 h 905"/>
              <a:gd name="T38" fmla="*/ 661 w 904"/>
              <a:gd name="T39" fmla="*/ 461 h 905"/>
              <a:gd name="T40" fmla="*/ 450 w 904"/>
              <a:gd name="T41" fmla="*/ 558 h 905"/>
              <a:gd name="T42" fmla="*/ 452 w 904"/>
              <a:gd name="T43" fmla="*/ 558 h 905"/>
              <a:gd name="T44" fmla="*/ 454 w 904"/>
              <a:gd name="T45" fmla="*/ 558 h 905"/>
              <a:gd name="T46" fmla="*/ 554 w 904"/>
              <a:gd name="T47" fmla="*/ 459 h 905"/>
              <a:gd name="T48" fmla="*/ 554 w 904"/>
              <a:gd name="T49" fmla="*/ 218 h 905"/>
              <a:gd name="T50" fmla="*/ 454 w 904"/>
              <a:gd name="T51" fmla="*/ 118 h 905"/>
              <a:gd name="T52" fmla="*/ 452 w 904"/>
              <a:gd name="T53" fmla="*/ 118 h 905"/>
              <a:gd name="T54" fmla="*/ 450 w 904"/>
              <a:gd name="T55" fmla="*/ 118 h 905"/>
              <a:gd name="T56" fmla="*/ 351 w 904"/>
              <a:gd name="T57" fmla="*/ 218 h 905"/>
              <a:gd name="T58" fmla="*/ 351 w 904"/>
              <a:gd name="T59" fmla="*/ 459 h 905"/>
              <a:gd name="T60" fmla="*/ 450 w 904"/>
              <a:gd name="T61" fmla="*/ 558 h 905"/>
              <a:gd name="T62" fmla="*/ 452 w 904"/>
              <a:gd name="T63" fmla="*/ 0 h 905"/>
              <a:gd name="T64" fmla="*/ 904 w 904"/>
              <a:gd name="T65" fmla="*/ 453 h 905"/>
              <a:gd name="T66" fmla="*/ 452 w 904"/>
              <a:gd name="T67" fmla="*/ 905 h 905"/>
              <a:gd name="T68" fmla="*/ 0 w 904"/>
              <a:gd name="T69" fmla="*/ 453 h 905"/>
              <a:gd name="T70" fmla="*/ 452 w 904"/>
              <a:gd name="T7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905">
                <a:moveTo>
                  <a:pt x="661" y="461"/>
                </a:moveTo>
                <a:lnTo>
                  <a:pt x="661" y="339"/>
                </a:lnTo>
                <a:cubicBezTo>
                  <a:pt x="661" y="304"/>
                  <a:pt x="605" y="304"/>
                  <a:pt x="605" y="339"/>
                </a:cubicBezTo>
                <a:lnTo>
                  <a:pt x="605" y="461"/>
                </a:lnTo>
                <a:cubicBezTo>
                  <a:pt x="605" y="543"/>
                  <a:pt x="538" y="610"/>
                  <a:pt x="456" y="610"/>
                </a:cubicBezTo>
                <a:cubicBezTo>
                  <a:pt x="455" y="610"/>
                  <a:pt x="454" y="610"/>
                  <a:pt x="453" y="610"/>
                </a:cubicBezTo>
                <a:lnTo>
                  <a:pt x="452" y="610"/>
                </a:lnTo>
                <a:lnTo>
                  <a:pt x="451" y="610"/>
                </a:lnTo>
                <a:cubicBezTo>
                  <a:pt x="450" y="610"/>
                  <a:pt x="449" y="610"/>
                  <a:pt x="448" y="610"/>
                </a:cubicBezTo>
                <a:cubicBezTo>
                  <a:pt x="366" y="610"/>
                  <a:pt x="299" y="543"/>
                  <a:pt x="299" y="461"/>
                </a:cubicBezTo>
                <a:lnTo>
                  <a:pt x="299" y="339"/>
                </a:lnTo>
                <a:cubicBezTo>
                  <a:pt x="299" y="304"/>
                  <a:pt x="244" y="304"/>
                  <a:pt x="244" y="339"/>
                </a:cubicBezTo>
                <a:cubicBezTo>
                  <a:pt x="244" y="355"/>
                  <a:pt x="244" y="461"/>
                  <a:pt x="244" y="461"/>
                </a:cubicBezTo>
                <a:cubicBezTo>
                  <a:pt x="244" y="564"/>
                  <a:pt x="320" y="650"/>
                  <a:pt x="419" y="664"/>
                </a:cubicBezTo>
                <a:lnTo>
                  <a:pt x="419" y="752"/>
                </a:lnTo>
                <a:lnTo>
                  <a:pt x="295" y="787"/>
                </a:lnTo>
                <a:lnTo>
                  <a:pt x="610" y="787"/>
                </a:lnTo>
                <a:lnTo>
                  <a:pt x="484" y="751"/>
                </a:lnTo>
                <a:lnTo>
                  <a:pt x="484" y="664"/>
                </a:lnTo>
                <a:cubicBezTo>
                  <a:pt x="584" y="650"/>
                  <a:pt x="661" y="564"/>
                  <a:pt x="661" y="461"/>
                </a:cubicBezTo>
                <a:close/>
                <a:moveTo>
                  <a:pt x="450" y="558"/>
                </a:moveTo>
                <a:cubicBezTo>
                  <a:pt x="451" y="558"/>
                  <a:pt x="451" y="558"/>
                  <a:pt x="452" y="558"/>
                </a:cubicBezTo>
                <a:cubicBezTo>
                  <a:pt x="453" y="558"/>
                  <a:pt x="453" y="558"/>
                  <a:pt x="454" y="558"/>
                </a:cubicBezTo>
                <a:cubicBezTo>
                  <a:pt x="509" y="558"/>
                  <a:pt x="554" y="514"/>
                  <a:pt x="554" y="459"/>
                </a:cubicBezTo>
                <a:lnTo>
                  <a:pt x="554" y="218"/>
                </a:lnTo>
                <a:cubicBezTo>
                  <a:pt x="554" y="163"/>
                  <a:pt x="509" y="118"/>
                  <a:pt x="454" y="118"/>
                </a:cubicBezTo>
                <a:cubicBezTo>
                  <a:pt x="453" y="118"/>
                  <a:pt x="453" y="118"/>
                  <a:pt x="452" y="118"/>
                </a:cubicBezTo>
                <a:cubicBezTo>
                  <a:pt x="452" y="118"/>
                  <a:pt x="451" y="118"/>
                  <a:pt x="450" y="118"/>
                </a:cubicBezTo>
                <a:cubicBezTo>
                  <a:pt x="395" y="118"/>
                  <a:pt x="351" y="163"/>
                  <a:pt x="351" y="218"/>
                </a:cubicBezTo>
                <a:lnTo>
                  <a:pt x="351" y="459"/>
                </a:lnTo>
                <a:cubicBezTo>
                  <a:pt x="351" y="514"/>
                  <a:pt x="395" y="558"/>
                  <a:pt x="450" y="558"/>
                </a:cubicBezTo>
                <a:close/>
                <a:moveTo>
                  <a:pt x="452" y="0"/>
                </a:moveTo>
                <a:cubicBezTo>
                  <a:pt x="702" y="0"/>
                  <a:pt x="904" y="203"/>
                  <a:pt x="904" y="453"/>
                </a:cubicBezTo>
                <a:cubicBezTo>
                  <a:pt x="904" y="702"/>
                  <a:pt x="702" y="905"/>
                  <a:pt x="452" y="905"/>
                </a:cubicBezTo>
                <a:cubicBezTo>
                  <a:pt x="202" y="905"/>
                  <a:pt x="0" y="702"/>
                  <a:pt x="0" y="453"/>
                </a:cubicBezTo>
                <a:cubicBezTo>
                  <a:pt x="0" y="203"/>
                  <a:pt x="202" y="0"/>
                  <a:pt x="452" y="0"/>
                </a:cubicBezTo>
                <a:close/>
              </a:path>
            </a:pathLst>
          </a:custGeom>
          <a:solidFill>
            <a:srgbClr val="0070C0"/>
          </a:solidFill>
          <a:ln>
            <a:noFill/>
          </a:ln>
        </p:spPr>
        <p:txBody>
          <a:bodyPr vert="horz" wrap="square" lIns="68562" tIns="34281" rIns="68562" bIns="34281" numCol="1" anchor="t" anchorCtr="0" compatLnSpc="1"/>
          <a:lstStyle/>
          <a:p>
            <a:endParaRPr lang="zh-CN" altLang="en-US">
              <a:solidFill>
                <a:srgbClr val="C00000"/>
              </a:solidFill>
            </a:endParaRPr>
          </a:p>
        </p:txBody>
      </p:sp>
      <p:sp>
        <p:nvSpPr>
          <p:cNvPr id="14" name="TextBox 13"/>
          <p:cNvSpPr txBox="1"/>
          <p:nvPr/>
        </p:nvSpPr>
        <p:spPr>
          <a:xfrm>
            <a:off x="4255833" y="4155926"/>
            <a:ext cx="1933826" cy="377008"/>
          </a:xfrm>
          <a:prstGeom prst="rect">
            <a:avLst/>
          </a:prstGeom>
          <a:noFill/>
        </p:spPr>
        <p:txBody>
          <a:bodyPr wrap="none" lIns="68562" tIns="34281" rIns="68562" bIns="34281" rtlCol="0">
            <a:spAutoFit/>
          </a:bodyPr>
          <a:lstStyle>
            <a:defPPr>
              <a:defRPr lang="zh-CN"/>
            </a:defPPr>
            <a:lvl1pPr>
              <a:defRPr sz="2000">
                <a:solidFill>
                  <a:schemeClr val="accent2"/>
                </a:solidFill>
                <a:latin typeface="+mn-ea"/>
                <a:ea typeface="+mn-ea"/>
              </a:defRPr>
            </a:lvl1pPr>
          </a:lstStyle>
          <a:p>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报告人：代用名</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 name="Freeform 10"/>
          <p:cNvSpPr>
            <a:spLocks noEditPoints="1"/>
          </p:cNvSpPr>
          <p:nvPr/>
        </p:nvSpPr>
        <p:spPr bwMode="auto">
          <a:xfrm>
            <a:off x="6471500" y="4191430"/>
            <a:ext cx="306000" cy="3060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16" name="TextBox 15"/>
          <p:cNvSpPr txBox="1"/>
          <p:nvPr/>
        </p:nvSpPr>
        <p:spPr>
          <a:xfrm>
            <a:off x="6841762" y="4155926"/>
            <a:ext cx="2084509" cy="377008"/>
          </a:xfrm>
          <a:prstGeom prst="rect">
            <a:avLst/>
          </a:prstGeom>
          <a:noFill/>
        </p:spPr>
        <p:txBody>
          <a:bodyPr wrap="none" lIns="68562" tIns="34281" rIns="68562" bIns="34281" rtlCol="0">
            <a:spAutoFit/>
          </a:bodyPr>
          <a:lstStyle>
            <a:defPPr>
              <a:defRPr lang="zh-CN"/>
            </a:defPPr>
            <a:lvl1pPr>
              <a:defRPr sz="2000">
                <a:solidFill>
                  <a:schemeClr val="accent2"/>
                </a:solidFill>
                <a:latin typeface="+mn-ea"/>
                <a:ea typeface="+mn-ea"/>
              </a:defRPr>
            </a:lvl1pPr>
          </a:lstStyle>
          <a:p>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部 门</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某某部门</a:t>
            </a:r>
            <a:endParaRPr lang="zh-CN" altLang="zh-CN"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184084" y="1203598"/>
            <a:ext cx="1008000" cy="1008000"/>
            <a:chOff x="4114752" y="479874"/>
            <a:chExt cx="1075537" cy="1075537"/>
          </a:xfrm>
        </p:grpSpPr>
        <p:grpSp>
          <p:nvGrpSpPr>
            <p:cNvPr id="21" name="组合 20"/>
            <p:cNvGrpSpPr/>
            <p:nvPr/>
          </p:nvGrpSpPr>
          <p:grpSpPr>
            <a:xfrm>
              <a:off x="4114752" y="479874"/>
              <a:ext cx="1075537" cy="1075537"/>
              <a:chOff x="3176814" y="2273198"/>
              <a:chExt cx="4093048" cy="5177482"/>
            </a:xfrm>
          </p:grpSpPr>
          <p:sp>
            <p:nvSpPr>
              <p:cNvPr id="22" name="椭圆 21"/>
              <p:cNvSpPr/>
              <p:nvPr/>
            </p:nvSpPr>
            <p:spPr>
              <a:xfrm>
                <a:off x="3176814" y="2273198"/>
                <a:ext cx="4093048" cy="5177482"/>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1016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sp>
            <p:nvSpPr>
              <p:cNvPr id="23" name="椭圆 22"/>
              <p:cNvSpPr/>
              <p:nvPr/>
            </p:nvSpPr>
            <p:spPr>
              <a:xfrm>
                <a:off x="3176814" y="2519744"/>
                <a:ext cx="3898141" cy="493093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grpSp>
        <p:sp>
          <p:nvSpPr>
            <p:cNvPr id="24" name="文本框 25"/>
            <p:cNvSpPr txBox="1"/>
            <p:nvPr/>
          </p:nvSpPr>
          <p:spPr>
            <a:xfrm>
              <a:off x="4165881" y="555977"/>
              <a:ext cx="973278" cy="923330"/>
            </a:xfrm>
            <a:prstGeom prst="rect">
              <a:avLst/>
            </a:prstGeom>
            <a:noFill/>
          </p:spPr>
          <p:txBody>
            <a:bodyPr wrap="square" rtlCol="0" anchor="ctr">
              <a:spAutoFit/>
            </a:bodyPr>
            <a:lstStyle/>
            <a:p>
              <a:pPr algn="ctr"/>
              <a:r>
                <a:rPr lang="en-US" altLang="zh-CN" sz="5400" b="1" dirty="0">
                  <a:solidFill>
                    <a:schemeClr val="tx1">
                      <a:lumMod val="85000"/>
                      <a:lumOff val="15000"/>
                    </a:schemeClr>
                  </a:solidFill>
                  <a:latin typeface="微软雅黑" panose="020B0503020204020204" pitchFamily="34" charset="-122"/>
                  <a:ea typeface="微软雅黑" panose="020B0503020204020204" pitchFamily="34" charset="-122"/>
                </a:rPr>
                <a:t>2</a:t>
              </a:r>
              <a:endParaRPr lang="zh-CN" altLang="en-US" sz="5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5369544" y="1203598"/>
            <a:ext cx="1008000" cy="1008000"/>
            <a:chOff x="4114752" y="479874"/>
            <a:chExt cx="1075537" cy="1075537"/>
          </a:xfrm>
        </p:grpSpPr>
        <p:grpSp>
          <p:nvGrpSpPr>
            <p:cNvPr id="37" name="组合 36"/>
            <p:cNvGrpSpPr/>
            <p:nvPr/>
          </p:nvGrpSpPr>
          <p:grpSpPr>
            <a:xfrm>
              <a:off x="4114752" y="479874"/>
              <a:ext cx="1075537" cy="1075537"/>
              <a:chOff x="3176814" y="2273198"/>
              <a:chExt cx="4093048" cy="5177482"/>
            </a:xfrm>
          </p:grpSpPr>
          <p:sp>
            <p:nvSpPr>
              <p:cNvPr id="39" name="椭圆 38"/>
              <p:cNvSpPr/>
              <p:nvPr/>
            </p:nvSpPr>
            <p:spPr>
              <a:xfrm>
                <a:off x="3176814" y="2273198"/>
                <a:ext cx="4093048" cy="5177482"/>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1016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sp>
            <p:nvSpPr>
              <p:cNvPr id="40" name="椭圆 39"/>
              <p:cNvSpPr/>
              <p:nvPr/>
            </p:nvSpPr>
            <p:spPr>
              <a:xfrm>
                <a:off x="3176814" y="2519744"/>
                <a:ext cx="3898141" cy="493093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grpSp>
        <p:sp>
          <p:nvSpPr>
            <p:cNvPr id="38" name="文本框 25"/>
            <p:cNvSpPr txBox="1"/>
            <p:nvPr/>
          </p:nvSpPr>
          <p:spPr>
            <a:xfrm>
              <a:off x="4165881" y="525045"/>
              <a:ext cx="973278" cy="985194"/>
            </a:xfrm>
            <a:prstGeom prst="rect">
              <a:avLst/>
            </a:prstGeom>
            <a:noFill/>
          </p:spPr>
          <p:txBody>
            <a:bodyPr wrap="square" rtlCol="0" anchor="ctr">
              <a:spAutoFit/>
            </a:bodyPr>
            <a:lstStyle/>
            <a:p>
              <a:pPr algn="ctr"/>
              <a:r>
                <a:rPr lang="en-US" altLang="zh-CN" sz="5400" b="1" dirty="0" smtClean="0">
                  <a:solidFill>
                    <a:schemeClr val="tx1">
                      <a:lumMod val="85000"/>
                      <a:lumOff val="15000"/>
                    </a:schemeClr>
                  </a:solidFill>
                  <a:latin typeface="微软雅黑" panose="020B0503020204020204" pitchFamily="34" charset="-122"/>
                  <a:ea typeface="微软雅黑" panose="020B0503020204020204" pitchFamily="34" charset="-122"/>
                </a:rPr>
                <a:t>0</a:t>
              </a:r>
              <a:endParaRPr lang="zh-CN" altLang="en-US" sz="5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555004" y="1203598"/>
            <a:ext cx="1008000" cy="1008000"/>
            <a:chOff x="4114752" y="479874"/>
            <a:chExt cx="1075537" cy="1075537"/>
          </a:xfrm>
        </p:grpSpPr>
        <p:grpSp>
          <p:nvGrpSpPr>
            <p:cNvPr id="42" name="组合 41"/>
            <p:cNvGrpSpPr/>
            <p:nvPr/>
          </p:nvGrpSpPr>
          <p:grpSpPr>
            <a:xfrm>
              <a:off x="4114752" y="479874"/>
              <a:ext cx="1075537" cy="1075537"/>
              <a:chOff x="3176814" y="2273198"/>
              <a:chExt cx="4093048" cy="5177482"/>
            </a:xfrm>
          </p:grpSpPr>
          <p:sp>
            <p:nvSpPr>
              <p:cNvPr id="44" name="椭圆 43"/>
              <p:cNvSpPr/>
              <p:nvPr/>
            </p:nvSpPr>
            <p:spPr>
              <a:xfrm>
                <a:off x="3176814" y="2273198"/>
                <a:ext cx="4093048" cy="5177482"/>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1016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sp>
            <p:nvSpPr>
              <p:cNvPr id="45" name="椭圆 44"/>
              <p:cNvSpPr/>
              <p:nvPr/>
            </p:nvSpPr>
            <p:spPr>
              <a:xfrm>
                <a:off x="3176814" y="2519744"/>
                <a:ext cx="3898141" cy="493093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grpSp>
        <p:sp>
          <p:nvSpPr>
            <p:cNvPr id="43" name="文本框 25"/>
            <p:cNvSpPr txBox="1"/>
            <p:nvPr/>
          </p:nvSpPr>
          <p:spPr>
            <a:xfrm>
              <a:off x="4165881" y="525045"/>
              <a:ext cx="973278" cy="985194"/>
            </a:xfrm>
            <a:prstGeom prst="rect">
              <a:avLst/>
            </a:prstGeom>
            <a:noFill/>
          </p:spPr>
          <p:txBody>
            <a:bodyPr wrap="square" rtlCol="0" anchor="ctr">
              <a:spAutoFit/>
            </a:bodyPr>
            <a:lstStyle/>
            <a:p>
              <a:pPr algn="ctr"/>
              <a:r>
                <a:rPr lang="en-US" altLang="zh-CN" sz="5400" b="1" dirty="0" smtClean="0">
                  <a:solidFill>
                    <a:schemeClr val="tx1">
                      <a:lumMod val="85000"/>
                      <a:lumOff val="15000"/>
                    </a:schemeClr>
                  </a:solidFill>
                  <a:latin typeface="微软雅黑" panose="020B0503020204020204" pitchFamily="34" charset="-122"/>
                  <a:ea typeface="微软雅黑" panose="020B0503020204020204" pitchFamily="34" charset="-122"/>
                </a:rPr>
                <a:t>1</a:t>
              </a:r>
              <a:endParaRPr lang="zh-CN" altLang="en-US" sz="5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740464" y="1203598"/>
            <a:ext cx="1008000" cy="1008000"/>
            <a:chOff x="4114752" y="479874"/>
            <a:chExt cx="1075537" cy="1075537"/>
          </a:xfrm>
        </p:grpSpPr>
        <p:grpSp>
          <p:nvGrpSpPr>
            <p:cNvPr id="47" name="组合 46"/>
            <p:cNvGrpSpPr/>
            <p:nvPr/>
          </p:nvGrpSpPr>
          <p:grpSpPr>
            <a:xfrm>
              <a:off x="4114752" y="479874"/>
              <a:ext cx="1075537" cy="1075537"/>
              <a:chOff x="3176814" y="2273198"/>
              <a:chExt cx="4093048" cy="5177482"/>
            </a:xfrm>
          </p:grpSpPr>
          <p:sp>
            <p:nvSpPr>
              <p:cNvPr id="49" name="椭圆 48"/>
              <p:cNvSpPr/>
              <p:nvPr/>
            </p:nvSpPr>
            <p:spPr>
              <a:xfrm>
                <a:off x="3176814" y="2273198"/>
                <a:ext cx="4093048" cy="5177482"/>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1016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sp>
            <p:nvSpPr>
              <p:cNvPr id="50" name="椭圆 49"/>
              <p:cNvSpPr/>
              <p:nvPr/>
            </p:nvSpPr>
            <p:spPr>
              <a:xfrm>
                <a:off x="3176814" y="2519744"/>
                <a:ext cx="3898141" cy="493093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tx1">
                      <a:lumMod val="85000"/>
                      <a:lumOff val="15000"/>
                    </a:schemeClr>
                  </a:solidFill>
                </a:endParaRPr>
              </a:p>
            </p:txBody>
          </p:sp>
        </p:grpSp>
        <p:sp>
          <p:nvSpPr>
            <p:cNvPr id="48" name="文本框 25"/>
            <p:cNvSpPr txBox="1"/>
            <p:nvPr/>
          </p:nvSpPr>
          <p:spPr>
            <a:xfrm>
              <a:off x="4165881" y="525744"/>
              <a:ext cx="973278" cy="983796"/>
            </a:xfrm>
            <a:prstGeom prst="rect">
              <a:avLst/>
            </a:prstGeom>
            <a:noFill/>
          </p:spPr>
          <p:txBody>
            <a:bodyPr wrap="square" rtlCol="0" anchor="ctr">
              <a:spAutoFit/>
            </a:bodyPr>
            <a:lstStyle/>
            <a:p>
              <a:pPr algn="ctr"/>
              <a:r>
                <a:rPr lang="en-US" altLang="zh-CN" sz="5400" b="1" dirty="0" smtClean="0">
                  <a:latin typeface="微软雅黑" panose="020B0503020204020204" pitchFamily="34" charset="-122"/>
                  <a:ea typeface="微软雅黑" panose="020B0503020204020204" pitchFamily="34" charset="-122"/>
                </a:rPr>
                <a:t>8</a:t>
              </a:r>
              <a:endParaRPr lang="en-US" altLang="zh-CN" sz="5400" b="1" dirty="0" smtClean="0">
                <a:latin typeface="微软雅黑" panose="020B0503020204020204" pitchFamily="34" charset="-122"/>
                <a:ea typeface="微软雅黑" panose="020B0503020204020204" pitchFamily="34" charset="-122"/>
              </a:endParaRPr>
            </a:p>
          </p:txBody>
        </p:sp>
      </p:grpSp>
      <p:pic>
        <p:nvPicPr>
          <p:cNvPr id="4" name="Wise Hand - Timeless.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756592" y="457353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ppt_w</p:attrName>
                                        </p:attrNameLst>
                                      </p:cBhvr>
                                      <p:tavLst>
                                        <p:tav tm="0">
                                          <p:val>
                                            <p:fltVal val="0"/>
                                          </p:val>
                                        </p:tav>
                                        <p:tav tm="100000">
                                          <p:val>
                                            <p:strVal val="#ppt_w"/>
                                          </p:val>
                                        </p:tav>
                                      </p:tavLst>
                                    </p:anim>
                                    <p:anim calcmode="lin" valueType="num">
                                      <p:cBhvr>
                                        <p:cTn id="31" dur="500" fill="hold"/>
                                        <p:tgtEl>
                                          <p:spTgt spid="36"/>
                                        </p:tgtEl>
                                        <p:attrNameLst>
                                          <p:attrName>ppt_h</p:attrName>
                                        </p:attrNameLst>
                                      </p:cBhvr>
                                      <p:tavLst>
                                        <p:tav tm="0">
                                          <p:val>
                                            <p:fltVal val="0"/>
                                          </p:val>
                                        </p:tav>
                                        <p:tav tm="100000">
                                          <p:val>
                                            <p:strVal val="#ppt_h"/>
                                          </p:val>
                                        </p:tav>
                                      </p:tavLst>
                                    </p:anim>
                                    <p:animEffect transition="in" filter="fade">
                                      <p:cBhvr>
                                        <p:cTn id="32" dur="500"/>
                                        <p:tgtEl>
                                          <p:spTgt spid="36"/>
                                        </p:tgtEl>
                                      </p:cBhvr>
                                    </p:animEffect>
                                  </p:childTnLst>
                                </p:cTn>
                              </p:par>
                              <p:par>
                                <p:cTn id="33" presetID="53" presetClass="entr" presetSubtype="16" fill="hold" nodeType="withEffect">
                                  <p:stCondLst>
                                    <p:cond delay="50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childTnLst>
                                </p:cTn>
                              </p:par>
                              <p:par>
                                <p:cTn id="38" presetID="53" presetClass="entr" presetSubtype="16" fill="hold" nodeType="withEffect">
                                  <p:stCondLst>
                                    <p:cond delay="75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fltVal val="0"/>
                                          </p:val>
                                        </p:tav>
                                        <p:tav tm="100000">
                                          <p:val>
                                            <p:strVal val="#ppt_w"/>
                                          </p:val>
                                        </p:tav>
                                      </p:tavLst>
                                    </p:anim>
                                    <p:anim calcmode="lin" valueType="num">
                                      <p:cBhvr>
                                        <p:cTn id="41" dur="500" fill="hold"/>
                                        <p:tgtEl>
                                          <p:spTgt spid="46"/>
                                        </p:tgtEl>
                                        <p:attrNameLst>
                                          <p:attrName>ppt_h</p:attrName>
                                        </p:attrNameLst>
                                      </p:cBhvr>
                                      <p:tavLst>
                                        <p:tav tm="0">
                                          <p:val>
                                            <p:fltVal val="0"/>
                                          </p:val>
                                        </p:tav>
                                        <p:tav tm="100000">
                                          <p:val>
                                            <p:strVal val="#ppt_h"/>
                                          </p:val>
                                        </p:tav>
                                      </p:tavLst>
                                    </p:anim>
                                    <p:animEffect transition="in" filter="fade">
                                      <p:cBhvr>
                                        <p:cTn id="42" dur="500"/>
                                        <p:tgtEl>
                                          <p:spTgt spid="46"/>
                                        </p:tgtEl>
                                      </p:cBhvr>
                                    </p:animEffect>
                                  </p:childTnLst>
                                </p:cTn>
                              </p:par>
                            </p:childTnLst>
                          </p:cTn>
                        </p:par>
                        <p:par>
                          <p:cTn id="43" fill="hold">
                            <p:stCondLst>
                              <p:cond delay="25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1"/>
                                        </p:tgtEl>
                                        <p:attrNameLst>
                                          <p:attrName>ppt_y</p:attrName>
                                        </p:attrNameLst>
                                      </p:cBhvr>
                                      <p:tavLst>
                                        <p:tav tm="0">
                                          <p:val>
                                            <p:strVal val="#ppt_y"/>
                                          </p:val>
                                        </p:tav>
                                        <p:tav tm="100000">
                                          <p:val>
                                            <p:strVal val="#ppt_y"/>
                                          </p:val>
                                        </p:tav>
                                      </p:tavLst>
                                    </p:anim>
                                    <p:anim calcmode="lin" valueType="num">
                                      <p:cBhvr>
                                        <p:cTn id="4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1"/>
                                        </p:tgtEl>
                                      </p:cBhvr>
                                    </p:animEffect>
                                  </p:childTnLst>
                                </p:cTn>
                              </p:par>
                            </p:childTnLst>
                          </p:cTn>
                        </p:par>
                        <p:par>
                          <p:cTn id="51" fill="hold">
                            <p:stCondLst>
                              <p:cond delay="4349"/>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par>
                          <p:cTn id="55" fill="hold">
                            <p:stCondLst>
                              <p:cond delay="4849"/>
                            </p:stCondLst>
                            <p:childTnLst>
                              <p:par>
                                <p:cTn id="56" presetID="53" presetClass="entr" presetSubtype="16"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childTnLst>
                          </p:cTn>
                        </p:par>
                        <p:par>
                          <p:cTn id="61" fill="hold">
                            <p:stCondLst>
                              <p:cond delay="5349"/>
                            </p:stCondLst>
                            <p:childTnLst>
                              <p:par>
                                <p:cTn id="62" presetID="31" presetClass="entr" presetSubtype="0" fill="hold" grpId="0" nodeType="afterEffect">
                                  <p:stCondLst>
                                    <p:cond delay="0"/>
                                  </p:stCondLst>
                                  <p:iterate type="lt">
                                    <p:tmPct val="10000"/>
                                  </p:iterate>
                                  <p:childTnLst>
                                    <p:set>
                                      <p:cBhvr>
                                        <p:cTn id="63" dur="1" fill="hold">
                                          <p:stCondLst>
                                            <p:cond delay="0"/>
                                          </p:stCondLst>
                                        </p:cTn>
                                        <p:tgtEl>
                                          <p:spTgt spid="14"/>
                                        </p:tgtEl>
                                        <p:attrNameLst>
                                          <p:attrName>style.visibility</p:attrName>
                                        </p:attrNameLst>
                                      </p:cBhvr>
                                      <p:to>
                                        <p:strVal val="visible"/>
                                      </p:to>
                                    </p:set>
                                    <p:anim calcmode="lin" valueType="num">
                                      <p:cBhvr>
                                        <p:cTn id="64" dur="1000" fill="hold"/>
                                        <p:tgtEl>
                                          <p:spTgt spid="14"/>
                                        </p:tgtEl>
                                        <p:attrNameLst>
                                          <p:attrName>ppt_w</p:attrName>
                                        </p:attrNameLst>
                                      </p:cBhvr>
                                      <p:tavLst>
                                        <p:tav tm="0">
                                          <p:val>
                                            <p:fltVal val="0"/>
                                          </p:val>
                                        </p:tav>
                                        <p:tav tm="100000">
                                          <p:val>
                                            <p:strVal val="#ppt_w"/>
                                          </p:val>
                                        </p:tav>
                                      </p:tavLst>
                                    </p:anim>
                                    <p:anim calcmode="lin" valueType="num">
                                      <p:cBhvr>
                                        <p:cTn id="65" dur="1000" fill="hold"/>
                                        <p:tgtEl>
                                          <p:spTgt spid="14"/>
                                        </p:tgtEl>
                                        <p:attrNameLst>
                                          <p:attrName>ppt_h</p:attrName>
                                        </p:attrNameLst>
                                      </p:cBhvr>
                                      <p:tavLst>
                                        <p:tav tm="0">
                                          <p:val>
                                            <p:fltVal val="0"/>
                                          </p:val>
                                        </p:tav>
                                        <p:tav tm="100000">
                                          <p:val>
                                            <p:strVal val="#ppt_h"/>
                                          </p:val>
                                        </p:tav>
                                      </p:tavLst>
                                    </p:anim>
                                    <p:anim calcmode="lin" valueType="num">
                                      <p:cBhvr>
                                        <p:cTn id="66" dur="1000" fill="hold"/>
                                        <p:tgtEl>
                                          <p:spTgt spid="14"/>
                                        </p:tgtEl>
                                        <p:attrNameLst>
                                          <p:attrName>style.rotation</p:attrName>
                                        </p:attrNameLst>
                                      </p:cBhvr>
                                      <p:tavLst>
                                        <p:tav tm="0">
                                          <p:val>
                                            <p:fltVal val="90"/>
                                          </p:val>
                                        </p:tav>
                                        <p:tav tm="100000">
                                          <p:val>
                                            <p:fltVal val="0"/>
                                          </p:val>
                                        </p:tav>
                                      </p:tavLst>
                                    </p:anim>
                                    <p:animEffect transition="in" filter="fade">
                                      <p:cBhvr>
                                        <p:cTn id="67" dur="1000"/>
                                        <p:tgtEl>
                                          <p:spTgt spid="14"/>
                                        </p:tgtEl>
                                      </p:cBhvr>
                                    </p:animEffect>
                                  </p:childTnLst>
                                </p:cTn>
                              </p:par>
                            </p:childTnLst>
                          </p:cTn>
                        </p:par>
                        <p:par>
                          <p:cTn id="68" fill="hold">
                            <p:stCondLst>
                              <p:cond delay="6949"/>
                            </p:stCondLst>
                            <p:childTnLst>
                              <p:par>
                                <p:cTn id="69" presetID="53" presetClass="entr" presetSubtype="16"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500" fill="hold"/>
                                        <p:tgtEl>
                                          <p:spTgt spid="15"/>
                                        </p:tgtEl>
                                        <p:attrNameLst>
                                          <p:attrName>ppt_w</p:attrName>
                                        </p:attrNameLst>
                                      </p:cBhvr>
                                      <p:tavLst>
                                        <p:tav tm="0">
                                          <p:val>
                                            <p:fltVal val="0"/>
                                          </p:val>
                                        </p:tav>
                                        <p:tav tm="100000">
                                          <p:val>
                                            <p:strVal val="#ppt_w"/>
                                          </p:val>
                                        </p:tav>
                                      </p:tavLst>
                                    </p:anim>
                                    <p:anim calcmode="lin" valueType="num">
                                      <p:cBhvr>
                                        <p:cTn id="72" dur="500" fill="hold"/>
                                        <p:tgtEl>
                                          <p:spTgt spid="15"/>
                                        </p:tgtEl>
                                        <p:attrNameLst>
                                          <p:attrName>ppt_h</p:attrName>
                                        </p:attrNameLst>
                                      </p:cBhvr>
                                      <p:tavLst>
                                        <p:tav tm="0">
                                          <p:val>
                                            <p:fltVal val="0"/>
                                          </p:val>
                                        </p:tav>
                                        <p:tav tm="100000">
                                          <p:val>
                                            <p:strVal val="#ppt_h"/>
                                          </p:val>
                                        </p:tav>
                                      </p:tavLst>
                                    </p:anim>
                                    <p:animEffect transition="in" filter="fade">
                                      <p:cBhvr>
                                        <p:cTn id="73" dur="500"/>
                                        <p:tgtEl>
                                          <p:spTgt spid="15"/>
                                        </p:tgtEl>
                                      </p:cBhvr>
                                    </p:animEffect>
                                  </p:childTnLst>
                                </p:cTn>
                              </p:par>
                            </p:childTnLst>
                          </p:cTn>
                        </p:par>
                        <p:par>
                          <p:cTn id="74" fill="hold">
                            <p:stCondLst>
                              <p:cond delay="7449"/>
                            </p:stCondLst>
                            <p:childTnLst>
                              <p:par>
                                <p:cTn id="75" presetID="31" presetClass="entr" presetSubtype="0" fill="hold" grpId="0" nodeType="afterEffect">
                                  <p:stCondLst>
                                    <p:cond delay="0"/>
                                  </p:stCondLst>
                                  <p:iterate type="lt">
                                    <p:tmPct val="10000"/>
                                  </p:iterate>
                                  <p:childTnLst>
                                    <p:set>
                                      <p:cBhvr>
                                        <p:cTn id="76" dur="1" fill="hold">
                                          <p:stCondLst>
                                            <p:cond delay="0"/>
                                          </p:stCondLst>
                                        </p:cTn>
                                        <p:tgtEl>
                                          <p:spTgt spid="16"/>
                                        </p:tgtEl>
                                        <p:attrNameLst>
                                          <p:attrName>style.visibility</p:attrName>
                                        </p:attrNameLst>
                                      </p:cBhvr>
                                      <p:to>
                                        <p:strVal val="visible"/>
                                      </p:to>
                                    </p:set>
                                    <p:anim calcmode="lin" valueType="num">
                                      <p:cBhvr>
                                        <p:cTn id="77" dur="1000" fill="hold"/>
                                        <p:tgtEl>
                                          <p:spTgt spid="16"/>
                                        </p:tgtEl>
                                        <p:attrNameLst>
                                          <p:attrName>ppt_w</p:attrName>
                                        </p:attrNameLst>
                                      </p:cBhvr>
                                      <p:tavLst>
                                        <p:tav tm="0">
                                          <p:val>
                                            <p:fltVal val="0"/>
                                          </p:val>
                                        </p:tav>
                                        <p:tav tm="100000">
                                          <p:val>
                                            <p:strVal val="#ppt_w"/>
                                          </p:val>
                                        </p:tav>
                                      </p:tavLst>
                                    </p:anim>
                                    <p:anim calcmode="lin" valueType="num">
                                      <p:cBhvr>
                                        <p:cTn id="78" dur="1000" fill="hold"/>
                                        <p:tgtEl>
                                          <p:spTgt spid="16"/>
                                        </p:tgtEl>
                                        <p:attrNameLst>
                                          <p:attrName>ppt_h</p:attrName>
                                        </p:attrNameLst>
                                      </p:cBhvr>
                                      <p:tavLst>
                                        <p:tav tm="0">
                                          <p:val>
                                            <p:fltVal val="0"/>
                                          </p:val>
                                        </p:tav>
                                        <p:tav tm="100000">
                                          <p:val>
                                            <p:strVal val="#ppt_h"/>
                                          </p:val>
                                        </p:tav>
                                      </p:tavLst>
                                    </p:anim>
                                    <p:anim calcmode="lin" valueType="num">
                                      <p:cBhvr>
                                        <p:cTn id="79" dur="1000" fill="hold"/>
                                        <p:tgtEl>
                                          <p:spTgt spid="16"/>
                                        </p:tgtEl>
                                        <p:attrNameLst>
                                          <p:attrName>style.rotation</p:attrName>
                                        </p:attrNameLst>
                                      </p:cBhvr>
                                      <p:tavLst>
                                        <p:tav tm="0">
                                          <p:val>
                                            <p:fltVal val="90"/>
                                          </p:val>
                                        </p:tav>
                                        <p:tav tm="100000">
                                          <p:val>
                                            <p:fltVal val="0"/>
                                          </p:val>
                                        </p:tav>
                                      </p:tavLst>
                                    </p:anim>
                                    <p:animEffect transition="in" filter="fade">
                                      <p:cBhvr>
                                        <p:cTn id="8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81" repeatCount="indefinite" fill="hold" display="0">
                  <p:stCondLst>
                    <p:cond delay="indefinite"/>
                  </p:stCondLst>
                  <p:endCondLst>
                    <p:cond evt="onStopAudio" delay="0">
                      <p:tgtEl>
                        <p:sldTgt/>
                      </p:tgtEl>
                    </p:cond>
                  </p:endCondLst>
                </p:cTn>
                <p:tgtEl>
                  <p:spTgt spid="4"/>
                </p:tgtEl>
              </p:cMediaNode>
            </p:audio>
          </p:childTnLst>
        </p:cTn>
      </p:par>
    </p:tnLst>
    <p:bldLst>
      <p:bldP spid="3" grpId="0" animBg="1"/>
      <p:bldP spid="11" grpId="0"/>
      <p:bldP spid="12" grpId="0"/>
      <p:bldP spid="13" grpId="0" animBg="1"/>
      <p:bldP spid="14" grpId="0"/>
      <p:bldP spid="15"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5143500"/>
          </a:xfrm>
          <a:prstGeom prst="rect">
            <a:avLst/>
          </a:prstGeom>
          <a:gradFill>
            <a:gsLst>
              <a:gs pos="28000">
                <a:schemeClr val="accent1">
                  <a:lumMod val="5000"/>
                  <a:lumOff val="95000"/>
                </a:schemeClr>
              </a:gs>
              <a:gs pos="85000">
                <a:schemeClr val="bg1">
                  <a:lumMod val="85000"/>
                </a:schemeClr>
              </a:gs>
              <a:gs pos="100000">
                <a:schemeClr val="bg1">
                  <a:lumMod val="75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99592" y="4112721"/>
            <a:ext cx="7344816" cy="8844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99592" y="1131590"/>
            <a:ext cx="7344816" cy="298113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797914" y="1266895"/>
            <a:ext cx="1548172" cy="584775"/>
          </a:xfrm>
          <a:prstGeom prst="rect">
            <a:avLst/>
          </a:prstGeom>
          <a:noFill/>
        </p:spPr>
        <p:txBody>
          <a:bodyPr wrap="square" rtlCol="0">
            <a:spAutoFit/>
          </a:bodyPr>
          <a:lstStyle/>
          <a:p>
            <a:pPr lvl="0" algn="ctr"/>
            <a:r>
              <a:rPr lang="zh-CN" altLang="en-US" sz="3200" b="1" spc="600" dirty="0" smtClean="0">
                <a:solidFill>
                  <a:schemeClr val="bg1"/>
                </a:solidFill>
                <a:latin typeface="微软雅黑" panose="020B0503020204020204" pitchFamily="34" charset="-122"/>
                <a:ea typeface="微软雅黑" panose="020B0503020204020204" pitchFamily="34" charset="-122"/>
              </a:rPr>
              <a:t>综 述</a:t>
            </a:r>
            <a:endParaRPr lang="zh-CN" altLang="en-US" sz="3200" b="1" spc="6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044000" y="1890114"/>
            <a:ext cx="7056000" cy="1569642"/>
          </a:xfrm>
          <a:prstGeom prst="rect">
            <a:avLst/>
          </a:prstGeom>
        </p:spPr>
        <p:txBody>
          <a:bodyPr wrap="square" lIns="91424" tIns="45711" rIns="91424" bIns="45711">
            <a:spAutoFit/>
          </a:bodyPr>
          <a:lstStyle/>
          <a:p>
            <a:pPr indent="457200">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年终总结是记录人们对一年来的工作学习进行回顾和分析，从中找出经验和教训，引出规律性认识，以指导今后工作和实践活动的一种应用文体叫做年终总结。年终总结首先要对工作情况进行概述，然后总结自己的优缺点和从过去工作中得到的经验教训，最后要写明对今后工作的打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2500"/>
                            </p:stCondLst>
                            <p:childTnLst>
                              <p:par>
                                <p:cTn id="19" presetID="42" presetClass="entr" presetSubtype="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8"/>
          <p:cNvSpPr/>
          <p:nvPr/>
        </p:nvSpPr>
        <p:spPr>
          <a:xfrm>
            <a:off x="0" y="0"/>
            <a:ext cx="9144000" cy="5143500"/>
          </a:xfrm>
          <a:custGeom>
            <a:avLst/>
            <a:gdLst/>
            <a:ahLst/>
            <a:cxnLst/>
            <a:rect l="l" t="t" r="r" b="b"/>
            <a:pathLst>
              <a:path w="9144000" h="5143500">
                <a:moveTo>
                  <a:pt x="108000" y="105750"/>
                </a:moveTo>
                <a:lnTo>
                  <a:pt x="108000" y="5037750"/>
                </a:lnTo>
                <a:lnTo>
                  <a:pt x="4572000" y="5037750"/>
                </a:lnTo>
                <a:lnTo>
                  <a:pt x="9036000" y="5037750"/>
                </a:lnTo>
                <a:lnTo>
                  <a:pt x="9036000" y="105750"/>
                </a:lnTo>
                <a:lnTo>
                  <a:pt x="4572000" y="105750"/>
                </a:lnTo>
                <a:close/>
                <a:moveTo>
                  <a:pt x="0" y="0"/>
                </a:moveTo>
                <a:lnTo>
                  <a:pt x="4572000" y="0"/>
                </a:lnTo>
                <a:lnTo>
                  <a:pt x="9144000" y="0"/>
                </a:lnTo>
                <a:lnTo>
                  <a:pt x="9144000" y="5143500"/>
                </a:lnTo>
                <a:lnTo>
                  <a:pt x="4572000" y="5143500"/>
                </a:lnTo>
                <a:lnTo>
                  <a:pt x="0" y="51435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133725" y="45268"/>
            <a:ext cx="2876550" cy="792000"/>
          </a:xfrm>
          <a:custGeom>
            <a:avLst/>
            <a:gdLst>
              <a:gd name="connsiteX0" fmla="*/ 0 w 2476500"/>
              <a:gd name="connsiteY0" fmla="*/ 0 h 906463"/>
              <a:gd name="connsiteX1" fmla="*/ 2476500 w 2476500"/>
              <a:gd name="connsiteY1" fmla="*/ 0 h 906463"/>
              <a:gd name="connsiteX2" fmla="*/ 2476500 w 2476500"/>
              <a:gd name="connsiteY2" fmla="*/ 679847 h 906463"/>
              <a:gd name="connsiteX3" fmla="*/ 1238250 w 2476500"/>
              <a:gd name="connsiteY3" fmla="*/ 906463 h 906463"/>
              <a:gd name="connsiteX4" fmla="*/ 0 w 2476500"/>
              <a:gd name="connsiteY4" fmla="*/ 679847 h 906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0" h="906463">
                <a:moveTo>
                  <a:pt x="0" y="0"/>
                </a:moveTo>
                <a:lnTo>
                  <a:pt x="2476500" y="0"/>
                </a:lnTo>
                <a:lnTo>
                  <a:pt x="2476500" y="679847"/>
                </a:lnTo>
                <a:lnTo>
                  <a:pt x="1238250" y="906463"/>
                </a:lnTo>
                <a:lnTo>
                  <a:pt x="0" y="679847"/>
                </a:lnTo>
                <a:close/>
              </a:path>
            </a:pathLst>
          </a:custGeom>
          <a:solidFill>
            <a:schemeClr val="bg1">
              <a:lumMod val="8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altLang="zh-CN" sz="2800" kern="0" dirty="0">
              <a:solidFill>
                <a:srgbClr val="FFFFFF"/>
              </a:solidFill>
              <a:latin typeface="Tempus Sans ITC" panose="04020404030D07020202"/>
              <a:ea typeface="幼圆" panose="02010509060101010101" charset="-122"/>
            </a:endParaRPr>
          </a:p>
        </p:txBody>
      </p:sp>
      <p:sp>
        <p:nvSpPr>
          <p:cNvPr id="4" name="任意多边形 3"/>
          <p:cNvSpPr/>
          <p:nvPr/>
        </p:nvSpPr>
        <p:spPr>
          <a:xfrm>
            <a:off x="3133725" y="0"/>
            <a:ext cx="2876550" cy="726281"/>
          </a:xfrm>
          <a:custGeom>
            <a:avLst/>
            <a:gdLst>
              <a:gd name="connsiteX0" fmla="*/ 0 w 2476500"/>
              <a:gd name="connsiteY0" fmla="*/ 0 h 906463"/>
              <a:gd name="connsiteX1" fmla="*/ 2476500 w 2476500"/>
              <a:gd name="connsiteY1" fmla="*/ 0 h 906463"/>
              <a:gd name="connsiteX2" fmla="*/ 2476500 w 2476500"/>
              <a:gd name="connsiteY2" fmla="*/ 679847 h 906463"/>
              <a:gd name="connsiteX3" fmla="*/ 1238250 w 2476500"/>
              <a:gd name="connsiteY3" fmla="*/ 906463 h 906463"/>
              <a:gd name="connsiteX4" fmla="*/ 0 w 2476500"/>
              <a:gd name="connsiteY4" fmla="*/ 679847 h 906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0" h="906463">
                <a:moveTo>
                  <a:pt x="0" y="0"/>
                </a:moveTo>
                <a:lnTo>
                  <a:pt x="2476500" y="0"/>
                </a:lnTo>
                <a:lnTo>
                  <a:pt x="2476500" y="679847"/>
                </a:lnTo>
                <a:lnTo>
                  <a:pt x="1238250" y="906463"/>
                </a:lnTo>
                <a:lnTo>
                  <a:pt x="0" y="679847"/>
                </a:lnTo>
                <a:close/>
              </a:path>
            </a:pathLst>
          </a:custGeom>
          <a:solidFill>
            <a:srgbClr val="0070C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en-US" altLang="zh-CN" sz="2800" kern="0" dirty="0">
              <a:solidFill>
                <a:srgbClr val="FFFFFF"/>
              </a:solidFill>
              <a:latin typeface="Tempus Sans ITC" panose="04020404030D07020202"/>
              <a:ea typeface="幼圆" panose="02010509060101010101" charset="-122"/>
            </a:endParaRPr>
          </a:p>
        </p:txBody>
      </p:sp>
      <p:sp>
        <p:nvSpPr>
          <p:cNvPr id="5" name="Rectangle 4"/>
          <p:cNvSpPr>
            <a:spLocks noChangeArrowheads="1"/>
          </p:cNvSpPr>
          <p:nvPr/>
        </p:nvSpPr>
        <p:spPr bwMode="auto">
          <a:xfrm>
            <a:off x="2446338" y="1339841"/>
            <a:ext cx="4251325" cy="490846"/>
          </a:xfrm>
          <a:prstGeom prst="rect">
            <a:avLst/>
          </a:prstGeom>
          <a:noFill/>
          <a:ln w="3175">
            <a:solidFill>
              <a:schemeClr val="bg1">
                <a:lumMod val="6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endParaRPr lang="zh-CN" altLang="en-US" kern="0" smtClean="0">
              <a:solidFill>
                <a:srgbClr val="FFFFFF"/>
              </a:solidFill>
            </a:endParaRPr>
          </a:p>
        </p:txBody>
      </p:sp>
      <p:sp>
        <p:nvSpPr>
          <p:cNvPr id="6" name="AutoShape 8"/>
          <p:cNvSpPr>
            <a:spLocks noChangeArrowheads="1"/>
          </p:cNvSpPr>
          <p:nvPr/>
        </p:nvSpPr>
        <p:spPr bwMode="auto">
          <a:xfrm>
            <a:off x="2693988" y="1203598"/>
            <a:ext cx="3757613" cy="444186"/>
          </a:xfrm>
          <a:prstGeom prst="roundRect">
            <a:avLst>
              <a:gd name="adj" fmla="val 11718"/>
            </a:avLst>
          </a:prstGeom>
          <a:solidFill>
            <a:srgbClr val="0070C0"/>
          </a:solidFill>
          <a:ln>
            <a:noFill/>
          </a:ln>
        </p:spPr>
        <p:txBody>
          <a:bodyPr wrap="none" lIns="72000" tIns="0" rIns="72000" bIns="36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01</a:t>
            </a:r>
            <a:r>
              <a:rPr lang="en-US" altLang="zh-CN" kern="0" dirty="0" smtClean="0">
                <a:solidFill>
                  <a:srgbClr val="FFFFFF"/>
                </a:solidFill>
                <a:latin typeface="微软雅黑" panose="020B0503020204020204" pitchFamily="34" charset="-122"/>
                <a:ea typeface="微软雅黑" panose="020B0503020204020204" pitchFamily="34" charset="-122"/>
              </a:rPr>
              <a:t>  </a:t>
            </a:r>
            <a:r>
              <a:rPr lang="zh-CN" altLang="en-US" kern="0" dirty="0" smtClean="0">
                <a:solidFill>
                  <a:srgbClr val="FFFFFF"/>
                </a:solidFill>
                <a:latin typeface="微软雅黑" panose="020B0503020204020204" pitchFamily="34" charset="-122"/>
                <a:ea typeface="微软雅黑" panose="020B0503020204020204" pitchFamily="34" charset="-122"/>
              </a:rPr>
              <a:t>请在此处输入您的文本</a:t>
            </a:r>
            <a:endParaRPr lang="zh-CN" altLang="en-US" kern="0" dirty="0" smtClean="0">
              <a:solidFill>
                <a:srgbClr val="FFFFFF"/>
              </a:solidFill>
              <a:latin typeface="微软雅黑" panose="020B0503020204020204" pitchFamily="34" charset="-122"/>
              <a:ea typeface="微软雅黑" panose="020B0503020204020204" pitchFamily="34" charset="-122"/>
            </a:endParaRPr>
          </a:p>
        </p:txBody>
      </p:sp>
      <p:sp>
        <p:nvSpPr>
          <p:cNvPr id="7" name="Rectangle 10"/>
          <p:cNvSpPr>
            <a:spLocks noChangeArrowheads="1"/>
          </p:cNvSpPr>
          <p:nvPr/>
        </p:nvSpPr>
        <p:spPr bwMode="auto">
          <a:xfrm>
            <a:off x="2446338" y="2256208"/>
            <a:ext cx="4251325" cy="488979"/>
          </a:xfrm>
          <a:prstGeom prst="rect">
            <a:avLst/>
          </a:prstGeom>
          <a:noFill/>
          <a:ln w="3175">
            <a:solidFill>
              <a:schemeClr val="bg1">
                <a:lumMod val="6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endParaRPr lang="zh-CN" altLang="en-US" kern="0" smtClean="0">
              <a:solidFill>
                <a:srgbClr val="FFFFFF"/>
              </a:solidFill>
            </a:endParaRPr>
          </a:p>
        </p:txBody>
      </p:sp>
      <p:sp>
        <p:nvSpPr>
          <p:cNvPr id="8" name="AutoShape 11"/>
          <p:cNvSpPr>
            <a:spLocks noChangeArrowheads="1"/>
          </p:cNvSpPr>
          <p:nvPr/>
        </p:nvSpPr>
        <p:spPr bwMode="auto">
          <a:xfrm>
            <a:off x="2693988" y="2119965"/>
            <a:ext cx="3757613" cy="446054"/>
          </a:xfrm>
          <a:prstGeom prst="roundRect">
            <a:avLst>
              <a:gd name="adj" fmla="val 11718"/>
            </a:avLst>
          </a:prstGeom>
          <a:solidFill>
            <a:srgbClr val="0070C0"/>
          </a:solidFill>
          <a:ln>
            <a:noFill/>
          </a:ln>
        </p:spPr>
        <p:txBody>
          <a:bodyPr wrap="none" lIns="72000" tIns="0" rIns="72000" bIns="36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b="1" kern="0" smtClean="0">
                <a:solidFill>
                  <a:srgbClr val="FFFFFF"/>
                </a:solidFill>
                <a:latin typeface="微软雅黑" panose="020B0503020204020204" pitchFamily="34" charset="-122"/>
                <a:ea typeface="微软雅黑" panose="020B0503020204020204" pitchFamily="34" charset="-122"/>
              </a:rPr>
              <a:t>02</a:t>
            </a:r>
            <a:r>
              <a:rPr lang="en-US" altLang="zh-CN" kern="0" smtClean="0">
                <a:solidFill>
                  <a:srgbClr val="FFFFFF"/>
                </a:solidFill>
                <a:latin typeface="微软雅黑" panose="020B0503020204020204" pitchFamily="34" charset="-122"/>
                <a:ea typeface="微软雅黑" panose="020B0503020204020204" pitchFamily="34" charset="-122"/>
              </a:rPr>
              <a:t>  </a:t>
            </a:r>
            <a:r>
              <a:rPr lang="zh-CN" altLang="en-US" kern="0" smtClean="0">
                <a:solidFill>
                  <a:srgbClr val="FFFFFF"/>
                </a:solidFill>
                <a:latin typeface="微软雅黑" panose="020B0503020204020204" pitchFamily="34" charset="-122"/>
                <a:ea typeface="微软雅黑" panose="020B0503020204020204" pitchFamily="34" charset="-122"/>
              </a:rPr>
              <a:t>请</a:t>
            </a:r>
            <a:r>
              <a:rPr lang="zh-CN" altLang="en-US" kern="0" dirty="0" smtClean="0">
                <a:solidFill>
                  <a:srgbClr val="FFFFFF"/>
                </a:solidFill>
                <a:latin typeface="微软雅黑" panose="020B0503020204020204" pitchFamily="34" charset="-122"/>
                <a:ea typeface="微软雅黑" panose="020B0503020204020204" pitchFamily="34" charset="-122"/>
              </a:rPr>
              <a:t>在此处输入您的文本</a:t>
            </a:r>
            <a:endParaRPr lang="zh-CN" altLang="en-US" kern="0" dirty="0" smtClean="0">
              <a:solidFill>
                <a:srgbClr val="FFFFFF"/>
              </a:solidFill>
              <a:latin typeface="微软雅黑" panose="020B0503020204020204" pitchFamily="34" charset="-122"/>
              <a:ea typeface="微软雅黑" panose="020B0503020204020204" pitchFamily="34" charset="-122"/>
            </a:endParaRPr>
          </a:p>
        </p:txBody>
      </p:sp>
      <p:sp>
        <p:nvSpPr>
          <p:cNvPr id="9" name="Rectangle 13"/>
          <p:cNvSpPr>
            <a:spLocks noChangeArrowheads="1"/>
          </p:cNvSpPr>
          <p:nvPr/>
        </p:nvSpPr>
        <p:spPr bwMode="auto">
          <a:xfrm>
            <a:off x="2446338" y="3040066"/>
            <a:ext cx="4251325" cy="488979"/>
          </a:xfrm>
          <a:prstGeom prst="rect">
            <a:avLst/>
          </a:prstGeom>
          <a:noFill/>
          <a:ln w="3175">
            <a:solidFill>
              <a:schemeClr val="bg1">
                <a:lumMod val="6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endParaRPr lang="zh-CN" altLang="en-US" kern="0" smtClean="0">
              <a:solidFill>
                <a:srgbClr val="FFFFFF"/>
              </a:solidFill>
            </a:endParaRPr>
          </a:p>
        </p:txBody>
      </p:sp>
      <p:sp>
        <p:nvSpPr>
          <p:cNvPr id="10" name="AutoShape 14"/>
          <p:cNvSpPr>
            <a:spLocks noChangeArrowheads="1"/>
          </p:cNvSpPr>
          <p:nvPr/>
        </p:nvSpPr>
        <p:spPr bwMode="auto">
          <a:xfrm>
            <a:off x="2689225" y="2903823"/>
            <a:ext cx="3757612" cy="446054"/>
          </a:xfrm>
          <a:prstGeom prst="roundRect">
            <a:avLst>
              <a:gd name="adj" fmla="val 11718"/>
            </a:avLst>
          </a:prstGeom>
          <a:solidFill>
            <a:srgbClr val="0070C0"/>
          </a:solidFill>
          <a:ln>
            <a:noFill/>
          </a:ln>
        </p:spPr>
        <p:txBody>
          <a:bodyPr wrap="none" lIns="72000" tIns="0" rIns="72000" bIns="36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b="1" kern="0" smtClean="0">
                <a:solidFill>
                  <a:srgbClr val="FFFFFF"/>
                </a:solidFill>
                <a:latin typeface="微软雅黑" panose="020B0503020204020204" pitchFamily="34" charset="-122"/>
                <a:ea typeface="微软雅黑" panose="020B0503020204020204" pitchFamily="34" charset="-122"/>
              </a:rPr>
              <a:t>03</a:t>
            </a:r>
            <a:r>
              <a:rPr lang="en-US" altLang="zh-CN" kern="0" smtClean="0">
                <a:solidFill>
                  <a:srgbClr val="FFFFFF"/>
                </a:solidFill>
                <a:latin typeface="微软雅黑" panose="020B0503020204020204" pitchFamily="34" charset="-122"/>
                <a:ea typeface="微软雅黑" panose="020B0503020204020204" pitchFamily="34" charset="-122"/>
              </a:rPr>
              <a:t>  </a:t>
            </a:r>
            <a:r>
              <a:rPr lang="zh-CN" altLang="en-US" kern="0" smtClean="0">
                <a:solidFill>
                  <a:srgbClr val="FFFFFF"/>
                </a:solidFill>
                <a:latin typeface="微软雅黑" panose="020B0503020204020204" pitchFamily="34" charset="-122"/>
                <a:ea typeface="微软雅黑" panose="020B0503020204020204" pitchFamily="34" charset="-122"/>
              </a:rPr>
              <a:t>请</a:t>
            </a:r>
            <a:r>
              <a:rPr lang="zh-CN" altLang="en-US" kern="0" dirty="0" smtClean="0">
                <a:solidFill>
                  <a:srgbClr val="FFFFFF"/>
                </a:solidFill>
                <a:latin typeface="微软雅黑" panose="020B0503020204020204" pitchFamily="34" charset="-122"/>
                <a:ea typeface="微软雅黑" panose="020B0503020204020204" pitchFamily="34" charset="-122"/>
              </a:rPr>
              <a:t>在此处输入您的文本</a:t>
            </a:r>
            <a:endParaRPr lang="zh-CN" altLang="en-US" kern="0" dirty="0" smtClean="0">
              <a:solidFill>
                <a:srgbClr val="FFFFFF"/>
              </a:solidFill>
              <a:latin typeface="微软雅黑" panose="020B0503020204020204" pitchFamily="34" charset="-122"/>
              <a:ea typeface="微软雅黑" panose="020B0503020204020204" pitchFamily="34" charset="-122"/>
            </a:endParaRPr>
          </a:p>
        </p:txBody>
      </p:sp>
      <p:sp>
        <p:nvSpPr>
          <p:cNvPr id="11" name="Rectangle 16"/>
          <p:cNvSpPr>
            <a:spLocks noChangeArrowheads="1"/>
          </p:cNvSpPr>
          <p:nvPr/>
        </p:nvSpPr>
        <p:spPr bwMode="auto">
          <a:xfrm>
            <a:off x="2446338" y="3846319"/>
            <a:ext cx="4251325" cy="488979"/>
          </a:xfrm>
          <a:prstGeom prst="rect">
            <a:avLst/>
          </a:prstGeom>
          <a:noFill/>
          <a:ln w="3175">
            <a:solidFill>
              <a:schemeClr val="bg1">
                <a:lumMod val="6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endParaRPr lang="zh-CN" altLang="en-US" kern="0" smtClean="0">
              <a:solidFill>
                <a:srgbClr val="FFFFFF"/>
              </a:solidFill>
            </a:endParaRPr>
          </a:p>
        </p:txBody>
      </p:sp>
      <p:sp>
        <p:nvSpPr>
          <p:cNvPr id="12" name="AutoShape 17"/>
          <p:cNvSpPr>
            <a:spLocks noChangeArrowheads="1"/>
          </p:cNvSpPr>
          <p:nvPr/>
        </p:nvSpPr>
        <p:spPr bwMode="auto">
          <a:xfrm>
            <a:off x="2689225" y="3710076"/>
            <a:ext cx="3757612" cy="446054"/>
          </a:xfrm>
          <a:prstGeom prst="roundRect">
            <a:avLst>
              <a:gd name="adj" fmla="val 11718"/>
            </a:avLst>
          </a:prstGeom>
          <a:solidFill>
            <a:srgbClr val="0070C0"/>
          </a:solidFill>
          <a:ln>
            <a:noFill/>
          </a:ln>
        </p:spPr>
        <p:txBody>
          <a:bodyPr wrap="none" lIns="72000" tIns="0" rIns="72000" bIns="36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b="1" kern="0" smtClean="0">
                <a:solidFill>
                  <a:srgbClr val="FFFFFF"/>
                </a:solidFill>
                <a:latin typeface="微软雅黑" panose="020B0503020204020204" pitchFamily="34" charset="-122"/>
                <a:ea typeface="微软雅黑" panose="020B0503020204020204" pitchFamily="34" charset="-122"/>
              </a:rPr>
              <a:t>04</a:t>
            </a:r>
            <a:r>
              <a:rPr lang="en-US" altLang="zh-CN" kern="0" smtClean="0">
                <a:solidFill>
                  <a:srgbClr val="FFFFFF"/>
                </a:solidFill>
                <a:latin typeface="微软雅黑" panose="020B0503020204020204" pitchFamily="34" charset="-122"/>
                <a:ea typeface="微软雅黑" panose="020B0503020204020204" pitchFamily="34" charset="-122"/>
              </a:rPr>
              <a:t>  </a:t>
            </a:r>
            <a:r>
              <a:rPr lang="zh-CN" altLang="en-US" kern="0" smtClean="0">
                <a:solidFill>
                  <a:srgbClr val="FFFFFF"/>
                </a:solidFill>
                <a:latin typeface="微软雅黑" panose="020B0503020204020204" pitchFamily="34" charset="-122"/>
                <a:ea typeface="微软雅黑" panose="020B0503020204020204" pitchFamily="34" charset="-122"/>
              </a:rPr>
              <a:t>请</a:t>
            </a:r>
            <a:r>
              <a:rPr lang="zh-CN" altLang="en-US" kern="0" dirty="0" smtClean="0">
                <a:solidFill>
                  <a:srgbClr val="FFFFFF"/>
                </a:solidFill>
                <a:latin typeface="微软雅黑" panose="020B0503020204020204" pitchFamily="34" charset="-122"/>
                <a:ea typeface="微软雅黑" panose="020B0503020204020204" pitchFamily="34" charset="-122"/>
              </a:rPr>
              <a:t>在此处输入您的文本</a:t>
            </a:r>
            <a:endParaRPr lang="zh-CN" altLang="en-US" kern="0" dirty="0" smtClean="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707167" y="41253"/>
            <a:ext cx="1729667" cy="470141"/>
          </a:xfrm>
          <a:prstGeom prst="rect">
            <a:avLst/>
          </a:prstGeom>
          <a:noFill/>
        </p:spPr>
        <p:txBody>
          <a:bodyPr wrap="square" lIns="99834" tIns="49917" rIns="99834" bIns="49917" rtlCol="0">
            <a:spAutoFit/>
          </a:bodyPr>
          <a:lstStyle/>
          <a:p>
            <a:pPr algn="ctr"/>
            <a:r>
              <a:rPr lang="zh-CN" altLang="en-US" sz="2400" b="1" spc="300" dirty="0">
                <a:solidFill>
                  <a:schemeClr val="bg1"/>
                </a:solidFill>
                <a:latin typeface="微软雅黑" panose="020B0503020204020204" pitchFamily="34" charset="-122"/>
                <a:ea typeface="微软雅黑" panose="020B0503020204020204" pitchFamily="34" charset="-122"/>
              </a:rPr>
              <a:t>目录页</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25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275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3250"/>
                            </p:stCondLst>
                            <p:childTnLst>
                              <p:par>
                                <p:cTn id="36" presetID="22" presetClass="entr" presetSubtype="8" fill="hold" grpId="0" nodeType="afterEffect">
                                  <p:stCondLst>
                                    <p:cond delay="25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par>
                          <p:cTn id="45" fill="hold">
                            <p:stCondLst>
                              <p:cond delay="4500"/>
                            </p:stCondLst>
                            <p:childTnLst>
                              <p:par>
                                <p:cTn id="46" presetID="22" presetClass="entr" presetSubtype="8" fill="hold" grpId="0" nodeType="afterEffect">
                                  <p:stCondLst>
                                    <p:cond delay="25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par>
                          <p:cTn id="49" fill="hold">
                            <p:stCondLst>
                              <p:cond delay="5250"/>
                            </p:stCondLst>
                            <p:childTnLst>
                              <p:par>
                                <p:cTn id="50" presetID="53" presetClass="entr" presetSubtype="16"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par>
                          <p:cTn id="55" fill="hold">
                            <p:stCondLst>
                              <p:cond delay="5750"/>
                            </p:stCondLst>
                            <p:childTnLst>
                              <p:par>
                                <p:cTn id="56" presetID="22" presetClass="entr" presetSubtype="8" fill="hold" grpId="0" nodeType="afterEffect">
                                  <p:stCondLst>
                                    <p:cond delay="25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梯形 2"/>
          <p:cNvSpPr/>
          <p:nvPr/>
        </p:nvSpPr>
        <p:spPr>
          <a:xfrm>
            <a:off x="2674800" y="1859626"/>
            <a:ext cx="1170000" cy="216024"/>
          </a:xfrm>
          <a:prstGeom prst="trapezoid">
            <a:avLst>
              <a:gd name="adj" fmla="val 4043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09800" y="1990792"/>
            <a:ext cx="6934200" cy="1257117"/>
          </a:xfrm>
          <a:prstGeom prst="rect">
            <a:avLst/>
          </a:prstGeom>
          <a:solidFill>
            <a:schemeClr val="bg1">
              <a:lumMod val="95000"/>
            </a:schemeClr>
          </a:solidFill>
          <a:ln w="12700" cap="flat" cmpd="sng" algn="ctr">
            <a:noFill/>
            <a:prstDash val="solid"/>
            <a:miter lim="800000"/>
          </a:ln>
          <a:effectLst/>
        </p:spPr>
        <p:txBody>
          <a:bodyPr lIns="1116000" tIns="0" bIns="36000" anchor="ctr"/>
          <a:lstStyle/>
          <a:p>
            <a:pPr algn="just" eaLnBrk="1" fontAlgn="auto" hangingPunct="1">
              <a:spcBef>
                <a:spcPts val="0"/>
              </a:spcBef>
              <a:spcAft>
                <a:spcPts val="0"/>
              </a:spcAft>
              <a:defRPr/>
            </a:pPr>
            <a:endParaRPr lang="zh-CN" altLang="en-US" sz="3600" b="1" dirty="0">
              <a:solidFill>
                <a:schemeClr val="accent1">
                  <a:lumMod val="75000"/>
                </a:schemeClr>
              </a:solidFill>
              <a:latin typeface="华文中宋" panose="02010600040101010101" pitchFamily="2" charset="-122"/>
              <a:ea typeface="华文中宋" panose="02010600040101010101" pitchFamily="2" charset="-122"/>
              <a:cs typeface="+mj-cs"/>
            </a:endParaRPr>
          </a:p>
        </p:txBody>
      </p:sp>
      <p:sp>
        <p:nvSpPr>
          <p:cNvPr id="5" name="任意多边形 8"/>
          <p:cNvSpPr/>
          <p:nvPr/>
        </p:nvSpPr>
        <p:spPr bwMode="auto">
          <a:xfrm>
            <a:off x="2763665" y="1859626"/>
            <a:ext cx="993775" cy="1011237"/>
          </a:xfrm>
          <a:custGeom>
            <a:avLst/>
            <a:gdLst>
              <a:gd name="T0" fmla="*/ 0 w 993531"/>
              <a:gd name="T1" fmla="*/ 0 h 1011115"/>
              <a:gd name="T2" fmla="*/ 993775 w 993531"/>
              <a:gd name="T3" fmla="*/ 0 h 1011115"/>
              <a:gd name="T4" fmla="*/ 496888 w 993531"/>
              <a:gd name="T5" fmla="*/ 1011237 h 1011115"/>
              <a:gd name="T6" fmla="*/ 0 60000 65536"/>
              <a:gd name="T7" fmla="*/ 0 60000 65536"/>
              <a:gd name="T8" fmla="*/ 0 60000 65536"/>
              <a:gd name="T9" fmla="*/ 0 w 993531"/>
              <a:gd name="T10" fmla="*/ 0 h 1011115"/>
              <a:gd name="T11" fmla="*/ 993531 w 993531"/>
              <a:gd name="T12" fmla="*/ 1011115 h 1011115"/>
            </a:gdLst>
            <a:ahLst/>
            <a:cxnLst>
              <a:cxn ang="T6">
                <a:pos x="T0" y="T1"/>
              </a:cxn>
              <a:cxn ang="T7">
                <a:pos x="T2" y="T3"/>
              </a:cxn>
              <a:cxn ang="T8">
                <a:pos x="T4" y="T5"/>
              </a:cxn>
            </a:cxnLst>
            <a:rect l="T9" t="T10" r="T11" b="T12"/>
            <a:pathLst>
              <a:path w="993531" h="1011115">
                <a:moveTo>
                  <a:pt x="0" y="0"/>
                </a:moveTo>
                <a:lnTo>
                  <a:pt x="993531" y="0"/>
                </a:lnTo>
                <a:lnTo>
                  <a:pt x="496766" y="1011115"/>
                </a:lnTo>
                <a:lnTo>
                  <a:pt x="0" y="0"/>
                </a:lnTo>
                <a:close/>
              </a:path>
            </a:pathLst>
          </a:custGeom>
          <a:solidFill>
            <a:schemeClr val="tx1">
              <a:lumMod val="75000"/>
              <a:lumOff val="25000"/>
            </a:schemeClr>
          </a:solidFill>
          <a:ln w="12700" algn="ctr">
            <a:noFill/>
            <a:miter lim="800000"/>
          </a:ln>
        </p:spPr>
        <p:txBody>
          <a:bodyPr tIns="0" bIns="360000" anchor="ctr"/>
          <a:lstStyle/>
          <a:p>
            <a:pPr algn="ctr" eaLnBrk="1" hangingPunct="1">
              <a:spcBef>
                <a:spcPts val="2400"/>
              </a:spcBef>
              <a:buClr>
                <a:schemeClr val="accent1"/>
              </a:buClr>
              <a:buSzPct val="60000"/>
            </a:pPr>
            <a:r>
              <a:rPr lang="en-US" altLang="zh-CN" sz="24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6" name="文本框 10"/>
          <p:cNvSpPr txBox="1">
            <a:spLocks noChangeArrowheads="1"/>
          </p:cNvSpPr>
          <p:nvPr/>
        </p:nvSpPr>
        <p:spPr bwMode="auto">
          <a:xfrm>
            <a:off x="3550667" y="3279402"/>
            <a:ext cx="5197797" cy="732508"/>
          </a:xfrm>
          <a:prstGeom prst="rect">
            <a:avLst/>
          </a:prstGeom>
          <a:noFill/>
          <a:ln w="9525">
            <a:noFill/>
            <a:miter lim="800000"/>
          </a:ln>
        </p:spPr>
        <p:txBody>
          <a:bodyPr wrap="square">
            <a:spAutoFit/>
          </a:bodyPr>
          <a:lstStyle/>
          <a:p>
            <a:pPr eaLnBrk="1" hangingPunct="1">
              <a:lnSpc>
                <a:spcPct val="130000"/>
              </a:lnSpc>
            </a:pPr>
            <a:r>
              <a:rPr lang="zh-CN" altLang="en-US" sz="1600" dirty="0" smtClean="0">
                <a:solidFill>
                  <a:schemeClr val="bg1"/>
                </a:solidFill>
                <a:latin typeface="微软雅黑" panose="020B0503020204020204" pitchFamily="34" charset="-122"/>
                <a:ea typeface="微软雅黑" panose="020B0503020204020204" pitchFamily="34" charset="-122"/>
              </a:rPr>
              <a:t>此处添加或多或少的文字对第一部分的整体内容进行简单的说明，也可以添加小标题。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923928" y="2293415"/>
            <a:ext cx="3852000" cy="646331"/>
          </a:xfrm>
          <a:prstGeom prst="rect">
            <a:avLst/>
          </a:prstGeom>
        </p:spPr>
        <p:txBody>
          <a:bodyPr wrap="none">
            <a:spAutoFit/>
          </a:bodyPr>
          <a:lstStyle/>
          <a:p>
            <a:r>
              <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rPr>
              <a:t>本年年度工作概况</a:t>
            </a:r>
            <a:endPar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MH_Other_1"/>
          <p:cNvSpPr/>
          <p:nvPr>
            <p:custDataLst>
              <p:tags r:id="rId1"/>
            </p:custDataLst>
          </p:nvPr>
        </p:nvSpPr>
        <p:spPr>
          <a:xfrm>
            <a:off x="1169988" y="1859632"/>
            <a:ext cx="1520825" cy="749300"/>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solidFill>
                  <a:srgbClr val="FFFFFF"/>
                </a:solidFill>
              </a:rPr>
              <a:t>01</a:t>
            </a:r>
            <a:endParaRPr lang="zh-CN" altLang="en-US" sz="3200" b="1" dirty="0">
              <a:solidFill>
                <a:srgbClr val="FFFFFF"/>
              </a:solidFill>
            </a:endParaRPr>
          </a:p>
        </p:txBody>
      </p:sp>
      <p:pic>
        <p:nvPicPr>
          <p:cNvPr id="11" name="MH_Other_2"/>
          <p:cNvPicPr/>
          <p:nvPr>
            <p:custDataLst>
              <p:tags r:id="rId2"/>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669925" y="1859632"/>
            <a:ext cx="252095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Other_4"/>
          <p:cNvSpPr/>
          <p:nvPr>
            <p:custDataLst>
              <p:tags r:id="rId4"/>
            </p:custDataLst>
          </p:nvPr>
        </p:nvSpPr>
        <p:spPr>
          <a:xfrm>
            <a:off x="3811588" y="1859632"/>
            <a:ext cx="1520825" cy="749300"/>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solidFill>
                  <a:srgbClr val="FFFFFF"/>
                </a:solidFill>
              </a:rPr>
              <a:t>02</a:t>
            </a:r>
            <a:endParaRPr lang="zh-CN" altLang="en-US" sz="3200" b="1" dirty="0">
              <a:solidFill>
                <a:srgbClr val="FFFFFF"/>
              </a:solidFill>
            </a:endParaRPr>
          </a:p>
        </p:txBody>
      </p:sp>
      <p:pic>
        <p:nvPicPr>
          <p:cNvPr id="13" name="MH_Other_5"/>
          <p:cNvPicPr/>
          <p:nvPr>
            <p:custDataLst>
              <p:tags r:id="rId5"/>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3311525" y="1859632"/>
            <a:ext cx="252095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H_Other_7"/>
          <p:cNvSpPr/>
          <p:nvPr>
            <p:custDataLst>
              <p:tags r:id="rId6"/>
            </p:custDataLst>
          </p:nvPr>
        </p:nvSpPr>
        <p:spPr>
          <a:xfrm>
            <a:off x="6453188" y="1859632"/>
            <a:ext cx="1520825" cy="749300"/>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b="1" dirty="0">
                <a:solidFill>
                  <a:srgbClr val="FFFFFF"/>
                </a:solidFill>
              </a:rPr>
              <a:t>03</a:t>
            </a:r>
            <a:endParaRPr lang="zh-CN" altLang="en-US" sz="3200" b="1" dirty="0">
              <a:solidFill>
                <a:srgbClr val="FFFFFF"/>
              </a:solidFill>
            </a:endParaRPr>
          </a:p>
        </p:txBody>
      </p:sp>
      <p:pic>
        <p:nvPicPr>
          <p:cNvPr id="15" name="MH_Other_8"/>
          <p:cNvPicPr/>
          <p:nvPr>
            <p:custDataLst>
              <p:tags r:id="rId7"/>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a:off x="5953125" y="1859632"/>
            <a:ext cx="252095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H_SubTitle_4"/>
          <p:cNvSpPr/>
          <p:nvPr>
            <p:custDataLst>
              <p:tags r:id="rId8"/>
            </p:custDataLst>
          </p:nvPr>
        </p:nvSpPr>
        <p:spPr>
          <a:xfrm>
            <a:off x="787946" y="2859782"/>
            <a:ext cx="2271886" cy="1296144"/>
          </a:xfrm>
          <a:prstGeom prst="rect">
            <a:avLst/>
          </a:prstGeom>
        </p:spPr>
        <p:txBody>
          <a:bodyPr anchor="ctr"/>
          <a:lstStyle/>
          <a:p>
            <a:pPr lvl="0" algn="ctr">
              <a:lnSpc>
                <a:spcPct val="150000"/>
              </a:lnSpc>
              <a:spcBef>
                <a:spcPct val="0"/>
              </a:spcBef>
            </a:pPr>
            <a:r>
              <a:rPr lang="zh-CN" altLang="en-US" sz="1400" b="1" dirty="0" smtClean="0">
                <a:solidFill>
                  <a:srgbClr val="005A9E"/>
                </a:solidFill>
                <a:latin typeface="微软雅黑" panose="020B0503020204020204" pitchFamily="34" charset="-122"/>
                <a:ea typeface="微软雅黑" panose="020B0503020204020204" pitchFamily="34" charset="-122"/>
              </a:rPr>
              <a:t>添加文本</a:t>
            </a:r>
            <a:endParaRPr lang="en-US" altLang="zh-CN" sz="1400" b="1" dirty="0" smtClean="0">
              <a:solidFill>
                <a:srgbClr val="005A9E"/>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添加</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适当的文字</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，最好</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不要超过</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MH_SubTitle_4"/>
          <p:cNvSpPr/>
          <p:nvPr>
            <p:custDataLst>
              <p:tags r:id="rId9"/>
            </p:custDataLst>
          </p:nvPr>
        </p:nvSpPr>
        <p:spPr>
          <a:xfrm>
            <a:off x="3436057" y="2859782"/>
            <a:ext cx="2271886" cy="1296144"/>
          </a:xfrm>
          <a:prstGeom prst="rect">
            <a:avLst/>
          </a:prstGeom>
        </p:spPr>
        <p:txBody>
          <a:bodyPr anchor="ctr"/>
          <a:lstStyle/>
          <a:p>
            <a:pPr lvl="0" algn="ctr">
              <a:lnSpc>
                <a:spcPct val="150000"/>
              </a:lnSpc>
              <a:spcBef>
                <a:spcPct val="0"/>
              </a:spcBef>
            </a:pPr>
            <a:r>
              <a:rPr lang="zh-CN" altLang="en-US" sz="1400" b="1" dirty="0" smtClean="0">
                <a:solidFill>
                  <a:srgbClr val="005A9E"/>
                </a:solidFill>
                <a:latin typeface="微软雅黑" panose="020B0503020204020204" pitchFamily="34" charset="-122"/>
                <a:ea typeface="微软雅黑" panose="020B0503020204020204" pitchFamily="34" charset="-122"/>
              </a:rPr>
              <a:t>添加文本</a:t>
            </a:r>
            <a:endParaRPr lang="en-US" altLang="zh-CN" sz="1400" b="1" dirty="0" smtClean="0">
              <a:solidFill>
                <a:srgbClr val="005A9E"/>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添加</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适当的文字</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，最好</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不要超过</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MH_SubTitle_4"/>
          <p:cNvSpPr/>
          <p:nvPr>
            <p:custDataLst>
              <p:tags r:id="rId10"/>
            </p:custDataLst>
          </p:nvPr>
        </p:nvSpPr>
        <p:spPr>
          <a:xfrm>
            <a:off x="6077657" y="2859782"/>
            <a:ext cx="2271886" cy="1296144"/>
          </a:xfrm>
          <a:prstGeom prst="rect">
            <a:avLst/>
          </a:prstGeom>
        </p:spPr>
        <p:txBody>
          <a:bodyPr anchor="ctr"/>
          <a:lstStyle/>
          <a:p>
            <a:pPr lvl="0" algn="ctr">
              <a:lnSpc>
                <a:spcPct val="150000"/>
              </a:lnSpc>
              <a:spcBef>
                <a:spcPct val="0"/>
              </a:spcBef>
            </a:pPr>
            <a:r>
              <a:rPr lang="zh-CN" altLang="en-US" sz="1400" b="1" dirty="0" smtClean="0">
                <a:solidFill>
                  <a:srgbClr val="005A9E"/>
                </a:solidFill>
                <a:latin typeface="微软雅黑" panose="020B0503020204020204" pitchFamily="34" charset="-122"/>
                <a:ea typeface="微软雅黑" panose="020B0503020204020204" pitchFamily="34" charset="-122"/>
              </a:rPr>
              <a:t>添加文本</a:t>
            </a:r>
            <a:endParaRPr lang="en-US" altLang="zh-CN" sz="1400" b="1" dirty="0" smtClean="0">
              <a:solidFill>
                <a:srgbClr val="005A9E"/>
              </a:solidFill>
              <a:latin typeface="微软雅黑" panose="020B0503020204020204" pitchFamily="34" charset="-122"/>
              <a:ea typeface="微软雅黑" panose="020B0503020204020204" pitchFamily="34" charset="-122"/>
            </a:endParaRPr>
          </a:p>
          <a:p>
            <a:pPr lvl="0" algn="ctr">
              <a:lnSpc>
                <a:spcPct val="150000"/>
              </a:lnSpc>
              <a:spcBef>
                <a:spcPct val="0"/>
              </a:spcBef>
            </a:pP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添加</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适当的文字</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，最好</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不要超过</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添加适当的文字，最好不要超过</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字</a:t>
            </a:r>
            <a:endParaRPr lang="en-GB" altLang="zh-CN" sz="12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1+#ppt_w/2"/>
                                          </p:val>
                                        </p:tav>
                                        <p:tav tm="100000">
                                          <p:val>
                                            <p:strVal val="#ppt_x"/>
                                          </p:val>
                                        </p:tav>
                                      </p:tavLst>
                                    </p:anim>
                                    <p:anim calcmode="lin" valueType="num">
                                      <p:cBhvr additive="base">
                                        <p:cTn id="49" dur="500" fill="hold"/>
                                        <p:tgtEl>
                                          <p:spTgt spid="15"/>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2" grpId="0" animBg="1"/>
      <p:bldP spid="14" grpId="0" animBg="1"/>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834186" y="1203598"/>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29263" y="1268759"/>
            <a:ext cx="2015999" cy="138167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158631" y="3212975"/>
            <a:ext cx="2015999" cy="138167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 Box 10"/>
          <p:cNvSpPr txBox="1">
            <a:spLocks noChangeArrowheads="1"/>
          </p:cNvSpPr>
          <p:nvPr/>
        </p:nvSpPr>
        <p:spPr bwMode="auto">
          <a:xfrm>
            <a:off x="3315954" y="1556792"/>
            <a:ext cx="5040000" cy="1086798"/>
          </a:xfrm>
          <a:prstGeom prst="rect">
            <a:avLst/>
          </a:prstGeom>
          <a:noFill/>
          <a:ln w="9525">
            <a:noFill/>
            <a:miter lim="800000"/>
          </a:ln>
        </p:spPr>
        <p:txBody>
          <a:bodyPr wrap="square" lIns="45720" tIns="22860" rIns="45720" bIns="22860">
            <a:noAutofit/>
          </a:bodyPr>
          <a:lstStyle/>
          <a:p>
            <a:pPr lvl="0">
              <a:lnSpc>
                <a:spcPct val="150000"/>
              </a:lnSpc>
              <a:defRPr/>
            </a:pP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根据</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字</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字</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字</a:t>
            </a:r>
            <a:endPar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5" name="Text Box 10"/>
          <p:cNvSpPr txBox="1">
            <a:spLocks noChangeArrowheads="1"/>
          </p:cNvSpPr>
          <p:nvPr/>
        </p:nvSpPr>
        <p:spPr bwMode="auto">
          <a:xfrm>
            <a:off x="788047" y="3574080"/>
            <a:ext cx="5040000" cy="1020572"/>
          </a:xfrm>
          <a:prstGeom prst="rect">
            <a:avLst/>
          </a:prstGeom>
          <a:noFill/>
          <a:ln w="9525">
            <a:noFill/>
            <a:miter lim="800000"/>
          </a:ln>
        </p:spPr>
        <p:txBody>
          <a:bodyPr wrap="square" lIns="45720" tIns="22860" rIns="45720" bIns="22860">
            <a:noAutofit/>
          </a:bodyPr>
          <a:lstStyle/>
          <a:p>
            <a:pPr lvl="0" algn="r">
              <a:lnSpc>
                <a:spcPct val="150000"/>
              </a:lnSpc>
              <a:defRP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字</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字</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字</a:t>
            </a:r>
            <a:endPar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6" name="矩形 15"/>
          <p:cNvSpPr/>
          <p:nvPr/>
        </p:nvSpPr>
        <p:spPr>
          <a:xfrm>
            <a:off x="3311036" y="1247680"/>
            <a:ext cx="1005403" cy="362792"/>
          </a:xfrm>
          <a:prstGeom prst="rect">
            <a:avLst/>
          </a:prstGeom>
        </p:spPr>
        <p:txBody>
          <a:bodyPr wrap="none">
            <a:spAutoFit/>
          </a:bodyPr>
          <a:lstStyle/>
          <a:p>
            <a:pPr lvl="0" algn="r">
              <a:lnSpc>
                <a:spcPct val="120000"/>
              </a:lnSpc>
              <a:defRPr/>
            </a:pPr>
            <a:r>
              <a:rPr lang="zh-CN" altLang="en-US" sz="1600" b="1" dirty="0">
                <a:solidFill>
                  <a:srgbClr val="005A9E"/>
                </a:solidFill>
                <a:latin typeface="微软雅黑" panose="020B0503020204020204" pitchFamily="34" charset="-122"/>
                <a:ea typeface="微软雅黑" panose="020B0503020204020204" pitchFamily="34" charset="-122"/>
              </a:rPr>
              <a:t>添加标题</a:t>
            </a:r>
            <a:endParaRPr lang="en-US" altLang="zh-CN" sz="1600" b="1" dirty="0">
              <a:solidFill>
                <a:srgbClr val="005A9E"/>
              </a:solidFill>
              <a:latin typeface="微软雅黑" panose="020B0503020204020204" pitchFamily="34" charset="-122"/>
              <a:ea typeface="微软雅黑" panose="020B0503020204020204" pitchFamily="34" charset="-122"/>
            </a:endParaRPr>
          </a:p>
        </p:txBody>
      </p:sp>
      <p:sp>
        <p:nvSpPr>
          <p:cNvPr id="17" name="矩形 16"/>
          <p:cNvSpPr/>
          <p:nvPr/>
        </p:nvSpPr>
        <p:spPr>
          <a:xfrm>
            <a:off x="4822644" y="3238099"/>
            <a:ext cx="1005403" cy="362792"/>
          </a:xfrm>
          <a:prstGeom prst="rect">
            <a:avLst/>
          </a:prstGeom>
        </p:spPr>
        <p:txBody>
          <a:bodyPr wrap="none">
            <a:spAutoFit/>
          </a:bodyPr>
          <a:lstStyle/>
          <a:p>
            <a:pPr lvl="0" algn="r">
              <a:lnSpc>
                <a:spcPct val="120000"/>
              </a:lnSpc>
              <a:defRPr/>
            </a:pPr>
            <a:r>
              <a:rPr lang="zh-CN" altLang="en-US" sz="1600" b="1" dirty="0">
                <a:solidFill>
                  <a:srgbClr val="005A9E"/>
                </a:solidFill>
                <a:latin typeface="微软雅黑" panose="020B0503020204020204" pitchFamily="34" charset="-122"/>
                <a:ea typeface="微软雅黑" panose="020B0503020204020204" pitchFamily="34" charset="-122"/>
              </a:rPr>
              <a:t>添加标题</a:t>
            </a:r>
            <a:endParaRPr lang="en-US" altLang="zh-CN" sz="1600" b="1" dirty="0">
              <a:solidFill>
                <a:srgbClr val="005A9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2500"/>
                            </p:stCondLst>
                            <p:childTnLst>
                              <p:par>
                                <p:cTn id="36" presetID="31"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0" fill="hold"/>
                                        <p:tgtEl>
                                          <p:spTgt spid="12"/>
                                        </p:tgtEl>
                                        <p:attrNameLst>
                                          <p:attrName>ppt_w</p:attrName>
                                        </p:attrNameLst>
                                      </p:cBhvr>
                                      <p:tavLst>
                                        <p:tav tm="0">
                                          <p:val>
                                            <p:fltVal val="0"/>
                                          </p:val>
                                        </p:tav>
                                        <p:tav tm="100000">
                                          <p:val>
                                            <p:strVal val="#ppt_w"/>
                                          </p:val>
                                        </p:tav>
                                      </p:tavLst>
                                    </p:anim>
                                    <p:anim calcmode="lin" valueType="num">
                                      <p:cBhvr>
                                        <p:cTn id="39" dur="1000" fill="hold"/>
                                        <p:tgtEl>
                                          <p:spTgt spid="12"/>
                                        </p:tgtEl>
                                        <p:attrNameLst>
                                          <p:attrName>ppt_h</p:attrName>
                                        </p:attrNameLst>
                                      </p:cBhvr>
                                      <p:tavLst>
                                        <p:tav tm="0">
                                          <p:val>
                                            <p:fltVal val="0"/>
                                          </p:val>
                                        </p:tav>
                                        <p:tav tm="100000">
                                          <p:val>
                                            <p:strVal val="#ppt_h"/>
                                          </p:val>
                                        </p:tav>
                                      </p:tavLst>
                                    </p:anim>
                                    <p:anim calcmode="lin" valueType="num">
                                      <p:cBhvr>
                                        <p:cTn id="40" dur="1000" fill="hold"/>
                                        <p:tgtEl>
                                          <p:spTgt spid="12"/>
                                        </p:tgtEl>
                                        <p:attrNameLst>
                                          <p:attrName>style.rotation</p:attrName>
                                        </p:attrNameLst>
                                      </p:cBhvr>
                                      <p:tavLst>
                                        <p:tav tm="0">
                                          <p:val>
                                            <p:fltVal val="90"/>
                                          </p:val>
                                        </p:tav>
                                        <p:tav tm="100000">
                                          <p:val>
                                            <p:fltVal val="0"/>
                                          </p:val>
                                        </p:tav>
                                      </p:tavLst>
                                    </p:anim>
                                    <p:animEffect transition="in" filter="fade">
                                      <p:cBhvr>
                                        <p:cTn id="41" dur="1000"/>
                                        <p:tgtEl>
                                          <p:spTgt spid="12"/>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000" fill="hold"/>
                                        <p:tgtEl>
                                          <p:spTgt spid="13"/>
                                        </p:tgtEl>
                                        <p:attrNameLst>
                                          <p:attrName>ppt_w</p:attrName>
                                        </p:attrNameLst>
                                      </p:cBhvr>
                                      <p:tavLst>
                                        <p:tav tm="0">
                                          <p:val>
                                            <p:fltVal val="0"/>
                                          </p:val>
                                        </p:tav>
                                        <p:tav tm="100000">
                                          <p:val>
                                            <p:strVal val="#ppt_w"/>
                                          </p:val>
                                        </p:tav>
                                      </p:tavLst>
                                    </p:anim>
                                    <p:anim calcmode="lin" valueType="num">
                                      <p:cBhvr>
                                        <p:cTn id="45" dur="1000" fill="hold"/>
                                        <p:tgtEl>
                                          <p:spTgt spid="13"/>
                                        </p:tgtEl>
                                        <p:attrNameLst>
                                          <p:attrName>ppt_h</p:attrName>
                                        </p:attrNameLst>
                                      </p:cBhvr>
                                      <p:tavLst>
                                        <p:tav tm="0">
                                          <p:val>
                                            <p:fltVal val="0"/>
                                          </p:val>
                                        </p:tav>
                                        <p:tav tm="100000">
                                          <p:val>
                                            <p:strVal val="#ppt_h"/>
                                          </p:val>
                                        </p:tav>
                                      </p:tavLst>
                                    </p:anim>
                                    <p:anim calcmode="lin" valueType="num">
                                      <p:cBhvr>
                                        <p:cTn id="46" dur="1000" fill="hold"/>
                                        <p:tgtEl>
                                          <p:spTgt spid="13"/>
                                        </p:tgtEl>
                                        <p:attrNameLst>
                                          <p:attrName>style.rotation</p:attrName>
                                        </p:attrNameLst>
                                      </p:cBhvr>
                                      <p:tavLst>
                                        <p:tav tm="0">
                                          <p:val>
                                            <p:fltVal val="90"/>
                                          </p:val>
                                        </p:tav>
                                        <p:tav tm="100000">
                                          <p:val>
                                            <p:fltVal val="0"/>
                                          </p:val>
                                        </p:tav>
                                      </p:tavLst>
                                    </p:anim>
                                    <p:animEffect transition="in" filter="fade">
                                      <p:cBhvr>
                                        <p:cTn id="47" dur="1000"/>
                                        <p:tgtEl>
                                          <p:spTgt spid="13"/>
                                        </p:tgtEl>
                                      </p:cBhvr>
                                    </p:animEffect>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right)">
                                      <p:cBhvr>
                                        <p:cTn id="51" dur="500"/>
                                        <p:tgtEl>
                                          <p:spTgt spid="17"/>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right)">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任意多边形 9"/>
          <p:cNvSpPr/>
          <p:nvPr/>
        </p:nvSpPr>
        <p:spPr>
          <a:xfrm>
            <a:off x="386544" y="3079265"/>
            <a:ext cx="3183323" cy="151898"/>
          </a:xfrm>
          <a:custGeom>
            <a:avLst/>
            <a:gdLst>
              <a:gd name="connsiteX0" fmla="*/ 0 w 3721100"/>
              <a:gd name="connsiteY0" fmla="*/ 101600 h 193715"/>
              <a:gd name="connsiteX1" fmla="*/ 2463800 w 3721100"/>
              <a:gd name="connsiteY1" fmla="*/ 190500 h 193715"/>
              <a:gd name="connsiteX2" fmla="*/ 3721100 w 3721100"/>
              <a:gd name="connsiteY2" fmla="*/ 0 h 193715"/>
              <a:gd name="connsiteX0-1" fmla="*/ 0 w 3721100"/>
              <a:gd name="connsiteY0-2" fmla="*/ 101600 h 193715"/>
              <a:gd name="connsiteX1-3" fmla="*/ 2463800 w 3721100"/>
              <a:gd name="connsiteY1-4" fmla="*/ 190500 h 193715"/>
              <a:gd name="connsiteX2-5" fmla="*/ 3721100 w 3721100"/>
              <a:gd name="connsiteY2-6" fmla="*/ 0 h 193715"/>
              <a:gd name="connsiteX0-7" fmla="*/ 0 w 3721100"/>
              <a:gd name="connsiteY0-8" fmla="*/ 101600 h 159057"/>
              <a:gd name="connsiteX1-9" fmla="*/ 1638300 w 3721100"/>
              <a:gd name="connsiteY1-10" fmla="*/ 152400 h 159057"/>
              <a:gd name="connsiteX2-11" fmla="*/ 3721100 w 3721100"/>
              <a:gd name="connsiteY2-12" fmla="*/ 0 h 159057"/>
              <a:gd name="connsiteX0-13" fmla="*/ 0 w 3759200"/>
              <a:gd name="connsiteY0-14" fmla="*/ 76200 h 154960"/>
              <a:gd name="connsiteX1-15" fmla="*/ 1676400 w 3759200"/>
              <a:gd name="connsiteY1-16" fmla="*/ 152400 h 154960"/>
              <a:gd name="connsiteX2-17" fmla="*/ 3759200 w 3759200"/>
              <a:gd name="connsiteY2-18" fmla="*/ 0 h 154960"/>
              <a:gd name="connsiteX0-19" fmla="*/ 0 w 3759200"/>
              <a:gd name="connsiteY0-20" fmla="*/ 76200 h 107454"/>
              <a:gd name="connsiteX1-21" fmla="*/ 2044700 w 3759200"/>
              <a:gd name="connsiteY1-22" fmla="*/ 88900 h 107454"/>
              <a:gd name="connsiteX2-23" fmla="*/ 3759200 w 3759200"/>
              <a:gd name="connsiteY2-24" fmla="*/ 0 h 107454"/>
              <a:gd name="connsiteX0-25" fmla="*/ 0 w 3759200"/>
              <a:gd name="connsiteY0-26" fmla="*/ 76200 h 179488"/>
              <a:gd name="connsiteX1-27" fmla="*/ 2070100 w 3759200"/>
              <a:gd name="connsiteY1-28" fmla="*/ 177800 h 179488"/>
              <a:gd name="connsiteX2-29" fmla="*/ 3759200 w 3759200"/>
              <a:gd name="connsiteY2-30" fmla="*/ 0 h 179488"/>
            </a:gdLst>
            <a:ahLst/>
            <a:cxnLst>
              <a:cxn ang="0">
                <a:pos x="connsiteX0-1" y="connsiteY0-2"/>
              </a:cxn>
              <a:cxn ang="0">
                <a:pos x="connsiteX1-3" y="connsiteY1-4"/>
              </a:cxn>
              <a:cxn ang="0">
                <a:pos x="connsiteX2-5" y="connsiteY2-6"/>
              </a:cxn>
            </a:cxnLst>
            <a:rect l="l" t="t" r="r" b="b"/>
            <a:pathLst>
              <a:path w="3759200" h="179488">
                <a:moveTo>
                  <a:pt x="0" y="76200"/>
                </a:moveTo>
                <a:cubicBezTo>
                  <a:pt x="921808" y="129116"/>
                  <a:pt x="1443567" y="190500"/>
                  <a:pt x="2070100" y="177800"/>
                </a:cubicBezTo>
                <a:cubicBezTo>
                  <a:pt x="2696633" y="165100"/>
                  <a:pt x="3440641" y="86783"/>
                  <a:pt x="3759200" y="0"/>
                </a:cubicBezTo>
              </a:path>
            </a:pathLst>
          </a:custGeom>
          <a:noFill/>
          <a:ln w="12700" cmpd="sng">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p>
        </p:txBody>
      </p:sp>
      <p:sp>
        <p:nvSpPr>
          <p:cNvPr id="11" name="任意多边形 10"/>
          <p:cNvSpPr/>
          <p:nvPr/>
        </p:nvSpPr>
        <p:spPr>
          <a:xfrm>
            <a:off x="386544" y="1670516"/>
            <a:ext cx="2763898" cy="1505533"/>
          </a:xfrm>
          <a:custGeom>
            <a:avLst/>
            <a:gdLst>
              <a:gd name="connsiteX0" fmla="*/ 0 w 3225800"/>
              <a:gd name="connsiteY0" fmla="*/ 1816100 h 1816100"/>
              <a:gd name="connsiteX1" fmla="*/ 1727200 w 3225800"/>
              <a:gd name="connsiteY1" fmla="*/ 1270000 h 1816100"/>
              <a:gd name="connsiteX2" fmla="*/ 3225800 w 3225800"/>
              <a:gd name="connsiteY2" fmla="*/ 0 h 1816100"/>
              <a:gd name="connsiteX0-1" fmla="*/ 0 w 3263900"/>
              <a:gd name="connsiteY0-2" fmla="*/ 1778000 h 1778000"/>
              <a:gd name="connsiteX1-3" fmla="*/ 1765300 w 3263900"/>
              <a:gd name="connsiteY1-4" fmla="*/ 1270000 h 1778000"/>
              <a:gd name="connsiteX2-5" fmla="*/ 3263900 w 3263900"/>
              <a:gd name="connsiteY2-6" fmla="*/ 0 h 1778000"/>
              <a:gd name="connsiteX0-7" fmla="*/ 0 w 3263900"/>
              <a:gd name="connsiteY0-8" fmla="*/ 1778000 h 1778000"/>
              <a:gd name="connsiteX1-9" fmla="*/ 2235200 w 3263900"/>
              <a:gd name="connsiteY1-10" fmla="*/ 1041400 h 1778000"/>
              <a:gd name="connsiteX2-11" fmla="*/ 3263900 w 3263900"/>
              <a:gd name="connsiteY2-12" fmla="*/ 0 h 1778000"/>
              <a:gd name="connsiteX0-13" fmla="*/ 0 w 3263900"/>
              <a:gd name="connsiteY0-14" fmla="*/ 1778000 h 1778000"/>
              <a:gd name="connsiteX1-15" fmla="*/ 2235200 w 3263900"/>
              <a:gd name="connsiteY1-16" fmla="*/ 1041400 h 1778000"/>
              <a:gd name="connsiteX2-17" fmla="*/ 3263900 w 3263900"/>
              <a:gd name="connsiteY2-18" fmla="*/ 0 h 1778000"/>
              <a:gd name="connsiteX0-19" fmla="*/ 0 w 3263900"/>
              <a:gd name="connsiteY0-20" fmla="*/ 1778000 h 1778000"/>
              <a:gd name="connsiteX1-21" fmla="*/ 2044700 w 3263900"/>
              <a:gd name="connsiteY1-22" fmla="*/ 1130300 h 1778000"/>
              <a:gd name="connsiteX2-23" fmla="*/ 3263900 w 3263900"/>
              <a:gd name="connsiteY2-24" fmla="*/ 0 h 1778000"/>
              <a:gd name="connsiteX0-25" fmla="*/ 0 w 3263900"/>
              <a:gd name="connsiteY0-26" fmla="*/ 1778000 h 1778000"/>
              <a:gd name="connsiteX1-27" fmla="*/ 2197100 w 3263900"/>
              <a:gd name="connsiteY1-28" fmla="*/ 901700 h 1778000"/>
              <a:gd name="connsiteX2-29" fmla="*/ 3263900 w 3263900"/>
              <a:gd name="connsiteY2-30" fmla="*/ 0 h 1778000"/>
              <a:gd name="connsiteX0-31" fmla="*/ 0 w 3263900"/>
              <a:gd name="connsiteY0-32" fmla="*/ 1778000 h 1778000"/>
              <a:gd name="connsiteX1-33" fmla="*/ 2159000 w 3263900"/>
              <a:gd name="connsiteY1-34" fmla="*/ 952500 h 1778000"/>
              <a:gd name="connsiteX2-35" fmla="*/ 3263900 w 3263900"/>
              <a:gd name="connsiteY2-36" fmla="*/ 0 h 1778000"/>
              <a:gd name="connsiteX0-37" fmla="*/ 0 w 3263900"/>
              <a:gd name="connsiteY0-38" fmla="*/ 1778000 h 1778000"/>
              <a:gd name="connsiteX1-39" fmla="*/ 2070100 w 3263900"/>
              <a:gd name="connsiteY1-40" fmla="*/ 1016000 h 1778000"/>
              <a:gd name="connsiteX2-41" fmla="*/ 3263900 w 3263900"/>
              <a:gd name="connsiteY2-42" fmla="*/ 0 h 1778000"/>
              <a:gd name="connsiteX0-43" fmla="*/ 0 w 3263900"/>
              <a:gd name="connsiteY0-44" fmla="*/ 1778000 h 1778000"/>
              <a:gd name="connsiteX1-45" fmla="*/ 2070100 w 3263900"/>
              <a:gd name="connsiteY1-46" fmla="*/ 1016000 h 1778000"/>
              <a:gd name="connsiteX2-47" fmla="*/ 3263900 w 3263900"/>
              <a:gd name="connsiteY2-48" fmla="*/ 0 h 1778000"/>
            </a:gdLst>
            <a:ahLst/>
            <a:cxnLst>
              <a:cxn ang="0">
                <a:pos x="connsiteX0-1" y="connsiteY0-2"/>
              </a:cxn>
              <a:cxn ang="0">
                <a:pos x="connsiteX1-3" y="connsiteY1-4"/>
              </a:cxn>
              <a:cxn ang="0">
                <a:pos x="connsiteX2-5" y="connsiteY2-6"/>
              </a:cxn>
            </a:cxnLst>
            <a:rect l="l" t="t"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12700" cmpd="sng">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p>
        </p:txBody>
      </p:sp>
      <p:sp>
        <p:nvSpPr>
          <p:cNvPr id="12" name="任意多边形 11"/>
          <p:cNvSpPr/>
          <p:nvPr/>
        </p:nvSpPr>
        <p:spPr>
          <a:xfrm>
            <a:off x="386544" y="2380268"/>
            <a:ext cx="3559729" cy="795783"/>
          </a:xfrm>
          <a:custGeom>
            <a:avLst/>
            <a:gdLst>
              <a:gd name="connsiteX0" fmla="*/ 0 w 4203700"/>
              <a:gd name="connsiteY0" fmla="*/ 939800 h 939800"/>
              <a:gd name="connsiteX1" fmla="*/ 2540000 w 4203700"/>
              <a:gd name="connsiteY1" fmla="*/ 558800 h 939800"/>
              <a:gd name="connsiteX2" fmla="*/ 4203700 w 4203700"/>
              <a:gd name="connsiteY2" fmla="*/ 0 h 939800"/>
              <a:gd name="connsiteX0-1" fmla="*/ 0 w 4203700"/>
              <a:gd name="connsiteY0-2" fmla="*/ 939800 h 939800"/>
              <a:gd name="connsiteX1-3" fmla="*/ 2374900 w 4203700"/>
              <a:gd name="connsiteY1-4" fmla="*/ 711200 h 939800"/>
              <a:gd name="connsiteX2-5" fmla="*/ 4203700 w 4203700"/>
              <a:gd name="connsiteY2-6" fmla="*/ 0 h 939800"/>
              <a:gd name="connsiteX0-7" fmla="*/ 0 w 4203700"/>
              <a:gd name="connsiteY0-8" fmla="*/ 939800 h 939800"/>
              <a:gd name="connsiteX1-9" fmla="*/ 2387600 w 4203700"/>
              <a:gd name="connsiteY1-10" fmla="*/ 622300 h 939800"/>
              <a:gd name="connsiteX2-11" fmla="*/ 4203700 w 4203700"/>
              <a:gd name="connsiteY2-12" fmla="*/ 0 h 939800"/>
            </a:gdLst>
            <a:ahLst/>
            <a:cxnLst>
              <a:cxn ang="0">
                <a:pos x="connsiteX0-1" y="connsiteY0-2"/>
              </a:cxn>
              <a:cxn ang="0">
                <a:pos x="connsiteX1-3" y="connsiteY1-4"/>
              </a:cxn>
              <a:cxn ang="0">
                <a:pos x="connsiteX2-5" y="connsiteY2-6"/>
              </a:cxn>
            </a:cxnLst>
            <a:rect l="l" t="t" r="r" b="b"/>
            <a:pathLst>
              <a:path w="4203700" h="939800">
                <a:moveTo>
                  <a:pt x="0" y="939800"/>
                </a:moveTo>
                <a:cubicBezTo>
                  <a:pt x="919691" y="827616"/>
                  <a:pt x="1686983" y="778933"/>
                  <a:pt x="2387600" y="622300"/>
                </a:cubicBezTo>
                <a:cubicBezTo>
                  <a:pt x="3088217" y="465667"/>
                  <a:pt x="3722158" y="201083"/>
                  <a:pt x="4203700" y="0"/>
                </a:cubicBezTo>
              </a:path>
            </a:pathLst>
          </a:custGeom>
          <a:noFill/>
          <a:ln w="12700" cmpd="sng">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p>
        </p:txBody>
      </p:sp>
      <p:sp>
        <p:nvSpPr>
          <p:cNvPr id="13" name="任意多边形 12"/>
          <p:cNvSpPr/>
          <p:nvPr/>
        </p:nvSpPr>
        <p:spPr>
          <a:xfrm>
            <a:off x="440316" y="3165295"/>
            <a:ext cx="3516712" cy="580706"/>
          </a:xfrm>
          <a:custGeom>
            <a:avLst/>
            <a:gdLst>
              <a:gd name="connsiteX0" fmla="*/ 0 w 4152900"/>
              <a:gd name="connsiteY0" fmla="*/ 0 h 685800"/>
              <a:gd name="connsiteX1" fmla="*/ 2959100 w 4152900"/>
              <a:gd name="connsiteY1" fmla="*/ 368300 h 685800"/>
              <a:gd name="connsiteX2" fmla="*/ 4152900 w 4152900"/>
              <a:gd name="connsiteY2" fmla="*/ 685800 h 685800"/>
            </a:gdLst>
            <a:ahLst/>
            <a:cxnLst>
              <a:cxn ang="0">
                <a:pos x="connsiteX0" y="connsiteY0"/>
              </a:cxn>
              <a:cxn ang="0">
                <a:pos x="connsiteX1" y="connsiteY1"/>
              </a:cxn>
              <a:cxn ang="0">
                <a:pos x="connsiteX2" y="connsiteY2"/>
              </a:cxn>
            </a:cxnLst>
            <a:rect l="l" t="t" r="r" b="b"/>
            <a:pathLst>
              <a:path w="4152900" h="685800">
                <a:moveTo>
                  <a:pt x="0" y="0"/>
                </a:moveTo>
                <a:cubicBezTo>
                  <a:pt x="1133475" y="127000"/>
                  <a:pt x="2266950" y="254000"/>
                  <a:pt x="2959100" y="368300"/>
                </a:cubicBezTo>
                <a:cubicBezTo>
                  <a:pt x="3651250" y="482600"/>
                  <a:pt x="3902075" y="584200"/>
                  <a:pt x="4152900" y="685800"/>
                </a:cubicBezTo>
              </a:path>
            </a:pathLst>
          </a:custGeom>
          <a:noFill/>
          <a:ln w="12700" cmpd="sng">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p>
        </p:txBody>
      </p:sp>
      <p:sp>
        <p:nvSpPr>
          <p:cNvPr id="14" name="任意多边形 13"/>
          <p:cNvSpPr/>
          <p:nvPr/>
        </p:nvSpPr>
        <p:spPr>
          <a:xfrm>
            <a:off x="397298" y="3165297"/>
            <a:ext cx="2753144" cy="1301211"/>
          </a:xfrm>
          <a:custGeom>
            <a:avLst/>
            <a:gdLst>
              <a:gd name="connsiteX0" fmla="*/ 0 w 3251200"/>
              <a:gd name="connsiteY0" fmla="*/ 0 h 1536700"/>
              <a:gd name="connsiteX1" fmla="*/ 2489200 w 3251200"/>
              <a:gd name="connsiteY1" fmla="*/ 927100 h 1536700"/>
              <a:gd name="connsiteX2" fmla="*/ 3251200 w 3251200"/>
              <a:gd name="connsiteY2" fmla="*/ 1536700 h 1536700"/>
              <a:gd name="connsiteX0-1" fmla="*/ 0 w 3251200"/>
              <a:gd name="connsiteY0-2" fmla="*/ 0 h 1536700"/>
              <a:gd name="connsiteX1-3" fmla="*/ 2235200 w 3251200"/>
              <a:gd name="connsiteY1-4" fmla="*/ 787400 h 1536700"/>
              <a:gd name="connsiteX2-5" fmla="*/ 3251200 w 3251200"/>
              <a:gd name="connsiteY2-6" fmla="*/ 1536700 h 1536700"/>
              <a:gd name="connsiteX0-7" fmla="*/ 0 w 3251200"/>
              <a:gd name="connsiteY0-8" fmla="*/ 0 h 1536700"/>
              <a:gd name="connsiteX1-9" fmla="*/ 2235200 w 3251200"/>
              <a:gd name="connsiteY1-10" fmla="*/ 787400 h 1536700"/>
              <a:gd name="connsiteX2-11" fmla="*/ 3251200 w 3251200"/>
              <a:gd name="connsiteY2-12" fmla="*/ 1536700 h 1536700"/>
            </a:gdLst>
            <a:ahLst/>
            <a:cxnLst>
              <a:cxn ang="0">
                <a:pos x="connsiteX0-1" y="connsiteY0-2"/>
              </a:cxn>
              <a:cxn ang="0">
                <a:pos x="connsiteX1-3" y="connsiteY1-4"/>
              </a:cxn>
              <a:cxn ang="0">
                <a:pos x="connsiteX2-5" y="connsiteY2-6"/>
              </a:cxn>
            </a:cxnLst>
            <a:rect l="l" t="t"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12700" cmpd="sng">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p>
        </p:txBody>
      </p:sp>
      <p:sp>
        <p:nvSpPr>
          <p:cNvPr id="15" name="文本框 39"/>
          <p:cNvSpPr txBox="1"/>
          <p:nvPr/>
        </p:nvSpPr>
        <p:spPr>
          <a:xfrm>
            <a:off x="3502650" y="1347614"/>
            <a:ext cx="4410011" cy="604312"/>
          </a:xfrm>
          <a:prstGeom prst="rect">
            <a:avLst/>
          </a:prstGeom>
          <a:noFill/>
        </p:spPr>
        <p:txBody>
          <a:bodyPr wrap="square" lIns="86404" tIns="43202" rIns="86404" bIns="43202">
            <a:spAutoFit/>
          </a:bodyPr>
          <a:lstStyle/>
          <a:p>
            <a:pPr algn="just">
              <a:lnSpc>
                <a:spcPct val="120000"/>
              </a:lnSpc>
              <a:spcBef>
                <a:spcPts val="660"/>
              </a:spcBef>
              <a:spcAft>
                <a:spcPts val="66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页的文字最好不要超过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2900401" y="1366721"/>
            <a:ext cx="565954" cy="565919"/>
          </a:xfrm>
          <a:prstGeom prst="ellipse">
            <a:avLst/>
          </a:prstGeom>
          <a:solidFill>
            <a:srgbClr val="0070C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dirty="0">
                <a:latin typeface="微软雅黑" panose="020B0503020204020204" pitchFamily="34" charset="-122"/>
                <a:ea typeface="微软雅黑" panose="020B0503020204020204" pitchFamily="34" charset="-122"/>
                <a:cs typeface="Verdana" panose="020B0604030504040204" pitchFamily="34" charset="0"/>
              </a:rPr>
              <a:t>01</a:t>
            </a:r>
            <a:endParaRPr lang="zh-CN" altLang="en-US" sz="1600"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7" name="椭圆 16"/>
          <p:cNvSpPr/>
          <p:nvPr/>
        </p:nvSpPr>
        <p:spPr>
          <a:xfrm>
            <a:off x="3686824" y="2048245"/>
            <a:ext cx="565953" cy="565918"/>
          </a:xfrm>
          <a:prstGeom prst="ellipse">
            <a:avLst/>
          </a:prstGeom>
          <a:solidFill>
            <a:srgbClr val="0070C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dirty="0">
                <a:latin typeface="微软雅黑" panose="020B0503020204020204" pitchFamily="34" charset="-122"/>
                <a:ea typeface="微软雅黑" panose="020B0503020204020204" pitchFamily="34" charset="-122"/>
                <a:cs typeface="Verdana" panose="020B0604030504040204" pitchFamily="34" charset="0"/>
              </a:rPr>
              <a:t>02</a:t>
            </a:r>
            <a:endParaRPr lang="zh-CN" altLang="en-US" sz="1600"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8" name="椭圆 17"/>
          <p:cNvSpPr/>
          <p:nvPr/>
        </p:nvSpPr>
        <p:spPr>
          <a:xfrm>
            <a:off x="3284873" y="2783535"/>
            <a:ext cx="565954" cy="567264"/>
          </a:xfrm>
          <a:prstGeom prst="ellipse">
            <a:avLst/>
          </a:prstGeom>
          <a:solidFill>
            <a:srgbClr val="0070C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dirty="0">
                <a:latin typeface="微软雅黑" panose="020B0503020204020204" pitchFamily="34" charset="-122"/>
                <a:ea typeface="微软雅黑" panose="020B0503020204020204" pitchFamily="34" charset="-122"/>
                <a:cs typeface="Verdana" panose="020B0604030504040204" pitchFamily="34" charset="0"/>
              </a:rPr>
              <a:t>03</a:t>
            </a:r>
            <a:endParaRPr lang="zh-CN" altLang="en-US" sz="1600"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9" name="椭圆 18"/>
          <p:cNvSpPr/>
          <p:nvPr/>
        </p:nvSpPr>
        <p:spPr>
          <a:xfrm>
            <a:off x="3684134" y="3411290"/>
            <a:ext cx="565953" cy="567264"/>
          </a:xfrm>
          <a:prstGeom prst="ellipse">
            <a:avLst/>
          </a:prstGeom>
          <a:solidFill>
            <a:srgbClr val="0070C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dirty="0">
                <a:latin typeface="微软雅黑" panose="020B0503020204020204" pitchFamily="34" charset="-122"/>
                <a:ea typeface="微软雅黑" panose="020B0503020204020204" pitchFamily="34" charset="-122"/>
                <a:cs typeface="Verdana" panose="020B0604030504040204" pitchFamily="34" charset="0"/>
              </a:rPr>
              <a:t>04</a:t>
            </a:r>
            <a:endParaRPr lang="zh-CN" altLang="en-US" sz="1600"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20" name="椭圆 19"/>
          <p:cNvSpPr/>
          <p:nvPr/>
        </p:nvSpPr>
        <p:spPr>
          <a:xfrm>
            <a:off x="2873514" y="4201696"/>
            <a:ext cx="565954" cy="565918"/>
          </a:xfrm>
          <a:prstGeom prst="ellipse">
            <a:avLst/>
          </a:prstGeom>
          <a:solidFill>
            <a:srgbClr val="0070C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600" dirty="0">
                <a:latin typeface="微软雅黑" panose="020B0503020204020204" pitchFamily="34" charset="-122"/>
                <a:ea typeface="微软雅黑" panose="020B0503020204020204" pitchFamily="34" charset="-122"/>
                <a:cs typeface="Verdana" panose="020B0604030504040204" pitchFamily="34" charset="0"/>
              </a:rPr>
              <a:t>05</a:t>
            </a:r>
            <a:endParaRPr lang="zh-CN" altLang="en-US" sz="1600"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21" name="任意多边形 20"/>
          <p:cNvSpPr/>
          <p:nvPr/>
        </p:nvSpPr>
        <p:spPr>
          <a:xfrm>
            <a:off x="-5994" y="2454200"/>
            <a:ext cx="981346" cy="1418158"/>
          </a:xfrm>
          <a:custGeom>
            <a:avLst/>
            <a:gdLst>
              <a:gd name="connsiteX0" fmla="*/ 273226 w 1159484"/>
              <a:gd name="connsiteY0" fmla="*/ 1430 h 1674380"/>
              <a:gd name="connsiteX1" fmla="*/ 987809 w 1159484"/>
              <a:gd name="connsiteY1" fmla="*/ 329296 h 1674380"/>
              <a:gd name="connsiteX2" fmla="*/ 985175 w 1159484"/>
              <a:gd name="connsiteY2" fmla="*/ 1348519 h 1674380"/>
              <a:gd name="connsiteX3" fmla="*/ 0 w 1159484"/>
              <a:gd name="connsiteY3" fmla="*/ 1609769 h 1674380"/>
              <a:gd name="connsiteX4" fmla="*/ 3997 w 1159484"/>
              <a:gd name="connsiteY4" fmla="*/ 62957 h 1674380"/>
              <a:gd name="connsiteX5" fmla="*/ 273226 w 1159484"/>
              <a:gd name="connsiteY5" fmla="*/ 1430 h 167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0070C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102051" bIns="0" anchor="ctr"/>
          <a:lstStyle/>
          <a:p>
            <a:pPr algn="ctr">
              <a:defRPr/>
            </a:pPr>
            <a:r>
              <a:rPr lang="zh-CN" altLang="en-US" dirty="0">
                <a:latin typeface="微软雅黑" panose="020B0503020204020204" pitchFamily="34" charset="-122"/>
                <a:ea typeface="微软雅黑" panose="020B0503020204020204" pitchFamily="34" charset="-122"/>
              </a:rPr>
              <a:t>关键原则</a:t>
            </a:r>
            <a:endParaRPr lang="zh-CN" altLang="en-US" dirty="0">
              <a:latin typeface="微软雅黑" panose="020B0503020204020204" pitchFamily="34" charset="-122"/>
              <a:ea typeface="微软雅黑" panose="020B0503020204020204" pitchFamily="34" charset="-122"/>
            </a:endParaRPr>
          </a:p>
        </p:txBody>
      </p:sp>
      <p:sp>
        <p:nvSpPr>
          <p:cNvPr id="22" name="文本框 39"/>
          <p:cNvSpPr txBox="1"/>
          <p:nvPr/>
        </p:nvSpPr>
        <p:spPr>
          <a:xfrm>
            <a:off x="4252777" y="2048245"/>
            <a:ext cx="4207655" cy="604312"/>
          </a:xfrm>
          <a:prstGeom prst="rect">
            <a:avLst/>
          </a:prstGeom>
          <a:noFill/>
        </p:spPr>
        <p:txBody>
          <a:bodyPr wrap="square" lIns="86404" tIns="43202" rIns="86404" bIns="43202">
            <a:spAutoFit/>
          </a:bodyPr>
          <a:lstStyle/>
          <a:p>
            <a:pPr algn="just">
              <a:lnSpc>
                <a:spcPct val="120000"/>
              </a:lnSpc>
              <a:spcBef>
                <a:spcPts val="660"/>
              </a:spcBef>
              <a:spcAft>
                <a:spcPts val="66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页的文字最好不要超过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39"/>
          <p:cNvSpPr txBox="1"/>
          <p:nvPr/>
        </p:nvSpPr>
        <p:spPr>
          <a:xfrm>
            <a:off x="3850827" y="2778159"/>
            <a:ext cx="4207655" cy="604312"/>
          </a:xfrm>
          <a:prstGeom prst="rect">
            <a:avLst/>
          </a:prstGeom>
          <a:noFill/>
        </p:spPr>
        <p:txBody>
          <a:bodyPr wrap="square" lIns="86404" tIns="43202" rIns="86404" bIns="43202">
            <a:spAutoFit/>
          </a:bodyPr>
          <a:lstStyle/>
          <a:p>
            <a:pPr algn="just">
              <a:lnSpc>
                <a:spcPct val="120000"/>
              </a:lnSpc>
              <a:spcBef>
                <a:spcPts val="660"/>
              </a:spcBef>
              <a:spcAft>
                <a:spcPts val="66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页的文字最好不要超过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39"/>
          <p:cNvSpPr txBox="1"/>
          <p:nvPr/>
        </p:nvSpPr>
        <p:spPr>
          <a:xfrm>
            <a:off x="4252777" y="3437013"/>
            <a:ext cx="4207655" cy="604312"/>
          </a:xfrm>
          <a:prstGeom prst="rect">
            <a:avLst/>
          </a:prstGeom>
          <a:noFill/>
        </p:spPr>
        <p:txBody>
          <a:bodyPr wrap="square" lIns="86404" tIns="43202" rIns="86404" bIns="43202">
            <a:spAutoFit/>
          </a:bodyPr>
          <a:lstStyle/>
          <a:p>
            <a:pPr algn="just">
              <a:lnSpc>
                <a:spcPct val="120000"/>
              </a:lnSpc>
              <a:spcBef>
                <a:spcPts val="660"/>
              </a:spcBef>
              <a:spcAft>
                <a:spcPts val="66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页的文字最好不要超过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39"/>
          <p:cNvSpPr txBox="1"/>
          <p:nvPr/>
        </p:nvSpPr>
        <p:spPr>
          <a:xfrm>
            <a:off x="3466355" y="4226074"/>
            <a:ext cx="4207655" cy="604312"/>
          </a:xfrm>
          <a:prstGeom prst="rect">
            <a:avLst/>
          </a:prstGeom>
          <a:noFill/>
        </p:spPr>
        <p:txBody>
          <a:bodyPr wrap="square" lIns="86404" tIns="43202" rIns="86404" bIns="43202">
            <a:spAutoFit/>
          </a:bodyPr>
          <a:lstStyle/>
          <a:p>
            <a:pPr algn="just">
              <a:lnSpc>
                <a:spcPct val="120000"/>
              </a:lnSpc>
              <a:spcBef>
                <a:spcPts val="660"/>
              </a:spcBef>
              <a:spcAft>
                <a:spcPts val="66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页的文字最好不要超过</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750"/>
                                        <p:tgtEl>
                                          <p:spTgt spid="11"/>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750"/>
                                        <p:tgtEl>
                                          <p:spTgt spid="12"/>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750"/>
                                        <p:tgtEl>
                                          <p:spTgt spid="10"/>
                                        </p:tgtEl>
                                      </p:cBhvr>
                                    </p:animEffect>
                                  </p:childTnLst>
                                </p:cTn>
                              </p:par>
                              <p:par>
                                <p:cTn id="30" presetID="22" presetClass="entr" presetSubtype="8" fill="hold" grpId="0" nodeType="withEffect">
                                  <p:stCondLst>
                                    <p:cond delay="75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750"/>
                                        <p:tgtEl>
                                          <p:spTgt spid="13"/>
                                        </p:tgtEl>
                                      </p:cBhvr>
                                    </p:animEffect>
                                  </p:childTnLst>
                                </p:cTn>
                              </p:par>
                              <p:par>
                                <p:cTn id="33" presetID="22" presetClass="entr" presetSubtype="8" fill="hold" grpId="0" nodeType="withEffect">
                                  <p:stCondLst>
                                    <p:cond delay="100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750"/>
                                        <p:tgtEl>
                                          <p:spTgt spid="14"/>
                                        </p:tgtEl>
                                      </p:cBhvr>
                                    </p:animEffect>
                                  </p:childTnLst>
                                </p:cTn>
                              </p:par>
                            </p:childTnLst>
                          </p:cTn>
                        </p:par>
                        <p:par>
                          <p:cTn id="36" fill="hold">
                            <p:stCondLst>
                              <p:cond delay="2500"/>
                            </p:stCondLst>
                            <p:childTnLst>
                              <p:par>
                                <p:cTn id="37" presetID="21" presetClass="entr" presetSubtype="1"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heel(1)">
                                      <p:cBhvr>
                                        <p:cTn id="39" dur="1000"/>
                                        <p:tgtEl>
                                          <p:spTgt spid="16"/>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4000"/>
                            </p:stCondLst>
                            <p:childTnLst>
                              <p:par>
                                <p:cTn id="45" presetID="21" presetClass="entr" presetSubtype="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heel(1)">
                                      <p:cBhvr>
                                        <p:cTn id="47" dur="1000"/>
                                        <p:tgtEl>
                                          <p:spTgt spid="17"/>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par>
                          <p:cTn id="52" fill="hold">
                            <p:stCondLst>
                              <p:cond delay="5500"/>
                            </p:stCondLst>
                            <p:childTnLst>
                              <p:par>
                                <p:cTn id="53" presetID="21" presetClass="entr" presetSubtype="1"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heel(1)">
                                      <p:cBhvr>
                                        <p:cTn id="55" dur="1000"/>
                                        <p:tgtEl>
                                          <p:spTgt spid="18"/>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childTnLst>
                          </p:cTn>
                        </p:par>
                        <p:par>
                          <p:cTn id="60" fill="hold">
                            <p:stCondLst>
                              <p:cond delay="7000"/>
                            </p:stCondLst>
                            <p:childTnLst>
                              <p:par>
                                <p:cTn id="61" presetID="21" presetClass="entr" presetSubtype="1"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heel(1)">
                                      <p:cBhvr>
                                        <p:cTn id="63" dur="1000"/>
                                        <p:tgtEl>
                                          <p:spTgt spid="19"/>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8500"/>
                            </p:stCondLst>
                            <p:childTnLst>
                              <p:par>
                                <p:cTn id="69" presetID="21" presetClass="entr" presetSubtype="1"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heel(1)">
                                      <p:cBhvr>
                                        <p:cTn id="71" dur="1000"/>
                                        <p:tgtEl>
                                          <p:spTgt spid="20"/>
                                        </p:tgtEl>
                                      </p:cBhvr>
                                    </p:animEffect>
                                  </p:childTnLst>
                                </p:cTn>
                              </p:par>
                            </p:childTnLst>
                          </p:cTn>
                        </p:par>
                        <p:par>
                          <p:cTn id="72" fill="hold">
                            <p:stCondLst>
                              <p:cond delay="9500"/>
                            </p:stCondLst>
                            <p:childTnLst>
                              <p:par>
                                <p:cTn id="73" presetID="22" presetClass="entr" presetSubtype="8"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animBg="1"/>
      <p:bldP spid="15" grpId="0"/>
      <p:bldP spid="16" grpId="0" animBg="1"/>
      <p:bldP spid="17" grpId="0" animBg="1"/>
      <p:bldP spid="18" grpId="0" animBg="1"/>
      <p:bldP spid="19" grpId="0" animBg="1"/>
      <p:bldP spid="20" grpId="0" animBg="1"/>
      <p:bldP spid="21" grpId="0" animBg="1"/>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1692" y="2529702"/>
            <a:ext cx="9140616" cy="756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9214" tIns="39607" rIns="79214" bIns="39607" rtlCol="0" anchor="ctr"/>
          <a:lstStyle/>
          <a:p>
            <a:pPr algn="ctr"/>
            <a:endParaRPr lang="zh-CN" altLang="en-US" sz="1300">
              <a:solidFill>
                <a:schemeClr val="tx1">
                  <a:lumMod val="65000"/>
                  <a:lumOff val="35000"/>
                </a:schemeClr>
              </a:solidFill>
            </a:endParaRPr>
          </a:p>
        </p:txBody>
      </p:sp>
      <p:sp>
        <p:nvSpPr>
          <p:cNvPr id="11" name="矩形 10"/>
          <p:cNvSpPr/>
          <p:nvPr/>
        </p:nvSpPr>
        <p:spPr>
          <a:xfrm>
            <a:off x="1118483" y="1498900"/>
            <a:ext cx="2063622" cy="137736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601123" y="1498900"/>
            <a:ext cx="2063622" cy="137736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078951" y="1498900"/>
            <a:ext cx="2063622" cy="137736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142182" y="3413735"/>
            <a:ext cx="2016224" cy="1023742"/>
          </a:xfrm>
          <a:prstGeom prst="rect">
            <a:avLst/>
          </a:prstGeom>
          <a:noFill/>
        </p:spPr>
        <p:txBody>
          <a:bodyPr wrap="square" rtlCol="0">
            <a:spAutoFit/>
          </a:bodyPr>
          <a:lstStyle/>
          <a:p>
            <a:pPr algn="ctr">
              <a:lnSpc>
                <a:spcPct val="150000"/>
              </a:lnSpc>
              <a:spcAft>
                <a:spcPts val="600"/>
              </a:spcAft>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此处添加对图片的说明文字单击此处添加对图片的说明文字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622416" y="3420216"/>
            <a:ext cx="2016224" cy="1023742"/>
          </a:xfrm>
          <a:prstGeom prst="rect">
            <a:avLst/>
          </a:prstGeom>
          <a:noFill/>
        </p:spPr>
        <p:txBody>
          <a:bodyPr wrap="square" rtlCol="0">
            <a:spAutoFit/>
          </a:bodyPr>
          <a:lstStyle/>
          <a:p>
            <a:pPr algn="ctr">
              <a:lnSpc>
                <a:spcPct val="150000"/>
              </a:lnSpc>
              <a:spcAft>
                <a:spcPts val="60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102650" y="3397127"/>
            <a:ext cx="2016224" cy="1023742"/>
          </a:xfrm>
          <a:prstGeom prst="rect">
            <a:avLst/>
          </a:prstGeom>
          <a:noFill/>
        </p:spPr>
        <p:txBody>
          <a:bodyPr wrap="square" rtlCol="0">
            <a:spAutoFit/>
          </a:bodyPr>
          <a:lstStyle/>
          <a:p>
            <a:pPr algn="ctr">
              <a:lnSpc>
                <a:spcPct val="150000"/>
              </a:lnSpc>
              <a:spcAft>
                <a:spcPts val="60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259632" y="2916000"/>
            <a:ext cx="1728192"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707904" y="2916000"/>
            <a:ext cx="1728192"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246666" y="2916000"/>
            <a:ext cx="1728192"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Vertical)">
                                      <p:cBhvr>
                                        <p:cTn id="18" dur="1000"/>
                                        <p:tgtEl>
                                          <p:spTgt spid="10"/>
                                        </p:tgtEl>
                                      </p:cBhvr>
                                    </p:animEffect>
                                  </p:childTnLst>
                                </p:cTn>
                              </p:par>
                            </p:childTnLst>
                          </p:cTn>
                        </p:par>
                        <p:par>
                          <p:cTn id="19" fill="hold">
                            <p:stCondLst>
                              <p:cond delay="2000"/>
                            </p:stCondLst>
                            <p:childTnLst>
                              <p:par>
                                <p:cTn id="20" presetID="47"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6" presetClass="entr" presetSubtype="37"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outVertical)">
                                      <p:cBhvr>
                                        <p:cTn id="28" dur="500"/>
                                        <p:tgtEl>
                                          <p:spTgt spid="17"/>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par>
                          <p:cTn id="33" fill="hold">
                            <p:stCondLst>
                              <p:cond delay="4000"/>
                            </p:stCondLst>
                            <p:childTnLst>
                              <p:par>
                                <p:cTn id="34" presetID="47"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6" presetClass="entr" presetSubtype="37"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arn(outVertical)">
                                      <p:cBhvr>
                                        <p:cTn id="42" dur="500"/>
                                        <p:tgtEl>
                                          <p:spTgt spid="18"/>
                                        </p:tgtEl>
                                      </p:cBhvr>
                                    </p:animEffect>
                                  </p:childTnLst>
                                </p:cTn>
                              </p:par>
                            </p:childTnLst>
                          </p:cTn>
                        </p:par>
                        <p:par>
                          <p:cTn id="43" fill="hold">
                            <p:stCondLst>
                              <p:cond delay="5500"/>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childTnLst>
                          </p:cTn>
                        </p:par>
                        <p:par>
                          <p:cTn id="47" fill="hold">
                            <p:stCondLst>
                              <p:cond delay="6000"/>
                            </p:stCondLst>
                            <p:childTnLst>
                              <p:par>
                                <p:cTn id="48" presetID="47"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16" presetClass="entr" presetSubtype="37"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arn(outVertical)">
                                      <p:cBhvr>
                                        <p:cTn id="56" dur="500"/>
                                        <p:tgtEl>
                                          <p:spTgt spid="19"/>
                                        </p:tgtEl>
                                      </p:cBhvr>
                                    </p:animEffect>
                                  </p:childTnLst>
                                </p:cTn>
                              </p:par>
                            </p:childTnLst>
                          </p:cTn>
                        </p:par>
                        <p:par>
                          <p:cTn id="57" fill="hold">
                            <p:stCondLst>
                              <p:cond delay="7500"/>
                            </p:stCondLst>
                            <p:childTnLst>
                              <p:par>
                                <p:cTn id="58" presetID="22" presetClass="entr" presetSubtype="1"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up)">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MH_SubTitle_1"/>
          <p:cNvSpPr/>
          <p:nvPr>
            <p:custDataLst>
              <p:tags r:id="rId1"/>
            </p:custDataLst>
          </p:nvPr>
        </p:nvSpPr>
        <p:spPr>
          <a:xfrm>
            <a:off x="1102414" y="1388956"/>
            <a:ext cx="2066925" cy="2066925"/>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lnSpc>
                <a:spcPct val="120000"/>
              </a:lnSpc>
              <a:spcBef>
                <a:spcPts val="0"/>
              </a:spcBef>
              <a:spcAft>
                <a:spcPts val="0"/>
              </a:spcAft>
              <a:defRPr/>
            </a:pPr>
            <a:r>
              <a:rPr lang="zh-CN" altLang="en-US" dirty="0" smtClean="0">
                <a:solidFill>
                  <a:srgbClr val="FFFFFF"/>
                </a:solidFill>
                <a:latin typeface="微软雅黑" panose="020B0503020204020204" pitchFamily="34" charset="-122"/>
                <a:ea typeface="微软雅黑" panose="020B0503020204020204" pitchFamily="34" charset="-122"/>
              </a:rPr>
              <a:t>添加文本标题</a:t>
            </a:r>
            <a:endParaRPr lang="pt-BR" altLang="zh-CN" dirty="0">
              <a:solidFill>
                <a:srgbClr val="FFFFFF"/>
              </a:solidFill>
              <a:latin typeface="微软雅黑" panose="020B0503020204020204" pitchFamily="34" charset="-122"/>
              <a:ea typeface="微软雅黑" panose="020B0503020204020204" pitchFamily="34" charset="-122"/>
            </a:endParaRPr>
          </a:p>
        </p:txBody>
      </p:sp>
      <p:pic>
        <p:nvPicPr>
          <p:cNvPr id="11" name="MH_Other_1"/>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rot="18900000" flipH="1">
            <a:off x="643626" y="1900132"/>
            <a:ext cx="2016125" cy="11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SubTitle_2"/>
          <p:cNvSpPr/>
          <p:nvPr>
            <p:custDataLst>
              <p:tags r:id="rId4"/>
            </p:custDataLst>
          </p:nvPr>
        </p:nvSpPr>
        <p:spPr>
          <a:xfrm>
            <a:off x="3608388" y="1388957"/>
            <a:ext cx="2066925" cy="2066925"/>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r>
              <a:rPr lang="zh-CN" altLang="en-US" dirty="0">
                <a:solidFill>
                  <a:srgbClr val="FFFFFF"/>
                </a:solidFill>
                <a:latin typeface="微软雅黑" panose="020B0503020204020204" pitchFamily="34" charset="-122"/>
                <a:ea typeface="微软雅黑" panose="020B0503020204020204" pitchFamily="34" charset="-122"/>
              </a:rPr>
              <a:t>添加文本标题</a:t>
            </a:r>
            <a:endParaRPr lang="pt-BR" altLang="zh-CN" dirty="0">
              <a:solidFill>
                <a:srgbClr val="FFFFFF"/>
              </a:solidFill>
              <a:latin typeface="微软雅黑" panose="020B0503020204020204" pitchFamily="34" charset="-122"/>
              <a:ea typeface="微软雅黑" panose="020B0503020204020204" pitchFamily="34" charset="-122"/>
            </a:endParaRPr>
          </a:p>
        </p:txBody>
      </p:sp>
      <p:pic>
        <p:nvPicPr>
          <p:cNvPr id="13" name="MH_Other_2"/>
          <p:cNvPicPr>
            <a:picLocks noChangeAspect="1"/>
          </p:cNvPicPr>
          <p:nvPr>
            <p:custDataLst>
              <p:tags r:id="rId5"/>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rot="18900000" flipH="1">
            <a:off x="3149600" y="1900132"/>
            <a:ext cx="2016125" cy="11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MH_SubTitle_3"/>
          <p:cNvSpPr/>
          <p:nvPr>
            <p:custDataLst>
              <p:tags r:id="rId6"/>
            </p:custDataLst>
          </p:nvPr>
        </p:nvSpPr>
        <p:spPr>
          <a:xfrm>
            <a:off x="6112946" y="1388957"/>
            <a:ext cx="2066925" cy="2066925"/>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r>
              <a:rPr lang="zh-CN" altLang="en-US" dirty="0">
                <a:solidFill>
                  <a:srgbClr val="FFFFFF"/>
                </a:solidFill>
                <a:latin typeface="微软雅黑" panose="020B0503020204020204" pitchFamily="34" charset="-122"/>
                <a:ea typeface="微软雅黑" panose="020B0503020204020204" pitchFamily="34" charset="-122"/>
              </a:rPr>
              <a:t>添加文本标题</a:t>
            </a:r>
            <a:endParaRPr lang="pt-BR" altLang="zh-CN" dirty="0">
              <a:solidFill>
                <a:srgbClr val="FFFFFF"/>
              </a:solidFill>
              <a:latin typeface="微软雅黑" panose="020B0503020204020204" pitchFamily="34" charset="-122"/>
              <a:ea typeface="微软雅黑" panose="020B0503020204020204" pitchFamily="34" charset="-122"/>
            </a:endParaRPr>
          </a:p>
        </p:txBody>
      </p:sp>
      <p:pic>
        <p:nvPicPr>
          <p:cNvPr id="15" name="MH_Other_3"/>
          <p:cNvPicPr>
            <a:picLocks noChangeAspect="1"/>
          </p:cNvPicPr>
          <p:nvPr>
            <p:custDataLst>
              <p:tags r:id="rId7"/>
            </p:custDataLst>
          </p:nvPr>
        </p:nvPicPr>
        <p:blipFill>
          <a:blip r:embed="rId3" cstate="print">
            <a:extLst>
              <a:ext uri="{28A0092B-C50C-407E-A947-70E740481C1C}">
                <a14:useLocalDpi xmlns:a14="http://schemas.microsoft.com/office/drawing/2010/main" val="0"/>
              </a:ext>
            </a:extLst>
          </a:blip>
          <a:srcRect t="50887"/>
          <a:stretch>
            <a:fillRect/>
          </a:stretch>
        </p:blipFill>
        <p:spPr bwMode="auto">
          <a:xfrm rot="18900000" flipH="1">
            <a:off x="5654159" y="1900132"/>
            <a:ext cx="2016125" cy="11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MH_SubTitle_4"/>
          <p:cNvSpPr/>
          <p:nvPr>
            <p:custDataLst>
              <p:tags r:id="rId8"/>
            </p:custDataLst>
          </p:nvPr>
        </p:nvSpPr>
        <p:spPr>
          <a:xfrm>
            <a:off x="1008925" y="3599898"/>
            <a:ext cx="2196000" cy="800100"/>
          </a:xfrm>
          <a:prstGeom prst="rect">
            <a:avLst/>
          </a:prstGeom>
        </p:spPr>
        <p:txBody>
          <a:bodyPr anchor="ctr"/>
          <a:lstStyle/>
          <a:p>
            <a:pPr lvl="0" algn="ctr">
              <a:lnSpc>
                <a:spcPct val="15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en-GB" altLang="zh-CN" sz="1400" dirty="0">
              <a:solidFill>
                <a:srgbClr val="333333"/>
              </a:solidFill>
              <a:cs typeface="Arial" panose="020B0604020202020204" pitchFamily="34" charset="0"/>
            </a:endParaRPr>
          </a:p>
        </p:txBody>
      </p:sp>
      <p:sp>
        <p:nvSpPr>
          <p:cNvPr id="17" name="MH_SubTitle_4"/>
          <p:cNvSpPr/>
          <p:nvPr>
            <p:custDataLst>
              <p:tags r:id="rId9"/>
            </p:custDataLst>
          </p:nvPr>
        </p:nvSpPr>
        <p:spPr>
          <a:xfrm>
            <a:off x="3543850" y="3599898"/>
            <a:ext cx="2196000" cy="800100"/>
          </a:xfrm>
          <a:prstGeom prst="rect">
            <a:avLst/>
          </a:prstGeom>
        </p:spPr>
        <p:txBody>
          <a:bodyPr anchor="ctr"/>
          <a:lstStyle/>
          <a:p>
            <a:pPr lvl="0" algn="ctr">
              <a:lnSpc>
                <a:spcPct val="15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en-GB" altLang="zh-CN" sz="1400" dirty="0">
              <a:solidFill>
                <a:srgbClr val="333333"/>
              </a:solidFill>
              <a:cs typeface="Arial" panose="020B0604020202020204" pitchFamily="34" charset="0"/>
            </a:endParaRPr>
          </a:p>
        </p:txBody>
      </p:sp>
      <p:sp>
        <p:nvSpPr>
          <p:cNvPr id="18" name="MH_SubTitle_4"/>
          <p:cNvSpPr/>
          <p:nvPr>
            <p:custDataLst>
              <p:tags r:id="rId10"/>
            </p:custDataLst>
          </p:nvPr>
        </p:nvSpPr>
        <p:spPr>
          <a:xfrm>
            <a:off x="6048408" y="3623197"/>
            <a:ext cx="2196000" cy="800100"/>
          </a:xfrm>
          <a:prstGeom prst="rect">
            <a:avLst/>
          </a:prstGeom>
        </p:spPr>
        <p:txBody>
          <a:bodyPr anchor="ctr"/>
          <a:lstStyle/>
          <a:p>
            <a:pPr lvl="0" algn="ctr">
              <a:lnSpc>
                <a:spcPct val="150000"/>
              </a:lnSpc>
              <a:spcBef>
                <a:spcPct val="0"/>
              </a:spcBef>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添加适当的</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文字</a:t>
            </a:r>
            <a:endParaRPr lang="en-GB" altLang="zh-CN" sz="1400" dirty="0">
              <a:solidFill>
                <a:srgbClr val="333333"/>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par>
                          <p:cTn id="19" fill="hold">
                            <p:stCondLst>
                              <p:cond delay="1500"/>
                            </p:stCondLst>
                            <p:childTnLst>
                              <p:par>
                                <p:cTn id="20" presetID="18" presetClass="entr" presetSubtype="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trips(downRight)">
                                      <p:cBhvr>
                                        <p:cTn id="22" dur="750"/>
                                        <p:tgtEl>
                                          <p:spTgt spid="10"/>
                                        </p:tgtEl>
                                      </p:cBhvr>
                                    </p:animEffect>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par>
                          <p:cTn id="31" fill="hold">
                            <p:stCondLst>
                              <p:cond delay="3500"/>
                            </p:stCondLst>
                            <p:childTnLst>
                              <p:par>
                                <p:cTn id="32" presetID="18" presetClass="entr" presetSubtype="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Right)">
                                      <p:cBhvr>
                                        <p:cTn id="34" dur="750"/>
                                        <p:tgtEl>
                                          <p:spTgt spid="12"/>
                                        </p:tgtEl>
                                      </p:cBhvr>
                                    </p:animEffect>
                                  </p:childTnLst>
                                </p:cTn>
                              </p:par>
                            </p:childTnLst>
                          </p:cTn>
                        </p:par>
                        <p:par>
                          <p:cTn id="35" fill="hold">
                            <p:stCondLst>
                              <p:cond delay="4500"/>
                            </p:stCondLst>
                            <p:childTnLst>
                              <p:par>
                                <p:cTn id="36" presetID="22"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childTnLst>
                          </p:cTn>
                        </p:par>
                        <p:par>
                          <p:cTn id="39" fill="hold">
                            <p:stCondLst>
                              <p:cond delay="5000"/>
                            </p:stCondLst>
                            <p:childTnLst>
                              <p:par>
                                <p:cTn id="40" presetID="22" presetClass="entr" presetSubtype="4"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par>
                          <p:cTn id="43" fill="hold">
                            <p:stCondLst>
                              <p:cond delay="5500"/>
                            </p:stCondLst>
                            <p:childTnLst>
                              <p:par>
                                <p:cTn id="44" presetID="18" presetClass="entr" presetSubtype="6"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strips(downRight)">
                                      <p:cBhvr>
                                        <p:cTn id="46" dur="750"/>
                                        <p:tgtEl>
                                          <p:spTgt spid="14"/>
                                        </p:tgtEl>
                                      </p:cBhvr>
                                    </p:animEffect>
                                  </p:childTnLst>
                                </p:cTn>
                              </p:par>
                            </p:childTnLst>
                          </p:cTn>
                        </p:par>
                        <p:par>
                          <p:cTn id="47" fill="hold">
                            <p:stCondLst>
                              <p:cond delay="6500"/>
                            </p:stCondLst>
                            <p:childTnLst>
                              <p:par>
                                <p:cTn id="48" presetID="22" presetClass="entr" presetSubtype="1"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up)">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2" grpId="0" animBg="1"/>
      <p:bldP spid="14" grpId="0" animBg="1"/>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933422" y="1779662"/>
            <a:ext cx="1812750" cy="1818140"/>
            <a:chOff x="2933422" y="1885386"/>
            <a:chExt cx="1812750" cy="1818140"/>
          </a:xfrm>
        </p:grpSpPr>
        <p:sp>
          <p:nvSpPr>
            <p:cNvPr id="11" name="Freeform 71"/>
            <p:cNvSpPr/>
            <p:nvPr/>
          </p:nvSpPr>
          <p:spPr bwMode="auto">
            <a:xfrm>
              <a:off x="2933422"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 name="Freeform 71"/>
            <p:cNvSpPr/>
            <p:nvPr/>
          </p:nvSpPr>
          <p:spPr bwMode="auto">
            <a:xfrm>
              <a:off x="3056718"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1588878" y="1779662"/>
            <a:ext cx="1819936" cy="1818140"/>
            <a:chOff x="1733092" y="1885386"/>
            <a:chExt cx="1819936" cy="1818140"/>
          </a:xfrm>
        </p:grpSpPr>
        <p:sp>
          <p:nvSpPr>
            <p:cNvPr id="14" name="Freeform 72"/>
            <p:cNvSpPr/>
            <p:nvPr/>
          </p:nvSpPr>
          <p:spPr bwMode="auto">
            <a:xfrm>
              <a:off x="1733092" y="1885386"/>
              <a:ext cx="1819936" cy="1818140"/>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 name="Freeform 72"/>
            <p:cNvSpPr/>
            <p:nvPr/>
          </p:nvSpPr>
          <p:spPr bwMode="auto">
            <a:xfrm>
              <a:off x="1856877" y="2009049"/>
              <a:ext cx="1572366" cy="1570813"/>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251520" y="1779662"/>
            <a:ext cx="1812750" cy="1818140"/>
            <a:chOff x="468549" y="1885386"/>
            <a:chExt cx="1812750" cy="1818140"/>
          </a:xfrm>
        </p:grpSpPr>
        <p:sp>
          <p:nvSpPr>
            <p:cNvPr id="17" name="Freeform 73"/>
            <p:cNvSpPr/>
            <p:nvPr/>
          </p:nvSpPr>
          <p:spPr bwMode="auto">
            <a:xfrm>
              <a:off x="468549"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 name="Freeform 73"/>
            <p:cNvSpPr/>
            <p:nvPr/>
          </p:nvSpPr>
          <p:spPr bwMode="auto">
            <a:xfrm>
              <a:off x="591845"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lstStyle/>
            <a:p>
              <a:endParaRPr lang="zh-CN" altLang="en-US"/>
            </a:p>
          </p:txBody>
        </p:sp>
      </p:grpSp>
      <p:sp>
        <p:nvSpPr>
          <p:cNvPr id="19" name="矩形 83"/>
          <p:cNvSpPr>
            <a:spLocks noChangeArrowheads="1"/>
          </p:cNvSpPr>
          <p:nvPr/>
        </p:nvSpPr>
        <p:spPr bwMode="auto">
          <a:xfrm>
            <a:off x="5029030" y="1046973"/>
            <a:ext cx="3645929" cy="3402627"/>
          </a:xfrm>
          <a:prstGeom prst="rect">
            <a:avLst/>
          </a:prstGeom>
          <a:solidFill>
            <a:srgbClr val="F2F2F2"/>
          </a:solidFill>
          <a:ln w="9525" cmpd="sng">
            <a:solidFill>
              <a:schemeClr val="bg1">
                <a:lumMod val="75000"/>
              </a:schemeClr>
            </a:solidFill>
            <a:miter lim="800000"/>
          </a:ln>
        </p:spPr>
        <p:txBody>
          <a:bodyPr lIns="68562" tIns="34281" rIns="68562" bIns="34281"/>
          <a:lstStyle/>
          <a:p>
            <a:endParaRPr lang="zh-CN" altLang="en-US"/>
          </a:p>
        </p:txBody>
      </p:sp>
      <p:sp>
        <p:nvSpPr>
          <p:cNvPr id="20" name="TextBox 84"/>
          <p:cNvSpPr txBox="1">
            <a:spLocks noChangeArrowheads="1"/>
          </p:cNvSpPr>
          <p:nvPr/>
        </p:nvSpPr>
        <p:spPr bwMode="auto">
          <a:xfrm>
            <a:off x="5292080" y="1260954"/>
            <a:ext cx="3168000" cy="308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200" dirty="0" smtClean="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200</a:t>
            </a:r>
            <a:endParaRPr lang="en-US" altLang="zh-CN"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2"/>
          <p:cNvSpPr/>
          <p:nvPr/>
        </p:nvSpPr>
        <p:spPr bwMode="auto">
          <a:xfrm>
            <a:off x="4983323" y="978379"/>
            <a:ext cx="396324"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lIns="68562" tIns="34281" rIns="68562" bIns="34281"/>
          <a:lstStyle/>
          <a:p>
            <a:endParaRPr lang="zh-CN" altLang="en-US"/>
          </a:p>
        </p:txBody>
      </p:sp>
      <p:sp>
        <p:nvSpPr>
          <p:cNvPr id="22" name="Freeform 12"/>
          <p:cNvSpPr/>
          <p:nvPr/>
        </p:nvSpPr>
        <p:spPr bwMode="auto">
          <a:xfrm flipH="1" flipV="1">
            <a:off x="8352140" y="4102397"/>
            <a:ext cx="396324"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070C0"/>
          </a:solidFill>
          <a:ln>
            <a:noFill/>
          </a:ln>
        </p:spPr>
        <p:txBody>
          <a:bodyPr lIns="68562" tIns="34281" rIns="68562" bIns="34281"/>
          <a:lstStyle/>
          <a:p>
            <a:endParaRPr lang="zh-CN" altLang="en-US"/>
          </a:p>
        </p:txBody>
      </p:sp>
      <p:sp>
        <p:nvSpPr>
          <p:cNvPr id="23" name="Text Box 7"/>
          <p:cNvSpPr txBox="1">
            <a:spLocks noChangeArrowheads="1"/>
          </p:cNvSpPr>
          <p:nvPr/>
        </p:nvSpPr>
        <p:spPr bwMode="auto">
          <a:xfrm>
            <a:off x="-252536" y="3758119"/>
            <a:ext cx="2719244" cy="292388"/>
          </a:xfrm>
          <a:prstGeom prst="rect">
            <a:avLst/>
          </a:prstGeom>
          <a:noFill/>
          <a:ln w="9525">
            <a:noFill/>
            <a:miter lim="800000"/>
          </a:ln>
        </p:spPr>
        <p:txBody>
          <a:bodyPr wrap="square" lIns="45720" tIns="22860" rIns="45720" bIns="22860">
            <a:spAutoFit/>
          </a:bodyPr>
          <a:lstStyle/>
          <a:p>
            <a:pPr algn="ctr" defTabSz="1087755" fontAlgn="auto">
              <a:spcBef>
                <a:spcPts val="0"/>
              </a:spcBef>
              <a:spcAft>
                <a:spcPts val="0"/>
              </a:spcAft>
              <a:defRPr/>
            </a:pPr>
            <a:r>
              <a:rPr lang="zh-CN" altLang="en-US" sz="1600" b="1" spc="-150"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输入文本</a:t>
            </a:r>
            <a:endParaRPr lang="en-CA" sz="1600" b="1" spc="-150"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4" name="Text Box 7"/>
          <p:cNvSpPr txBox="1">
            <a:spLocks noChangeArrowheads="1"/>
          </p:cNvSpPr>
          <p:nvPr/>
        </p:nvSpPr>
        <p:spPr bwMode="auto">
          <a:xfrm>
            <a:off x="2042841" y="3758119"/>
            <a:ext cx="912010" cy="292388"/>
          </a:xfrm>
          <a:prstGeom prst="rect">
            <a:avLst/>
          </a:prstGeom>
          <a:noFill/>
          <a:ln w="9525">
            <a:noFill/>
            <a:miter lim="800000"/>
          </a:ln>
        </p:spPr>
        <p:txBody>
          <a:bodyPr wrap="square" lIns="45720" tIns="22860" rIns="45720" bIns="22860">
            <a:spAutoFit/>
          </a:bodyPr>
          <a:lstStyle/>
          <a:p>
            <a:pPr algn="ctr" defTabSz="1087755" fontAlgn="auto">
              <a:spcBef>
                <a:spcPts val="0"/>
              </a:spcBef>
              <a:spcAft>
                <a:spcPts val="0"/>
              </a:spcAft>
              <a:defRPr/>
            </a:pPr>
            <a:r>
              <a:rPr lang="zh-CN" altLang="en-US" sz="1600" b="1" spc="-150"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输入文本</a:t>
            </a:r>
            <a:endParaRPr lang="en-CA" sz="1600" b="1" spc="-150"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Text Box 7"/>
          <p:cNvSpPr txBox="1">
            <a:spLocks noChangeArrowheads="1"/>
          </p:cNvSpPr>
          <p:nvPr/>
        </p:nvSpPr>
        <p:spPr bwMode="auto">
          <a:xfrm>
            <a:off x="3408814" y="3758119"/>
            <a:ext cx="912010" cy="292388"/>
          </a:xfrm>
          <a:prstGeom prst="rect">
            <a:avLst/>
          </a:prstGeom>
          <a:noFill/>
          <a:ln w="9525">
            <a:noFill/>
            <a:miter lim="800000"/>
          </a:ln>
        </p:spPr>
        <p:txBody>
          <a:bodyPr wrap="square" lIns="45720" tIns="22860" rIns="45720" bIns="22860">
            <a:spAutoFit/>
          </a:bodyPr>
          <a:lstStyle/>
          <a:p>
            <a:pPr algn="ctr" defTabSz="1087755" fontAlgn="auto">
              <a:spcBef>
                <a:spcPts val="0"/>
              </a:spcBef>
              <a:spcAft>
                <a:spcPts val="0"/>
              </a:spcAft>
              <a:defRPr/>
            </a:pPr>
            <a:r>
              <a:rPr lang="zh-CN" altLang="en-US" sz="1600" b="1" spc="-150" dirty="0" smtClean="0">
                <a:solidFill>
                  <a:srgbClr val="0070C0"/>
                </a:solidFill>
                <a:latin typeface="微软雅黑" panose="020B0503020204020204" pitchFamily="34" charset="-122"/>
                <a:ea typeface="微软雅黑" panose="020B0503020204020204" pitchFamily="34" charset="-122"/>
                <a:cs typeface="Open Sans" panose="020B0606030504020204" pitchFamily="34" charset="0"/>
              </a:rPr>
              <a:t>输入文本</a:t>
            </a:r>
            <a:endParaRPr lang="en-CA" sz="1600" b="1" spc="-150" dirty="0">
              <a:solidFill>
                <a:srgbClr val="0070C0"/>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4" fill="hold" nodeType="afterEffect" p14:presetBounceEnd="6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60000">
                                          <p:cBhvr additive="base">
                                            <p:cTn id="18" dur="75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19" dur="750" fill="hold"/>
                                            <p:tgtEl>
                                              <p:spTgt spid="1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14:presetBounceEnd="60000">
                                      <p:stCondLst>
                                        <p:cond delay="250"/>
                                      </p:stCondLst>
                                      <p:childTnLst>
                                        <p:set>
                                          <p:cBhvr>
                                            <p:cTn id="21" dur="1" fill="hold">
                                              <p:stCondLst>
                                                <p:cond delay="0"/>
                                              </p:stCondLst>
                                            </p:cTn>
                                            <p:tgtEl>
                                              <p:spTgt spid="13"/>
                                            </p:tgtEl>
                                            <p:attrNameLst>
                                              <p:attrName>style.visibility</p:attrName>
                                            </p:attrNameLst>
                                          </p:cBhvr>
                                          <p:to>
                                            <p:strVal val="visible"/>
                                          </p:to>
                                        </p:set>
                                        <p:anim calcmode="lin" valueType="num" p14:bounceEnd="60000">
                                          <p:cBhvr additive="base">
                                            <p:cTn id="22" dur="75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23" dur="75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14:presetBounceEnd="60000">
                                      <p:stCondLst>
                                        <p:cond delay="500"/>
                                      </p:stCondLst>
                                      <p:childTnLst>
                                        <p:set>
                                          <p:cBhvr>
                                            <p:cTn id="25" dur="1" fill="hold">
                                              <p:stCondLst>
                                                <p:cond delay="0"/>
                                              </p:stCondLst>
                                            </p:cTn>
                                            <p:tgtEl>
                                              <p:spTgt spid="10"/>
                                            </p:tgtEl>
                                            <p:attrNameLst>
                                              <p:attrName>style.visibility</p:attrName>
                                            </p:attrNameLst>
                                          </p:cBhvr>
                                          <p:to>
                                            <p:strVal val="visible"/>
                                          </p:to>
                                        </p:set>
                                        <p:anim calcmode="lin" valueType="num" p14:bounceEnd="60000">
                                          <p:cBhvr additive="base">
                                            <p:cTn id="26" dur="75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27" dur="750" fill="hold"/>
                                            <p:tgtEl>
                                              <p:spTgt spid="10"/>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50" fill="hold"/>
                                            <p:tgtEl>
                                              <p:spTgt spid="23"/>
                                            </p:tgtEl>
                                            <p:attrNameLst>
                                              <p:attrName>ppt_x</p:attrName>
                                            </p:attrNameLst>
                                          </p:cBhvr>
                                          <p:tavLst>
                                            <p:tav tm="0">
                                              <p:val>
                                                <p:strVal val="#ppt_x"/>
                                              </p:val>
                                            </p:tav>
                                            <p:tav tm="100000">
                                              <p:val>
                                                <p:strVal val="#ppt_x"/>
                                              </p:val>
                                            </p:tav>
                                          </p:tavLst>
                                        </p:anim>
                                        <p:anim calcmode="lin" valueType="num">
                                          <p:cBhvr additive="base">
                                            <p:cTn id="32" dur="250" fill="hold"/>
                                            <p:tgtEl>
                                              <p:spTgt spid="23"/>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250" fill="hold"/>
                                            <p:tgtEl>
                                              <p:spTgt spid="24"/>
                                            </p:tgtEl>
                                            <p:attrNameLst>
                                              <p:attrName>ppt_x</p:attrName>
                                            </p:attrNameLst>
                                          </p:cBhvr>
                                          <p:tavLst>
                                            <p:tav tm="0">
                                              <p:val>
                                                <p:strVal val="#ppt_x"/>
                                              </p:val>
                                            </p:tav>
                                            <p:tav tm="100000">
                                              <p:val>
                                                <p:strVal val="#ppt_x"/>
                                              </p:val>
                                            </p:tav>
                                          </p:tavLst>
                                        </p:anim>
                                        <p:anim calcmode="lin" valueType="num">
                                          <p:cBhvr additive="base">
                                            <p:cTn id="37" dur="250" fill="hold"/>
                                            <p:tgtEl>
                                              <p:spTgt spid="24"/>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250" fill="hold"/>
                                            <p:tgtEl>
                                              <p:spTgt spid="25"/>
                                            </p:tgtEl>
                                            <p:attrNameLst>
                                              <p:attrName>ppt_x</p:attrName>
                                            </p:attrNameLst>
                                          </p:cBhvr>
                                          <p:tavLst>
                                            <p:tav tm="0">
                                              <p:val>
                                                <p:strVal val="#ppt_x"/>
                                              </p:val>
                                            </p:tav>
                                            <p:tav tm="100000">
                                              <p:val>
                                                <p:strVal val="#ppt_x"/>
                                              </p:val>
                                            </p:tav>
                                          </p:tavLst>
                                        </p:anim>
                                        <p:anim calcmode="lin" valueType="num">
                                          <p:cBhvr additive="base">
                                            <p:cTn id="42" dur="250" fill="hold"/>
                                            <p:tgtEl>
                                              <p:spTgt spid="25"/>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1"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par>
                                    <p:cTn id="46" presetID="35" presetClass="path" presetSubtype="0" accel="50000" decel="50000" fill="hold" grpId="1" nodeType="withEffect">
                                      <p:stCondLst>
                                        <p:cond delay="0"/>
                                      </p:stCondLst>
                                      <p:childTnLst>
                                        <p:animMotion origin="layout" path="M 2.17538E-6 -2.95097E-6 L 0.16536 0.28539 " pathEditMode="relative" rAng="0" ptsTypes="AA">
                                          <p:cBhvr>
                                            <p:cTn id="47" dur="500" spd="-99900" fill="hold"/>
                                            <p:tgtEl>
                                              <p:spTgt spid="21"/>
                                            </p:tgtEl>
                                            <p:attrNameLst>
                                              <p:attrName>ppt_x</p:attrName>
                                              <p:attrName>ppt_y</p:attrName>
                                            </p:attrNameLst>
                                          </p:cBhvr>
                                          <p:rCtr x="8262" y="14269"/>
                                        </p:animMotion>
                                      </p:childTnLst>
                                    </p:cTn>
                                  </p:par>
                                  <p:par>
                                    <p:cTn id="48" presetID="1"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childTnLst>
                                    </p:cTn>
                                  </p:par>
                                  <p:par>
                                    <p:cTn id="50" presetID="35" presetClass="path" presetSubtype="0" accel="50000" decel="50000" fill="hold" grpId="1" nodeType="withEffect">
                                      <p:stCondLst>
                                        <p:cond delay="0"/>
                                      </p:stCondLst>
                                      <p:childTnLst>
                                        <p:animMotion origin="layout" path="M 3.64299E-7 3.02498E-6 L -0.15392 -0.26827 " pathEditMode="relative" rAng="0" ptsTypes="AA">
                                          <p:cBhvr>
                                            <p:cTn id="51" dur="500" spd="-99900" fill="hold"/>
                                            <p:tgtEl>
                                              <p:spTgt spid="22"/>
                                            </p:tgtEl>
                                            <p:attrNameLst>
                                              <p:attrName>ppt_x</p:attrName>
                                              <p:attrName>ppt_y</p:attrName>
                                            </p:attrNameLst>
                                          </p:cBhvr>
                                          <p:rCtr x="-7702" y="-13414"/>
                                        </p:animMotion>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20">
                                                <p:txEl>
                                                  <p:pRg st="0" end="0"/>
                                                </p:txEl>
                                              </p:spTgt>
                                            </p:tgtEl>
                                            <p:attrNameLst>
                                              <p:attrName>style.visibility</p:attrName>
                                            </p:attrNameLst>
                                          </p:cBhvr>
                                          <p:to>
                                            <p:strVal val="visible"/>
                                          </p:to>
                                        </p:set>
                                        <p:animEffect transition="in" filter="wipe(up)">
                                          <p:cBhvr>
                                            <p:cTn id="60"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9" grpId="0" animBg="1" autoUpdateAnimBg="0"/>
          <p:bldP spid="21" grpId="0" animBg="1"/>
          <p:bldP spid="21" grpId="1" animBg="1"/>
          <p:bldP spid="22" grpId="0" animBg="1"/>
          <p:bldP spid="22" grpId="1" animBg="1"/>
          <p:bldP spid="23" grpId="0"/>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750" fill="hold"/>
                                            <p:tgtEl>
                                              <p:spTgt spid="16"/>
                                            </p:tgtEl>
                                            <p:attrNameLst>
                                              <p:attrName>ppt_x</p:attrName>
                                            </p:attrNameLst>
                                          </p:cBhvr>
                                          <p:tavLst>
                                            <p:tav tm="0">
                                              <p:val>
                                                <p:strVal val="#ppt_x"/>
                                              </p:val>
                                            </p:tav>
                                            <p:tav tm="100000">
                                              <p:val>
                                                <p:strVal val="#ppt_x"/>
                                              </p:val>
                                            </p:tav>
                                          </p:tavLst>
                                        </p:anim>
                                        <p:anim calcmode="lin" valueType="num">
                                          <p:cBhvr additive="base">
                                            <p:cTn id="19" dur="750" fill="hold"/>
                                            <p:tgtEl>
                                              <p:spTgt spid="1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ppt_x"/>
                                              </p:val>
                                            </p:tav>
                                            <p:tav tm="100000">
                                              <p:val>
                                                <p:strVal val="#ppt_x"/>
                                              </p:val>
                                            </p:tav>
                                          </p:tavLst>
                                        </p:anim>
                                        <p:anim calcmode="lin" valueType="num">
                                          <p:cBhvr additive="base">
                                            <p:cTn id="23" dur="75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50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ppt_x"/>
                                              </p:val>
                                            </p:tav>
                                            <p:tav tm="100000">
                                              <p:val>
                                                <p:strVal val="#ppt_x"/>
                                              </p:val>
                                            </p:tav>
                                          </p:tavLst>
                                        </p:anim>
                                        <p:anim calcmode="lin" valueType="num">
                                          <p:cBhvr additive="base">
                                            <p:cTn id="27" dur="750" fill="hold"/>
                                            <p:tgtEl>
                                              <p:spTgt spid="10"/>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50" fill="hold"/>
                                            <p:tgtEl>
                                              <p:spTgt spid="23"/>
                                            </p:tgtEl>
                                            <p:attrNameLst>
                                              <p:attrName>ppt_x</p:attrName>
                                            </p:attrNameLst>
                                          </p:cBhvr>
                                          <p:tavLst>
                                            <p:tav tm="0">
                                              <p:val>
                                                <p:strVal val="#ppt_x"/>
                                              </p:val>
                                            </p:tav>
                                            <p:tav tm="100000">
                                              <p:val>
                                                <p:strVal val="#ppt_x"/>
                                              </p:val>
                                            </p:tav>
                                          </p:tavLst>
                                        </p:anim>
                                        <p:anim calcmode="lin" valueType="num">
                                          <p:cBhvr additive="base">
                                            <p:cTn id="32" dur="250" fill="hold"/>
                                            <p:tgtEl>
                                              <p:spTgt spid="23"/>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250" fill="hold"/>
                                            <p:tgtEl>
                                              <p:spTgt spid="24"/>
                                            </p:tgtEl>
                                            <p:attrNameLst>
                                              <p:attrName>ppt_x</p:attrName>
                                            </p:attrNameLst>
                                          </p:cBhvr>
                                          <p:tavLst>
                                            <p:tav tm="0">
                                              <p:val>
                                                <p:strVal val="#ppt_x"/>
                                              </p:val>
                                            </p:tav>
                                            <p:tav tm="100000">
                                              <p:val>
                                                <p:strVal val="#ppt_x"/>
                                              </p:val>
                                            </p:tav>
                                          </p:tavLst>
                                        </p:anim>
                                        <p:anim calcmode="lin" valueType="num">
                                          <p:cBhvr additive="base">
                                            <p:cTn id="37" dur="250" fill="hold"/>
                                            <p:tgtEl>
                                              <p:spTgt spid="24"/>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250" fill="hold"/>
                                            <p:tgtEl>
                                              <p:spTgt spid="25"/>
                                            </p:tgtEl>
                                            <p:attrNameLst>
                                              <p:attrName>ppt_x</p:attrName>
                                            </p:attrNameLst>
                                          </p:cBhvr>
                                          <p:tavLst>
                                            <p:tav tm="0">
                                              <p:val>
                                                <p:strVal val="#ppt_x"/>
                                              </p:val>
                                            </p:tav>
                                            <p:tav tm="100000">
                                              <p:val>
                                                <p:strVal val="#ppt_x"/>
                                              </p:val>
                                            </p:tav>
                                          </p:tavLst>
                                        </p:anim>
                                        <p:anim calcmode="lin" valueType="num">
                                          <p:cBhvr additive="base">
                                            <p:cTn id="42" dur="250" fill="hold"/>
                                            <p:tgtEl>
                                              <p:spTgt spid="25"/>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1"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par>
                                    <p:cTn id="46" presetID="35" presetClass="path" presetSubtype="0" accel="50000" decel="50000" fill="hold" grpId="1" nodeType="withEffect">
                                      <p:stCondLst>
                                        <p:cond delay="0"/>
                                      </p:stCondLst>
                                      <p:childTnLst>
                                        <p:animMotion origin="layout" path="M 2.17538E-6 -2.95097E-6 L 0.16536 0.28539 " pathEditMode="relative" rAng="0" ptsTypes="AA">
                                          <p:cBhvr>
                                            <p:cTn id="47" dur="500" spd="-99900" fill="hold"/>
                                            <p:tgtEl>
                                              <p:spTgt spid="21"/>
                                            </p:tgtEl>
                                            <p:attrNameLst>
                                              <p:attrName>ppt_x</p:attrName>
                                              <p:attrName>ppt_y</p:attrName>
                                            </p:attrNameLst>
                                          </p:cBhvr>
                                          <p:rCtr x="8262" y="14269"/>
                                        </p:animMotion>
                                      </p:childTnLst>
                                    </p:cTn>
                                  </p:par>
                                  <p:par>
                                    <p:cTn id="48" presetID="1"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childTnLst>
                                    </p:cTn>
                                  </p:par>
                                  <p:par>
                                    <p:cTn id="50" presetID="35" presetClass="path" presetSubtype="0" accel="50000" decel="50000" fill="hold" grpId="1" nodeType="withEffect">
                                      <p:stCondLst>
                                        <p:cond delay="0"/>
                                      </p:stCondLst>
                                      <p:childTnLst>
                                        <p:animMotion origin="layout" path="M 3.64299E-7 3.02498E-6 L -0.15392 -0.26827 " pathEditMode="relative" rAng="0" ptsTypes="AA">
                                          <p:cBhvr>
                                            <p:cTn id="51" dur="500" spd="-99900" fill="hold"/>
                                            <p:tgtEl>
                                              <p:spTgt spid="22"/>
                                            </p:tgtEl>
                                            <p:attrNameLst>
                                              <p:attrName>ppt_x</p:attrName>
                                              <p:attrName>ppt_y</p:attrName>
                                            </p:attrNameLst>
                                          </p:cBhvr>
                                          <p:rCtr x="-7702" y="-13414"/>
                                        </p:animMotion>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20">
                                                <p:txEl>
                                                  <p:pRg st="0" end="0"/>
                                                </p:txEl>
                                              </p:spTgt>
                                            </p:tgtEl>
                                            <p:attrNameLst>
                                              <p:attrName>style.visibility</p:attrName>
                                            </p:attrNameLst>
                                          </p:cBhvr>
                                          <p:to>
                                            <p:strVal val="visible"/>
                                          </p:to>
                                        </p:set>
                                        <p:animEffect transition="in" filter="wipe(up)">
                                          <p:cBhvr>
                                            <p:cTn id="60"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9" grpId="0" animBg="1" autoUpdateAnimBg="0"/>
          <p:bldP spid="21" grpId="0" animBg="1"/>
          <p:bldP spid="21" grpId="1" animBg="1"/>
          <p:bldP spid="22" grpId="0" animBg="1"/>
          <p:bldP spid="22" grpId="1" animBg="1"/>
          <p:bldP spid="23" grpId="0"/>
          <p:bldP spid="24" grpId="0"/>
          <p:bldP spid="2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graphicFrame>
        <p:nvGraphicFramePr>
          <p:cNvPr id="10" name="图表 9"/>
          <p:cNvGraphicFramePr/>
          <p:nvPr/>
        </p:nvGraphicFramePr>
        <p:xfrm>
          <a:off x="539552" y="1877496"/>
          <a:ext cx="2628292" cy="1944216"/>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1" name="图表 10"/>
          <p:cNvGraphicFramePr/>
          <p:nvPr/>
        </p:nvGraphicFramePr>
        <p:xfrm>
          <a:off x="5688124" y="1877496"/>
          <a:ext cx="2628292" cy="19442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图表 11"/>
          <p:cNvGraphicFramePr/>
          <p:nvPr/>
        </p:nvGraphicFramePr>
        <p:xfrm>
          <a:off x="3131840" y="1877496"/>
          <a:ext cx="2628292" cy="1944216"/>
        </p:xfrm>
        <a:graphic>
          <a:graphicData uri="http://schemas.openxmlformats.org/drawingml/2006/chart">
            <c:chart xmlns:c="http://schemas.openxmlformats.org/drawingml/2006/chart" xmlns:r="http://schemas.openxmlformats.org/officeDocument/2006/relationships" r:id="rId3"/>
          </a:graphicData>
        </a:graphic>
      </p:graphicFrame>
      <p:sp>
        <p:nvSpPr>
          <p:cNvPr id="13" name="文本框 13"/>
          <p:cNvSpPr txBox="1"/>
          <p:nvPr/>
        </p:nvSpPr>
        <p:spPr>
          <a:xfrm>
            <a:off x="1007604" y="2591261"/>
            <a:ext cx="1728192" cy="584775"/>
          </a:xfrm>
          <a:prstGeom prst="rect">
            <a:avLst/>
          </a:prstGeom>
          <a:noFill/>
        </p:spPr>
        <p:txBody>
          <a:bodyPr wrap="square" rtlCol="0">
            <a:spAutoFit/>
          </a:bodyPr>
          <a:lstStyle/>
          <a:p>
            <a:pPr algn="ctr"/>
            <a:r>
              <a:rPr lang="en-US" altLang="zh-CN" sz="3200" dirty="0" smtClean="0">
                <a:latin typeface="Calibri Light" panose="020F0302020204030204" pitchFamily="34" charset="0"/>
              </a:rPr>
              <a:t>75%</a:t>
            </a:r>
            <a:endParaRPr lang="zh-CN" altLang="en-US" sz="3200" dirty="0">
              <a:latin typeface="Calibri Light" panose="020F0302020204030204" pitchFamily="34" charset="0"/>
            </a:endParaRPr>
          </a:p>
        </p:txBody>
      </p:sp>
      <p:sp>
        <p:nvSpPr>
          <p:cNvPr id="14" name="文本框 14"/>
          <p:cNvSpPr txBox="1"/>
          <p:nvPr/>
        </p:nvSpPr>
        <p:spPr>
          <a:xfrm>
            <a:off x="3653898" y="2600419"/>
            <a:ext cx="1728192" cy="584775"/>
          </a:xfrm>
          <a:prstGeom prst="rect">
            <a:avLst/>
          </a:prstGeom>
          <a:noFill/>
        </p:spPr>
        <p:txBody>
          <a:bodyPr wrap="square" rtlCol="0">
            <a:spAutoFit/>
          </a:bodyPr>
          <a:lstStyle/>
          <a:p>
            <a:pPr algn="ctr"/>
            <a:r>
              <a:rPr lang="en-US" altLang="zh-CN" sz="3200" dirty="0" smtClean="0">
                <a:latin typeface="Calibri Light" panose="020F0302020204030204" pitchFamily="34" charset="0"/>
              </a:rPr>
              <a:t>50%</a:t>
            </a:r>
            <a:endParaRPr lang="zh-CN" altLang="en-US" sz="3200" dirty="0">
              <a:latin typeface="Calibri Light" panose="020F0302020204030204" pitchFamily="34" charset="0"/>
            </a:endParaRPr>
          </a:p>
        </p:txBody>
      </p:sp>
      <p:sp>
        <p:nvSpPr>
          <p:cNvPr id="15" name="文本框 15"/>
          <p:cNvSpPr txBox="1"/>
          <p:nvPr/>
        </p:nvSpPr>
        <p:spPr>
          <a:xfrm>
            <a:off x="6156176" y="2600419"/>
            <a:ext cx="1728192" cy="584775"/>
          </a:xfrm>
          <a:prstGeom prst="rect">
            <a:avLst/>
          </a:prstGeom>
          <a:noFill/>
        </p:spPr>
        <p:txBody>
          <a:bodyPr wrap="square" rtlCol="0">
            <a:spAutoFit/>
          </a:bodyPr>
          <a:lstStyle/>
          <a:p>
            <a:pPr algn="ctr"/>
            <a:r>
              <a:rPr lang="en-US" altLang="zh-CN" sz="3200" dirty="0" smtClean="0">
                <a:latin typeface="Calibri Light" panose="020F0302020204030204" pitchFamily="34" charset="0"/>
              </a:rPr>
              <a:t>25%</a:t>
            </a:r>
            <a:endParaRPr lang="zh-CN" altLang="en-US" sz="3200" dirty="0">
              <a:latin typeface="Calibri Light" panose="020F0302020204030204" pitchFamily="34" charset="0"/>
            </a:endParaRPr>
          </a:p>
        </p:txBody>
      </p:sp>
      <p:sp>
        <p:nvSpPr>
          <p:cNvPr id="16" name="文本框 7"/>
          <p:cNvSpPr txBox="1">
            <a:spLocks noChangeArrowheads="1"/>
          </p:cNvSpPr>
          <p:nvPr/>
        </p:nvSpPr>
        <p:spPr bwMode="auto">
          <a:xfrm>
            <a:off x="971600" y="383326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a:t>
            </a: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a:t>
            </a:r>
            <a:r>
              <a:rPr lang="zh-CN" altLang="en-US" sz="1200" dirty="0" smtClean="0">
                <a:solidFill>
                  <a:schemeClr val="tx1">
                    <a:lumMod val="85000"/>
                    <a:lumOff val="15000"/>
                  </a:schemeClr>
                </a:solidFill>
                <a:latin typeface="微软雅黑" panose="020B0503020204020204" pitchFamily="34" charset="-122"/>
              </a:rPr>
              <a:t>文字</a:t>
            </a:r>
            <a:endParaRPr lang="zh-CN" altLang="en-US" sz="1200" dirty="0">
              <a:solidFill>
                <a:schemeClr val="tx1">
                  <a:lumMod val="85000"/>
                  <a:lumOff val="15000"/>
                </a:schemeClr>
              </a:solidFill>
              <a:latin typeface="微软雅黑" panose="020B0503020204020204" pitchFamily="34" charset="-122"/>
            </a:endParaRPr>
          </a:p>
        </p:txBody>
      </p:sp>
      <p:sp>
        <p:nvSpPr>
          <p:cNvPr id="17" name="文本框 7"/>
          <p:cNvSpPr txBox="1">
            <a:spLocks noChangeArrowheads="1"/>
          </p:cNvSpPr>
          <p:nvPr/>
        </p:nvSpPr>
        <p:spPr bwMode="auto">
          <a:xfrm>
            <a:off x="3540245" y="383326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此处添加说明文字添加说明文字添加说明文字</a:t>
            </a:r>
            <a:endParaRPr lang="zh-CN" altLang="en-US" sz="1200" dirty="0">
              <a:solidFill>
                <a:schemeClr val="tx1">
                  <a:lumMod val="85000"/>
                  <a:lumOff val="15000"/>
                </a:schemeClr>
              </a:solidFill>
              <a:latin typeface="微软雅黑" panose="020B0503020204020204" pitchFamily="34" charset="-122"/>
            </a:endParaRPr>
          </a:p>
        </p:txBody>
      </p:sp>
      <p:sp>
        <p:nvSpPr>
          <p:cNvPr id="18" name="文本框 7"/>
          <p:cNvSpPr txBox="1">
            <a:spLocks noChangeArrowheads="1"/>
          </p:cNvSpPr>
          <p:nvPr/>
        </p:nvSpPr>
        <p:spPr bwMode="auto">
          <a:xfrm>
            <a:off x="6096529" y="383326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此处添加说明文字添加说明文字添加说明文字</a:t>
            </a:r>
            <a:endParaRPr lang="zh-CN" altLang="en-US" sz="1200" dirty="0">
              <a:solidFill>
                <a:schemeClr val="tx1">
                  <a:lumMod val="85000"/>
                  <a:lumOff val="15000"/>
                </a:schemeClr>
              </a:solidFill>
              <a:latin typeface="微软雅黑" panose="020B0503020204020204" pitchFamily="34" charset="-122"/>
            </a:endParaRPr>
          </a:p>
        </p:txBody>
      </p:sp>
      <p:sp>
        <p:nvSpPr>
          <p:cNvPr id="19" name="文本框 7"/>
          <p:cNvSpPr txBox="1">
            <a:spLocks noChangeArrowheads="1"/>
          </p:cNvSpPr>
          <p:nvPr/>
        </p:nvSpPr>
        <p:spPr bwMode="auto">
          <a:xfrm>
            <a:off x="932724" y="987574"/>
            <a:ext cx="738369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300"/>
              </a:spcBef>
            </a:pPr>
            <a:r>
              <a:rPr lang="zh-CN" altLang="en-US" sz="1200" smtClean="0">
                <a:solidFill>
                  <a:schemeClr val="tx1">
                    <a:lumMod val="85000"/>
                    <a:lumOff val="15000"/>
                  </a:schemeClr>
                </a:solidFill>
                <a:latin typeface="微软雅黑" panose="020B0503020204020204" pitchFamily="34" charset="-122"/>
              </a:rPr>
              <a:t>单击</a:t>
            </a:r>
            <a:r>
              <a:rPr lang="zh-CN" altLang="en-US" sz="1200" dirty="0">
                <a:solidFill>
                  <a:schemeClr val="tx1">
                    <a:lumMod val="85000"/>
                    <a:lumOff val="15000"/>
                  </a:schemeClr>
                </a:solidFill>
                <a:latin typeface="微软雅黑" panose="020B0503020204020204" pitchFamily="34" charset="-122"/>
              </a:rPr>
              <a:t>此处添加说明文字单击此处添加说明文字单击此处添加说明文字单击此处添加说明文字单击此处单击此处添加</a:t>
            </a:r>
            <a:r>
              <a:rPr lang="zh-CN" altLang="en-US" sz="1200">
                <a:solidFill>
                  <a:schemeClr val="tx1">
                    <a:lumMod val="85000"/>
                    <a:lumOff val="15000"/>
                  </a:schemeClr>
                </a:solidFill>
                <a:latin typeface="微软雅黑" panose="020B0503020204020204" pitchFamily="34" charset="-122"/>
              </a:rPr>
              <a:t>说明文字单击此处添加说明文字单击此处添加说明文字单击此处添加说明</a:t>
            </a:r>
            <a:r>
              <a:rPr lang="zh-CN" altLang="en-US" sz="1200" smtClean="0">
                <a:solidFill>
                  <a:schemeClr val="tx1">
                    <a:lumMod val="85000"/>
                    <a:lumOff val="15000"/>
                  </a:schemeClr>
                </a:solidFill>
                <a:latin typeface="微软雅黑" panose="020B0503020204020204" pitchFamily="34" charset="-122"/>
              </a:rPr>
              <a:t>文字</a:t>
            </a:r>
            <a:r>
              <a:rPr lang="zh-CN" altLang="en-US" sz="1200">
                <a:solidFill>
                  <a:schemeClr val="tx1">
                    <a:lumMod val="85000"/>
                    <a:lumOff val="15000"/>
                  </a:schemeClr>
                </a:solidFill>
                <a:latin typeface="微软雅黑" panose="020B0503020204020204" pitchFamily="34" charset="-122"/>
              </a:rPr>
              <a:t>单击此处添加说明文字单击此处添加说明文字单击此处添加说明文字</a:t>
            </a:r>
            <a:r>
              <a:rPr lang="zh-CN" altLang="en-US" sz="1200" smtClean="0">
                <a:solidFill>
                  <a:schemeClr val="tx1">
                    <a:lumMod val="85000"/>
                    <a:lumOff val="15000"/>
                  </a:schemeClr>
                </a:solidFill>
                <a:latin typeface="微软雅黑" panose="020B0503020204020204" pitchFamily="34" charset="-122"/>
              </a:rPr>
              <a:t>。</a:t>
            </a:r>
            <a:endParaRPr lang="zh-CN" altLang="en-US" sz="1200" dirty="0">
              <a:solidFill>
                <a:schemeClr val="tx1">
                  <a:lumMod val="85000"/>
                  <a:lumOff val="15000"/>
                </a:schemeClr>
              </a:solidFill>
              <a:latin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750"/>
                                        <p:tgtEl>
                                          <p:spTgt spid="19"/>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500"/>
                            </p:stCondLst>
                            <p:childTnLst>
                              <p:par>
                                <p:cTn id="26" presetID="45"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ppt_w</p:attrName>
                                        </p:attrNameLst>
                                      </p:cBhvr>
                                      <p:tavLst>
                                        <p:tav tm="0" fmla="#ppt_w*sin(2.5*pi*$)">
                                          <p:val>
                                            <p:fltVal val="0"/>
                                          </p:val>
                                        </p:tav>
                                        <p:tav tm="100000">
                                          <p:val>
                                            <p:fltVal val="1"/>
                                          </p:val>
                                        </p:tav>
                                      </p:tavLst>
                                    </p:anim>
                                    <p:anim calcmode="lin" valueType="num">
                                      <p:cBhvr>
                                        <p:cTn id="30" dur="500" fill="hold"/>
                                        <p:tgtEl>
                                          <p:spTgt spid="13"/>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up)">
                                      <p:cBhvr>
                                        <p:cTn id="34" dur="500"/>
                                        <p:tgtEl>
                                          <p:spTgt spid="1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500"/>
                            </p:stCondLst>
                            <p:childTnLst>
                              <p:par>
                                <p:cTn id="41" presetID="45"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anim calcmode="lin" valueType="num">
                                      <p:cBhvr>
                                        <p:cTn id="44" dur="500" fill="hold"/>
                                        <p:tgtEl>
                                          <p:spTgt spid="14"/>
                                        </p:tgtEl>
                                        <p:attrNameLst>
                                          <p:attrName>ppt_w</p:attrName>
                                        </p:attrNameLst>
                                      </p:cBhvr>
                                      <p:tavLst>
                                        <p:tav tm="0" fmla="#ppt_w*sin(2.5*pi*$)">
                                          <p:val>
                                            <p:fltVal val="0"/>
                                          </p:val>
                                        </p:tav>
                                        <p:tav tm="100000">
                                          <p:val>
                                            <p:fltVal val="1"/>
                                          </p:val>
                                        </p:tav>
                                      </p:tavLst>
                                    </p:anim>
                                    <p:anim calcmode="lin" valueType="num">
                                      <p:cBhvr>
                                        <p:cTn id="45" dur="500" fill="hold"/>
                                        <p:tgtEl>
                                          <p:spTgt spid="14"/>
                                        </p:tgtEl>
                                        <p:attrNameLst>
                                          <p:attrName>ppt_h</p:attrName>
                                        </p:attrNameLst>
                                      </p:cBhvr>
                                      <p:tavLst>
                                        <p:tav tm="0">
                                          <p:val>
                                            <p:strVal val="#ppt_h"/>
                                          </p:val>
                                        </p:tav>
                                        <p:tav tm="100000">
                                          <p:val>
                                            <p:strVal val="#ppt_h"/>
                                          </p:val>
                                        </p:tav>
                                      </p:tavLst>
                                    </p:anim>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par>
                          <p:cTn id="55" fill="hold">
                            <p:stCondLst>
                              <p:cond delay="4500"/>
                            </p:stCondLst>
                            <p:childTnLst>
                              <p:par>
                                <p:cTn id="56" presetID="45"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anim calcmode="lin" valueType="num">
                                      <p:cBhvr>
                                        <p:cTn id="59" dur="500" fill="hold"/>
                                        <p:tgtEl>
                                          <p:spTgt spid="15"/>
                                        </p:tgtEl>
                                        <p:attrNameLst>
                                          <p:attrName>ppt_w</p:attrName>
                                        </p:attrNameLst>
                                      </p:cBhvr>
                                      <p:tavLst>
                                        <p:tav tm="0" fmla="#ppt_w*sin(2.5*pi*$)">
                                          <p:val>
                                            <p:fltVal val="0"/>
                                          </p:val>
                                        </p:tav>
                                        <p:tav tm="100000">
                                          <p:val>
                                            <p:fltVal val="1"/>
                                          </p:val>
                                        </p:tav>
                                      </p:tavLst>
                                    </p:anim>
                                    <p:anim calcmode="lin" valueType="num">
                                      <p:cBhvr>
                                        <p:cTn id="60" dur="500" fill="hold"/>
                                        <p:tgtEl>
                                          <p:spTgt spid="15"/>
                                        </p:tgtEl>
                                        <p:attrNameLst>
                                          <p:attrName>ppt_h</p:attrName>
                                        </p:attrNameLst>
                                      </p:cBhvr>
                                      <p:tavLst>
                                        <p:tav tm="0">
                                          <p:val>
                                            <p:strVal val="#ppt_h"/>
                                          </p:val>
                                        </p:tav>
                                        <p:tav tm="100000">
                                          <p:val>
                                            <p:strVal val="#ppt_h"/>
                                          </p:val>
                                        </p:tav>
                                      </p:tavLst>
                                    </p:anim>
                                  </p:childTnLst>
                                </p:cTn>
                              </p:par>
                            </p:childTnLst>
                          </p:cTn>
                        </p:par>
                        <p:par>
                          <p:cTn id="61" fill="hold">
                            <p:stCondLst>
                              <p:cond delay="5000"/>
                            </p:stCondLst>
                            <p:childTnLst>
                              <p:par>
                                <p:cTn id="62" presetID="2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up)">
                                      <p:cBhvr>
                                        <p:cTn id="6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Graphic spid="10" grpId="0">
        <p:bldAsOne/>
      </p:bldGraphic>
      <p:bldGraphic spid="11" grpId="0">
        <p:bldAsOne/>
      </p:bldGraphic>
      <p:bldGraphic spid="12" grpId="0">
        <p:bldAsOne/>
      </p:bldGraphic>
      <p:bldP spid="13" grpId="0"/>
      <p:bldP spid="14" grpId="0"/>
      <p:bldP spid="15" grpId="0"/>
      <p:bldP spid="16" grpId="0"/>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平行四边形 4"/>
          <p:cNvSpPr/>
          <p:nvPr/>
        </p:nvSpPr>
        <p:spPr>
          <a:xfrm>
            <a:off x="4572000" y="1512708"/>
            <a:ext cx="2051487" cy="2064080"/>
          </a:xfrm>
          <a:prstGeom prst="parallelogram">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lvl="0">
              <a:lnSpc>
                <a:spcPct val="150000"/>
              </a:lnSpc>
            </a:pPr>
            <a:r>
              <a:rPr lang="zh-CN" altLang="en-US" sz="1200" dirty="0" smtClean="0">
                <a:solidFill>
                  <a:prstClr val="white"/>
                </a:solidFill>
                <a:latin typeface="微软雅黑" panose="020B0503020204020204" pitchFamily="34" charset="-122"/>
                <a:ea typeface="微软雅黑" panose="020B0503020204020204" pitchFamily="34" charset="-122"/>
              </a:rPr>
              <a:t>   根据</a:t>
            </a:r>
            <a:r>
              <a:rPr lang="zh-CN" altLang="en-US" sz="1200" dirty="0">
                <a:solidFill>
                  <a:prstClr val="white"/>
                </a:solidFill>
                <a:latin typeface="微软雅黑" panose="020B0503020204020204" pitchFamily="34" charset="-122"/>
                <a:ea typeface="微软雅黑" panose="020B0503020204020204" pitchFamily="34" charset="-122"/>
              </a:rPr>
              <a:t>自己的需要添加适当的文字，据研究，在幻灯片中，一页的文字最好不要超过</a:t>
            </a:r>
            <a:r>
              <a:rPr lang="en-US" altLang="zh-CN" sz="1200" dirty="0">
                <a:solidFill>
                  <a:prstClr val="white"/>
                </a:solidFill>
                <a:latin typeface="微软雅黑" panose="020B0503020204020204" pitchFamily="34" charset="-122"/>
                <a:ea typeface="微软雅黑" panose="020B0503020204020204" pitchFamily="34" charset="-122"/>
              </a:rPr>
              <a:t>200</a:t>
            </a:r>
            <a:r>
              <a:rPr lang="zh-CN" altLang="en-US" sz="1200" dirty="0">
                <a:solidFill>
                  <a:prstClr val="white"/>
                </a:solidFill>
                <a:latin typeface="微软雅黑" panose="020B0503020204020204" pitchFamily="34" charset="-122"/>
                <a:ea typeface="微软雅黑" panose="020B0503020204020204" pitchFamily="34" charset="-122"/>
              </a:rPr>
              <a:t>字</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1" name="平行四边形 5"/>
          <p:cNvSpPr/>
          <p:nvPr/>
        </p:nvSpPr>
        <p:spPr>
          <a:xfrm>
            <a:off x="6261887" y="2235862"/>
            <a:ext cx="2051487" cy="2064080"/>
          </a:xfrm>
          <a:prstGeom prst="parallelogram">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lvl="0">
              <a:lnSpc>
                <a:spcPct val="150000"/>
              </a:lnSpc>
            </a:pPr>
            <a:r>
              <a:rPr lang="zh-CN" altLang="en-US" sz="1200" dirty="0" smtClean="0">
                <a:solidFill>
                  <a:prstClr val="white"/>
                </a:solidFill>
                <a:latin typeface="微软雅黑" panose="020B0503020204020204" pitchFamily="34" charset="-122"/>
                <a:ea typeface="微软雅黑" panose="020B0503020204020204" pitchFamily="34" charset="-122"/>
              </a:rPr>
              <a:t>   根据需要</a:t>
            </a:r>
            <a:r>
              <a:rPr lang="zh-CN" altLang="en-US" sz="1200" dirty="0">
                <a:solidFill>
                  <a:prstClr val="white"/>
                </a:solidFill>
                <a:latin typeface="微软雅黑" panose="020B0503020204020204" pitchFamily="34" charset="-122"/>
                <a:ea typeface="微软雅黑" panose="020B0503020204020204" pitchFamily="34" charset="-122"/>
              </a:rPr>
              <a:t>添加适当的文字，据研究，在幻灯片中，一页的文字最好不要超过</a:t>
            </a:r>
            <a:r>
              <a:rPr lang="en-US" altLang="zh-CN" sz="1200" dirty="0">
                <a:solidFill>
                  <a:prstClr val="white"/>
                </a:solidFill>
                <a:latin typeface="微软雅黑" panose="020B0503020204020204" pitchFamily="34" charset="-122"/>
                <a:ea typeface="微软雅黑" panose="020B0503020204020204" pitchFamily="34" charset="-122"/>
              </a:rPr>
              <a:t>200</a:t>
            </a:r>
            <a:r>
              <a:rPr lang="zh-CN" altLang="en-US" sz="1200" dirty="0">
                <a:solidFill>
                  <a:prstClr val="white"/>
                </a:solidFill>
                <a:latin typeface="微软雅黑" panose="020B0503020204020204" pitchFamily="34" charset="-122"/>
                <a:ea typeface="微软雅黑" panose="020B0503020204020204" pitchFamily="34" charset="-122"/>
              </a:rPr>
              <a:t>字</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2" name="平行四边形 2"/>
          <p:cNvSpPr/>
          <p:nvPr/>
        </p:nvSpPr>
        <p:spPr>
          <a:xfrm>
            <a:off x="828809" y="1512708"/>
            <a:ext cx="2051487" cy="2064080"/>
          </a:xfrm>
          <a:prstGeom prst="parallelogram">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lvl="0">
              <a:lnSpc>
                <a:spcPct val="150000"/>
              </a:lnSpc>
            </a:pPr>
            <a:r>
              <a:rPr lang="zh-CN" altLang="en-US" sz="1200" dirty="0" smtClean="0">
                <a:solidFill>
                  <a:prstClr val="white"/>
                </a:solidFill>
                <a:latin typeface="微软雅黑" panose="020B0503020204020204" pitchFamily="34" charset="-122"/>
                <a:ea typeface="微软雅黑" panose="020B0503020204020204" pitchFamily="34" charset="-122"/>
              </a:rPr>
              <a:t>   根据</a:t>
            </a:r>
            <a:r>
              <a:rPr lang="zh-CN" altLang="en-US" sz="1200" dirty="0">
                <a:solidFill>
                  <a:prstClr val="white"/>
                </a:solidFill>
                <a:latin typeface="微软雅黑" panose="020B0503020204020204" pitchFamily="34" charset="-122"/>
                <a:ea typeface="微软雅黑" panose="020B0503020204020204" pitchFamily="34" charset="-122"/>
              </a:rPr>
              <a:t>自己的需要添加适当的文字，据研究，在幻灯片中，一页的文字最好不要超过</a:t>
            </a:r>
            <a:r>
              <a:rPr lang="en-US" altLang="zh-CN" sz="1200" dirty="0">
                <a:solidFill>
                  <a:prstClr val="white"/>
                </a:solidFill>
                <a:latin typeface="微软雅黑" panose="020B0503020204020204" pitchFamily="34" charset="-122"/>
                <a:ea typeface="微软雅黑" panose="020B0503020204020204" pitchFamily="34" charset="-122"/>
              </a:rPr>
              <a:t>200</a:t>
            </a:r>
            <a:r>
              <a:rPr lang="zh-CN" altLang="en-US" sz="1200" dirty="0">
                <a:solidFill>
                  <a:prstClr val="white"/>
                </a:solidFill>
                <a:latin typeface="微软雅黑" panose="020B0503020204020204" pitchFamily="34" charset="-122"/>
                <a:ea typeface="微软雅黑" panose="020B0503020204020204" pitchFamily="34" charset="-122"/>
              </a:rPr>
              <a:t>字</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3" name="平行四边形 3"/>
          <p:cNvSpPr/>
          <p:nvPr/>
        </p:nvSpPr>
        <p:spPr>
          <a:xfrm>
            <a:off x="2518697" y="2235862"/>
            <a:ext cx="2053304" cy="2064080"/>
          </a:xfrm>
          <a:prstGeom prst="parallelogram">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lvl="0">
              <a:lnSpc>
                <a:spcPct val="150000"/>
              </a:lnSpc>
            </a:pPr>
            <a:r>
              <a:rPr lang="zh-CN" altLang="en-US" sz="1200" dirty="0" smtClean="0">
                <a:solidFill>
                  <a:prstClr val="white"/>
                </a:solidFill>
                <a:latin typeface="微软雅黑" panose="020B0503020204020204" pitchFamily="34" charset="-122"/>
                <a:ea typeface="微软雅黑" panose="020B0503020204020204" pitchFamily="34" charset="-122"/>
              </a:rPr>
              <a:t>   根据</a:t>
            </a:r>
            <a:r>
              <a:rPr lang="zh-CN" altLang="en-US" sz="1200" dirty="0">
                <a:solidFill>
                  <a:prstClr val="white"/>
                </a:solidFill>
                <a:latin typeface="微软雅黑" panose="020B0503020204020204" pitchFamily="34" charset="-122"/>
                <a:ea typeface="微软雅黑" panose="020B0503020204020204" pitchFamily="34" charset="-122"/>
              </a:rPr>
              <a:t>自己的需要添加适当的文字，据研究，在幻灯片中，一页的文字最好不要超过</a:t>
            </a:r>
            <a:r>
              <a:rPr lang="en-US" altLang="zh-CN" sz="1200" dirty="0">
                <a:solidFill>
                  <a:prstClr val="white"/>
                </a:solidFill>
                <a:latin typeface="微软雅黑" panose="020B0503020204020204" pitchFamily="34" charset="-122"/>
                <a:ea typeface="微软雅黑" panose="020B0503020204020204" pitchFamily="34" charset="-122"/>
              </a:rPr>
              <a:t>200</a:t>
            </a:r>
            <a:r>
              <a:rPr lang="zh-CN" altLang="en-US" sz="1200" dirty="0">
                <a:solidFill>
                  <a:prstClr val="white"/>
                </a:solidFill>
                <a:latin typeface="微软雅黑" panose="020B0503020204020204" pitchFamily="34" charset="-122"/>
                <a:ea typeface="微软雅黑" panose="020B0503020204020204" pitchFamily="34" charset="-122"/>
              </a:rPr>
              <a:t>字</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656187" y="3693074"/>
            <a:ext cx="1688070" cy="606868"/>
          </a:xfrm>
          <a:custGeom>
            <a:avLst/>
            <a:gdLst>
              <a:gd name="connsiteX0" fmla="*/ 164167 w 1840567"/>
              <a:gd name="connsiteY0" fmla="*/ 0 h 660400"/>
              <a:gd name="connsiteX1" fmla="*/ 1840567 w 1840567"/>
              <a:gd name="connsiteY1" fmla="*/ 0 h 660400"/>
              <a:gd name="connsiteX2" fmla="*/ 1676400 w 1840567"/>
              <a:gd name="connsiteY2" fmla="*/ 660400 h 660400"/>
              <a:gd name="connsiteX3" fmla="*/ 0 w 1840567"/>
              <a:gd name="connsiteY3" fmla="*/ 660400 h 660400"/>
            </a:gdLst>
            <a:ahLst/>
            <a:cxnLst>
              <a:cxn ang="0">
                <a:pos x="connsiteX0" y="connsiteY0"/>
              </a:cxn>
              <a:cxn ang="0">
                <a:pos x="connsiteX1" y="connsiteY1"/>
              </a:cxn>
              <a:cxn ang="0">
                <a:pos x="connsiteX2" y="connsiteY2"/>
              </a:cxn>
              <a:cxn ang="0">
                <a:pos x="connsiteX3" y="connsiteY3"/>
              </a:cxn>
            </a:cxnLst>
            <a:rect l="l" t="t" r="r" b="b"/>
            <a:pathLst>
              <a:path w="1840567" h="660400">
                <a:moveTo>
                  <a:pt x="164167" y="0"/>
                </a:moveTo>
                <a:lnTo>
                  <a:pt x="1840567" y="0"/>
                </a:lnTo>
                <a:lnTo>
                  <a:pt x="1676400" y="660400"/>
                </a:lnTo>
                <a:lnTo>
                  <a:pt x="0" y="6604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000" dirty="0" smtClean="0">
                <a:latin typeface="微软雅黑" panose="020B0503020204020204" pitchFamily="34" charset="-122"/>
                <a:ea typeface="微软雅黑" panose="020B0503020204020204" pitchFamily="34" charset="-122"/>
              </a:rPr>
              <a:t>添加文本</a:t>
            </a:r>
            <a:endParaRPr lang="zh-CN" altLang="en-US" sz="2000" dirty="0">
              <a:latin typeface="微软雅黑" panose="020B0503020204020204" pitchFamily="34" charset="-122"/>
              <a:ea typeface="微软雅黑" panose="020B0503020204020204" pitchFamily="34" charset="-122"/>
            </a:endParaRPr>
          </a:p>
        </p:txBody>
      </p:sp>
      <p:sp>
        <p:nvSpPr>
          <p:cNvPr id="15" name="任意多边形 14"/>
          <p:cNvSpPr/>
          <p:nvPr/>
        </p:nvSpPr>
        <p:spPr>
          <a:xfrm>
            <a:off x="3056553" y="1512708"/>
            <a:ext cx="1689887" cy="606868"/>
          </a:xfrm>
          <a:custGeom>
            <a:avLst/>
            <a:gdLst>
              <a:gd name="connsiteX0" fmla="*/ 164167 w 1840567"/>
              <a:gd name="connsiteY0" fmla="*/ 0 h 660400"/>
              <a:gd name="connsiteX1" fmla="*/ 1840567 w 1840567"/>
              <a:gd name="connsiteY1" fmla="*/ 0 h 660400"/>
              <a:gd name="connsiteX2" fmla="*/ 1676400 w 1840567"/>
              <a:gd name="connsiteY2" fmla="*/ 660400 h 660400"/>
              <a:gd name="connsiteX3" fmla="*/ 0 w 1840567"/>
              <a:gd name="connsiteY3" fmla="*/ 660400 h 660400"/>
            </a:gdLst>
            <a:ahLst/>
            <a:cxnLst>
              <a:cxn ang="0">
                <a:pos x="connsiteX0" y="connsiteY0"/>
              </a:cxn>
              <a:cxn ang="0">
                <a:pos x="connsiteX1" y="connsiteY1"/>
              </a:cxn>
              <a:cxn ang="0">
                <a:pos x="connsiteX2" y="connsiteY2"/>
              </a:cxn>
              <a:cxn ang="0">
                <a:pos x="connsiteX3" y="connsiteY3"/>
              </a:cxn>
            </a:cxnLst>
            <a:rect l="l" t="t" r="r" b="b"/>
            <a:pathLst>
              <a:path w="1840567" h="660400">
                <a:moveTo>
                  <a:pt x="164167" y="0"/>
                </a:moveTo>
                <a:lnTo>
                  <a:pt x="1840567" y="0"/>
                </a:lnTo>
                <a:lnTo>
                  <a:pt x="1676400" y="660400"/>
                </a:lnTo>
                <a:lnTo>
                  <a:pt x="0" y="6604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000" dirty="0">
                <a:latin typeface="微软雅黑" panose="020B0503020204020204" pitchFamily="34" charset="-122"/>
                <a:ea typeface="微软雅黑" panose="020B0503020204020204" pitchFamily="34" charset="-122"/>
              </a:rPr>
              <a:t>添加文本</a:t>
            </a:r>
            <a:endParaRPr lang="zh-CN" altLang="en-US" sz="2000" dirty="0">
              <a:latin typeface="微软雅黑" panose="020B0503020204020204" pitchFamily="34" charset="-122"/>
              <a:ea typeface="微软雅黑" panose="020B0503020204020204" pitchFamily="34" charset="-122"/>
            </a:endParaRPr>
          </a:p>
        </p:txBody>
      </p:sp>
      <p:sp>
        <p:nvSpPr>
          <p:cNvPr id="16" name="任意多边形 15"/>
          <p:cNvSpPr/>
          <p:nvPr/>
        </p:nvSpPr>
        <p:spPr>
          <a:xfrm>
            <a:off x="4397561" y="3693074"/>
            <a:ext cx="1689887" cy="606868"/>
          </a:xfrm>
          <a:custGeom>
            <a:avLst/>
            <a:gdLst>
              <a:gd name="connsiteX0" fmla="*/ 164167 w 1840567"/>
              <a:gd name="connsiteY0" fmla="*/ 0 h 660400"/>
              <a:gd name="connsiteX1" fmla="*/ 1840567 w 1840567"/>
              <a:gd name="connsiteY1" fmla="*/ 0 h 660400"/>
              <a:gd name="connsiteX2" fmla="*/ 1676400 w 1840567"/>
              <a:gd name="connsiteY2" fmla="*/ 660400 h 660400"/>
              <a:gd name="connsiteX3" fmla="*/ 0 w 1840567"/>
              <a:gd name="connsiteY3" fmla="*/ 660400 h 660400"/>
            </a:gdLst>
            <a:ahLst/>
            <a:cxnLst>
              <a:cxn ang="0">
                <a:pos x="connsiteX0" y="connsiteY0"/>
              </a:cxn>
              <a:cxn ang="0">
                <a:pos x="connsiteX1" y="connsiteY1"/>
              </a:cxn>
              <a:cxn ang="0">
                <a:pos x="connsiteX2" y="connsiteY2"/>
              </a:cxn>
              <a:cxn ang="0">
                <a:pos x="connsiteX3" y="connsiteY3"/>
              </a:cxn>
            </a:cxnLst>
            <a:rect l="l" t="t" r="r" b="b"/>
            <a:pathLst>
              <a:path w="1840567" h="660400">
                <a:moveTo>
                  <a:pt x="164167" y="0"/>
                </a:moveTo>
                <a:lnTo>
                  <a:pt x="1840567" y="0"/>
                </a:lnTo>
                <a:lnTo>
                  <a:pt x="1676400" y="660400"/>
                </a:lnTo>
                <a:lnTo>
                  <a:pt x="0" y="6604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000" dirty="0">
                <a:latin typeface="微软雅黑" panose="020B0503020204020204" pitchFamily="34" charset="-122"/>
                <a:ea typeface="微软雅黑" panose="020B0503020204020204" pitchFamily="34" charset="-122"/>
              </a:rPr>
              <a:t>添加文本</a:t>
            </a:r>
            <a:endParaRPr lang="zh-CN" altLang="en-US" sz="2000" dirty="0">
              <a:latin typeface="微软雅黑" panose="020B0503020204020204" pitchFamily="34" charset="-122"/>
              <a:ea typeface="微软雅黑" panose="020B0503020204020204" pitchFamily="34" charset="-122"/>
            </a:endParaRPr>
          </a:p>
        </p:txBody>
      </p:sp>
      <p:sp>
        <p:nvSpPr>
          <p:cNvPr id="17" name="任意多边形 16"/>
          <p:cNvSpPr/>
          <p:nvPr/>
        </p:nvSpPr>
        <p:spPr>
          <a:xfrm>
            <a:off x="6799742" y="1512708"/>
            <a:ext cx="1688071" cy="606868"/>
          </a:xfrm>
          <a:custGeom>
            <a:avLst/>
            <a:gdLst>
              <a:gd name="connsiteX0" fmla="*/ 164167 w 1840567"/>
              <a:gd name="connsiteY0" fmla="*/ 0 h 660400"/>
              <a:gd name="connsiteX1" fmla="*/ 1840567 w 1840567"/>
              <a:gd name="connsiteY1" fmla="*/ 0 h 660400"/>
              <a:gd name="connsiteX2" fmla="*/ 1676400 w 1840567"/>
              <a:gd name="connsiteY2" fmla="*/ 660400 h 660400"/>
              <a:gd name="connsiteX3" fmla="*/ 0 w 1840567"/>
              <a:gd name="connsiteY3" fmla="*/ 660400 h 660400"/>
            </a:gdLst>
            <a:ahLst/>
            <a:cxnLst>
              <a:cxn ang="0">
                <a:pos x="connsiteX0" y="connsiteY0"/>
              </a:cxn>
              <a:cxn ang="0">
                <a:pos x="connsiteX1" y="connsiteY1"/>
              </a:cxn>
              <a:cxn ang="0">
                <a:pos x="connsiteX2" y="connsiteY2"/>
              </a:cxn>
              <a:cxn ang="0">
                <a:pos x="connsiteX3" y="connsiteY3"/>
              </a:cxn>
            </a:cxnLst>
            <a:rect l="l" t="t" r="r" b="b"/>
            <a:pathLst>
              <a:path w="1840567" h="660400">
                <a:moveTo>
                  <a:pt x="164167" y="0"/>
                </a:moveTo>
                <a:lnTo>
                  <a:pt x="1840567" y="0"/>
                </a:lnTo>
                <a:lnTo>
                  <a:pt x="1676400" y="660400"/>
                </a:lnTo>
                <a:lnTo>
                  <a:pt x="0" y="66040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000" dirty="0">
                <a:latin typeface="微软雅黑" panose="020B0503020204020204" pitchFamily="34" charset="-122"/>
                <a:ea typeface="微软雅黑" panose="020B0503020204020204" pitchFamily="34" charset="-122"/>
              </a:rPr>
              <a:t>添加文本</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4000"/>
                            </p:stCondLst>
                            <p:childTnLst>
                              <p:par>
                                <p:cTn id="43" presetID="2" presetClass="entr" presetSubtype="1"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0-#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梯形 2"/>
          <p:cNvSpPr/>
          <p:nvPr/>
        </p:nvSpPr>
        <p:spPr>
          <a:xfrm>
            <a:off x="2674800" y="1859626"/>
            <a:ext cx="1170000" cy="216024"/>
          </a:xfrm>
          <a:prstGeom prst="trapezoid">
            <a:avLst>
              <a:gd name="adj" fmla="val 4043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09800" y="1990792"/>
            <a:ext cx="6934200" cy="1257117"/>
          </a:xfrm>
          <a:prstGeom prst="rect">
            <a:avLst/>
          </a:prstGeom>
          <a:solidFill>
            <a:schemeClr val="bg1">
              <a:lumMod val="95000"/>
            </a:schemeClr>
          </a:solidFill>
          <a:ln w="12700" cap="flat" cmpd="sng" algn="ctr">
            <a:noFill/>
            <a:prstDash val="solid"/>
            <a:miter lim="800000"/>
          </a:ln>
          <a:effectLst/>
        </p:spPr>
        <p:txBody>
          <a:bodyPr lIns="1116000" tIns="0" bIns="36000" anchor="ctr"/>
          <a:lstStyle/>
          <a:p>
            <a:pPr algn="just" eaLnBrk="1" fontAlgn="auto" hangingPunct="1">
              <a:spcBef>
                <a:spcPts val="0"/>
              </a:spcBef>
              <a:spcAft>
                <a:spcPts val="0"/>
              </a:spcAft>
              <a:defRPr/>
            </a:pPr>
            <a:endParaRPr lang="zh-CN" altLang="en-US" sz="3600" b="1" dirty="0">
              <a:solidFill>
                <a:schemeClr val="accent1">
                  <a:lumMod val="75000"/>
                </a:schemeClr>
              </a:solidFill>
              <a:latin typeface="华文中宋" panose="02010600040101010101" pitchFamily="2" charset="-122"/>
              <a:ea typeface="华文中宋" panose="02010600040101010101" pitchFamily="2" charset="-122"/>
              <a:cs typeface="+mj-cs"/>
            </a:endParaRPr>
          </a:p>
        </p:txBody>
      </p:sp>
      <p:sp>
        <p:nvSpPr>
          <p:cNvPr id="5" name="任意多边形 8"/>
          <p:cNvSpPr/>
          <p:nvPr/>
        </p:nvSpPr>
        <p:spPr bwMode="auto">
          <a:xfrm>
            <a:off x="2763665" y="1859626"/>
            <a:ext cx="993775" cy="1011237"/>
          </a:xfrm>
          <a:custGeom>
            <a:avLst/>
            <a:gdLst>
              <a:gd name="T0" fmla="*/ 0 w 993531"/>
              <a:gd name="T1" fmla="*/ 0 h 1011115"/>
              <a:gd name="T2" fmla="*/ 993775 w 993531"/>
              <a:gd name="T3" fmla="*/ 0 h 1011115"/>
              <a:gd name="T4" fmla="*/ 496888 w 993531"/>
              <a:gd name="T5" fmla="*/ 1011237 h 1011115"/>
              <a:gd name="T6" fmla="*/ 0 60000 65536"/>
              <a:gd name="T7" fmla="*/ 0 60000 65536"/>
              <a:gd name="T8" fmla="*/ 0 60000 65536"/>
              <a:gd name="T9" fmla="*/ 0 w 993531"/>
              <a:gd name="T10" fmla="*/ 0 h 1011115"/>
              <a:gd name="T11" fmla="*/ 993531 w 993531"/>
              <a:gd name="T12" fmla="*/ 1011115 h 1011115"/>
            </a:gdLst>
            <a:ahLst/>
            <a:cxnLst>
              <a:cxn ang="T6">
                <a:pos x="T0" y="T1"/>
              </a:cxn>
              <a:cxn ang="T7">
                <a:pos x="T2" y="T3"/>
              </a:cxn>
              <a:cxn ang="T8">
                <a:pos x="T4" y="T5"/>
              </a:cxn>
            </a:cxnLst>
            <a:rect l="T9" t="T10" r="T11" b="T12"/>
            <a:pathLst>
              <a:path w="993531" h="1011115">
                <a:moveTo>
                  <a:pt x="0" y="0"/>
                </a:moveTo>
                <a:lnTo>
                  <a:pt x="993531" y="0"/>
                </a:lnTo>
                <a:lnTo>
                  <a:pt x="496766" y="1011115"/>
                </a:lnTo>
                <a:lnTo>
                  <a:pt x="0" y="0"/>
                </a:lnTo>
                <a:close/>
              </a:path>
            </a:pathLst>
          </a:custGeom>
          <a:solidFill>
            <a:schemeClr val="tx1">
              <a:lumMod val="75000"/>
              <a:lumOff val="25000"/>
            </a:schemeClr>
          </a:solidFill>
          <a:ln w="12700" algn="ctr">
            <a:noFill/>
            <a:miter lim="800000"/>
          </a:ln>
        </p:spPr>
        <p:txBody>
          <a:bodyPr tIns="0" bIns="360000" anchor="ctr"/>
          <a:lstStyle/>
          <a:p>
            <a:pPr algn="ctr" eaLnBrk="1" hangingPunct="1">
              <a:spcBef>
                <a:spcPts val="2400"/>
              </a:spcBef>
              <a:buClr>
                <a:schemeClr val="accent1"/>
              </a:buClr>
              <a:buSzPct val="60000"/>
            </a:pPr>
            <a:r>
              <a:rPr lang="en-US" altLang="zh-CN" sz="2400" b="1" dirty="0" smtClean="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24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6" name="文本框 10"/>
          <p:cNvSpPr txBox="1">
            <a:spLocks noChangeArrowheads="1"/>
          </p:cNvSpPr>
          <p:nvPr/>
        </p:nvSpPr>
        <p:spPr bwMode="auto">
          <a:xfrm>
            <a:off x="3550667" y="3279402"/>
            <a:ext cx="5197797" cy="732508"/>
          </a:xfrm>
          <a:prstGeom prst="rect">
            <a:avLst/>
          </a:prstGeom>
          <a:noFill/>
          <a:ln w="9525">
            <a:noFill/>
            <a:miter lim="800000"/>
          </a:ln>
        </p:spPr>
        <p:txBody>
          <a:bodyPr wrap="square">
            <a:spAutoFit/>
          </a:bodyPr>
          <a:lstStyle/>
          <a:p>
            <a:pPr eaLnBrk="1" hangingPunct="1">
              <a:lnSpc>
                <a:spcPct val="130000"/>
              </a:lnSpc>
            </a:pPr>
            <a:r>
              <a:rPr lang="zh-CN" altLang="en-US" sz="1600" dirty="0" smtClean="0">
                <a:solidFill>
                  <a:schemeClr val="bg1"/>
                </a:solidFill>
                <a:latin typeface="微软雅黑" panose="020B0503020204020204" pitchFamily="34" charset="-122"/>
                <a:ea typeface="微软雅黑" panose="020B0503020204020204" pitchFamily="34" charset="-122"/>
              </a:rPr>
              <a:t>此处添加或多或少的文字对第一部分的整体内容进行简单的说明，也可以添加小标题。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923928" y="2293415"/>
            <a:ext cx="3877985" cy="646331"/>
          </a:xfrm>
          <a:prstGeom prst="rect">
            <a:avLst/>
          </a:prstGeom>
        </p:spPr>
        <p:txBody>
          <a:bodyPr wrap="none">
            <a:spAutoFit/>
          </a:bodyPr>
          <a:lstStyle/>
          <a:p>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rPr>
              <a:t>年度工作完成情况</a:t>
            </a:r>
            <a:endPar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432696" y="1131590"/>
            <a:ext cx="8262049" cy="646331"/>
          </a:xfrm>
          <a:prstGeom prst="rect">
            <a:avLst/>
          </a:prstGeom>
        </p:spPr>
        <p:txBody>
          <a:bodyPr wrap="square">
            <a:spAutoFit/>
          </a:bodyPr>
          <a:lstStyle/>
          <a:p>
            <a:pPr algn="r">
              <a:lnSpc>
                <a:spcPct val="150000"/>
              </a:lnSpc>
              <a:spcBef>
                <a:spcPts val="600"/>
              </a:spcBef>
              <a:spcAft>
                <a:spcPts val="600"/>
              </a:spcAft>
              <a:defRPr/>
            </a:pPr>
            <a:r>
              <a:rPr lang="zh-CN" altLang="en-US" sz="1200" dirty="0">
                <a:solidFill>
                  <a:srgbClr val="333333"/>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a:t>
            </a:r>
            <a:r>
              <a:rPr lang="zh-CN" altLang="en-US" sz="1200">
                <a:solidFill>
                  <a:srgbClr val="333333"/>
                </a:solidFill>
                <a:latin typeface="微软雅黑" panose="020B0503020204020204" pitchFamily="34" charset="-122"/>
                <a:ea typeface="微软雅黑" panose="020B0503020204020204" pitchFamily="34" charset="-122"/>
              </a:rPr>
              <a:t>到</a:t>
            </a:r>
            <a:r>
              <a:rPr lang="zh-CN" altLang="en-US" sz="1200" smtClean="0">
                <a:solidFill>
                  <a:srgbClr val="333333"/>
                </a:solidFill>
                <a:latin typeface="微软雅黑" panose="020B0503020204020204" pitchFamily="34" charset="-122"/>
                <a:ea typeface="微软雅黑" panose="020B0503020204020204" pitchFamily="34" charset="-122"/>
              </a:rPr>
              <a:t>此处</a:t>
            </a:r>
            <a:endParaRPr lang="zh-CN" altLang="en-US" sz="1200" dirty="0">
              <a:solidFill>
                <a:srgbClr val="333333"/>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b="32250"/>
          <a:stretch>
            <a:fillRect/>
          </a:stretch>
        </p:blipFill>
        <p:spPr>
          <a:xfrm>
            <a:off x="485834" y="2072168"/>
            <a:ext cx="5692339" cy="2419988"/>
          </a:xfrm>
          <a:prstGeom prst="rect">
            <a:avLst/>
          </a:prstGeom>
        </p:spPr>
      </p:pic>
      <p:sp>
        <p:nvSpPr>
          <p:cNvPr id="12" name="Rectangle 12"/>
          <p:cNvSpPr/>
          <p:nvPr/>
        </p:nvSpPr>
        <p:spPr bwMode="auto">
          <a:xfrm>
            <a:off x="6241565" y="2072168"/>
            <a:ext cx="2453181" cy="2419987"/>
          </a:xfrm>
          <a:prstGeom prst="rect">
            <a:avLst/>
          </a:prstGeom>
          <a:solidFill>
            <a:srgbClr val="0070C0"/>
          </a:solidFill>
          <a:ln w="9525" cap="flat" cmpd="sng" algn="ctr">
            <a:noFill/>
            <a:prstDash val="solid"/>
            <a:headEnd type="none" w="med" len="med"/>
            <a:tailEnd type="none" w="med" len="med"/>
          </a:ln>
          <a:effectLst/>
        </p:spPr>
        <p:txBody>
          <a:bodyPr rot="0" spcFirstLastPara="0" vert="horz" wrap="square" lIns="137166" tIns="68583" rIns="34292" bIns="34292" numCol="1" spcCol="0" rtlCol="0" fromWordArt="0" anchor="t" anchorCtr="0" forceAA="0" compatLnSpc="1">
            <a:noAutofit/>
          </a:bodyPr>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450"/>
              </a:spcAft>
              <a:buClrTx/>
              <a:buSzTx/>
              <a:buFontTx/>
              <a:buNone/>
              <a:defRPr/>
            </a:pPr>
            <a:endParaRPr kumimoji="0" lang="en-US" sz="2700" b="0" i="0" u="none" strike="noStrike" kern="1200" cap="none" spc="0" normalizeH="0" baseline="0" noProof="0" dirty="0">
              <a:ln>
                <a:noFill/>
              </a:ln>
              <a:solidFill>
                <a:srgbClr val="FFFFFF">
                  <a:alpha val="99000"/>
                </a:srgbClr>
              </a:solidFill>
              <a:effectLst/>
              <a:uLnTx/>
              <a:uFillTx/>
              <a:latin typeface="Segoe UI Light" panose="020B0502040204020203" pitchFamily="34" charset="0"/>
              <a:ea typeface="+mn-ea"/>
              <a:cs typeface="+mn-cs"/>
            </a:endParaRPr>
          </a:p>
        </p:txBody>
      </p:sp>
      <p:sp>
        <p:nvSpPr>
          <p:cNvPr id="13" name="文本框 81"/>
          <p:cNvSpPr txBox="1">
            <a:spLocks noChangeArrowheads="1"/>
          </p:cNvSpPr>
          <p:nvPr/>
        </p:nvSpPr>
        <p:spPr bwMode="auto">
          <a:xfrm>
            <a:off x="6534506" y="2592631"/>
            <a:ext cx="1944216" cy="129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200" smtClean="0">
                <a:solidFill>
                  <a:schemeClr val="bg1"/>
                </a:solidFill>
                <a:latin typeface="微软雅黑" panose="020B0503020204020204" pitchFamily="34" charset="-122"/>
                <a:ea typeface="微软雅黑" panose="020B0503020204020204" pitchFamily="34" charset="-122"/>
              </a:rPr>
              <a:t>此处</a:t>
            </a:r>
            <a:r>
              <a:rPr lang="zh-CN" altLang="en-US" sz="1200" dirty="0">
                <a:solidFill>
                  <a:schemeClr val="bg1"/>
                </a:solidFill>
                <a:latin typeface="微软雅黑" panose="020B0503020204020204" pitchFamily="34" charset="-122"/>
                <a:ea typeface="微软雅黑" panose="020B0503020204020204" pitchFamily="34" charset="-122"/>
              </a:rPr>
              <a:t>输入您的文本请在此处输入您的文本此处输入您的文本此处输入您的</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14000"/>
                                  </p:iterate>
                                  <p:childTnLst>
                                    <p:set>
                                      <p:cBhvr>
                                        <p:cTn id="17" dur="1" fill="hold">
                                          <p:stCondLst>
                                            <p:cond delay="0"/>
                                          </p:stCondLst>
                                        </p:cTn>
                                        <p:tgtEl>
                                          <p:spTgt spid="10"/>
                                        </p:tgtEl>
                                        <p:attrNameLst>
                                          <p:attrName>style.visibility</p:attrName>
                                        </p:attrNameLst>
                                      </p:cBhvr>
                                      <p:to>
                                        <p:strVal val="visible"/>
                                      </p:to>
                                    </p:set>
                                    <p:animEffect transition="in" filter="wipe(left)">
                                      <p:cBhvr>
                                        <p:cTn id="18" dur="300"/>
                                        <p:tgtEl>
                                          <p:spTgt spid="10"/>
                                        </p:tgtEl>
                                      </p:cBhvr>
                                    </p:animEffect>
                                  </p:childTnLst>
                                </p:cTn>
                              </p:par>
                            </p:childTnLst>
                          </p:cTn>
                        </p:par>
                        <p:par>
                          <p:cTn id="19" fill="hold">
                            <p:stCondLst>
                              <p:cond delay="5248"/>
                            </p:stCondLst>
                            <p:childTnLst>
                              <p:par>
                                <p:cTn id="20" presetID="2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5748"/>
                            </p:stCondLst>
                            <p:childTnLst>
                              <p:par>
                                <p:cTn id="27" presetID="2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p:bldP spid="12" grpId="0"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Freeform 6"/>
          <p:cNvSpPr/>
          <p:nvPr/>
        </p:nvSpPr>
        <p:spPr bwMode="auto">
          <a:xfrm>
            <a:off x="4463101" y="1631156"/>
            <a:ext cx="1192540" cy="3512344"/>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rgbClr val="0070C0"/>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 name="Freeform 7"/>
          <p:cNvSpPr/>
          <p:nvPr/>
        </p:nvSpPr>
        <p:spPr bwMode="auto">
          <a:xfrm>
            <a:off x="4799916" y="2686050"/>
            <a:ext cx="840253" cy="245745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2" name="Freeform 8"/>
          <p:cNvSpPr/>
          <p:nvPr/>
        </p:nvSpPr>
        <p:spPr bwMode="auto">
          <a:xfrm>
            <a:off x="3178918" y="2345532"/>
            <a:ext cx="1192540" cy="2797969"/>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lumMod val="75000"/>
              <a:lumOff val="25000"/>
            </a:schemeClr>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3" name="Freeform 9"/>
          <p:cNvSpPr/>
          <p:nvPr/>
        </p:nvSpPr>
        <p:spPr bwMode="auto">
          <a:xfrm>
            <a:off x="3195580" y="3378994"/>
            <a:ext cx="840253" cy="1764506"/>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rgbClr val="0070C0"/>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TextBox 13"/>
          <p:cNvSpPr txBox="1"/>
          <p:nvPr/>
        </p:nvSpPr>
        <p:spPr>
          <a:xfrm>
            <a:off x="5862525" y="2450719"/>
            <a:ext cx="1497425" cy="300083"/>
          </a:xfrm>
          <a:prstGeom prst="rect">
            <a:avLst/>
          </a:prstGeom>
          <a:noFill/>
        </p:spPr>
        <p:txBody>
          <a:bodyPr wrap="square" lIns="68562" tIns="34281" rIns="68562" bIns="34281" rtlCol="0">
            <a:spAutoFit/>
          </a:bodyPr>
          <a:lstStyle/>
          <a:p>
            <a:r>
              <a:rPr lang="zh-CN" altLang="en-US" sz="1500" b="1" dirty="0">
                <a:solidFill>
                  <a:srgbClr val="005A9E"/>
                </a:solidFill>
                <a:latin typeface="微软雅黑" panose="020B0503020204020204" pitchFamily="34" charset="-122"/>
                <a:ea typeface="微软雅黑" panose="020B0503020204020204" pitchFamily="34" charset="-122"/>
              </a:rPr>
              <a:t>添加文本标题</a:t>
            </a:r>
            <a:endParaRPr lang="zh-CN" altLang="en-US" sz="1500" b="1" dirty="0">
              <a:solidFill>
                <a:srgbClr val="005A9E"/>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849710" y="2715766"/>
            <a:ext cx="2970762" cy="677475"/>
          </a:xfrm>
          <a:prstGeom prst="rect">
            <a:avLst/>
          </a:prstGeom>
          <a:noFill/>
        </p:spPr>
        <p:txBody>
          <a:bodyPr wrap="square" lIns="68562" tIns="34281" rIns="68562" bIns="34281"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862525" y="1422019"/>
            <a:ext cx="1497425" cy="300083"/>
          </a:xfrm>
          <a:prstGeom prst="rect">
            <a:avLst/>
          </a:prstGeom>
          <a:noFill/>
        </p:spPr>
        <p:txBody>
          <a:bodyPr wrap="square" lIns="68562" tIns="34281" rIns="68562" bIns="34281" rtlCol="0">
            <a:spAutoFit/>
          </a:bodyPr>
          <a:lstStyle/>
          <a:p>
            <a:r>
              <a:rPr lang="zh-CN" altLang="en-US" sz="1500" b="1" dirty="0">
                <a:solidFill>
                  <a:srgbClr val="005A9E"/>
                </a:solidFill>
                <a:latin typeface="微软雅黑" panose="020B0503020204020204" pitchFamily="34" charset="-122"/>
                <a:ea typeface="微软雅黑" panose="020B0503020204020204" pitchFamily="34" charset="-122"/>
              </a:rPr>
              <a:t>添加文本标题</a:t>
            </a:r>
            <a:endParaRPr lang="zh-CN" altLang="en-US" sz="1500" b="1" dirty="0">
              <a:solidFill>
                <a:srgbClr val="005A9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849710" y="1635646"/>
            <a:ext cx="2970762" cy="677475"/>
          </a:xfrm>
          <a:prstGeom prst="rect">
            <a:avLst/>
          </a:prstGeom>
          <a:noFill/>
        </p:spPr>
        <p:txBody>
          <a:bodyPr wrap="square" lIns="68562" tIns="34281" rIns="68562" bIns="34281"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664057" y="2050461"/>
            <a:ext cx="1497425" cy="300083"/>
          </a:xfrm>
          <a:prstGeom prst="rect">
            <a:avLst/>
          </a:prstGeom>
          <a:noFill/>
        </p:spPr>
        <p:txBody>
          <a:bodyPr wrap="square" lIns="68562" tIns="34281" rIns="68562" bIns="34281" rtlCol="0">
            <a:spAutoFit/>
          </a:bodyPr>
          <a:lstStyle/>
          <a:p>
            <a:pPr algn="r"/>
            <a:r>
              <a:rPr lang="zh-CN" altLang="en-US" sz="1500" b="1" dirty="0" smtClean="0">
                <a:solidFill>
                  <a:srgbClr val="005A9E"/>
                </a:solidFill>
                <a:latin typeface="微软雅黑" panose="020B0503020204020204" pitchFamily="34" charset="-122"/>
                <a:ea typeface="微软雅黑" panose="020B0503020204020204" pitchFamily="34" charset="-122"/>
              </a:rPr>
              <a:t>添加文本标题</a:t>
            </a:r>
            <a:endParaRPr lang="zh-CN" altLang="en-US" sz="1500" b="1" dirty="0">
              <a:solidFill>
                <a:srgbClr val="005A9E"/>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07504" y="2283718"/>
            <a:ext cx="3053978" cy="677475"/>
          </a:xfrm>
          <a:prstGeom prst="rect">
            <a:avLst/>
          </a:prstGeom>
          <a:noFill/>
        </p:spPr>
        <p:txBody>
          <a:bodyPr wrap="square" lIns="68562" tIns="34281" rIns="68562" bIns="34281" rtlCol="0">
            <a:spAutoFit/>
          </a:bodyPr>
          <a:lstStyle/>
          <a:p>
            <a:pPr algn="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664057" y="3256523"/>
            <a:ext cx="1497425" cy="300083"/>
          </a:xfrm>
          <a:prstGeom prst="rect">
            <a:avLst/>
          </a:prstGeom>
          <a:noFill/>
        </p:spPr>
        <p:txBody>
          <a:bodyPr wrap="square" lIns="68562" tIns="34281" rIns="68562" bIns="34281" rtlCol="0">
            <a:spAutoFit/>
          </a:bodyPr>
          <a:lstStyle/>
          <a:p>
            <a:pPr algn="r"/>
            <a:r>
              <a:rPr lang="zh-CN" altLang="en-US" sz="1500" b="1" dirty="0">
                <a:solidFill>
                  <a:srgbClr val="005A9E"/>
                </a:solidFill>
                <a:latin typeface="微软雅黑" panose="020B0503020204020204" pitchFamily="34" charset="-122"/>
                <a:ea typeface="微软雅黑" panose="020B0503020204020204" pitchFamily="34" charset="-122"/>
              </a:rPr>
              <a:t>添加文本标题</a:t>
            </a:r>
            <a:endParaRPr lang="zh-CN" altLang="en-US" sz="1500" b="1" dirty="0">
              <a:solidFill>
                <a:srgbClr val="005A9E"/>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07504" y="3478451"/>
            <a:ext cx="3053978" cy="677475"/>
          </a:xfrm>
          <a:prstGeom prst="rect">
            <a:avLst/>
          </a:prstGeom>
          <a:noFill/>
        </p:spPr>
        <p:txBody>
          <a:bodyPr wrap="square" lIns="68562" tIns="34281" rIns="68562" bIns="34281" rtlCol="0">
            <a:spAutoFit/>
          </a:bodyPr>
          <a:lstStyle/>
          <a:p>
            <a:pPr algn="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31"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300" fill="hold"/>
                                        <p:tgtEl>
                                          <p:spTgt spid="20"/>
                                        </p:tgtEl>
                                        <p:attrNameLst>
                                          <p:attrName>ppt_w</p:attrName>
                                        </p:attrNameLst>
                                      </p:cBhvr>
                                      <p:tavLst>
                                        <p:tav tm="0">
                                          <p:val>
                                            <p:fltVal val="0"/>
                                          </p:val>
                                        </p:tav>
                                        <p:tav tm="100000">
                                          <p:val>
                                            <p:strVal val="#ppt_w"/>
                                          </p:val>
                                        </p:tav>
                                      </p:tavLst>
                                    </p:anim>
                                    <p:anim calcmode="lin" valueType="num">
                                      <p:cBhvr>
                                        <p:cTn id="23" dur="300" fill="hold"/>
                                        <p:tgtEl>
                                          <p:spTgt spid="20"/>
                                        </p:tgtEl>
                                        <p:attrNameLst>
                                          <p:attrName>ppt_h</p:attrName>
                                        </p:attrNameLst>
                                      </p:cBhvr>
                                      <p:tavLst>
                                        <p:tav tm="0">
                                          <p:val>
                                            <p:fltVal val="0"/>
                                          </p:val>
                                        </p:tav>
                                        <p:tav tm="100000">
                                          <p:val>
                                            <p:strVal val="#ppt_h"/>
                                          </p:val>
                                        </p:tav>
                                      </p:tavLst>
                                    </p:anim>
                                    <p:anim calcmode="lin" valueType="num">
                                      <p:cBhvr>
                                        <p:cTn id="24" dur="300" fill="hold"/>
                                        <p:tgtEl>
                                          <p:spTgt spid="20"/>
                                        </p:tgtEl>
                                        <p:attrNameLst>
                                          <p:attrName>style.rotation</p:attrName>
                                        </p:attrNameLst>
                                      </p:cBhvr>
                                      <p:tavLst>
                                        <p:tav tm="0">
                                          <p:val>
                                            <p:fltVal val="90"/>
                                          </p:val>
                                        </p:tav>
                                        <p:tav tm="100000">
                                          <p:val>
                                            <p:fltVal val="0"/>
                                          </p:val>
                                        </p:tav>
                                      </p:tavLst>
                                    </p:anim>
                                    <p:animEffect transition="in" filter="fade">
                                      <p:cBhvr>
                                        <p:cTn id="25" dur="300"/>
                                        <p:tgtEl>
                                          <p:spTgt spid="20"/>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3000"/>
                            </p:stCondLst>
                            <p:childTnLst>
                              <p:par>
                                <p:cTn id="35" presetID="3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300" fill="hold"/>
                                        <p:tgtEl>
                                          <p:spTgt spid="14"/>
                                        </p:tgtEl>
                                        <p:attrNameLst>
                                          <p:attrName>ppt_w</p:attrName>
                                        </p:attrNameLst>
                                      </p:cBhvr>
                                      <p:tavLst>
                                        <p:tav tm="0">
                                          <p:val>
                                            <p:fltVal val="0"/>
                                          </p:val>
                                        </p:tav>
                                        <p:tav tm="100000">
                                          <p:val>
                                            <p:strVal val="#ppt_w"/>
                                          </p:val>
                                        </p:tav>
                                      </p:tavLst>
                                    </p:anim>
                                    <p:anim calcmode="lin" valueType="num">
                                      <p:cBhvr>
                                        <p:cTn id="38" dur="300" fill="hold"/>
                                        <p:tgtEl>
                                          <p:spTgt spid="14"/>
                                        </p:tgtEl>
                                        <p:attrNameLst>
                                          <p:attrName>ppt_h</p:attrName>
                                        </p:attrNameLst>
                                      </p:cBhvr>
                                      <p:tavLst>
                                        <p:tav tm="0">
                                          <p:val>
                                            <p:fltVal val="0"/>
                                          </p:val>
                                        </p:tav>
                                        <p:tav tm="100000">
                                          <p:val>
                                            <p:strVal val="#ppt_h"/>
                                          </p:val>
                                        </p:tav>
                                      </p:tavLst>
                                    </p:anim>
                                    <p:anim calcmode="lin" valueType="num">
                                      <p:cBhvr>
                                        <p:cTn id="39" dur="300" fill="hold"/>
                                        <p:tgtEl>
                                          <p:spTgt spid="14"/>
                                        </p:tgtEl>
                                        <p:attrNameLst>
                                          <p:attrName>style.rotation</p:attrName>
                                        </p:attrNameLst>
                                      </p:cBhvr>
                                      <p:tavLst>
                                        <p:tav tm="0">
                                          <p:val>
                                            <p:fltVal val="90"/>
                                          </p:val>
                                        </p:tav>
                                        <p:tav tm="100000">
                                          <p:val>
                                            <p:fltVal val="0"/>
                                          </p:val>
                                        </p:tav>
                                      </p:tavLst>
                                    </p:anim>
                                    <p:animEffect transition="in" filter="fade">
                                      <p:cBhvr>
                                        <p:cTn id="40" dur="300"/>
                                        <p:tgtEl>
                                          <p:spTgt spid="1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par>
                          <p:cTn id="49" fill="hold">
                            <p:stCondLst>
                              <p:cond delay="4500"/>
                            </p:stCondLst>
                            <p:childTnLst>
                              <p:par>
                                <p:cTn id="50" presetID="31"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300" fill="hold"/>
                                        <p:tgtEl>
                                          <p:spTgt spid="18"/>
                                        </p:tgtEl>
                                        <p:attrNameLst>
                                          <p:attrName>ppt_w</p:attrName>
                                        </p:attrNameLst>
                                      </p:cBhvr>
                                      <p:tavLst>
                                        <p:tav tm="0">
                                          <p:val>
                                            <p:fltVal val="0"/>
                                          </p:val>
                                        </p:tav>
                                        <p:tav tm="100000">
                                          <p:val>
                                            <p:strVal val="#ppt_w"/>
                                          </p:val>
                                        </p:tav>
                                      </p:tavLst>
                                    </p:anim>
                                    <p:anim calcmode="lin" valueType="num">
                                      <p:cBhvr>
                                        <p:cTn id="53" dur="300" fill="hold"/>
                                        <p:tgtEl>
                                          <p:spTgt spid="18"/>
                                        </p:tgtEl>
                                        <p:attrNameLst>
                                          <p:attrName>ppt_h</p:attrName>
                                        </p:attrNameLst>
                                      </p:cBhvr>
                                      <p:tavLst>
                                        <p:tav tm="0">
                                          <p:val>
                                            <p:fltVal val="0"/>
                                          </p:val>
                                        </p:tav>
                                        <p:tav tm="100000">
                                          <p:val>
                                            <p:strVal val="#ppt_h"/>
                                          </p:val>
                                        </p:tav>
                                      </p:tavLst>
                                    </p:anim>
                                    <p:anim calcmode="lin" valueType="num">
                                      <p:cBhvr>
                                        <p:cTn id="54" dur="300" fill="hold"/>
                                        <p:tgtEl>
                                          <p:spTgt spid="18"/>
                                        </p:tgtEl>
                                        <p:attrNameLst>
                                          <p:attrName>style.rotation</p:attrName>
                                        </p:attrNameLst>
                                      </p:cBhvr>
                                      <p:tavLst>
                                        <p:tav tm="0">
                                          <p:val>
                                            <p:fltVal val="90"/>
                                          </p:val>
                                        </p:tav>
                                        <p:tav tm="100000">
                                          <p:val>
                                            <p:fltVal val="0"/>
                                          </p:val>
                                        </p:tav>
                                      </p:tavLst>
                                    </p:anim>
                                    <p:animEffect transition="in" filter="fade">
                                      <p:cBhvr>
                                        <p:cTn id="55" dur="300"/>
                                        <p:tgtEl>
                                          <p:spTgt spid="18"/>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par>
                          <p:cTn id="60" fill="hold">
                            <p:stCondLst>
                              <p:cond delay="5500"/>
                            </p:stCondLst>
                            <p:childTnLst>
                              <p:par>
                                <p:cTn id="61" presetID="22" presetClass="entr" presetSubtype="4"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down)">
                                      <p:cBhvr>
                                        <p:cTn id="63" dur="500"/>
                                        <p:tgtEl>
                                          <p:spTgt spid="10"/>
                                        </p:tgtEl>
                                      </p:cBhvr>
                                    </p:animEffect>
                                  </p:childTnLst>
                                </p:cTn>
                              </p:par>
                            </p:childTnLst>
                          </p:cTn>
                        </p:par>
                        <p:par>
                          <p:cTn id="64" fill="hold">
                            <p:stCondLst>
                              <p:cond delay="6000"/>
                            </p:stCondLst>
                            <p:childTnLst>
                              <p:par>
                                <p:cTn id="65" presetID="31"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300" fill="hold"/>
                                        <p:tgtEl>
                                          <p:spTgt spid="16"/>
                                        </p:tgtEl>
                                        <p:attrNameLst>
                                          <p:attrName>ppt_w</p:attrName>
                                        </p:attrNameLst>
                                      </p:cBhvr>
                                      <p:tavLst>
                                        <p:tav tm="0">
                                          <p:val>
                                            <p:fltVal val="0"/>
                                          </p:val>
                                        </p:tav>
                                        <p:tav tm="100000">
                                          <p:val>
                                            <p:strVal val="#ppt_w"/>
                                          </p:val>
                                        </p:tav>
                                      </p:tavLst>
                                    </p:anim>
                                    <p:anim calcmode="lin" valueType="num">
                                      <p:cBhvr>
                                        <p:cTn id="68" dur="300" fill="hold"/>
                                        <p:tgtEl>
                                          <p:spTgt spid="16"/>
                                        </p:tgtEl>
                                        <p:attrNameLst>
                                          <p:attrName>ppt_h</p:attrName>
                                        </p:attrNameLst>
                                      </p:cBhvr>
                                      <p:tavLst>
                                        <p:tav tm="0">
                                          <p:val>
                                            <p:fltVal val="0"/>
                                          </p:val>
                                        </p:tav>
                                        <p:tav tm="100000">
                                          <p:val>
                                            <p:strVal val="#ppt_h"/>
                                          </p:val>
                                        </p:tav>
                                      </p:tavLst>
                                    </p:anim>
                                    <p:anim calcmode="lin" valueType="num">
                                      <p:cBhvr>
                                        <p:cTn id="69" dur="300" fill="hold"/>
                                        <p:tgtEl>
                                          <p:spTgt spid="16"/>
                                        </p:tgtEl>
                                        <p:attrNameLst>
                                          <p:attrName>style.rotation</p:attrName>
                                        </p:attrNameLst>
                                      </p:cBhvr>
                                      <p:tavLst>
                                        <p:tav tm="0">
                                          <p:val>
                                            <p:fltVal val="90"/>
                                          </p:val>
                                        </p:tav>
                                        <p:tav tm="100000">
                                          <p:val>
                                            <p:fltVal val="0"/>
                                          </p:val>
                                        </p:tav>
                                      </p:tavLst>
                                    </p:anim>
                                    <p:animEffect transition="in" filter="fade">
                                      <p:cBhvr>
                                        <p:cTn id="70" dur="300"/>
                                        <p:tgtEl>
                                          <p:spTgt spid="16"/>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up)">
                                      <p:cBhvr>
                                        <p:cTn id="7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5728626" y="1275606"/>
            <a:ext cx="2520000" cy="158400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83849" y="1275606"/>
            <a:ext cx="2520000" cy="1584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203849" y="2859782"/>
            <a:ext cx="2520000" cy="15840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723568" y="2859782"/>
            <a:ext cx="2520280" cy="15841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047744" y="3217540"/>
            <a:ext cx="2016224" cy="1023742"/>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单击此处添加标题单击此处添加标题单击此处添加标题</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683568" y="2859782"/>
            <a:ext cx="2520280" cy="15841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079192" y="3217540"/>
            <a:ext cx="2016224" cy="1023742"/>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单击此处添加标题单击此处添加标题单击此处添加标题</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203428" y="1275606"/>
            <a:ext cx="2520280" cy="15841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311440" y="1489348"/>
            <a:ext cx="2016224" cy="1023742"/>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单击此处添加标题单击此处添加标题单击此处添加标题</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802681" y="3003798"/>
            <a:ext cx="288032" cy="288032"/>
            <a:chOff x="802681" y="3003798"/>
            <a:chExt cx="288032" cy="288032"/>
          </a:xfrm>
        </p:grpSpPr>
        <p:sp>
          <p:nvSpPr>
            <p:cNvPr id="20" name="椭圆 19"/>
            <p:cNvSpPr/>
            <p:nvPr/>
          </p:nvSpPr>
          <p:spPr>
            <a:xfrm>
              <a:off x="802681" y="3003798"/>
              <a:ext cx="288032" cy="28803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a:off x="863168" y="3060032"/>
              <a:ext cx="167059"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rot="5400000">
            <a:off x="5255656" y="2427734"/>
            <a:ext cx="288032" cy="288032"/>
            <a:chOff x="5255656" y="2427734"/>
            <a:chExt cx="288032" cy="288032"/>
          </a:xfrm>
        </p:grpSpPr>
        <p:sp>
          <p:nvSpPr>
            <p:cNvPr id="23" name="椭圆 22"/>
            <p:cNvSpPr/>
            <p:nvPr/>
          </p:nvSpPr>
          <p:spPr>
            <a:xfrm rot="5400000">
              <a:off x="5255656" y="2427734"/>
              <a:ext cx="288032" cy="28803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5400000">
              <a:off x="5331917" y="2499743"/>
              <a:ext cx="167059"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5400000">
            <a:off x="5831720" y="2931790"/>
            <a:ext cx="288032" cy="288032"/>
            <a:chOff x="5831720" y="2931790"/>
            <a:chExt cx="288032" cy="288032"/>
          </a:xfrm>
        </p:grpSpPr>
        <p:sp>
          <p:nvSpPr>
            <p:cNvPr id="26" name="椭圆 25"/>
            <p:cNvSpPr/>
            <p:nvPr/>
          </p:nvSpPr>
          <p:spPr>
            <a:xfrm rot="16200000" flipH="1">
              <a:off x="5831720" y="2931790"/>
              <a:ext cx="288032" cy="28803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6200000" flipH="1">
              <a:off x="5876433" y="3003799"/>
              <a:ext cx="167059"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12" presetClass="entr" presetSubtype="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p:tgtEl>
                                          <p:spTgt spid="11"/>
                                        </p:tgtEl>
                                        <p:attrNameLst>
                                          <p:attrName>ppt_y</p:attrName>
                                        </p:attrNameLst>
                                      </p:cBhvr>
                                      <p:tavLst>
                                        <p:tav tm="0">
                                          <p:val>
                                            <p:strVal val="#ppt_y-#ppt_h*1.125000"/>
                                          </p:val>
                                        </p:tav>
                                        <p:tav tm="100000">
                                          <p:val>
                                            <p:strVal val="#ppt_y"/>
                                          </p:val>
                                        </p:tav>
                                      </p:tavLst>
                                    </p:anim>
                                    <p:animEffect transition="in" filter="wipe(down)">
                                      <p:cBhvr>
                                        <p:cTn id="19" dur="500"/>
                                        <p:tgtEl>
                                          <p:spTgt spid="11"/>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p:tgtEl>
                                          <p:spTgt spid="15"/>
                                        </p:tgtEl>
                                        <p:attrNameLst>
                                          <p:attrName>ppt_y</p:attrName>
                                        </p:attrNameLst>
                                      </p:cBhvr>
                                      <p:tavLst>
                                        <p:tav tm="0">
                                          <p:val>
                                            <p:strVal val="#ppt_y+#ppt_h*1.125000"/>
                                          </p:val>
                                        </p:tav>
                                        <p:tav tm="100000">
                                          <p:val>
                                            <p:strVal val="#ppt_y"/>
                                          </p:val>
                                        </p:tav>
                                      </p:tavLst>
                                    </p:anim>
                                    <p:animEffect transition="in" filter="wipe(up)">
                                      <p:cBhvr>
                                        <p:cTn id="23" dur="500"/>
                                        <p:tgtEl>
                                          <p:spTgt spid="15"/>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2500"/>
                            </p:stCondLst>
                            <p:childTnLst>
                              <p:par>
                                <p:cTn id="34" presetID="1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up)">
                                      <p:cBhvr>
                                        <p:cTn id="37" dur="500"/>
                                        <p:tgtEl>
                                          <p:spTgt spid="12"/>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down)">
                                      <p:cBhvr>
                                        <p:cTn id="41" dur="500"/>
                                        <p:tgtEl>
                                          <p:spTgt spid="17"/>
                                        </p:tgtEl>
                                      </p:cBhvr>
                                    </p:animEffect>
                                  </p:childTnLst>
                                </p:cTn>
                              </p:par>
                            </p:childTnLst>
                          </p:cTn>
                        </p:par>
                        <p:par>
                          <p:cTn id="42" fill="hold">
                            <p:stCondLst>
                              <p:cond delay="3000"/>
                            </p:stCondLst>
                            <p:childTnLst>
                              <p:par>
                                <p:cTn id="43" presetID="2" presetClass="entr" presetSubtype="1"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0-#ppt_h/2"/>
                                          </p:val>
                                        </p:tav>
                                        <p:tav tm="100000">
                                          <p:val>
                                            <p:strVal val="#ppt_y"/>
                                          </p:val>
                                        </p:tav>
                                      </p:tavLst>
                                    </p:anim>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right)">
                                      <p:cBhvr>
                                        <p:cTn id="50" dur="500"/>
                                        <p:tgtEl>
                                          <p:spTgt spid="18"/>
                                        </p:tgtEl>
                                      </p:cBhvr>
                                    </p:animEffect>
                                  </p:childTnLst>
                                </p:cTn>
                              </p:par>
                            </p:childTnLst>
                          </p:cTn>
                        </p:par>
                        <p:par>
                          <p:cTn id="51" fill="hold">
                            <p:stCondLst>
                              <p:cond delay="4000"/>
                            </p:stCondLst>
                            <p:childTnLst>
                              <p:par>
                                <p:cTn id="52" presetID="12" presetClass="entr" presetSubtype="1"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p:tgtEl>
                                          <p:spTgt spid="10"/>
                                        </p:tgtEl>
                                        <p:attrNameLst>
                                          <p:attrName>ppt_y</p:attrName>
                                        </p:attrNameLst>
                                      </p:cBhvr>
                                      <p:tavLst>
                                        <p:tav tm="0">
                                          <p:val>
                                            <p:strVal val="#ppt_y-#ppt_h*1.125000"/>
                                          </p:val>
                                        </p:tav>
                                        <p:tav tm="100000">
                                          <p:val>
                                            <p:strVal val="#ppt_y"/>
                                          </p:val>
                                        </p:tav>
                                      </p:tavLst>
                                    </p:anim>
                                    <p:animEffect transition="in" filter="wipe(down)">
                                      <p:cBhvr>
                                        <p:cTn id="55" dur="500"/>
                                        <p:tgtEl>
                                          <p:spTgt spid="10"/>
                                        </p:tgtEl>
                                      </p:cBhvr>
                                    </p:animEffect>
                                  </p:childTnLst>
                                </p:cTn>
                              </p:par>
                              <p:par>
                                <p:cTn id="56" presetID="12" presetClass="entr" presetSubtype="4"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ppt_y</p:attrName>
                                        </p:attrNameLst>
                                      </p:cBhvr>
                                      <p:tavLst>
                                        <p:tav tm="0">
                                          <p:val>
                                            <p:strVal val="#ppt_y+#ppt_h*1.125000"/>
                                          </p:val>
                                        </p:tav>
                                        <p:tav tm="100000">
                                          <p:val>
                                            <p:strVal val="#ppt_y"/>
                                          </p:val>
                                        </p:tav>
                                      </p:tavLst>
                                    </p:anim>
                                    <p:animEffect transition="in" filter="wipe(up)">
                                      <p:cBhvr>
                                        <p:cTn id="59" dur="500"/>
                                        <p:tgtEl>
                                          <p:spTgt spid="13"/>
                                        </p:tgtEl>
                                      </p:cBhvr>
                                    </p:animEffect>
                                  </p:childTnLst>
                                </p:cTn>
                              </p:par>
                            </p:childTnLst>
                          </p:cTn>
                        </p:par>
                        <p:par>
                          <p:cTn id="60" fill="hold">
                            <p:stCondLst>
                              <p:cond delay="4500"/>
                            </p:stCondLst>
                            <p:childTnLst>
                              <p:par>
                                <p:cTn id="61" presetID="2" presetClass="entr" presetSubtype="4"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ppt_x"/>
                                          </p:val>
                                        </p:tav>
                                        <p:tav tm="100000">
                                          <p:val>
                                            <p:strVal val="#ppt_x"/>
                                          </p:val>
                                        </p:tav>
                                      </p:tavLst>
                                    </p:anim>
                                    <p:anim calcmode="lin" valueType="num">
                                      <p:cBhvr additive="base">
                                        <p:cTn id="64" dur="500" fill="hold"/>
                                        <p:tgtEl>
                                          <p:spTgt spid="25"/>
                                        </p:tgtEl>
                                        <p:attrNameLst>
                                          <p:attrName>ppt_y</p:attrName>
                                        </p:attrNameLst>
                                      </p:cBhvr>
                                      <p:tavLst>
                                        <p:tav tm="0">
                                          <p:val>
                                            <p:strVal val="1+#ppt_h/2"/>
                                          </p:val>
                                        </p:tav>
                                        <p:tav tm="100000">
                                          <p:val>
                                            <p:strVal val="#ppt_y"/>
                                          </p:val>
                                        </p:tav>
                                      </p:tavLst>
                                    </p:anim>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animBg="1"/>
      <p:bldP spid="16" grpId="0"/>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rot="2700000">
            <a:off x="1269595" y="1974909"/>
            <a:ext cx="1786530" cy="17865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矩形 10"/>
          <p:cNvSpPr/>
          <p:nvPr/>
        </p:nvSpPr>
        <p:spPr>
          <a:xfrm rot="2700000">
            <a:off x="3632450" y="2382978"/>
            <a:ext cx="970392" cy="9703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2" name="矩形 11"/>
          <p:cNvSpPr>
            <a:spLocks noChangeAspect="1"/>
          </p:cNvSpPr>
          <p:nvPr/>
        </p:nvSpPr>
        <p:spPr>
          <a:xfrm rot="2700000">
            <a:off x="5006701" y="2400174"/>
            <a:ext cx="936000" cy="936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3" name="矩形 12"/>
          <p:cNvSpPr/>
          <p:nvPr/>
        </p:nvSpPr>
        <p:spPr>
          <a:xfrm rot="2700000">
            <a:off x="6346561" y="2382978"/>
            <a:ext cx="970392" cy="9703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4" name="矩形 13"/>
          <p:cNvSpPr/>
          <p:nvPr/>
        </p:nvSpPr>
        <p:spPr>
          <a:xfrm>
            <a:off x="1525350" y="2452676"/>
            <a:ext cx="1275020" cy="830997"/>
          </a:xfrm>
          <a:prstGeom prst="rect">
            <a:avLst/>
          </a:prstGeom>
        </p:spPr>
        <p:txBody>
          <a:bodyPr wrap="square">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此处添加标题</a:t>
            </a:r>
            <a:endParaRPr lang="en-US" altLang="zh-CN" sz="2400" b="1" dirty="0" smtClean="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3772038" y="2575787"/>
            <a:ext cx="691215" cy="584775"/>
          </a:xfrm>
          <a:prstGeom prst="rect">
            <a:avLst/>
          </a:prstGeom>
        </p:spPr>
        <p:txBody>
          <a:bodyPr wrap="none">
            <a:sp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01</a:t>
            </a:r>
            <a:endParaRPr lang="en-US" altLang="zh-CN" sz="3200" b="1" dirty="0" smtClean="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5160797" y="2575787"/>
            <a:ext cx="691215" cy="584775"/>
          </a:xfrm>
          <a:prstGeom prst="rect">
            <a:avLst/>
          </a:prstGeom>
        </p:spPr>
        <p:txBody>
          <a:bodyPr wrap="none">
            <a:sp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02</a:t>
            </a:r>
            <a:endParaRPr lang="en-US" altLang="zh-CN" sz="3200" b="1" dirty="0" smtClean="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6521118" y="2575787"/>
            <a:ext cx="691215" cy="584775"/>
          </a:xfrm>
          <a:prstGeom prst="rect">
            <a:avLst/>
          </a:prstGeom>
        </p:spPr>
        <p:txBody>
          <a:bodyPr wrap="none">
            <a:sp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03</a:t>
            </a:r>
            <a:endParaRPr lang="en-US" altLang="zh-CN" sz="3200" b="1" dirty="0" smtClean="0">
              <a:solidFill>
                <a:schemeClr val="bg1"/>
              </a:solidFill>
              <a:latin typeface="微软雅黑" panose="020B0503020204020204" pitchFamily="34" charset="-122"/>
              <a:ea typeface="微软雅黑" panose="020B0503020204020204" pitchFamily="34" charset="-122"/>
            </a:endParaRPr>
          </a:p>
        </p:txBody>
      </p:sp>
      <p:sp>
        <p:nvSpPr>
          <p:cNvPr id="18" name="文本框 7"/>
          <p:cNvSpPr txBox="1">
            <a:spLocks noChangeArrowheads="1"/>
          </p:cNvSpPr>
          <p:nvPr/>
        </p:nvSpPr>
        <p:spPr bwMode="auto">
          <a:xfrm>
            <a:off x="2944385" y="3804278"/>
            <a:ext cx="2246154" cy="109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100" dirty="0">
                <a:solidFill>
                  <a:schemeClr val="tx1">
                    <a:lumMod val="85000"/>
                    <a:lumOff val="15000"/>
                  </a:schemeClr>
                </a:solidFill>
                <a:latin typeface="微软雅黑" panose="020B0503020204020204" pitchFamily="34" charset="-122"/>
              </a:rPr>
              <a:t>此处</a:t>
            </a:r>
            <a:r>
              <a:rPr lang="zh-CN" altLang="en-US" sz="1100" dirty="0" smtClean="0">
                <a:solidFill>
                  <a:schemeClr val="tx1">
                    <a:lumMod val="85000"/>
                    <a:lumOff val="15000"/>
                  </a:schemeClr>
                </a:solidFill>
                <a:latin typeface="微软雅黑" panose="020B0503020204020204" pitchFamily="34" charset="-122"/>
              </a:rPr>
              <a:t>添加说明文字添加</a:t>
            </a:r>
            <a:r>
              <a:rPr lang="zh-CN" altLang="en-US" sz="1100" dirty="0">
                <a:solidFill>
                  <a:schemeClr val="tx1">
                    <a:lumMod val="85000"/>
                    <a:lumOff val="15000"/>
                  </a:schemeClr>
                </a:solidFill>
                <a:latin typeface="微软雅黑" panose="020B0503020204020204" pitchFamily="34" charset="-122"/>
              </a:rPr>
              <a:t>说明文字添加说明文字此处添加说明</a:t>
            </a:r>
            <a:r>
              <a:rPr lang="zh-CN" altLang="en-US" sz="1100" dirty="0" smtClean="0">
                <a:solidFill>
                  <a:schemeClr val="tx1">
                    <a:lumMod val="85000"/>
                    <a:lumOff val="15000"/>
                  </a:schemeClr>
                </a:solidFill>
                <a:latin typeface="微软雅黑" panose="020B0503020204020204" pitchFamily="34" charset="-122"/>
              </a:rPr>
              <a:t>文字</a:t>
            </a:r>
            <a:endParaRPr lang="zh-CN" altLang="en-US" sz="1100" dirty="0">
              <a:solidFill>
                <a:schemeClr val="tx1">
                  <a:lumMod val="85000"/>
                  <a:lumOff val="15000"/>
                </a:schemeClr>
              </a:solidFill>
              <a:latin typeface="微软雅黑" panose="020B0503020204020204" pitchFamily="34" charset="-122"/>
            </a:endParaRPr>
          </a:p>
        </p:txBody>
      </p:sp>
      <p:sp>
        <p:nvSpPr>
          <p:cNvPr id="19" name="文本框 7"/>
          <p:cNvSpPr txBox="1">
            <a:spLocks noChangeArrowheads="1"/>
          </p:cNvSpPr>
          <p:nvPr/>
        </p:nvSpPr>
        <p:spPr bwMode="auto">
          <a:xfrm>
            <a:off x="4383498" y="1059582"/>
            <a:ext cx="2246154" cy="109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100" dirty="0">
                <a:solidFill>
                  <a:schemeClr val="tx1">
                    <a:lumMod val="85000"/>
                    <a:lumOff val="15000"/>
                  </a:schemeClr>
                </a:solidFill>
                <a:latin typeface="微软雅黑" panose="020B0503020204020204" pitchFamily="34" charset="-122"/>
              </a:rPr>
              <a:t>此处</a:t>
            </a:r>
            <a:r>
              <a:rPr lang="zh-CN" altLang="en-US" sz="1100" dirty="0" smtClean="0">
                <a:solidFill>
                  <a:schemeClr val="tx1">
                    <a:lumMod val="85000"/>
                    <a:lumOff val="15000"/>
                  </a:schemeClr>
                </a:solidFill>
                <a:latin typeface="微软雅黑" panose="020B0503020204020204" pitchFamily="34" charset="-122"/>
              </a:rPr>
              <a:t>添加说明文字添加</a:t>
            </a:r>
            <a:r>
              <a:rPr lang="zh-CN" altLang="en-US" sz="1100" dirty="0">
                <a:solidFill>
                  <a:schemeClr val="tx1">
                    <a:lumMod val="85000"/>
                    <a:lumOff val="15000"/>
                  </a:schemeClr>
                </a:solidFill>
                <a:latin typeface="微软雅黑" panose="020B0503020204020204" pitchFamily="34" charset="-122"/>
              </a:rPr>
              <a:t>说明文字添加说明文字此处添加说明</a:t>
            </a:r>
            <a:r>
              <a:rPr lang="zh-CN" altLang="en-US" sz="1100" dirty="0" smtClean="0">
                <a:solidFill>
                  <a:schemeClr val="tx1">
                    <a:lumMod val="85000"/>
                    <a:lumOff val="15000"/>
                  </a:schemeClr>
                </a:solidFill>
                <a:latin typeface="微软雅黑" panose="020B0503020204020204" pitchFamily="34" charset="-122"/>
              </a:rPr>
              <a:t>文字</a:t>
            </a:r>
            <a:endParaRPr lang="zh-CN" altLang="en-US" sz="1100" dirty="0">
              <a:solidFill>
                <a:schemeClr val="tx1">
                  <a:lumMod val="85000"/>
                  <a:lumOff val="15000"/>
                </a:schemeClr>
              </a:solidFill>
              <a:latin typeface="微软雅黑" panose="020B0503020204020204" pitchFamily="34" charset="-122"/>
            </a:endParaRPr>
          </a:p>
        </p:txBody>
      </p:sp>
      <p:sp>
        <p:nvSpPr>
          <p:cNvPr id="20" name="文本框 7"/>
          <p:cNvSpPr txBox="1">
            <a:spLocks noChangeArrowheads="1"/>
          </p:cNvSpPr>
          <p:nvPr/>
        </p:nvSpPr>
        <p:spPr bwMode="auto">
          <a:xfrm>
            <a:off x="5743648" y="3804278"/>
            <a:ext cx="2246154" cy="109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100" dirty="0">
                <a:solidFill>
                  <a:schemeClr val="tx1">
                    <a:lumMod val="85000"/>
                    <a:lumOff val="15000"/>
                  </a:schemeClr>
                </a:solidFill>
                <a:latin typeface="微软雅黑" panose="020B0503020204020204" pitchFamily="34" charset="-122"/>
              </a:rPr>
              <a:t>此处</a:t>
            </a:r>
            <a:r>
              <a:rPr lang="zh-CN" altLang="en-US" sz="1100" dirty="0" smtClean="0">
                <a:solidFill>
                  <a:schemeClr val="tx1">
                    <a:lumMod val="85000"/>
                    <a:lumOff val="15000"/>
                  </a:schemeClr>
                </a:solidFill>
                <a:latin typeface="微软雅黑" panose="020B0503020204020204" pitchFamily="34" charset="-122"/>
              </a:rPr>
              <a:t>添加说明文字添加</a:t>
            </a:r>
            <a:r>
              <a:rPr lang="zh-CN" altLang="en-US" sz="1100" dirty="0">
                <a:solidFill>
                  <a:schemeClr val="tx1">
                    <a:lumMod val="85000"/>
                    <a:lumOff val="15000"/>
                  </a:schemeClr>
                </a:solidFill>
                <a:latin typeface="微软雅黑" panose="020B0503020204020204" pitchFamily="34" charset="-122"/>
              </a:rPr>
              <a:t>说明文字添加说明文字此处添加说明</a:t>
            </a:r>
            <a:r>
              <a:rPr lang="zh-CN" altLang="en-US" sz="1100" dirty="0" smtClean="0">
                <a:solidFill>
                  <a:schemeClr val="tx1">
                    <a:lumMod val="85000"/>
                    <a:lumOff val="15000"/>
                  </a:schemeClr>
                </a:solidFill>
                <a:latin typeface="微软雅黑" panose="020B0503020204020204" pitchFamily="34" charset="-122"/>
              </a:rPr>
              <a:t>文字</a:t>
            </a:r>
            <a:endParaRPr lang="zh-CN" altLang="en-US" sz="1100" dirty="0">
              <a:solidFill>
                <a:schemeClr val="tx1">
                  <a:lumMod val="85000"/>
                  <a:lumOff val="1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5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par>
                          <p:cTn id="49" fill="hold">
                            <p:stCondLst>
                              <p:cond delay="2500"/>
                            </p:stCondLst>
                            <p:childTnLst>
                              <p:par>
                                <p:cTn id="50" presetID="22" presetClass="entr" presetSubtype="4"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par>
                          <p:cTn id="53" fill="hold">
                            <p:stCondLst>
                              <p:cond delay="3000"/>
                            </p:stCondLst>
                            <p:childTnLst>
                              <p:par>
                                <p:cTn id="54" presetID="22" presetClass="entr" presetSubtype="1"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up)">
                                      <p:cBhvr>
                                        <p:cTn id="5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等腰三角形 9"/>
          <p:cNvSpPr/>
          <p:nvPr/>
        </p:nvSpPr>
        <p:spPr>
          <a:xfrm>
            <a:off x="3743908" y="927981"/>
            <a:ext cx="1656184" cy="1427745"/>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252000" rtlCol="0" anchor="ctr"/>
          <a:lstStyle/>
          <a:p>
            <a:pPr lvl="0" algn="ctr"/>
            <a:r>
              <a:rPr lang="zh-CN" altLang="en-US" sz="1400" b="1" dirty="0">
                <a:solidFill>
                  <a:schemeClr val="bg1"/>
                </a:solidFill>
                <a:latin typeface="微软雅黑" panose="020B0503020204020204" pitchFamily="34" charset="-122"/>
                <a:ea typeface="微软雅黑" panose="020B0503020204020204" pitchFamily="34" charset="-122"/>
              </a:rPr>
              <a:t>添加文本信息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1" name="等腰三角形 10"/>
          <p:cNvSpPr/>
          <p:nvPr/>
        </p:nvSpPr>
        <p:spPr>
          <a:xfrm>
            <a:off x="2915816" y="2355726"/>
            <a:ext cx="1656184" cy="1427745"/>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252000" rtlCol="0" anchor="ctr"/>
          <a:lstStyle/>
          <a:p>
            <a:pPr lvl="0" algn="ctr"/>
            <a:r>
              <a:rPr lang="zh-CN" altLang="en-US" sz="1400" b="1" dirty="0">
                <a:solidFill>
                  <a:schemeClr val="bg1"/>
                </a:solidFill>
                <a:latin typeface="微软雅黑" panose="020B0503020204020204" pitchFamily="34" charset="-122"/>
                <a:ea typeface="微软雅黑" panose="020B0503020204020204" pitchFamily="34" charset="-122"/>
              </a:rPr>
              <a:t>添加文本信息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2" name="等腰三角形 11"/>
          <p:cNvSpPr/>
          <p:nvPr/>
        </p:nvSpPr>
        <p:spPr>
          <a:xfrm>
            <a:off x="4572000" y="2355627"/>
            <a:ext cx="1656184" cy="1427745"/>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252000" rtlCol="0" anchor="ctr"/>
          <a:lstStyle/>
          <a:p>
            <a:pPr lvl="0" algn="ctr"/>
            <a:r>
              <a:rPr lang="zh-CN" altLang="en-US" sz="1400" b="1" dirty="0">
                <a:solidFill>
                  <a:schemeClr val="bg1"/>
                </a:solidFill>
                <a:latin typeface="微软雅黑" panose="020B0503020204020204" pitchFamily="34" charset="-122"/>
                <a:ea typeface="微软雅黑" panose="020B0503020204020204" pitchFamily="34" charset="-122"/>
              </a:rPr>
              <a:t>添加文本信息</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3" name="等腰三角形 12"/>
          <p:cNvSpPr/>
          <p:nvPr/>
        </p:nvSpPr>
        <p:spPr>
          <a:xfrm flipV="1">
            <a:off x="3743908" y="2355726"/>
            <a:ext cx="1656184" cy="1427745"/>
          </a:xfrm>
          <a:prstGeom prst="triangle">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右大括号 13"/>
          <p:cNvSpPr/>
          <p:nvPr/>
        </p:nvSpPr>
        <p:spPr>
          <a:xfrm rot="-1800000">
            <a:off x="5439200" y="570019"/>
            <a:ext cx="360040" cy="3277237"/>
          </a:xfrm>
          <a:prstGeom prst="rightBrace">
            <a:avLst>
              <a:gd name="adj1" fmla="val 32699"/>
              <a:gd name="adj2" fmla="val 49506"/>
            </a:avLst>
          </a:prstGeom>
          <a:ln>
            <a:solidFill>
              <a:srgbClr val="005A9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右大括号 14"/>
          <p:cNvSpPr/>
          <p:nvPr/>
        </p:nvSpPr>
        <p:spPr>
          <a:xfrm rot="1800000" flipH="1">
            <a:off x="3344760" y="570019"/>
            <a:ext cx="360040" cy="3277237"/>
          </a:xfrm>
          <a:prstGeom prst="rightBrace">
            <a:avLst>
              <a:gd name="adj1" fmla="val 32699"/>
              <a:gd name="adj2" fmla="val 49506"/>
            </a:avLst>
          </a:prstGeom>
          <a:ln>
            <a:solidFill>
              <a:srgbClr val="005A9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右大括号 15"/>
          <p:cNvSpPr/>
          <p:nvPr/>
        </p:nvSpPr>
        <p:spPr>
          <a:xfrm rot="-5400000" flipH="1">
            <a:off x="4409546" y="2412024"/>
            <a:ext cx="360040" cy="3277237"/>
          </a:xfrm>
          <a:prstGeom prst="rightBrace">
            <a:avLst>
              <a:gd name="adj1" fmla="val 32699"/>
              <a:gd name="adj2" fmla="val 49506"/>
            </a:avLst>
          </a:prstGeom>
          <a:ln>
            <a:solidFill>
              <a:srgbClr val="005A9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文本框 7"/>
          <p:cNvSpPr txBox="1">
            <a:spLocks noChangeArrowheads="1"/>
          </p:cNvSpPr>
          <p:nvPr/>
        </p:nvSpPr>
        <p:spPr bwMode="auto">
          <a:xfrm>
            <a:off x="548392" y="1337086"/>
            <a:ext cx="2727464" cy="109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100" dirty="0" smtClean="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此处添加说明文字添加说明文字添加说明文字此处添加说明文字此处添加说明文字此处添加说明文字此处添加说明文字</a:t>
            </a:r>
            <a:endParaRPr lang="zh-CN" altLang="en-US" sz="1100" dirty="0">
              <a:solidFill>
                <a:schemeClr val="tx1">
                  <a:lumMod val="85000"/>
                  <a:lumOff val="15000"/>
                </a:schemeClr>
              </a:solidFill>
              <a:latin typeface="微软雅黑" panose="020B0503020204020204" pitchFamily="34" charset="-122"/>
            </a:endParaRPr>
          </a:p>
        </p:txBody>
      </p:sp>
      <p:sp>
        <p:nvSpPr>
          <p:cNvPr id="18" name="文本框 7"/>
          <p:cNvSpPr txBox="1">
            <a:spLocks noChangeArrowheads="1"/>
          </p:cNvSpPr>
          <p:nvPr/>
        </p:nvSpPr>
        <p:spPr bwMode="auto">
          <a:xfrm>
            <a:off x="6084168" y="1337086"/>
            <a:ext cx="2727464" cy="109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100" dirty="0" smtClean="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此处添加说明文字添加说明文字添加说明文字此处添加说明文字此处添加说明文字此处添加说明文字此处添加说明文字</a:t>
            </a:r>
            <a:endParaRPr lang="zh-CN" altLang="en-US" sz="1100" dirty="0">
              <a:solidFill>
                <a:schemeClr val="tx1">
                  <a:lumMod val="85000"/>
                  <a:lumOff val="15000"/>
                </a:schemeClr>
              </a:solidFill>
              <a:latin typeface="微软雅黑" panose="020B0503020204020204" pitchFamily="34" charset="-122"/>
            </a:endParaRPr>
          </a:p>
        </p:txBody>
      </p:sp>
      <p:sp>
        <p:nvSpPr>
          <p:cNvPr id="19" name="文本框 7"/>
          <p:cNvSpPr txBox="1">
            <a:spLocks noChangeArrowheads="1"/>
          </p:cNvSpPr>
          <p:nvPr/>
        </p:nvSpPr>
        <p:spPr bwMode="auto">
          <a:xfrm>
            <a:off x="4031067" y="2625658"/>
            <a:ext cx="111699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600" b="1" dirty="0" smtClean="0">
                <a:solidFill>
                  <a:schemeClr val="bg1"/>
                </a:solidFill>
                <a:latin typeface="微软雅黑" panose="020B0503020204020204" pitchFamily="34" charset="-122"/>
              </a:rPr>
              <a:t>添加标题</a:t>
            </a:r>
            <a:endParaRPr lang="en-US" altLang="zh-CN" sz="1600" b="1" dirty="0" smtClean="0">
              <a:solidFill>
                <a:schemeClr val="bg1"/>
              </a:solidFill>
              <a:latin typeface="微软雅黑" panose="020B0503020204020204" pitchFamily="34" charset="-122"/>
            </a:endParaRPr>
          </a:p>
        </p:txBody>
      </p:sp>
      <p:sp>
        <p:nvSpPr>
          <p:cNvPr id="20" name="文本框 7"/>
          <p:cNvSpPr txBox="1">
            <a:spLocks noChangeArrowheads="1"/>
          </p:cNvSpPr>
          <p:nvPr/>
        </p:nvSpPr>
        <p:spPr bwMode="auto">
          <a:xfrm>
            <a:off x="2316750" y="4231118"/>
            <a:ext cx="4559506" cy="109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100" dirty="0" smtClean="0">
                <a:solidFill>
                  <a:schemeClr val="tx1">
                    <a:lumMod val="85000"/>
                    <a:lumOff val="15000"/>
                  </a:schemeClr>
                </a:solidFill>
                <a:latin typeface="微软雅黑" panose="020B0503020204020204" pitchFamily="34" charset="-122"/>
              </a:rPr>
              <a:t>此处添加说明文字添加说明文字添加说明文字此处添加说明文字此处添加说明文字此处添加说明文字此处添加说明文字</a:t>
            </a:r>
            <a:endParaRPr lang="zh-CN" altLang="en-US" sz="1100" dirty="0">
              <a:solidFill>
                <a:schemeClr val="tx1">
                  <a:lumMod val="85000"/>
                  <a:lumOff val="1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strVal val="4*#ppt_w"/>
                                          </p:val>
                                        </p:tav>
                                        <p:tav tm="100000">
                                          <p:val>
                                            <p:strVal val="#ppt_w"/>
                                          </p:val>
                                        </p:tav>
                                      </p:tavLst>
                                    </p:anim>
                                    <p:anim calcmode="lin" valueType="num">
                                      <p:cBhvr>
                                        <p:cTn id="19" dur="500" fill="hold"/>
                                        <p:tgtEl>
                                          <p:spTgt spid="13"/>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16" presetClass="entr" presetSubtype="37"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outVertical)">
                                      <p:cBhvr>
                                        <p:cTn id="23" dur="500"/>
                                        <p:tgtEl>
                                          <p:spTgt spid="19"/>
                                        </p:tgtEl>
                                      </p:cBhvr>
                                    </p:animEffect>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6" presetClass="entr" presetSubtype="37"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par>
                          <p:cTn id="45" fill="hold">
                            <p:stCondLst>
                              <p:cond delay="3500"/>
                            </p:stCondLst>
                            <p:childTnLst>
                              <p:par>
                                <p:cTn id="46" presetID="16" presetClass="entr" presetSubtype="37"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outVertical)">
                                      <p:cBhvr>
                                        <p:cTn id="48" dur="500"/>
                                        <p:tgtEl>
                                          <p:spTgt spid="14"/>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par>
                          <p:cTn id="53" fill="hold">
                            <p:stCondLst>
                              <p:cond delay="4500"/>
                            </p:stCondLst>
                            <p:childTnLst>
                              <p:par>
                                <p:cTn id="54" presetID="16" presetClass="entr" presetSubtype="37"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barn(outVertical)">
                                      <p:cBhvr>
                                        <p:cTn id="56" dur="500"/>
                                        <p:tgtEl>
                                          <p:spTgt spid="16"/>
                                        </p:tgtEl>
                                      </p:cBhvr>
                                    </p:animEffect>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矩形 9"/>
          <p:cNvSpPr/>
          <p:nvPr/>
        </p:nvSpPr>
        <p:spPr>
          <a:xfrm>
            <a:off x="479284" y="2964014"/>
            <a:ext cx="2367912" cy="147994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87823" y="1362933"/>
            <a:ext cx="2367912" cy="147994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87823" y="2964014"/>
            <a:ext cx="2367912" cy="147994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9284" y="1362933"/>
            <a:ext cx="2367912" cy="147994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580112" y="1362933"/>
            <a:ext cx="756084" cy="756084"/>
            <a:chOff x="5580112" y="1236511"/>
            <a:chExt cx="756084" cy="756084"/>
          </a:xfrm>
        </p:grpSpPr>
        <p:sp>
          <p:nvSpPr>
            <p:cNvPr id="15" name="矩形 14"/>
            <p:cNvSpPr/>
            <p:nvPr/>
          </p:nvSpPr>
          <p:spPr>
            <a:xfrm>
              <a:off x="5580112" y="1236511"/>
              <a:ext cx="378042" cy="37804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smtClean="0">
                  <a:solidFill>
                    <a:schemeClr val="tx1">
                      <a:lumMod val="75000"/>
                      <a:lumOff val="25000"/>
                    </a:schemeClr>
                  </a:solidFill>
                </a:rPr>
                <a:t>01</a:t>
              </a:r>
              <a:endParaRPr lang="zh-CN" altLang="en-US" dirty="0">
                <a:solidFill>
                  <a:schemeClr val="tx1">
                    <a:lumMod val="75000"/>
                    <a:lumOff val="25000"/>
                  </a:schemeClr>
                </a:solidFill>
              </a:endParaRPr>
            </a:p>
          </p:txBody>
        </p:sp>
        <p:sp>
          <p:nvSpPr>
            <p:cNvPr id="16" name="矩形 15"/>
            <p:cNvSpPr/>
            <p:nvPr/>
          </p:nvSpPr>
          <p:spPr>
            <a:xfrm>
              <a:off x="5958154" y="1236511"/>
              <a:ext cx="378042" cy="37804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smtClean="0">
                  <a:solidFill>
                    <a:schemeClr val="tx1">
                      <a:lumMod val="75000"/>
                      <a:lumOff val="25000"/>
                    </a:schemeClr>
                  </a:solidFill>
                </a:rPr>
                <a:t>02</a:t>
              </a:r>
              <a:endParaRPr lang="zh-CN" altLang="en-US" dirty="0">
                <a:solidFill>
                  <a:schemeClr val="tx1">
                    <a:lumMod val="75000"/>
                    <a:lumOff val="25000"/>
                  </a:schemeClr>
                </a:solidFill>
              </a:endParaRPr>
            </a:p>
          </p:txBody>
        </p:sp>
        <p:sp>
          <p:nvSpPr>
            <p:cNvPr id="17" name="矩形 16"/>
            <p:cNvSpPr/>
            <p:nvPr/>
          </p:nvSpPr>
          <p:spPr>
            <a:xfrm>
              <a:off x="5580112" y="1614553"/>
              <a:ext cx="378042" cy="37804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smtClean="0">
                  <a:solidFill>
                    <a:schemeClr val="tx1">
                      <a:lumMod val="75000"/>
                      <a:lumOff val="25000"/>
                    </a:schemeClr>
                  </a:solidFill>
                </a:rPr>
                <a:t>03</a:t>
              </a:r>
              <a:endParaRPr lang="zh-CN" altLang="en-US" dirty="0">
                <a:solidFill>
                  <a:schemeClr val="tx1">
                    <a:lumMod val="75000"/>
                    <a:lumOff val="25000"/>
                  </a:schemeClr>
                </a:solidFill>
              </a:endParaRPr>
            </a:p>
          </p:txBody>
        </p:sp>
        <p:sp>
          <p:nvSpPr>
            <p:cNvPr id="18" name="矩形 17"/>
            <p:cNvSpPr/>
            <p:nvPr/>
          </p:nvSpPr>
          <p:spPr>
            <a:xfrm>
              <a:off x="5958154" y="1614553"/>
              <a:ext cx="378042" cy="37804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smtClean="0">
                  <a:solidFill>
                    <a:schemeClr val="tx1">
                      <a:lumMod val="75000"/>
                      <a:lumOff val="25000"/>
                    </a:schemeClr>
                  </a:solidFill>
                </a:rPr>
                <a:t>04</a:t>
              </a:r>
              <a:endParaRPr lang="zh-CN" altLang="en-US" dirty="0">
                <a:solidFill>
                  <a:schemeClr val="tx1">
                    <a:lumMod val="75000"/>
                    <a:lumOff val="25000"/>
                  </a:schemeClr>
                </a:solidFill>
              </a:endParaRPr>
            </a:p>
          </p:txBody>
        </p:sp>
      </p:grpSp>
      <p:sp>
        <p:nvSpPr>
          <p:cNvPr id="19" name="TextBox 18"/>
          <p:cNvSpPr txBox="1"/>
          <p:nvPr/>
        </p:nvSpPr>
        <p:spPr>
          <a:xfrm>
            <a:off x="5508755" y="2427458"/>
            <a:ext cx="3167701" cy="332399"/>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单击添加文字单击添加文字单击添加文字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508755" y="2934955"/>
            <a:ext cx="3167701" cy="332399"/>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单击添加文字单击添加文字单击添加文字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508755" y="3442452"/>
            <a:ext cx="3167701" cy="332399"/>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单击添加文字单击添加文字单击添加文字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508755" y="3949949"/>
            <a:ext cx="3167701" cy="332399"/>
          </a:xfrm>
          <a:prstGeom prst="rect">
            <a:avLst/>
          </a:prstGeom>
          <a:noFill/>
        </p:spPr>
        <p:txBody>
          <a:bodyPr wrap="square" rtlCol="0">
            <a:spAutoFit/>
          </a:bodyPr>
          <a:lstStyle/>
          <a:p>
            <a:pPr>
              <a:lnSpc>
                <a:spcPct val="13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04.</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单击添加文字单击添加文字单击添加文字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 calcmode="lin" valueType="num">
                                      <p:cBhvr>
                                        <p:cTn id="20" dur="1000" fill="hold"/>
                                        <p:tgtEl>
                                          <p:spTgt spid="13"/>
                                        </p:tgtEl>
                                        <p:attrNameLst>
                                          <p:attrName>style.rotation</p:attrName>
                                        </p:attrNameLst>
                                      </p:cBhvr>
                                      <p:tavLst>
                                        <p:tav tm="0">
                                          <p:val>
                                            <p:fltVal val="90"/>
                                          </p:val>
                                        </p:tav>
                                        <p:tav tm="100000">
                                          <p:val>
                                            <p:fltVal val="0"/>
                                          </p:val>
                                        </p:tav>
                                      </p:tavLst>
                                    </p:anim>
                                    <p:animEffect transition="in" filter="fade">
                                      <p:cBhvr>
                                        <p:cTn id="21" dur="1000"/>
                                        <p:tgtEl>
                                          <p:spTgt spid="13"/>
                                        </p:tgtEl>
                                      </p:cBhvr>
                                    </p:animEffect>
                                  </p:childTnLst>
                                </p:cTn>
                              </p:par>
                            </p:childTnLst>
                          </p:cTn>
                        </p:par>
                        <p:par>
                          <p:cTn id="22" fill="hold">
                            <p:stCondLst>
                              <p:cond delay="2000"/>
                            </p:stCondLst>
                            <p:childTnLst>
                              <p:par>
                                <p:cTn id="23" presetID="31"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childTnLst>
                          </p:cTn>
                        </p:par>
                        <p:par>
                          <p:cTn id="29" fill="hold">
                            <p:stCondLst>
                              <p:cond delay="3000"/>
                            </p:stCondLst>
                            <p:childTnLst>
                              <p:par>
                                <p:cTn id="30" presetID="31"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fltVal val="0"/>
                                          </p:val>
                                        </p:tav>
                                        <p:tav tm="100000">
                                          <p:val>
                                            <p:strVal val="#ppt_w"/>
                                          </p:val>
                                        </p:tav>
                                      </p:tavLst>
                                    </p:anim>
                                    <p:anim calcmode="lin" valueType="num">
                                      <p:cBhvr>
                                        <p:cTn id="33" dur="1000" fill="hold"/>
                                        <p:tgtEl>
                                          <p:spTgt spid="10"/>
                                        </p:tgtEl>
                                        <p:attrNameLst>
                                          <p:attrName>ppt_h</p:attrName>
                                        </p:attrNameLst>
                                      </p:cBhvr>
                                      <p:tavLst>
                                        <p:tav tm="0">
                                          <p:val>
                                            <p:fltVal val="0"/>
                                          </p:val>
                                        </p:tav>
                                        <p:tav tm="100000">
                                          <p:val>
                                            <p:strVal val="#ppt_h"/>
                                          </p:val>
                                        </p:tav>
                                      </p:tavLst>
                                    </p:anim>
                                    <p:anim calcmode="lin" valueType="num">
                                      <p:cBhvr>
                                        <p:cTn id="34" dur="1000" fill="hold"/>
                                        <p:tgtEl>
                                          <p:spTgt spid="10"/>
                                        </p:tgtEl>
                                        <p:attrNameLst>
                                          <p:attrName>style.rotation</p:attrName>
                                        </p:attrNameLst>
                                      </p:cBhvr>
                                      <p:tavLst>
                                        <p:tav tm="0">
                                          <p:val>
                                            <p:fltVal val="90"/>
                                          </p:val>
                                        </p:tav>
                                        <p:tav tm="100000">
                                          <p:val>
                                            <p:fltVal val="0"/>
                                          </p:val>
                                        </p:tav>
                                      </p:tavLst>
                                    </p:anim>
                                    <p:animEffect transition="in" filter="fade">
                                      <p:cBhvr>
                                        <p:cTn id="35" dur="1000"/>
                                        <p:tgtEl>
                                          <p:spTgt spid="10"/>
                                        </p:tgtEl>
                                      </p:cBhvr>
                                    </p:animEffect>
                                  </p:childTnLst>
                                </p:cTn>
                              </p:par>
                            </p:childTnLst>
                          </p:cTn>
                        </p:par>
                        <p:par>
                          <p:cTn id="36" fill="hold">
                            <p:stCondLst>
                              <p:cond delay="4000"/>
                            </p:stCondLst>
                            <p:childTnLst>
                              <p:par>
                                <p:cTn id="37" presetID="31"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000" fill="hold"/>
                                        <p:tgtEl>
                                          <p:spTgt spid="12"/>
                                        </p:tgtEl>
                                        <p:attrNameLst>
                                          <p:attrName>ppt_w</p:attrName>
                                        </p:attrNameLst>
                                      </p:cBhvr>
                                      <p:tavLst>
                                        <p:tav tm="0">
                                          <p:val>
                                            <p:fltVal val="0"/>
                                          </p:val>
                                        </p:tav>
                                        <p:tav tm="100000">
                                          <p:val>
                                            <p:strVal val="#ppt_w"/>
                                          </p:val>
                                        </p:tav>
                                      </p:tavLst>
                                    </p:anim>
                                    <p:anim calcmode="lin" valueType="num">
                                      <p:cBhvr>
                                        <p:cTn id="40" dur="1000" fill="hold"/>
                                        <p:tgtEl>
                                          <p:spTgt spid="12"/>
                                        </p:tgtEl>
                                        <p:attrNameLst>
                                          <p:attrName>ppt_h</p:attrName>
                                        </p:attrNameLst>
                                      </p:cBhvr>
                                      <p:tavLst>
                                        <p:tav tm="0">
                                          <p:val>
                                            <p:fltVal val="0"/>
                                          </p:val>
                                        </p:tav>
                                        <p:tav tm="100000">
                                          <p:val>
                                            <p:strVal val="#ppt_h"/>
                                          </p:val>
                                        </p:tav>
                                      </p:tavLst>
                                    </p:anim>
                                    <p:anim calcmode="lin" valueType="num">
                                      <p:cBhvr>
                                        <p:cTn id="41" dur="1000" fill="hold"/>
                                        <p:tgtEl>
                                          <p:spTgt spid="12"/>
                                        </p:tgtEl>
                                        <p:attrNameLst>
                                          <p:attrName>style.rotation</p:attrName>
                                        </p:attrNameLst>
                                      </p:cBhvr>
                                      <p:tavLst>
                                        <p:tav tm="0">
                                          <p:val>
                                            <p:fltVal val="90"/>
                                          </p:val>
                                        </p:tav>
                                        <p:tav tm="100000">
                                          <p:val>
                                            <p:fltVal val="0"/>
                                          </p:val>
                                        </p:tav>
                                      </p:tavLst>
                                    </p:anim>
                                    <p:animEffect transition="in" filter="fade">
                                      <p:cBhvr>
                                        <p:cTn id="42" dur="1000"/>
                                        <p:tgtEl>
                                          <p:spTgt spid="12"/>
                                        </p:tgtEl>
                                      </p:cBhvr>
                                    </p:animEffect>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pic>
        <p:nvPicPr>
          <p:cNvPr id="10" name="Picture 3"/>
          <p:cNvPicPr>
            <a:picLocks noChangeAspect="1" noChangeArrowheads="1"/>
          </p:cNvPicPr>
          <p:nvPr/>
        </p:nvPicPr>
        <p:blipFill>
          <a:blip r:embed="rId1" cstate="print"/>
          <a:srcRect l="7205" r="2766" b="57680"/>
          <a:stretch>
            <a:fillRect/>
          </a:stretch>
        </p:blipFill>
        <p:spPr bwMode="auto">
          <a:xfrm rot="5400000">
            <a:off x="4096784" y="2871691"/>
            <a:ext cx="3708000" cy="227799"/>
          </a:xfrm>
          <a:prstGeom prst="rect">
            <a:avLst/>
          </a:prstGeom>
          <a:noFill/>
          <a:ln w="9525">
            <a:noFill/>
            <a:miter lim="800000"/>
            <a:headEnd/>
            <a:tailEnd/>
          </a:ln>
        </p:spPr>
      </p:pic>
      <p:pic>
        <p:nvPicPr>
          <p:cNvPr id="11" name="Picture 3"/>
          <p:cNvPicPr>
            <a:picLocks noChangeAspect="1" noChangeArrowheads="1"/>
          </p:cNvPicPr>
          <p:nvPr/>
        </p:nvPicPr>
        <p:blipFill>
          <a:blip r:embed="rId1" cstate="print"/>
          <a:srcRect l="7205" r="2766" b="57680"/>
          <a:stretch>
            <a:fillRect/>
          </a:stretch>
        </p:blipFill>
        <p:spPr bwMode="auto">
          <a:xfrm rot="16200000" flipH="1">
            <a:off x="633592" y="2871691"/>
            <a:ext cx="3708000" cy="227799"/>
          </a:xfrm>
          <a:prstGeom prst="rect">
            <a:avLst/>
          </a:prstGeom>
          <a:noFill/>
          <a:ln w="9525">
            <a:noFill/>
            <a:miter lim="800000"/>
            <a:headEnd/>
            <a:tailEnd/>
          </a:ln>
        </p:spPr>
      </p:pic>
      <p:sp>
        <p:nvSpPr>
          <p:cNvPr id="12" name="矩形 11"/>
          <p:cNvSpPr/>
          <p:nvPr/>
        </p:nvSpPr>
        <p:spPr>
          <a:xfrm>
            <a:off x="251520" y="1506640"/>
            <a:ext cx="2232000" cy="1015663"/>
          </a:xfrm>
          <a:prstGeom prst="rect">
            <a:avLst/>
          </a:prstGeom>
        </p:spPr>
        <p:txBody>
          <a:bodyPr wrap="square">
            <a:spAutoFit/>
          </a:bodyPr>
          <a:lstStyle/>
          <a:p>
            <a:pPr lvl="0"/>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200">
                <a:solidFill>
                  <a:prstClr val="black">
                    <a:lumMod val="85000"/>
                    <a:lumOff val="15000"/>
                  </a:prstClr>
                </a:solidFill>
                <a:latin typeface="微软雅黑" panose="020B0503020204020204" pitchFamily="34" charset="-122"/>
                <a:ea typeface="微软雅黑" panose="020B0503020204020204" pitchFamily="34" charset="-122"/>
              </a:rPr>
              <a:t>200</a:t>
            </a:r>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字，这样便于板式修改以及演示效果良好</a:t>
            </a:r>
            <a:endPar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251520" y="3090816"/>
            <a:ext cx="2160080" cy="1015663"/>
          </a:xfrm>
          <a:prstGeom prst="rect">
            <a:avLst/>
          </a:prstGeom>
        </p:spPr>
        <p:txBody>
          <a:bodyPr wrap="square">
            <a:spAutoFit/>
          </a:bodyPr>
          <a:lstStyle/>
          <a:p>
            <a:pPr lvl="0"/>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200">
                <a:solidFill>
                  <a:prstClr val="black">
                    <a:lumMod val="85000"/>
                    <a:lumOff val="15000"/>
                  </a:prstClr>
                </a:solidFill>
                <a:latin typeface="微软雅黑" panose="020B0503020204020204" pitchFamily="34" charset="-122"/>
                <a:ea typeface="微软雅黑" panose="020B0503020204020204" pitchFamily="34" charset="-122"/>
              </a:rPr>
              <a:t>200</a:t>
            </a:r>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字，这样便于板式修改以及演示效果良好</a:t>
            </a:r>
            <a:endPar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14" name="矩形 13"/>
          <p:cNvSpPr/>
          <p:nvPr/>
        </p:nvSpPr>
        <p:spPr>
          <a:xfrm>
            <a:off x="6012160" y="3090816"/>
            <a:ext cx="2232248" cy="1015663"/>
          </a:xfrm>
          <a:prstGeom prst="rect">
            <a:avLst/>
          </a:prstGeom>
        </p:spPr>
        <p:txBody>
          <a:bodyPr wrap="square">
            <a:spAutoFit/>
          </a:bodyPr>
          <a:lstStyle/>
          <a:p>
            <a:pPr lvl="0"/>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200">
                <a:solidFill>
                  <a:prstClr val="black">
                    <a:lumMod val="85000"/>
                    <a:lumOff val="15000"/>
                  </a:prstClr>
                </a:solidFill>
                <a:latin typeface="微软雅黑" panose="020B0503020204020204" pitchFamily="34" charset="-122"/>
                <a:ea typeface="微软雅黑" panose="020B0503020204020204" pitchFamily="34" charset="-122"/>
              </a:rPr>
              <a:t>200</a:t>
            </a:r>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字，这样便于板式修改以及演示效果良好</a:t>
            </a:r>
            <a:endPar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15" name="矩形 14"/>
          <p:cNvSpPr/>
          <p:nvPr/>
        </p:nvSpPr>
        <p:spPr>
          <a:xfrm>
            <a:off x="6012160" y="1506640"/>
            <a:ext cx="2232248" cy="1015663"/>
          </a:xfrm>
          <a:prstGeom prst="rect">
            <a:avLst/>
          </a:prstGeom>
        </p:spPr>
        <p:txBody>
          <a:bodyPr wrap="square">
            <a:spAutoFit/>
          </a:bodyPr>
          <a:lstStyle/>
          <a:p>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200">
                <a:solidFill>
                  <a:prstClr val="black">
                    <a:lumMod val="85000"/>
                    <a:lumOff val="15000"/>
                  </a:prstClr>
                </a:solidFill>
                <a:latin typeface="微软雅黑" panose="020B0503020204020204" pitchFamily="34" charset="-122"/>
                <a:ea typeface="微软雅黑" panose="020B0503020204020204" pitchFamily="34" charset="-122"/>
              </a:rPr>
              <a:t>200</a:t>
            </a:r>
            <a:r>
              <a:rPr lang="zh-CN" altLang="en-US" sz="1200">
                <a:solidFill>
                  <a:prstClr val="black">
                    <a:lumMod val="85000"/>
                    <a:lumOff val="15000"/>
                  </a:prstClr>
                </a:solidFill>
                <a:latin typeface="微软雅黑" panose="020B0503020204020204" pitchFamily="34" charset="-122"/>
                <a:ea typeface="微软雅黑" panose="020B0503020204020204" pitchFamily="34" charset="-122"/>
              </a:rPr>
              <a:t>字，这样便于板式修改以及演示效果良好</a:t>
            </a:r>
            <a:endPar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591882" y="1419622"/>
            <a:ext cx="1260038" cy="1189699"/>
            <a:chOff x="2663890" y="1516542"/>
            <a:chExt cx="1260038" cy="1189699"/>
          </a:xfrm>
        </p:grpSpPr>
        <p:sp>
          <p:nvSpPr>
            <p:cNvPr id="17" name="矩形 58"/>
            <p:cNvSpPr/>
            <p:nvPr/>
          </p:nvSpPr>
          <p:spPr>
            <a:xfrm flipH="1">
              <a:off x="2663890" y="1516542"/>
              <a:ext cx="1260038" cy="1189699"/>
            </a:xfrm>
            <a:custGeom>
              <a:avLst/>
              <a:gdLst/>
              <a:ahLst/>
              <a:cxnLst/>
              <a:rect l="l" t="t" r="r" b="b"/>
              <a:pathLst>
                <a:path w="1260038" h="1189699">
                  <a:moveTo>
                    <a:pt x="523614" y="0"/>
                  </a:moveTo>
                  <a:cubicBezTo>
                    <a:pt x="523606" y="0"/>
                    <a:pt x="523597" y="0"/>
                    <a:pt x="523589" y="2"/>
                  </a:cubicBezTo>
                  <a:lnTo>
                    <a:pt x="514995" y="2"/>
                  </a:lnTo>
                  <a:lnTo>
                    <a:pt x="514995" y="688"/>
                  </a:lnTo>
                  <a:cubicBezTo>
                    <a:pt x="320236" y="3710"/>
                    <a:pt x="143032" y="129970"/>
                    <a:pt x="55528" y="328260"/>
                  </a:cubicBezTo>
                  <a:cubicBezTo>
                    <a:pt x="-19872" y="499122"/>
                    <a:pt x="-18410" y="700737"/>
                    <a:pt x="59458" y="870164"/>
                  </a:cubicBezTo>
                  <a:cubicBezTo>
                    <a:pt x="148510" y="1063926"/>
                    <a:pt x="323610" y="1186065"/>
                    <a:pt x="514995" y="1188486"/>
                  </a:cubicBezTo>
                  <a:lnTo>
                    <a:pt x="514995" y="1189699"/>
                  </a:lnTo>
                  <a:lnTo>
                    <a:pt x="1260038" y="1189699"/>
                  </a:lnTo>
                  <a:lnTo>
                    <a:pt x="1260038" y="972114"/>
                  </a:lnTo>
                  <a:lnTo>
                    <a:pt x="540038" y="972114"/>
                  </a:lnTo>
                  <a:lnTo>
                    <a:pt x="540038" y="967370"/>
                  </a:lnTo>
                  <a:cubicBezTo>
                    <a:pt x="425344" y="960006"/>
                    <a:pt x="322451" y="886199"/>
                    <a:pt x="267419" y="772858"/>
                  </a:cubicBezTo>
                  <a:cubicBezTo>
                    <a:pt x="214174" y="663199"/>
                    <a:pt x="213177" y="531598"/>
                    <a:pt x="264754" y="420969"/>
                  </a:cubicBezTo>
                  <a:cubicBezTo>
                    <a:pt x="318943" y="304737"/>
                    <a:pt x="423213" y="228411"/>
                    <a:pt x="540038" y="220523"/>
                  </a:cubicBezTo>
                  <a:lnTo>
                    <a:pt x="540038" y="216114"/>
                  </a:lnTo>
                  <a:lnTo>
                    <a:pt x="568760" y="216114"/>
                  </a:lnTo>
                  <a:cubicBezTo>
                    <a:pt x="568762" y="216113"/>
                    <a:pt x="568764" y="216113"/>
                    <a:pt x="568766" y="216113"/>
                  </a:cubicBezTo>
                  <a:lnTo>
                    <a:pt x="568766" y="216114"/>
                  </a:lnTo>
                  <a:lnTo>
                    <a:pt x="1260038" y="216114"/>
                  </a:lnTo>
                  <a:lnTo>
                    <a:pt x="1260038" y="2"/>
                  </a:lnTo>
                  <a:lnTo>
                    <a:pt x="523614" y="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57"/>
            <p:cNvSpPr/>
            <p:nvPr/>
          </p:nvSpPr>
          <p:spPr>
            <a:xfrm flipH="1">
              <a:off x="2663890" y="1733391"/>
              <a:ext cx="1033271" cy="756001"/>
            </a:xfrm>
            <a:custGeom>
              <a:avLst/>
              <a:gdLst/>
              <a:ahLst/>
              <a:cxnLst/>
              <a:rect l="l" t="t" r="r" b="b"/>
              <a:pathLst>
                <a:path w="1033271" h="756001">
                  <a:moveTo>
                    <a:pt x="341999" y="0"/>
                  </a:moveTo>
                  <a:cubicBezTo>
                    <a:pt x="341997" y="0"/>
                    <a:pt x="341995" y="0"/>
                    <a:pt x="341993" y="1"/>
                  </a:cubicBezTo>
                  <a:lnTo>
                    <a:pt x="313271" y="1"/>
                  </a:lnTo>
                  <a:lnTo>
                    <a:pt x="313271" y="4410"/>
                  </a:lnTo>
                  <a:cubicBezTo>
                    <a:pt x="196446" y="12298"/>
                    <a:pt x="92176" y="88624"/>
                    <a:pt x="37987" y="204856"/>
                  </a:cubicBezTo>
                  <a:cubicBezTo>
                    <a:pt x="-13590" y="315485"/>
                    <a:pt x="-12593" y="447086"/>
                    <a:pt x="40652" y="556745"/>
                  </a:cubicBezTo>
                  <a:cubicBezTo>
                    <a:pt x="95684" y="670086"/>
                    <a:pt x="198577" y="743893"/>
                    <a:pt x="313271" y="751257"/>
                  </a:cubicBezTo>
                  <a:lnTo>
                    <a:pt x="313271" y="756001"/>
                  </a:lnTo>
                  <a:lnTo>
                    <a:pt x="1033271" y="756001"/>
                  </a:lnTo>
                  <a:lnTo>
                    <a:pt x="1033271" y="1"/>
                  </a:lnTo>
                  <a:lnTo>
                    <a:pt x="341999"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9" name="TextBox 8"/>
          <p:cNvSpPr txBox="1"/>
          <p:nvPr/>
        </p:nvSpPr>
        <p:spPr>
          <a:xfrm>
            <a:off x="2613172" y="1722084"/>
            <a:ext cx="828000" cy="584775"/>
          </a:xfrm>
          <a:prstGeom prst="rect">
            <a:avLst/>
          </a:prstGeom>
          <a:noFill/>
        </p:spPr>
        <p:txBody>
          <a:bodyPr wrap="square" rtlCol="0">
            <a:spAutoFit/>
          </a:bodyPr>
          <a:lstStyle/>
          <a:p>
            <a:pPr algn="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rPr>
              <a:t>01</a:t>
            </a: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2591882" y="3003798"/>
            <a:ext cx="1260038" cy="1189699"/>
            <a:chOff x="2663890" y="3100718"/>
            <a:chExt cx="1260038" cy="1189699"/>
          </a:xfrm>
        </p:grpSpPr>
        <p:sp>
          <p:nvSpPr>
            <p:cNvPr id="21" name="矩形 58"/>
            <p:cNvSpPr/>
            <p:nvPr/>
          </p:nvSpPr>
          <p:spPr>
            <a:xfrm flipH="1">
              <a:off x="2663890" y="3100718"/>
              <a:ext cx="1260038" cy="1189699"/>
            </a:xfrm>
            <a:custGeom>
              <a:avLst/>
              <a:gdLst/>
              <a:ahLst/>
              <a:cxnLst/>
              <a:rect l="l" t="t" r="r" b="b"/>
              <a:pathLst>
                <a:path w="1260038" h="1189699">
                  <a:moveTo>
                    <a:pt x="523614" y="0"/>
                  </a:moveTo>
                  <a:cubicBezTo>
                    <a:pt x="523606" y="0"/>
                    <a:pt x="523597" y="0"/>
                    <a:pt x="523589" y="2"/>
                  </a:cubicBezTo>
                  <a:lnTo>
                    <a:pt x="514995" y="2"/>
                  </a:lnTo>
                  <a:lnTo>
                    <a:pt x="514995" y="688"/>
                  </a:lnTo>
                  <a:cubicBezTo>
                    <a:pt x="320236" y="3710"/>
                    <a:pt x="143032" y="129970"/>
                    <a:pt x="55528" y="328260"/>
                  </a:cubicBezTo>
                  <a:cubicBezTo>
                    <a:pt x="-19872" y="499122"/>
                    <a:pt x="-18410" y="700737"/>
                    <a:pt x="59458" y="870164"/>
                  </a:cubicBezTo>
                  <a:cubicBezTo>
                    <a:pt x="148510" y="1063926"/>
                    <a:pt x="323610" y="1186065"/>
                    <a:pt x="514995" y="1188486"/>
                  </a:cubicBezTo>
                  <a:lnTo>
                    <a:pt x="514995" y="1189699"/>
                  </a:lnTo>
                  <a:lnTo>
                    <a:pt x="1260038" y="1189699"/>
                  </a:lnTo>
                  <a:lnTo>
                    <a:pt x="1260038" y="972114"/>
                  </a:lnTo>
                  <a:lnTo>
                    <a:pt x="540038" y="972114"/>
                  </a:lnTo>
                  <a:lnTo>
                    <a:pt x="540038" y="967370"/>
                  </a:lnTo>
                  <a:cubicBezTo>
                    <a:pt x="425344" y="960006"/>
                    <a:pt x="322451" y="886199"/>
                    <a:pt x="267419" y="772858"/>
                  </a:cubicBezTo>
                  <a:cubicBezTo>
                    <a:pt x="214174" y="663199"/>
                    <a:pt x="213177" y="531598"/>
                    <a:pt x="264754" y="420969"/>
                  </a:cubicBezTo>
                  <a:cubicBezTo>
                    <a:pt x="318943" y="304737"/>
                    <a:pt x="423213" y="228411"/>
                    <a:pt x="540038" y="220523"/>
                  </a:cubicBezTo>
                  <a:lnTo>
                    <a:pt x="540038" y="216114"/>
                  </a:lnTo>
                  <a:lnTo>
                    <a:pt x="568760" y="216114"/>
                  </a:lnTo>
                  <a:cubicBezTo>
                    <a:pt x="568762" y="216113"/>
                    <a:pt x="568764" y="216113"/>
                    <a:pt x="568766" y="216113"/>
                  </a:cubicBezTo>
                  <a:lnTo>
                    <a:pt x="568766" y="216114"/>
                  </a:lnTo>
                  <a:lnTo>
                    <a:pt x="1260038" y="216114"/>
                  </a:lnTo>
                  <a:lnTo>
                    <a:pt x="1260038" y="2"/>
                  </a:lnTo>
                  <a:lnTo>
                    <a:pt x="523614" y="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矩形 57"/>
            <p:cNvSpPr/>
            <p:nvPr/>
          </p:nvSpPr>
          <p:spPr>
            <a:xfrm flipH="1">
              <a:off x="2663890" y="3317567"/>
              <a:ext cx="1033271" cy="756001"/>
            </a:xfrm>
            <a:custGeom>
              <a:avLst/>
              <a:gdLst/>
              <a:ahLst/>
              <a:cxnLst/>
              <a:rect l="l" t="t" r="r" b="b"/>
              <a:pathLst>
                <a:path w="1033271" h="756001">
                  <a:moveTo>
                    <a:pt x="341999" y="0"/>
                  </a:moveTo>
                  <a:cubicBezTo>
                    <a:pt x="341997" y="0"/>
                    <a:pt x="341995" y="0"/>
                    <a:pt x="341993" y="1"/>
                  </a:cubicBezTo>
                  <a:lnTo>
                    <a:pt x="313271" y="1"/>
                  </a:lnTo>
                  <a:lnTo>
                    <a:pt x="313271" y="4410"/>
                  </a:lnTo>
                  <a:cubicBezTo>
                    <a:pt x="196446" y="12298"/>
                    <a:pt x="92176" y="88624"/>
                    <a:pt x="37987" y="204856"/>
                  </a:cubicBezTo>
                  <a:cubicBezTo>
                    <a:pt x="-13590" y="315485"/>
                    <a:pt x="-12593" y="447086"/>
                    <a:pt x="40652" y="556745"/>
                  </a:cubicBezTo>
                  <a:cubicBezTo>
                    <a:pt x="95684" y="670086"/>
                    <a:pt x="198577" y="743893"/>
                    <a:pt x="313271" y="751257"/>
                  </a:cubicBezTo>
                  <a:lnTo>
                    <a:pt x="313271" y="756001"/>
                  </a:lnTo>
                  <a:lnTo>
                    <a:pt x="1033271" y="756001"/>
                  </a:lnTo>
                  <a:lnTo>
                    <a:pt x="1033271" y="1"/>
                  </a:lnTo>
                  <a:lnTo>
                    <a:pt x="341999"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3" name="TextBox 8"/>
          <p:cNvSpPr txBox="1"/>
          <p:nvPr/>
        </p:nvSpPr>
        <p:spPr>
          <a:xfrm>
            <a:off x="2613172" y="3306260"/>
            <a:ext cx="828000" cy="584775"/>
          </a:xfrm>
          <a:prstGeom prst="rect">
            <a:avLst/>
          </a:prstGeom>
          <a:noFill/>
        </p:spPr>
        <p:txBody>
          <a:bodyPr wrap="square" rtlCol="0">
            <a:spAutoFit/>
          </a:bodyPr>
          <a:lstStyle/>
          <a:p>
            <a:pPr algn="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rPr>
              <a:t>02</a:t>
            </a: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572000" y="1419622"/>
            <a:ext cx="1260038" cy="1189699"/>
            <a:chOff x="4644008" y="1516542"/>
            <a:chExt cx="1260038" cy="1189699"/>
          </a:xfrm>
        </p:grpSpPr>
        <p:sp>
          <p:nvSpPr>
            <p:cNvPr id="25" name="矩形 58"/>
            <p:cNvSpPr/>
            <p:nvPr/>
          </p:nvSpPr>
          <p:spPr>
            <a:xfrm>
              <a:off x="4644008" y="1516542"/>
              <a:ext cx="1260038" cy="1189699"/>
            </a:xfrm>
            <a:custGeom>
              <a:avLst/>
              <a:gdLst/>
              <a:ahLst/>
              <a:cxnLst/>
              <a:rect l="l" t="t" r="r" b="b"/>
              <a:pathLst>
                <a:path w="1260038" h="1189699">
                  <a:moveTo>
                    <a:pt x="523614" y="0"/>
                  </a:moveTo>
                  <a:cubicBezTo>
                    <a:pt x="523606" y="0"/>
                    <a:pt x="523597" y="0"/>
                    <a:pt x="523589" y="2"/>
                  </a:cubicBezTo>
                  <a:lnTo>
                    <a:pt x="514995" y="2"/>
                  </a:lnTo>
                  <a:lnTo>
                    <a:pt x="514995" y="688"/>
                  </a:lnTo>
                  <a:cubicBezTo>
                    <a:pt x="320236" y="3710"/>
                    <a:pt x="143032" y="129970"/>
                    <a:pt x="55528" y="328260"/>
                  </a:cubicBezTo>
                  <a:cubicBezTo>
                    <a:pt x="-19872" y="499122"/>
                    <a:pt x="-18410" y="700737"/>
                    <a:pt x="59458" y="870164"/>
                  </a:cubicBezTo>
                  <a:cubicBezTo>
                    <a:pt x="148510" y="1063926"/>
                    <a:pt x="323610" y="1186065"/>
                    <a:pt x="514995" y="1188486"/>
                  </a:cubicBezTo>
                  <a:lnTo>
                    <a:pt x="514995" y="1189699"/>
                  </a:lnTo>
                  <a:lnTo>
                    <a:pt x="1260038" y="1189699"/>
                  </a:lnTo>
                  <a:lnTo>
                    <a:pt x="1260038" y="972114"/>
                  </a:lnTo>
                  <a:lnTo>
                    <a:pt x="540038" y="972114"/>
                  </a:lnTo>
                  <a:lnTo>
                    <a:pt x="540038" y="967370"/>
                  </a:lnTo>
                  <a:cubicBezTo>
                    <a:pt x="425344" y="960006"/>
                    <a:pt x="322451" y="886199"/>
                    <a:pt x="267419" y="772858"/>
                  </a:cubicBezTo>
                  <a:cubicBezTo>
                    <a:pt x="214174" y="663199"/>
                    <a:pt x="213177" y="531598"/>
                    <a:pt x="264754" y="420969"/>
                  </a:cubicBezTo>
                  <a:cubicBezTo>
                    <a:pt x="318943" y="304737"/>
                    <a:pt x="423213" y="228411"/>
                    <a:pt x="540038" y="220523"/>
                  </a:cubicBezTo>
                  <a:lnTo>
                    <a:pt x="540038" y="216114"/>
                  </a:lnTo>
                  <a:lnTo>
                    <a:pt x="568760" y="216114"/>
                  </a:lnTo>
                  <a:cubicBezTo>
                    <a:pt x="568762" y="216113"/>
                    <a:pt x="568764" y="216113"/>
                    <a:pt x="568766" y="216113"/>
                  </a:cubicBezTo>
                  <a:lnTo>
                    <a:pt x="568766" y="216114"/>
                  </a:lnTo>
                  <a:lnTo>
                    <a:pt x="1260038" y="216114"/>
                  </a:lnTo>
                  <a:lnTo>
                    <a:pt x="1260038" y="2"/>
                  </a:lnTo>
                  <a:lnTo>
                    <a:pt x="523614" y="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矩形 57"/>
            <p:cNvSpPr/>
            <p:nvPr/>
          </p:nvSpPr>
          <p:spPr>
            <a:xfrm>
              <a:off x="4870775" y="1733391"/>
              <a:ext cx="1033271" cy="756001"/>
            </a:xfrm>
            <a:custGeom>
              <a:avLst/>
              <a:gdLst/>
              <a:ahLst/>
              <a:cxnLst/>
              <a:rect l="l" t="t" r="r" b="b"/>
              <a:pathLst>
                <a:path w="1033271" h="756001">
                  <a:moveTo>
                    <a:pt x="341999" y="0"/>
                  </a:moveTo>
                  <a:cubicBezTo>
                    <a:pt x="341997" y="0"/>
                    <a:pt x="341995" y="0"/>
                    <a:pt x="341993" y="1"/>
                  </a:cubicBezTo>
                  <a:lnTo>
                    <a:pt x="313271" y="1"/>
                  </a:lnTo>
                  <a:lnTo>
                    <a:pt x="313271" y="4410"/>
                  </a:lnTo>
                  <a:cubicBezTo>
                    <a:pt x="196446" y="12298"/>
                    <a:pt x="92176" y="88624"/>
                    <a:pt x="37987" y="204856"/>
                  </a:cubicBezTo>
                  <a:cubicBezTo>
                    <a:pt x="-13590" y="315485"/>
                    <a:pt x="-12593" y="447086"/>
                    <a:pt x="40652" y="556745"/>
                  </a:cubicBezTo>
                  <a:cubicBezTo>
                    <a:pt x="95684" y="670086"/>
                    <a:pt x="198577" y="743893"/>
                    <a:pt x="313271" y="751257"/>
                  </a:cubicBezTo>
                  <a:lnTo>
                    <a:pt x="313271" y="756001"/>
                  </a:lnTo>
                  <a:lnTo>
                    <a:pt x="1033271" y="756001"/>
                  </a:lnTo>
                  <a:lnTo>
                    <a:pt x="1033271" y="1"/>
                  </a:lnTo>
                  <a:lnTo>
                    <a:pt x="341999"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TextBox 8"/>
          <p:cNvSpPr txBox="1"/>
          <p:nvPr/>
        </p:nvSpPr>
        <p:spPr>
          <a:xfrm flipH="1">
            <a:off x="4982748" y="1722084"/>
            <a:ext cx="828000" cy="584775"/>
          </a:xfrm>
          <a:prstGeom prst="rect">
            <a:avLst/>
          </a:prstGeom>
          <a:noFill/>
        </p:spPr>
        <p:txBody>
          <a:bodyPr wrap="square" rtlCol="0">
            <a:spAutoFit/>
          </a:bodyPr>
          <a:lstStyle/>
          <a:p>
            <a:pPr algn="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rPr>
              <a:t>03</a:t>
            </a: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4572000" y="3003798"/>
            <a:ext cx="1260038" cy="1189699"/>
            <a:chOff x="4644008" y="3100718"/>
            <a:chExt cx="1260038" cy="1189699"/>
          </a:xfrm>
        </p:grpSpPr>
        <p:sp>
          <p:nvSpPr>
            <p:cNvPr id="29" name="矩形 58"/>
            <p:cNvSpPr/>
            <p:nvPr/>
          </p:nvSpPr>
          <p:spPr>
            <a:xfrm>
              <a:off x="4644008" y="3100718"/>
              <a:ext cx="1260038" cy="1189699"/>
            </a:xfrm>
            <a:custGeom>
              <a:avLst/>
              <a:gdLst/>
              <a:ahLst/>
              <a:cxnLst/>
              <a:rect l="l" t="t" r="r" b="b"/>
              <a:pathLst>
                <a:path w="1260038" h="1189699">
                  <a:moveTo>
                    <a:pt x="523614" y="0"/>
                  </a:moveTo>
                  <a:cubicBezTo>
                    <a:pt x="523606" y="0"/>
                    <a:pt x="523597" y="0"/>
                    <a:pt x="523589" y="2"/>
                  </a:cubicBezTo>
                  <a:lnTo>
                    <a:pt x="514995" y="2"/>
                  </a:lnTo>
                  <a:lnTo>
                    <a:pt x="514995" y="688"/>
                  </a:lnTo>
                  <a:cubicBezTo>
                    <a:pt x="320236" y="3710"/>
                    <a:pt x="143032" y="129970"/>
                    <a:pt x="55528" y="328260"/>
                  </a:cubicBezTo>
                  <a:cubicBezTo>
                    <a:pt x="-19872" y="499122"/>
                    <a:pt x="-18410" y="700737"/>
                    <a:pt x="59458" y="870164"/>
                  </a:cubicBezTo>
                  <a:cubicBezTo>
                    <a:pt x="148510" y="1063926"/>
                    <a:pt x="323610" y="1186065"/>
                    <a:pt x="514995" y="1188486"/>
                  </a:cubicBezTo>
                  <a:lnTo>
                    <a:pt x="514995" y="1189699"/>
                  </a:lnTo>
                  <a:lnTo>
                    <a:pt x="1260038" y="1189699"/>
                  </a:lnTo>
                  <a:lnTo>
                    <a:pt x="1260038" y="972114"/>
                  </a:lnTo>
                  <a:lnTo>
                    <a:pt x="540038" y="972114"/>
                  </a:lnTo>
                  <a:lnTo>
                    <a:pt x="540038" y="967370"/>
                  </a:lnTo>
                  <a:cubicBezTo>
                    <a:pt x="425344" y="960006"/>
                    <a:pt x="322451" y="886199"/>
                    <a:pt x="267419" y="772858"/>
                  </a:cubicBezTo>
                  <a:cubicBezTo>
                    <a:pt x="214174" y="663199"/>
                    <a:pt x="213177" y="531598"/>
                    <a:pt x="264754" y="420969"/>
                  </a:cubicBezTo>
                  <a:cubicBezTo>
                    <a:pt x="318943" y="304737"/>
                    <a:pt x="423213" y="228411"/>
                    <a:pt x="540038" y="220523"/>
                  </a:cubicBezTo>
                  <a:lnTo>
                    <a:pt x="540038" y="216114"/>
                  </a:lnTo>
                  <a:lnTo>
                    <a:pt x="568760" y="216114"/>
                  </a:lnTo>
                  <a:cubicBezTo>
                    <a:pt x="568762" y="216113"/>
                    <a:pt x="568764" y="216113"/>
                    <a:pt x="568766" y="216113"/>
                  </a:cubicBezTo>
                  <a:lnTo>
                    <a:pt x="568766" y="216114"/>
                  </a:lnTo>
                  <a:lnTo>
                    <a:pt x="1260038" y="216114"/>
                  </a:lnTo>
                  <a:lnTo>
                    <a:pt x="1260038" y="2"/>
                  </a:lnTo>
                  <a:lnTo>
                    <a:pt x="523614" y="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矩形 57"/>
            <p:cNvSpPr/>
            <p:nvPr/>
          </p:nvSpPr>
          <p:spPr>
            <a:xfrm>
              <a:off x="4870775" y="3317567"/>
              <a:ext cx="1033271" cy="756001"/>
            </a:xfrm>
            <a:custGeom>
              <a:avLst/>
              <a:gdLst/>
              <a:ahLst/>
              <a:cxnLst/>
              <a:rect l="l" t="t" r="r" b="b"/>
              <a:pathLst>
                <a:path w="1033271" h="756001">
                  <a:moveTo>
                    <a:pt x="341999" y="0"/>
                  </a:moveTo>
                  <a:cubicBezTo>
                    <a:pt x="341997" y="0"/>
                    <a:pt x="341995" y="0"/>
                    <a:pt x="341993" y="1"/>
                  </a:cubicBezTo>
                  <a:lnTo>
                    <a:pt x="313271" y="1"/>
                  </a:lnTo>
                  <a:lnTo>
                    <a:pt x="313271" y="4410"/>
                  </a:lnTo>
                  <a:cubicBezTo>
                    <a:pt x="196446" y="12298"/>
                    <a:pt x="92176" y="88624"/>
                    <a:pt x="37987" y="204856"/>
                  </a:cubicBezTo>
                  <a:cubicBezTo>
                    <a:pt x="-13590" y="315485"/>
                    <a:pt x="-12593" y="447086"/>
                    <a:pt x="40652" y="556745"/>
                  </a:cubicBezTo>
                  <a:cubicBezTo>
                    <a:pt x="95684" y="670086"/>
                    <a:pt x="198577" y="743893"/>
                    <a:pt x="313271" y="751257"/>
                  </a:cubicBezTo>
                  <a:lnTo>
                    <a:pt x="313271" y="756001"/>
                  </a:lnTo>
                  <a:lnTo>
                    <a:pt x="1033271" y="756001"/>
                  </a:lnTo>
                  <a:lnTo>
                    <a:pt x="1033271" y="1"/>
                  </a:lnTo>
                  <a:lnTo>
                    <a:pt x="341999"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1" name="TextBox 8"/>
          <p:cNvSpPr txBox="1"/>
          <p:nvPr/>
        </p:nvSpPr>
        <p:spPr>
          <a:xfrm flipH="1">
            <a:off x="4982748" y="3306260"/>
            <a:ext cx="828000" cy="584775"/>
          </a:xfrm>
          <a:prstGeom prst="rect">
            <a:avLst/>
          </a:prstGeom>
          <a:noFill/>
        </p:spPr>
        <p:txBody>
          <a:bodyPr wrap="square" rtlCol="0">
            <a:spAutoFit/>
          </a:bodyPr>
          <a:lstStyle/>
          <a:p>
            <a:pPr algn="r"/>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rPr>
              <a:t>04</a:t>
            </a:r>
            <a:endPar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2"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right)">
                                      <p:cBhvr>
                                        <p:cTn id="36" dur="500"/>
                                        <p:tgtEl>
                                          <p:spTgt spid="12"/>
                                        </p:tgtEl>
                                      </p:cBhvr>
                                    </p:animEffect>
                                  </p:childTnLst>
                                </p:cTn>
                              </p:par>
                            </p:childTnLst>
                          </p:cTn>
                        </p:par>
                        <p:par>
                          <p:cTn id="37" fill="hold">
                            <p:stCondLst>
                              <p:cond delay="3000"/>
                            </p:stCondLst>
                            <p:childTnLst>
                              <p:par>
                                <p:cTn id="38" presetID="2" presetClass="entr" presetSubtype="4"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ppt_x"/>
                                          </p:val>
                                        </p:tav>
                                        <p:tav tm="100000">
                                          <p:val>
                                            <p:strVal val="#ppt_x"/>
                                          </p:val>
                                        </p:tav>
                                      </p:tavLst>
                                    </p:anim>
                                    <p:anim calcmode="lin" valueType="num">
                                      <p:cBhvr additive="base">
                                        <p:cTn id="41" dur="500" fill="hold"/>
                                        <p:tgtEl>
                                          <p:spTgt spid="20"/>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22" presetClass="entr" presetSubtype="2"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right)">
                                      <p:cBhvr>
                                        <p:cTn id="45" dur="500"/>
                                        <p:tgtEl>
                                          <p:spTgt spid="23"/>
                                        </p:tgtEl>
                                      </p:cBhvr>
                                    </p:animEffect>
                                  </p:childTnLst>
                                </p:cTn>
                              </p:par>
                            </p:childTnLst>
                          </p:cTn>
                        </p:par>
                        <p:par>
                          <p:cTn id="46" fill="hold">
                            <p:stCondLst>
                              <p:cond delay="4000"/>
                            </p:stCondLst>
                            <p:childTnLst>
                              <p:par>
                                <p:cTn id="47" presetID="2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right)">
                                      <p:cBhvr>
                                        <p:cTn id="49" dur="500"/>
                                        <p:tgtEl>
                                          <p:spTgt spid="13"/>
                                        </p:tgtEl>
                                      </p:cBhvr>
                                    </p:animEffect>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2" presetClass="entr" presetSubtype="4"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down)">
                                      <p:cBhvr>
                                        <p:cTn id="58" dur="500"/>
                                        <p:tgtEl>
                                          <p:spTgt spid="27"/>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6000"/>
                            </p:stCondLst>
                            <p:childTnLst>
                              <p:par>
                                <p:cTn id="64" presetID="2" presetClass="entr" presetSubtype="4"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fill="hold"/>
                                        <p:tgtEl>
                                          <p:spTgt spid="28"/>
                                        </p:tgtEl>
                                        <p:attrNameLst>
                                          <p:attrName>ppt_x</p:attrName>
                                        </p:attrNameLst>
                                      </p:cBhvr>
                                      <p:tavLst>
                                        <p:tav tm="0">
                                          <p:val>
                                            <p:strVal val="#ppt_x"/>
                                          </p:val>
                                        </p:tav>
                                        <p:tav tm="100000">
                                          <p:val>
                                            <p:strVal val="#ppt_x"/>
                                          </p:val>
                                        </p:tav>
                                      </p:tavLst>
                                    </p:anim>
                                    <p:anim calcmode="lin" valueType="num">
                                      <p:cBhvr additive="base">
                                        <p:cTn id="67" dur="500" fill="hold"/>
                                        <p:tgtEl>
                                          <p:spTgt spid="28"/>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22" presetClass="entr" presetSubtype="4"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down)">
                                      <p:cBhvr>
                                        <p:cTn id="71" dur="500"/>
                                        <p:tgtEl>
                                          <p:spTgt spid="31"/>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2" grpId="0"/>
      <p:bldP spid="13" grpId="0"/>
      <p:bldP spid="14" grpId="0"/>
      <p:bldP spid="15" grpId="0"/>
      <p:bldP spid="19" grpId="0"/>
      <p:bldP spid="23" grpId="0"/>
      <p:bldP spid="27"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圆角矩形 9"/>
          <p:cNvSpPr/>
          <p:nvPr/>
        </p:nvSpPr>
        <p:spPr>
          <a:xfrm>
            <a:off x="628922" y="1601841"/>
            <a:ext cx="1799901" cy="2914125"/>
          </a:xfrm>
          <a:prstGeom prst="roundRect">
            <a:avLst>
              <a:gd name="adj" fmla="val 5505"/>
            </a:avLst>
          </a:prstGeom>
          <a:solidFill>
            <a:srgbClr val="0070C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p>
        </p:txBody>
      </p:sp>
      <p:grpSp>
        <p:nvGrpSpPr>
          <p:cNvPr id="11" name="组合 10"/>
          <p:cNvGrpSpPr/>
          <p:nvPr/>
        </p:nvGrpSpPr>
        <p:grpSpPr>
          <a:xfrm>
            <a:off x="1197813" y="1278809"/>
            <a:ext cx="681268" cy="689626"/>
            <a:chOff x="1197813" y="1203598"/>
            <a:chExt cx="681268" cy="689626"/>
          </a:xfrm>
        </p:grpSpPr>
        <p:sp>
          <p:nvSpPr>
            <p:cNvPr id="12" name="椭圆 11"/>
            <p:cNvSpPr/>
            <p:nvPr/>
          </p:nvSpPr>
          <p:spPr>
            <a:xfrm>
              <a:off x="1197813" y="1203598"/>
              <a:ext cx="681268" cy="681697"/>
            </a:xfrm>
            <a:prstGeom prst="ellipse">
              <a:avLst/>
            </a:prstGeom>
            <a:solidFill>
              <a:schemeClr val="tx1">
                <a:lumMod val="75000"/>
                <a:lumOff val="2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solidFill>
                  <a:srgbClr val="0278A1"/>
                </a:solidFill>
                <a:latin typeface="微软雅黑" panose="020B0503020204020204" pitchFamily="34" charset="-122"/>
                <a:ea typeface="微软雅黑" panose="020B0503020204020204" pitchFamily="34" charset="-122"/>
              </a:endParaRPr>
            </a:p>
          </p:txBody>
        </p:sp>
        <p:sp>
          <p:nvSpPr>
            <p:cNvPr id="13" name="文本框 19"/>
            <p:cNvSpPr txBox="1"/>
            <p:nvPr/>
          </p:nvSpPr>
          <p:spPr>
            <a:xfrm>
              <a:off x="1297732" y="1214705"/>
              <a:ext cx="486030" cy="678519"/>
            </a:xfrm>
            <a:prstGeom prst="rect">
              <a:avLst/>
            </a:prstGeom>
            <a:noFill/>
          </p:spPr>
          <p:txBody>
            <a:bodyPr wrap="none" rtlCol="0">
              <a:spAutoFit/>
            </a:bodyPr>
            <a:lstStyle/>
            <a:p>
              <a:pPr algn="ctr"/>
              <a:r>
                <a:rPr lang="en-US" altLang="zh-CN" sz="3810" b="1" dirty="0">
                  <a:solidFill>
                    <a:schemeClr val="bg1"/>
                  </a:solidFill>
                  <a:latin typeface="微软雅黑" panose="020B0503020204020204" pitchFamily="34" charset="-122"/>
                  <a:ea typeface="微软雅黑" panose="020B0503020204020204" pitchFamily="34" charset="-122"/>
                </a:rPr>
                <a:t>1</a:t>
              </a:r>
              <a:endParaRPr lang="zh-CN" altLang="en-US" sz="3810" b="1" dirty="0">
                <a:solidFill>
                  <a:schemeClr val="bg1"/>
                </a:solidFill>
                <a:latin typeface="微软雅黑" panose="020B0503020204020204" pitchFamily="34" charset="-122"/>
                <a:ea typeface="微软雅黑" panose="020B0503020204020204" pitchFamily="34" charset="-122"/>
              </a:endParaRPr>
            </a:p>
          </p:txBody>
        </p:sp>
      </p:grpSp>
      <p:sp>
        <p:nvSpPr>
          <p:cNvPr id="14" name="矩形 13"/>
          <p:cNvSpPr/>
          <p:nvPr/>
        </p:nvSpPr>
        <p:spPr>
          <a:xfrm>
            <a:off x="743214" y="2303384"/>
            <a:ext cx="1601672" cy="1869743"/>
          </a:xfrm>
          <a:prstGeom prst="rect">
            <a:avLst/>
          </a:prstGeom>
        </p:spPr>
        <p:txBody>
          <a:bodyPr wrap="square">
            <a:spAutoFit/>
          </a:bodyPr>
          <a:lstStyle/>
          <a:p>
            <a:pPr algn="ctr">
              <a:lnSpc>
                <a:spcPct val="150000"/>
              </a:lnSpc>
              <a:spcBef>
                <a:spcPts val="660"/>
              </a:spcBef>
              <a:spcAft>
                <a:spcPts val="660"/>
              </a:spcAft>
              <a:defRPr/>
            </a:pPr>
            <a:r>
              <a:rPr lang="zh-CN" altLang="en-US" sz="1100">
                <a:solidFill>
                  <a:schemeClr val="bg1"/>
                </a:solidFill>
                <a:latin typeface="微软雅黑" panose="020B0503020204020204" pitchFamily="34" charset="-122"/>
                <a:ea typeface="微软雅黑" panose="020B0503020204020204" pitchFamily="34" charset="-122"/>
              </a:rPr>
              <a:t>根据自己的需要添加适当的文字，据研究，在幻灯片中，一页的文字最好不要</a:t>
            </a:r>
            <a:r>
              <a:rPr lang="zh-CN" altLang="en-US" sz="1100" smtClean="0">
                <a:solidFill>
                  <a:schemeClr val="bg1"/>
                </a:solidFill>
                <a:latin typeface="微软雅黑" panose="020B0503020204020204" pitchFamily="34" charset="-122"/>
                <a:ea typeface="微软雅黑" panose="020B0503020204020204" pitchFamily="34" charset="-122"/>
              </a:rPr>
              <a:t>超</a:t>
            </a:r>
            <a:r>
              <a:rPr lang="en-US" altLang="zh-CN" sz="1100" smtClean="0">
                <a:solidFill>
                  <a:schemeClr val="bg1"/>
                </a:solidFill>
                <a:latin typeface="微软雅黑" panose="020B0503020204020204" pitchFamily="34" charset="-122"/>
                <a:ea typeface="微软雅黑" panose="020B0503020204020204" pitchFamily="34" charset="-122"/>
              </a:rPr>
              <a:t>200</a:t>
            </a:r>
            <a:r>
              <a:rPr lang="zh-CN" altLang="en-US" sz="1100" smtClean="0">
                <a:solidFill>
                  <a:schemeClr val="bg1"/>
                </a:solidFill>
                <a:latin typeface="微软雅黑" panose="020B0503020204020204" pitchFamily="34" charset="-122"/>
                <a:ea typeface="微软雅黑" panose="020B0503020204020204" pitchFamily="34" charset="-122"/>
              </a:rPr>
              <a:t>字</a:t>
            </a:r>
            <a:r>
              <a:rPr lang="zh-CN" altLang="en-US" sz="1100">
                <a:solidFill>
                  <a:schemeClr val="bg1"/>
                </a:solidFill>
                <a:latin typeface="微软雅黑" panose="020B0503020204020204" pitchFamily="34" charset="-122"/>
                <a:ea typeface="微软雅黑" panose="020B0503020204020204" pitchFamily="34" charset="-122"/>
              </a:rPr>
              <a:t>根据自己的需要添加适当的</a:t>
            </a:r>
            <a:r>
              <a:rPr lang="zh-CN" altLang="en-US" sz="1100" smtClean="0">
                <a:solidFill>
                  <a:schemeClr val="bg1"/>
                </a:solidFill>
                <a:latin typeface="微软雅黑" panose="020B0503020204020204" pitchFamily="34" charset="-122"/>
                <a:ea typeface="微软雅黑" panose="020B0503020204020204" pitchFamily="34" charset="-122"/>
              </a:rPr>
              <a:t>文字一</a:t>
            </a:r>
            <a:r>
              <a:rPr lang="zh-CN" altLang="en-US" sz="1100">
                <a:solidFill>
                  <a:schemeClr val="bg1"/>
                </a:solidFill>
                <a:latin typeface="微软雅黑" panose="020B0503020204020204" pitchFamily="34" charset="-122"/>
                <a:ea typeface="微软雅黑" panose="020B0503020204020204" pitchFamily="34" charset="-122"/>
              </a:rPr>
              <a:t>页的文字最好不要超过</a:t>
            </a:r>
            <a:r>
              <a:rPr lang="en-US" altLang="zh-CN" sz="1100" smtClean="0">
                <a:solidFill>
                  <a:schemeClr val="bg1"/>
                </a:solidFill>
                <a:latin typeface="微软雅黑" panose="020B0503020204020204" pitchFamily="34" charset="-122"/>
                <a:ea typeface="微软雅黑" panose="020B0503020204020204" pitchFamily="34" charset="-122"/>
              </a:rPr>
              <a:t>200</a:t>
            </a:r>
            <a:r>
              <a:rPr lang="zh-CN" altLang="en-US" sz="1100" smtClean="0">
                <a:solidFill>
                  <a:schemeClr val="bg1"/>
                </a:solidFill>
                <a:latin typeface="微软雅黑" panose="020B0503020204020204" pitchFamily="34" charset="-122"/>
                <a:ea typeface="微软雅黑" panose="020B0503020204020204" pitchFamily="34" charset="-122"/>
              </a:rPr>
              <a:t>字</a:t>
            </a:r>
            <a:endParaRPr lang="zh-CN" altLang="en-US" sz="1100" smtClean="0">
              <a:solidFill>
                <a:schemeClr val="bg1"/>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2615008" y="1601841"/>
            <a:ext cx="1799901" cy="2914125"/>
          </a:xfrm>
          <a:prstGeom prst="roundRect">
            <a:avLst>
              <a:gd name="adj" fmla="val 5505"/>
            </a:avLst>
          </a:prstGeom>
          <a:solidFill>
            <a:srgbClr val="0070C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p>
        </p:txBody>
      </p:sp>
      <p:grpSp>
        <p:nvGrpSpPr>
          <p:cNvPr id="16" name="组合 15"/>
          <p:cNvGrpSpPr/>
          <p:nvPr/>
        </p:nvGrpSpPr>
        <p:grpSpPr>
          <a:xfrm>
            <a:off x="3183899" y="1278809"/>
            <a:ext cx="681268" cy="681697"/>
            <a:chOff x="3183899" y="1203598"/>
            <a:chExt cx="681268" cy="681697"/>
          </a:xfrm>
        </p:grpSpPr>
        <p:sp>
          <p:nvSpPr>
            <p:cNvPr id="17" name="椭圆 16"/>
            <p:cNvSpPr/>
            <p:nvPr/>
          </p:nvSpPr>
          <p:spPr>
            <a:xfrm>
              <a:off x="3183899" y="1203598"/>
              <a:ext cx="681268" cy="681697"/>
            </a:xfrm>
            <a:prstGeom prst="ellipse">
              <a:avLst/>
            </a:prstGeom>
            <a:solidFill>
              <a:schemeClr val="tx1">
                <a:lumMod val="75000"/>
                <a:lumOff val="2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solidFill>
                  <a:srgbClr val="0278A1"/>
                </a:solidFill>
                <a:latin typeface="微软雅黑" panose="020B0503020204020204" pitchFamily="34" charset="-122"/>
                <a:ea typeface="微软雅黑" panose="020B0503020204020204" pitchFamily="34" charset="-122"/>
              </a:endParaRPr>
            </a:p>
          </p:txBody>
        </p:sp>
        <p:sp>
          <p:nvSpPr>
            <p:cNvPr id="18" name="文本框 19"/>
            <p:cNvSpPr txBox="1"/>
            <p:nvPr/>
          </p:nvSpPr>
          <p:spPr>
            <a:xfrm>
              <a:off x="3283075" y="1239131"/>
              <a:ext cx="460383" cy="629724"/>
            </a:xfrm>
            <a:prstGeom prst="rect">
              <a:avLst/>
            </a:prstGeom>
            <a:noFill/>
          </p:spPr>
          <p:txBody>
            <a:bodyPr wrap="none" rtlCol="0">
              <a:spAutoFit/>
            </a:bodyPr>
            <a:lstStyle/>
            <a:p>
              <a:pPr algn="ctr"/>
              <a:r>
                <a:rPr lang="en-US" altLang="zh-CN" sz="3490" b="1" dirty="0">
                  <a:solidFill>
                    <a:schemeClr val="bg1"/>
                  </a:solidFill>
                  <a:latin typeface="微软雅黑" panose="020B0503020204020204" pitchFamily="34" charset="-122"/>
                  <a:ea typeface="微软雅黑" panose="020B0503020204020204" pitchFamily="34" charset="-122"/>
                </a:rPr>
                <a:t>2</a:t>
              </a:r>
              <a:endParaRPr lang="zh-CN" altLang="en-US" sz="3490" b="1" dirty="0">
                <a:solidFill>
                  <a:schemeClr val="bg1"/>
                </a:solidFill>
                <a:latin typeface="微软雅黑" panose="020B0503020204020204" pitchFamily="34" charset="-122"/>
                <a:ea typeface="微软雅黑" panose="020B0503020204020204" pitchFamily="34" charset="-122"/>
              </a:endParaRPr>
            </a:p>
          </p:txBody>
        </p:sp>
      </p:grpSp>
      <p:sp>
        <p:nvSpPr>
          <p:cNvPr id="19" name="矩形 18"/>
          <p:cNvSpPr/>
          <p:nvPr/>
        </p:nvSpPr>
        <p:spPr>
          <a:xfrm>
            <a:off x="2729300" y="2303383"/>
            <a:ext cx="1601672" cy="1839863"/>
          </a:xfrm>
          <a:prstGeom prst="rect">
            <a:avLst/>
          </a:prstGeom>
        </p:spPr>
        <p:txBody>
          <a:bodyPr wrap="square">
            <a:spAutoFit/>
          </a:bodyPr>
          <a:lstStyle/>
          <a:p>
            <a:pPr lvl="0" algn="ctr">
              <a:lnSpc>
                <a:spcPct val="150000"/>
              </a:lnSpc>
              <a:spcBef>
                <a:spcPts val="660"/>
              </a:spcBef>
              <a:spcAft>
                <a:spcPts val="660"/>
              </a:spcAft>
              <a:defRPr/>
            </a:pPr>
            <a:r>
              <a:rPr lang="zh-CN" altLang="en-US" sz="1100">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100">
                <a:solidFill>
                  <a:prstClr val="white"/>
                </a:solidFill>
                <a:latin typeface="微软雅黑" panose="020B0503020204020204" pitchFamily="34" charset="-122"/>
                <a:ea typeface="微软雅黑" panose="020B0503020204020204" pitchFamily="34" charset="-122"/>
              </a:rPr>
              <a:t>200</a:t>
            </a:r>
            <a:r>
              <a:rPr lang="zh-CN" altLang="en-US" sz="1100">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100">
                <a:solidFill>
                  <a:prstClr val="white"/>
                </a:solidFill>
                <a:latin typeface="微软雅黑" panose="020B0503020204020204" pitchFamily="34" charset="-122"/>
                <a:ea typeface="微软雅黑" panose="020B0503020204020204" pitchFamily="34" charset="-122"/>
              </a:rPr>
              <a:t>200</a:t>
            </a:r>
            <a:r>
              <a:rPr lang="zh-CN" altLang="en-US" sz="1100">
                <a:solidFill>
                  <a:prstClr val="white"/>
                </a:solidFill>
                <a:latin typeface="微软雅黑" panose="020B0503020204020204" pitchFamily="34" charset="-122"/>
                <a:ea typeface="微软雅黑" panose="020B0503020204020204" pitchFamily="34" charset="-122"/>
              </a:rPr>
              <a:t>字</a:t>
            </a:r>
            <a:endParaRPr lang="zh-CN" altLang="en-US" sz="1100">
              <a:solidFill>
                <a:prstClr val="white"/>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4626331" y="1601841"/>
            <a:ext cx="1799901" cy="2914125"/>
          </a:xfrm>
          <a:prstGeom prst="roundRect">
            <a:avLst>
              <a:gd name="adj" fmla="val 5505"/>
            </a:avLst>
          </a:prstGeom>
          <a:solidFill>
            <a:srgbClr val="0070C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p>
        </p:txBody>
      </p:sp>
      <p:grpSp>
        <p:nvGrpSpPr>
          <p:cNvPr id="21" name="组合 20"/>
          <p:cNvGrpSpPr/>
          <p:nvPr/>
        </p:nvGrpSpPr>
        <p:grpSpPr>
          <a:xfrm>
            <a:off x="5195222" y="1278809"/>
            <a:ext cx="681268" cy="681697"/>
            <a:chOff x="5195222" y="1203598"/>
            <a:chExt cx="681268" cy="681697"/>
          </a:xfrm>
        </p:grpSpPr>
        <p:sp>
          <p:nvSpPr>
            <p:cNvPr id="22" name="椭圆 21"/>
            <p:cNvSpPr/>
            <p:nvPr/>
          </p:nvSpPr>
          <p:spPr>
            <a:xfrm>
              <a:off x="5195222" y="1203598"/>
              <a:ext cx="681268" cy="681697"/>
            </a:xfrm>
            <a:prstGeom prst="ellipse">
              <a:avLst/>
            </a:prstGeom>
            <a:solidFill>
              <a:schemeClr val="tx1">
                <a:lumMod val="75000"/>
                <a:lumOff val="2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solidFill>
                  <a:srgbClr val="0278A1"/>
                </a:solidFill>
                <a:latin typeface="微软雅黑" panose="020B0503020204020204" pitchFamily="34" charset="-122"/>
                <a:ea typeface="微软雅黑" panose="020B0503020204020204" pitchFamily="34" charset="-122"/>
              </a:endParaRPr>
            </a:p>
          </p:txBody>
        </p:sp>
        <p:sp>
          <p:nvSpPr>
            <p:cNvPr id="23" name="文本框 19"/>
            <p:cNvSpPr txBox="1"/>
            <p:nvPr/>
          </p:nvSpPr>
          <p:spPr>
            <a:xfrm>
              <a:off x="5305663" y="1239131"/>
              <a:ext cx="460383" cy="629724"/>
            </a:xfrm>
            <a:prstGeom prst="rect">
              <a:avLst/>
            </a:prstGeom>
            <a:noFill/>
          </p:spPr>
          <p:txBody>
            <a:bodyPr wrap="none" rtlCol="0">
              <a:spAutoFit/>
            </a:bodyPr>
            <a:lstStyle/>
            <a:p>
              <a:pPr algn="ctr"/>
              <a:r>
                <a:rPr lang="en-US" altLang="zh-CN" sz="3490" b="1" dirty="0">
                  <a:solidFill>
                    <a:schemeClr val="bg1"/>
                  </a:solidFill>
                  <a:latin typeface="微软雅黑" panose="020B0503020204020204" pitchFamily="34" charset="-122"/>
                  <a:ea typeface="微软雅黑" panose="020B0503020204020204" pitchFamily="34" charset="-122"/>
                </a:rPr>
                <a:t>3</a:t>
              </a:r>
              <a:endParaRPr lang="zh-CN" altLang="en-US" sz="3490" b="1" dirty="0">
                <a:solidFill>
                  <a:schemeClr val="bg1"/>
                </a:solidFill>
                <a:latin typeface="微软雅黑" panose="020B0503020204020204" pitchFamily="34" charset="-122"/>
                <a:ea typeface="微软雅黑" panose="020B0503020204020204" pitchFamily="34" charset="-122"/>
              </a:endParaRPr>
            </a:p>
          </p:txBody>
        </p:sp>
      </p:grpSp>
      <p:sp>
        <p:nvSpPr>
          <p:cNvPr id="24" name="矩形 23"/>
          <p:cNvSpPr/>
          <p:nvPr/>
        </p:nvSpPr>
        <p:spPr>
          <a:xfrm>
            <a:off x="4740623" y="2303384"/>
            <a:ext cx="1601672" cy="1839863"/>
          </a:xfrm>
          <a:prstGeom prst="rect">
            <a:avLst/>
          </a:prstGeom>
        </p:spPr>
        <p:txBody>
          <a:bodyPr wrap="square">
            <a:spAutoFit/>
          </a:bodyPr>
          <a:lstStyle/>
          <a:p>
            <a:pPr lvl="0" algn="ctr">
              <a:lnSpc>
                <a:spcPct val="150000"/>
              </a:lnSpc>
              <a:spcBef>
                <a:spcPts val="660"/>
              </a:spcBef>
              <a:spcAft>
                <a:spcPts val="660"/>
              </a:spcAft>
              <a:defRPr/>
            </a:pPr>
            <a:r>
              <a:rPr lang="zh-CN" altLang="en-US" sz="1100">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100">
                <a:solidFill>
                  <a:prstClr val="white"/>
                </a:solidFill>
                <a:latin typeface="微软雅黑" panose="020B0503020204020204" pitchFamily="34" charset="-122"/>
                <a:ea typeface="微软雅黑" panose="020B0503020204020204" pitchFamily="34" charset="-122"/>
              </a:rPr>
              <a:t>200</a:t>
            </a:r>
            <a:r>
              <a:rPr lang="zh-CN" altLang="en-US" sz="1100">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100">
                <a:solidFill>
                  <a:prstClr val="white"/>
                </a:solidFill>
                <a:latin typeface="微软雅黑" panose="020B0503020204020204" pitchFamily="34" charset="-122"/>
                <a:ea typeface="微软雅黑" panose="020B0503020204020204" pitchFamily="34" charset="-122"/>
              </a:rPr>
              <a:t>200</a:t>
            </a:r>
            <a:r>
              <a:rPr lang="zh-CN" altLang="en-US" sz="1100">
                <a:solidFill>
                  <a:prstClr val="white"/>
                </a:solidFill>
                <a:latin typeface="微软雅黑" panose="020B0503020204020204" pitchFamily="34" charset="-122"/>
                <a:ea typeface="微软雅黑" panose="020B0503020204020204" pitchFamily="34" charset="-122"/>
              </a:rPr>
              <a:t>字</a:t>
            </a:r>
            <a:endParaRPr lang="zh-CN" altLang="en-US" sz="1100">
              <a:solidFill>
                <a:prstClr val="white"/>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6612418" y="1601841"/>
            <a:ext cx="1799901" cy="2914125"/>
          </a:xfrm>
          <a:prstGeom prst="roundRect">
            <a:avLst>
              <a:gd name="adj" fmla="val 5505"/>
            </a:avLst>
          </a:prstGeom>
          <a:solidFill>
            <a:srgbClr val="0070C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p>
        </p:txBody>
      </p:sp>
      <p:grpSp>
        <p:nvGrpSpPr>
          <p:cNvPr id="26" name="组合 25"/>
          <p:cNvGrpSpPr/>
          <p:nvPr/>
        </p:nvGrpSpPr>
        <p:grpSpPr>
          <a:xfrm>
            <a:off x="7181308" y="1278809"/>
            <a:ext cx="681268" cy="689626"/>
            <a:chOff x="7181308" y="1203598"/>
            <a:chExt cx="681268" cy="689626"/>
          </a:xfrm>
        </p:grpSpPr>
        <p:sp>
          <p:nvSpPr>
            <p:cNvPr id="27" name="椭圆 26"/>
            <p:cNvSpPr/>
            <p:nvPr/>
          </p:nvSpPr>
          <p:spPr>
            <a:xfrm>
              <a:off x="7181308" y="1203598"/>
              <a:ext cx="681268" cy="681697"/>
            </a:xfrm>
            <a:prstGeom prst="ellipse">
              <a:avLst/>
            </a:prstGeom>
            <a:solidFill>
              <a:schemeClr val="tx1">
                <a:lumMod val="75000"/>
                <a:lumOff val="2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50">
                <a:solidFill>
                  <a:srgbClr val="0278A1"/>
                </a:solidFill>
                <a:latin typeface="微软雅黑" panose="020B0503020204020204" pitchFamily="34" charset="-122"/>
                <a:ea typeface="微软雅黑" panose="020B0503020204020204" pitchFamily="34" charset="-122"/>
              </a:endParaRPr>
            </a:p>
          </p:txBody>
        </p:sp>
        <p:sp>
          <p:nvSpPr>
            <p:cNvPr id="28" name="文本框 19"/>
            <p:cNvSpPr txBox="1"/>
            <p:nvPr/>
          </p:nvSpPr>
          <p:spPr>
            <a:xfrm>
              <a:off x="7262563" y="1214705"/>
              <a:ext cx="486030" cy="678519"/>
            </a:xfrm>
            <a:prstGeom prst="rect">
              <a:avLst/>
            </a:prstGeom>
            <a:noFill/>
          </p:spPr>
          <p:txBody>
            <a:bodyPr wrap="none" rtlCol="0">
              <a:spAutoFit/>
            </a:bodyPr>
            <a:lstStyle/>
            <a:p>
              <a:pPr algn="ctr"/>
              <a:r>
                <a:rPr lang="en-US" altLang="zh-CN" sz="3810" b="1" dirty="0">
                  <a:solidFill>
                    <a:schemeClr val="bg1"/>
                  </a:solidFill>
                  <a:latin typeface="微软雅黑" panose="020B0503020204020204" pitchFamily="34" charset="-122"/>
                  <a:ea typeface="微软雅黑" panose="020B0503020204020204" pitchFamily="34" charset="-122"/>
                </a:rPr>
                <a:t>4</a:t>
              </a:r>
              <a:endParaRPr lang="zh-CN" altLang="en-US" sz="3810" b="1" dirty="0">
                <a:solidFill>
                  <a:schemeClr val="bg1"/>
                </a:solidFill>
                <a:latin typeface="微软雅黑" panose="020B0503020204020204" pitchFamily="34" charset="-122"/>
                <a:ea typeface="微软雅黑" panose="020B0503020204020204" pitchFamily="34" charset="-122"/>
              </a:endParaRPr>
            </a:p>
          </p:txBody>
        </p:sp>
      </p:grpSp>
      <p:sp>
        <p:nvSpPr>
          <p:cNvPr id="29" name="矩形 28"/>
          <p:cNvSpPr/>
          <p:nvPr/>
        </p:nvSpPr>
        <p:spPr>
          <a:xfrm>
            <a:off x="6726710" y="2303384"/>
            <a:ext cx="1601672" cy="1839863"/>
          </a:xfrm>
          <a:prstGeom prst="rect">
            <a:avLst/>
          </a:prstGeom>
        </p:spPr>
        <p:txBody>
          <a:bodyPr wrap="square">
            <a:spAutoFit/>
          </a:bodyPr>
          <a:lstStyle/>
          <a:p>
            <a:pPr lvl="0" algn="ctr">
              <a:lnSpc>
                <a:spcPct val="150000"/>
              </a:lnSpc>
              <a:spcBef>
                <a:spcPts val="660"/>
              </a:spcBef>
              <a:spcAft>
                <a:spcPts val="660"/>
              </a:spcAft>
              <a:defRPr/>
            </a:pPr>
            <a:r>
              <a:rPr lang="zh-CN" altLang="en-US" sz="1100">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100">
                <a:solidFill>
                  <a:prstClr val="white"/>
                </a:solidFill>
                <a:latin typeface="微软雅黑" panose="020B0503020204020204" pitchFamily="34" charset="-122"/>
                <a:ea typeface="微软雅黑" panose="020B0503020204020204" pitchFamily="34" charset="-122"/>
              </a:rPr>
              <a:t>200</a:t>
            </a:r>
            <a:r>
              <a:rPr lang="zh-CN" altLang="en-US" sz="1100">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100">
                <a:solidFill>
                  <a:prstClr val="white"/>
                </a:solidFill>
                <a:latin typeface="微软雅黑" panose="020B0503020204020204" pitchFamily="34" charset="-122"/>
                <a:ea typeface="微软雅黑" panose="020B0503020204020204" pitchFamily="34" charset="-122"/>
              </a:rPr>
              <a:t>200</a:t>
            </a:r>
            <a:r>
              <a:rPr lang="zh-CN" altLang="en-US" sz="1100">
                <a:solidFill>
                  <a:prstClr val="white"/>
                </a:solidFill>
                <a:latin typeface="微软雅黑" panose="020B0503020204020204" pitchFamily="34" charset="-122"/>
                <a:ea typeface="微软雅黑" panose="020B0503020204020204" pitchFamily="34" charset="-122"/>
              </a:rPr>
              <a:t>字</a:t>
            </a:r>
            <a:endParaRPr lang="zh-CN" altLang="en-US" sz="110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1"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500"/>
                                        <p:tgtEl>
                                          <p:spTgt spid="11"/>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1" presetClass="entr" presetSubtype="1"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heel(1)">
                                      <p:cBhvr>
                                        <p:cTn id="36" dur="500"/>
                                        <p:tgtEl>
                                          <p:spTgt spid="16"/>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up)">
                                      <p:cBhvr>
                                        <p:cTn id="40" dur="500"/>
                                        <p:tgtEl>
                                          <p:spTgt spid="19"/>
                                        </p:tgtEl>
                                      </p:cBhvr>
                                    </p:animEffect>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ppt_x"/>
                                          </p:val>
                                        </p:tav>
                                        <p:tav tm="100000">
                                          <p:val>
                                            <p:strVal val="#ppt_x"/>
                                          </p:val>
                                        </p:tav>
                                      </p:tavLst>
                                    </p:anim>
                                    <p:anim calcmode="lin" valueType="num">
                                      <p:cBhvr additive="base">
                                        <p:cTn id="45" dur="500" fill="hold"/>
                                        <p:tgtEl>
                                          <p:spTgt spid="20"/>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1" presetClass="entr" presetSubtype="1"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heel(1)">
                                      <p:cBhvr>
                                        <p:cTn id="49" dur="500"/>
                                        <p:tgtEl>
                                          <p:spTgt spid="21"/>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up)">
                                      <p:cBhvr>
                                        <p:cTn id="53" dur="500"/>
                                        <p:tgtEl>
                                          <p:spTgt spid="24"/>
                                        </p:tgtEl>
                                      </p:cBhvr>
                                    </p:animEffect>
                                  </p:childTnLst>
                                </p:cTn>
                              </p:par>
                            </p:childTnLst>
                          </p:cTn>
                        </p:par>
                        <p:par>
                          <p:cTn id="54" fill="hold">
                            <p:stCondLst>
                              <p:cond delay="5500"/>
                            </p:stCondLst>
                            <p:childTnLst>
                              <p:par>
                                <p:cTn id="55" presetID="2" presetClass="entr" presetSubtype="4"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par>
                          <p:cTn id="59" fill="hold">
                            <p:stCondLst>
                              <p:cond delay="6000"/>
                            </p:stCondLst>
                            <p:childTnLst>
                              <p:par>
                                <p:cTn id="60" presetID="21" presetClass="entr" presetSubtype="1"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heel(1)">
                                      <p:cBhvr>
                                        <p:cTn id="62" dur="500"/>
                                        <p:tgtEl>
                                          <p:spTgt spid="26"/>
                                        </p:tgtEl>
                                      </p:cBhvr>
                                    </p:animEffect>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up)">
                                      <p:cBhvr>
                                        <p:cTn id="6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4" grpId="0"/>
      <p:bldP spid="15" grpId="0" animBg="1"/>
      <p:bldP spid="19" grpId="0"/>
      <p:bldP spid="20" grpId="0" animBg="1"/>
      <p:bldP spid="24" grpId="0"/>
      <p:bldP spid="25" grpId="0" animBg="1"/>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梯形 2"/>
          <p:cNvSpPr/>
          <p:nvPr/>
        </p:nvSpPr>
        <p:spPr>
          <a:xfrm>
            <a:off x="2674800" y="1859626"/>
            <a:ext cx="1170000" cy="216024"/>
          </a:xfrm>
          <a:prstGeom prst="trapezoid">
            <a:avLst>
              <a:gd name="adj" fmla="val 4043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09800" y="1990792"/>
            <a:ext cx="6934200" cy="1257117"/>
          </a:xfrm>
          <a:prstGeom prst="rect">
            <a:avLst/>
          </a:prstGeom>
          <a:solidFill>
            <a:schemeClr val="bg1">
              <a:lumMod val="95000"/>
            </a:schemeClr>
          </a:solidFill>
          <a:ln w="12700" cap="flat" cmpd="sng" algn="ctr">
            <a:noFill/>
            <a:prstDash val="solid"/>
            <a:miter lim="800000"/>
          </a:ln>
          <a:effectLst/>
        </p:spPr>
        <p:txBody>
          <a:bodyPr lIns="1116000" tIns="0" bIns="36000" anchor="ctr"/>
          <a:lstStyle/>
          <a:p>
            <a:pPr algn="just" eaLnBrk="1" fontAlgn="auto" hangingPunct="1">
              <a:spcBef>
                <a:spcPts val="0"/>
              </a:spcBef>
              <a:spcAft>
                <a:spcPts val="0"/>
              </a:spcAft>
              <a:defRPr/>
            </a:pPr>
            <a:endParaRPr lang="zh-CN" altLang="en-US" sz="3600" b="1" dirty="0">
              <a:solidFill>
                <a:schemeClr val="accent1">
                  <a:lumMod val="75000"/>
                </a:schemeClr>
              </a:solidFill>
              <a:latin typeface="华文中宋" panose="02010600040101010101" pitchFamily="2" charset="-122"/>
              <a:ea typeface="华文中宋" panose="02010600040101010101" pitchFamily="2" charset="-122"/>
              <a:cs typeface="+mj-cs"/>
            </a:endParaRPr>
          </a:p>
        </p:txBody>
      </p:sp>
      <p:sp>
        <p:nvSpPr>
          <p:cNvPr id="5" name="任意多边形 8"/>
          <p:cNvSpPr/>
          <p:nvPr/>
        </p:nvSpPr>
        <p:spPr bwMode="auto">
          <a:xfrm>
            <a:off x="2763665" y="1859626"/>
            <a:ext cx="993775" cy="1011237"/>
          </a:xfrm>
          <a:custGeom>
            <a:avLst/>
            <a:gdLst>
              <a:gd name="T0" fmla="*/ 0 w 993531"/>
              <a:gd name="T1" fmla="*/ 0 h 1011115"/>
              <a:gd name="T2" fmla="*/ 993775 w 993531"/>
              <a:gd name="T3" fmla="*/ 0 h 1011115"/>
              <a:gd name="T4" fmla="*/ 496888 w 993531"/>
              <a:gd name="T5" fmla="*/ 1011237 h 1011115"/>
              <a:gd name="T6" fmla="*/ 0 60000 65536"/>
              <a:gd name="T7" fmla="*/ 0 60000 65536"/>
              <a:gd name="T8" fmla="*/ 0 60000 65536"/>
              <a:gd name="T9" fmla="*/ 0 w 993531"/>
              <a:gd name="T10" fmla="*/ 0 h 1011115"/>
              <a:gd name="T11" fmla="*/ 993531 w 993531"/>
              <a:gd name="T12" fmla="*/ 1011115 h 1011115"/>
            </a:gdLst>
            <a:ahLst/>
            <a:cxnLst>
              <a:cxn ang="T6">
                <a:pos x="T0" y="T1"/>
              </a:cxn>
              <a:cxn ang="T7">
                <a:pos x="T2" y="T3"/>
              </a:cxn>
              <a:cxn ang="T8">
                <a:pos x="T4" y="T5"/>
              </a:cxn>
            </a:cxnLst>
            <a:rect l="T9" t="T10" r="T11" b="T12"/>
            <a:pathLst>
              <a:path w="993531" h="1011115">
                <a:moveTo>
                  <a:pt x="0" y="0"/>
                </a:moveTo>
                <a:lnTo>
                  <a:pt x="993531" y="0"/>
                </a:lnTo>
                <a:lnTo>
                  <a:pt x="496766" y="1011115"/>
                </a:lnTo>
                <a:lnTo>
                  <a:pt x="0" y="0"/>
                </a:lnTo>
                <a:close/>
              </a:path>
            </a:pathLst>
          </a:custGeom>
          <a:solidFill>
            <a:schemeClr val="tx1">
              <a:lumMod val="75000"/>
              <a:lumOff val="25000"/>
            </a:schemeClr>
          </a:solidFill>
          <a:ln w="12700" algn="ctr">
            <a:noFill/>
            <a:miter lim="800000"/>
          </a:ln>
        </p:spPr>
        <p:txBody>
          <a:bodyPr tIns="0" bIns="360000" anchor="ctr"/>
          <a:lstStyle/>
          <a:p>
            <a:pPr algn="ctr" eaLnBrk="1" hangingPunct="1">
              <a:spcBef>
                <a:spcPts val="2400"/>
              </a:spcBef>
              <a:buClr>
                <a:schemeClr val="accent1"/>
              </a:buClr>
              <a:buSzPct val="60000"/>
            </a:pPr>
            <a:r>
              <a:rPr lang="en-US" altLang="zh-CN" sz="2400" b="1" dirty="0" smtClean="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24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6" name="文本框 10"/>
          <p:cNvSpPr txBox="1">
            <a:spLocks noChangeArrowheads="1"/>
          </p:cNvSpPr>
          <p:nvPr/>
        </p:nvSpPr>
        <p:spPr bwMode="auto">
          <a:xfrm>
            <a:off x="3550667" y="3279402"/>
            <a:ext cx="5197797" cy="732508"/>
          </a:xfrm>
          <a:prstGeom prst="rect">
            <a:avLst/>
          </a:prstGeom>
          <a:noFill/>
          <a:ln w="9525">
            <a:noFill/>
            <a:miter lim="800000"/>
          </a:ln>
        </p:spPr>
        <p:txBody>
          <a:bodyPr wrap="square">
            <a:spAutoFit/>
          </a:bodyPr>
          <a:lstStyle/>
          <a:p>
            <a:pPr eaLnBrk="1" hangingPunct="1">
              <a:lnSpc>
                <a:spcPct val="130000"/>
              </a:lnSpc>
            </a:pPr>
            <a:r>
              <a:rPr lang="zh-CN" altLang="en-US" sz="1600" dirty="0" smtClean="0">
                <a:solidFill>
                  <a:schemeClr val="bg1"/>
                </a:solidFill>
                <a:latin typeface="微软雅黑" panose="020B0503020204020204" pitchFamily="34" charset="-122"/>
                <a:ea typeface="微软雅黑" panose="020B0503020204020204" pitchFamily="34" charset="-122"/>
              </a:rPr>
              <a:t>此处添加或多或少的文字对第一部分的整体内容进行简单的说明，也可以添加小标题。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923928" y="2293415"/>
            <a:ext cx="3877985" cy="646331"/>
          </a:xfrm>
          <a:prstGeom prst="rect">
            <a:avLst/>
          </a:prstGeom>
        </p:spPr>
        <p:txBody>
          <a:bodyPr wrap="none">
            <a:spAutoFit/>
          </a:bodyPr>
          <a:lstStyle/>
          <a:p>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rPr>
              <a:t>工作中存在的问题</a:t>
            </a:r>
            <a:endPar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cxnSp>
        <p:nvCxnSpPr>
          <p:cNvPr id="10" name="直接连接符 9"/>
          <p:cNvCxnSpPr/>
          <p:nvPr/>
        </p:nvCxnSpPr>
        <p:spPr>
          <a:xfrm>
            <a:off x="4499992" y="1203598"/>
            <a:ext cx="0" cy="33843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文本框 81"/>
          <p:cNvSpPr txBox="1">
            <a:spLocks noChangeArrowheads="1"/>
          </p:cNvSpPr>
          <p:nvPr/>
        </p:nvSpPr>
        <p:spPr bwMode="auto">
          <a:xfrm>
            <a:off x="1370540" y="1131590"/>
            <a:ext cx="2553388" cy="84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600"/>
              </a:spcAft>
            </a:pPr>
            <a:r>
              <a:rPr lang="zh-CN" altLang="en-US" sz="1400" b="1" dirty="0" smtClean="0">
                <a:solidFill>
                  <a:srgbClr val="005A9E"/>
                </a:solidFill>
                <a:latin typeface="微软雅黑" panose="020B0503020204020204" pitchFamily="34" charset="-122"/>
                <a:ea typeface="微软雅黑" panose="020B0503020204020204" pitchFamily="34" charset="-122"/>
              </a:rPr>
              <a:t>输入您</a:t>
            </a:r>
            <a:r>
              <a:rPr lang="zh-CN" altLang="en-US" sz="1400" b="1" dirty="0">
                <a:solidFill>
                  <a:srgbClr val="005A9E"/>
                </a:solidFill>
                <a:latin typeface="微软雅黑" panose="020B0503020204020204" pitchFamily="34" charset="-122"/>
                <a:ea typeface="微软雅黑" panose="020B0503020204020204" pitchFamily="34" charset="-122"/>
              </a:rPr>
              <a:t>的标题</a:t>
            </a:r>
            <a:endParaRPr lang="en-US" altLang="zh-CN" sz="1400" b="1" dirty="0">
              <a:solidFill>
                <a:srgbClr val="005A9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a:t>
            </a:r>
            <a:r>
              <a:rPr lang="zh-CN" altLang="en-US" sz="1400" dirty="0" smtClean="0">
                <a:solidFill>
                  <a:srgbClr val="777777"/>
                </a:solidFill>
                <a:latin typeface="微软雅黑" panose="020B0503020204020204" pitchFamily="34" charset="-122"/>
                <a:ea typeface="微软雅黑" panose="020B0503020204020204" pitchFamily="34" charset="-122"/>
              </a:rPr>
              <a:t>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2" name="文本框 81"/>
          <p:cNvSpPr txBox="1">
            <a:spLocks noChangeArrowheads="1"/>
          </p:cNvSpPr>
          <p:nvPr/>
        </p:nvSpPr>
        <p:spPr bwMode="auto">
          <a:xfrm>
            <a:off x="1365041" y="2427734"/>
            <a:ext cx="2592288" cy="88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600"/>
              </a:spcAft>
            </a:pPr>
            <a:r>
              <a:rPr lang="zh-CN" altLang="en-US" sz="1400" b="1" dirty="0">
                <a:solidFill>
                  <a:srgbClr val="005A9E"/>
                </a:solidFill>
                <a:latin typeface="微软雅黑" panose="020B0503020204020204" pitchFamily="34" charset="-122"/>
                <a:ea typeface="微软雅黑" panose="020B0503020204020204" pitchFamily="34" charset="-122"/>
              </a:rPr>
              <a:t>输入您的标题</a:t>
            </a:r>
            <a:endParaRPr lang="en-US" altLang="zh-CN" sz="1400" b="1" dirty="0">
              <a:solidFill>
                <a:srgbClr val="005A9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3" name="文本框 81"/>
          <p:cNvSpPr txBox="1">
            <a:spLocks noChangeArrowheads="1"/>
          </p:cNvSpPr>
          <p:nvPr/>
        </p:nvSpPr>
        <p:spPr bwMode="auto">
          <a:xfrm>
            <a:off x="1331640" y="3850767"/>
            <a:ext cx="2592288" cy="88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600"/>
              </a:spcAft>
            </a:pPr>
            <a:r>
              <a:rPr lang="zh-CN" altLang="en-US" sz="1400" b="1" dirty="0">
                <a:solidFill>
                  <a:srgbClr val="005A9E"/>
                </a:solidFill>
                <a:latin typeface="微软雅黑" panose="020B0503020204020204" pitchFamily="34" charset="-122"/>
                <a:ea typeface="微软雅黑" panose="020B0503020204020204" pitchFamily="34" charset="-122"/>
              </a:rPr>
              <a:t>输入您的标题</a:t>
            </a:r>
            <a:endParaRPr lang="en-US" altLang="zh-CN" sz="1400" b="1" dirty="0">
              <a:solidFill>
                <a:srgbClr val="005A9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4" name="文本框 81"/>
          <p:cNvSpPr txBox="1">
            <a:spLocks noChangeArrowheads="1"/>
          </p:cNvSpPr>
          <p:nvPr/>
        </p:nvSpPr>
        <p:spPr bwMode="auto">
          <a:xfrm>
            <a:off x="5619012" y="1167594"/>
            <a:ext cx="2625396" cy="10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600"/>
              </a:spcAft>
            </a:pPr>
            <a:r>
              <a:rPr lang="zh-CN" altLang="en-US" sz="1400" b="1" dirty="0">
                <a:solidFill>
                  <a:srgbClr val="005A9E"/>
                </a:solidFill>
                <a:latin typeface="微软雅黑" panose="020B0503020204020204" pitchFamily="34" charset="-122"/>
                <a:ea typeface="微软雅黑" panose="020B0503020204020204" pitchFamily="34" charset="-122"/>
              </a:rPr>
              <a:t>输入您的标题</a:t>
            </a:r>
            <a:endParaRPr lang="en-US" altLang="zh-CN" sz="1400" b="1" dirty="0">
              <a:solidFill>
                <a:srgbClr val="005A9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5" name="文本框 81"/>
          <p:cNvSpPr txBox="1">
            <a:spLocks noChangeArrowheads="1"/>
          </p:cNvSpPr>
          <p:nvPr/>
        </p:nvSpPr>
        <p:spPr bwMode="auto">
          <a:xfrm>
            <a:off x="5619012" y="2482615"/>
            <a:ext cx="2625396" cy="10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600"/>
              </a:spcAft>
            </a:pPr>
            <a:r>
              <a:rPr lang="zh-CN" altLang="en-US" sz="1400" b="1" dirty="0">
                <a:solidFill>
                  <a:srgbClr val="005A9E"/>
                </a:solidFill>
                <a:latin typeface="微软雅黑" panose="020B0503020204020204" pitchFamily="34" charset="-122"/>
                <a:ea typeface="微软雅黑" panose="020B0503020204020204" pitchFamily="34" charset="-122"/>
              </a:rPr>
              <a:t>输入您的标题</a:t>
            </a:r>
            <a:endParaRPr lang="en-US" altLang="zh-CN" sz="1400" b="1" dirty="0">
              <a:solidFill>
                <a:srgbClr val="005A9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sp>
        <p:nvSpPr>
          <p:cNvPr id="16" name="文本框 81"/>
          <p:cNvSpPr txBox="1">
            <a:spLocks noChangeArrowheads="1"/>
          </p:cNvSpPr>
          <p:nvPr/>
        </p:nvSpPr>
        <p:spPr bwMode="auto">
          <a:xfrm>
            <a:off x="5619012" y="3725628"/>
            <a:ext cx="2625396" cy="10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600"/>
              </a:spcAft>
            </a:pPr>
            <a:r>
              <a:rPr lang="zh-CN" altLang="en-US" sz="1400" b="1" dirty="0">
                <a:solidFill>
                  <a:srgbClr val="005A9E"/>
                </a:solidFill>
                <a:latin typeface="微软雅黑" panose="020B0503020204020204" pitchFamily="34" charset="-122"/>
                <a:ea typeface="微软雅黑" panose="020B0503020204020204" pitchFamily="34" charset="-122"/>
              </a:rPr>
              <a:t>输入您的标题</a:t>
            </a:r>
            <a:endParaRPr lang="en-US" altLang="zh-CN" sz="1400" b="1" dirty="0">
              <a:solidFill>
                <a:srgbClr val="005A9E"/>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777777"/>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400" dirty="0">
              <a:solidFill>
                <a:srgbClr val="777777"/>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35906" y="1311610"/>
            <a:ext cx="576064" cy="576064"/>
            <a:chOff x="635906" y="1669368"/>
            <a:chExt cx="576064" cy="576064"/>
          </a:xfrm>
        </p:grpSpPr>
        <p:sp>
          <p:nvSpPr>
            <p:cNvPr id="18" name="椭圆 17"/>
            <p:cNvSpPr/>
            <p:nvPr/>
          </p:nvSpPr>
          <p:spPr>
            <a:xfrm>
              <a:off x="635906" y="1669368"/>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p:nvSpPr>
          <p:spPr>
            <a:xfrm>
              <a:off x="694527" y="1772734"/>
              <a:ext cx="396262" cy="369332"/>
            </a:xfrm>
            <a:prstGeom prst="rect">
              <a:avLst/>
            </a:prstGeom>
          </p:spPr>
          <p:txBody>
            <a:bodyPr wrap="none">
              <a:spAutoFit/>
            </a:bodyPr>
            <a:lstStyle/>
            <a:p>
              <a:pPr algn="ctr">
                <a:defRPr/>
              </a:pPr>
              <a:r>
                <a:rPr lang="en-US" altLang="zh-CN"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0" name="组合 19"/>
          <p:cNvGrpSpPr/>
          <p:nvPr/>
        </p:nvGrpSpPr>
        <p:grpSpPr>
          <a:xfrm>
            <a:off x="635906" y="2607754"/>
            <a:ext cx="576064" cy="576064"/>
            <a:chOff x="635906" y="2965512"/>
            <a:chExt cx="576064" cy="576064"/>
          </a:xfrm>
        </p:grpSpPr>
        <p:sp>
          <p:nvSpPr>
            <p:cNvPr id="21" name="椭圆 20"/>
            <p:cNvSpPr/>
            <p:nvPr/>
          </p:nvSpPr>
          <p:spPr>
            <a:xfrm>
              <a:off x="635906" y="2965512"/>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nvSpPr>
          <p:spPr>
            <a:xfrm>
              <a:off x="712181" y="3068878"/>
              <a:ext cx="423514" cy="369332"/>
            </a:xfrm>
            <a:prstGeom prst="rect">
              <a:avLst/>
            </a:prstGeom>
          </p:spPr>
          <p:txBody>
            <a:bodyPr wrap="none">
              <a:spAutoFit/>
            </a:bodyPr>
            <a:lstStyle/>
            <a:p>
              <a:pPr algn="ctr">
                <a:defRPr/>
              </a:pPr>
              <a:r>
                <a:rPr lang="en-US" altLang="zh-CN" dirty="0"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3" name="组合 22"/>
          <p:cNvGrpSpPr/>
          <p:nvPr/>
        </p:nvGrpSpPr>
        <p:grpSpPr>
          <a:xfrm>
            <a:off x="635906" y="3903898"/>
            <a:ext cx="576064" cy="576064"/>
            <a:chOff x="635906" y="4261656"/>
            <a:chExt cx="576064" cy="576064"/>
          </a:xfrm>
        </p:grpSpPr>
        <p:sp>
          <p:nvSpPr>
            <p:cNvPr id="24" name="椭圆 23"/>
            <p:cNvSpPr/>
            <p:nvPr/>
          </p:nvSpPr>
          <p:spPr>
            <a:xfrm>
              <a:off x="635906" y="4261656"/>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08975" y="4365022"/>
              <a:ext cx="429926" cy="369332"/>
            </a:xfrm>
            <a:prstGeom prst="rect">
              <a:avLst/>
            </a:prstGeom>
          </p:spPr>
          <p:txBody>
            <a:bodyPr wrap="none">
              <a:spAutoFit/>
            </a:bodyPr>
            <a:lstStyle/>
            <a:p>
              <a:pPr algn="ctr">
                <a:defRPr/>
              </a:pPr>
              <a:r>
                <a:rPr lang="en-US" altLang="zh-CN" dirty="0"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6" name="组合 25"/>
          <p:cNvGrpSpPr/>
          <p:nvPr/>
        </p:nvGrpSpPr>
        <p:grpSpPr>
          <a:xfrm>
            <a:off x="5004048" y="1311610"/>
            <a:ext cx="576064" cy="576064"/>
            <a:chOff x="5004048" y="1669368"/>
            <a:chExt cx="576064" cy="576064"/>
          </a:xfrm>
        </p:grpSpPr>
        <p:sp>
          <p:nvSpPr>
            <p:cNvPr id="27" name="椭圆 26"/>
            <p:cNvSpPr/>
            <p:nvPr/>
          </p:nvSpPr>
          <p:spPr>
            <a:xfrm>
              <a:off x="5004048" y="1669368"/>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80323" y="1728166"/>
              <a:ext cx="423514" cy="369332"/>
            </a:xfrm>
            <a:prstGeom prst="rect">
              <a:avLst/>
            </a:prstGeom>
          </p:spPr>
          <p:txBody>
            <a:bodyPr wrap="none">
              <a:spAutoFit/>
            </a:bodyPr>
            <a:lstStyle/>
            <a:p>
              <a:pPr algn="ctr">
                <a:defRPr/>
              </a:pPr>
              <a:r>
                <a:rPr lang="en-US" altLang="zh-CN" dirty="0"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9" name="组合 28"/>
          <p:cNvGrpSpPr/>
          <p:nvPr/>
        </p:nvGrpSpPr>
        <p:grpSpPr>
          <a:xfrm>
            <a:off x="5004048" y="2607754"/>
            <a:ext cx="576064" cy="576064"/>
            <a:chOff x="5004048" y="2965512"/>
            <a:chExt cx="576064" cy="576064"/>
          </a:xfrm>
        </p:grpSpPr>
        <p:sp>
          <p:nvSpPr>
            <p:cNvPr id="30" name="椭圆 29"/>
            <p:cNvSpPr/>
            <p:nvPr/>
          </p:nvSpPr>
          <p:spPr>
            <a:xfrm>
              <a:off x="5004048" y="2965512"/>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076316" y="3068878"/>
              <a:ext cx="431528" cy="369332"/>
            </a:xfrm>
            <a:prstGeom prst="rect">
              <a:avLst/>
            </a:prstGeom>
          </p:spPr>
          <p:txBody>
            <a:bodyPr wrap="none">
              <a:spAutoFit/>
            </a:bodyPr>
            <a:lstStyle/>
            <a:p>
              <a:pPr algn="ctr">
                <a:defRPr/>
              </a:pPr>
              <a:r>
                <a:rPr lang="en-US" altLang="zh-CN" dirty="0"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32" name="组合 31"/>
          <p:cNvGrpSpPr/>
          <p:nvPr/>
        </p:nvGrpSpPr>
        <p:grpSpPr>
          <a:xfrm>
            <a:off x="5004048" y="3903898"/>
            <a:ext cx="576064" cy="576064"/>
            <a:chOff x="5004048" y="4261656"/>
            <a:chExt cx="576064" cy="576064"/>
          </a:xfrm>
        </p:grpSpPr>
        <p:sp>
          <p:nvSpPr>
            <p:cNvPr id="33" name="椭圆 32"/>
            <p:cNvSpPr/>
            <p:nvPr/>
          </p:nvSpPr>
          <p:spPr>
            <a:xfrm>
              <a:off x="5004048" y="4261656"/>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072695" y="4365022"/>
              <a:ext cx="433132" cy="369332"/>
            </a:xfrm>
            <a:prstGeom prst="rect">
              <a:avLst/>
            </a:prstGeom>
          </p:spPr>
          <p:txBody>
            <a:bodyPr wrap="none">
              <a:spAutoFit/>
            </a:bodyPr>
            <a:lstStyle/>
            <a:p>
              <a:pPr algn="ctr">
                <a:defRPr/>
              </a:pPr>
              <a:r>
                <a:rPr lang="en-US" altLang="zh-CN" dirty="0" smtClean="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16" presetClass="entr" presetSubtype="4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Horizontal)">
                                      <p:cBhvr>
                                        <p:cTn id="18" dur="500"/>
                                        <p:tgtEl>
                                          <p:spTgt spid="10"/>
                                        </p:tgtEl>
                                      </p:cBhvr>
                                    </p:animEffect>
                                  </p:childTnLst>
                                </p:cTn>
                              </p:par>
                            </p:childTnLst>
                          </p:cTn>
                        </p:par>
                        <p:par>
                          <p:cTn id="19" fill="hold">
                            <p:stCondLst>
                              <p:cond delay="1500"/>
                            </p:stCondLst>
                            <p:childTnLst>
                              <p:par>
                                <p:cTn id="20" presetID="21"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heel(1)">
                                      <p:cBhvr>
                                        <p:cTn id="22" dur="500"/>
                                        <p:tgtEl>
                                          <p:spTgt spid="1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2500"/>
                            </p:stCondLst>
                            <p:childTnLst>
                              <p:par>
                                <p:cTn id="28" presetID="21" presetClass="entr" presetSubtype="1"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heel(1)">
                                      <p:cBhvr>
                                        <p:cTn id="30" dur="500"/>
                                        <p:tgtEl>
                                          <p:spTgt spid="20"/>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3500"/>
                            </p:stCondLst>
                            <p:childTnLst>
                              <p:par>
                                <p:cTn id="36" presetID="21" presetClass="entr" presetSubtype="1"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heel(1)">
                                      <p:cBhvr>
                                        <p:cTn id="38" dur="500"/>
                                        <p:tgtEl>
                                          <p:spTgt spid="23"/>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par>
                          <p:cTn id="43" fill="hold">
                            <p:stCondLst>
                              <p:cond delay="4500"/>
                            </p:stCondLst>
                            <p:childTnLst>
                              <p:par>
                                <p:cTn id="44" presetID="21" presetClass="entr" presetSubtype="1"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500"/>
                                        <p:tgtEl>
                                          <p:spTgt spid="26"/>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par>
                          <p:cTn id="51" fill="hold">
                            <p:stCondLst>
                              <p:cond delay="5500"/>
                            </p:stCondLst>
                            <p:childTnLst>
                              <p:par>
                                <p:cTn id="52" presetID="21" presetClass="entr" presetSubtype="1"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heel(1)">
                                      <p:cBhvr>
                                        <p:cTn id="54" dur="500"/>
                                        <p:tgtEl>
                                          <p:spTgt spid="29"/>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par>
                          <p:cTn id="59" fill="hold">
                            <p:stCondLst>
                              <p:cond delay="6500"/>
                            </p:stCondLst>
                            <p:childTnLst>
                              <p:par>
                                <p:cTn id="60" presetID="21" presetClass="entr" presetSubtype="1"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heel(1)">
                                      <p:cBhvr>
                                        <p:cTn id="62" dur="500"/>
                                        <p:tgtEl>
                                          <p:spTgt spid="32"/>
                                        </p:tgtEl>
                                      </p:cBhvr>
                                    </p:animEffect>
                                  </p:childTnLst>
                                </p:cTn>
                              </p:par>
                            </p:childTnLst>
                          </p:cTn>
                        </p:par>
                        <p:par>
                          <p:cTn id="63" fill="hold">
                            <p:stCondLst>
                              <p:cond delay="70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1" grpId="0"/>
      <p:bldP spid="12" grpId="0"/>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0439" y="1408223"/>
            <a:ext cx="1943029" cy="1296000"/>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39" y="3289620"/>
            <a:ext cx="1943028" cy="1296000"/>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1135" y="1408223"/>
            <a:ext cx="1943029" cy="1296000"/>
          </a:xfrm>
          <a:prstGeom prst="rect">
            <a:avLst/>
          </a:prstGeom>
        </p:spPr>
      </p:pic>
      <p:pic>
        <p:nvPicPr>
          <p:cNvPr id="13" name="图片 12"/>
          <p:cNvPicPr/>
          <p:nvPr/>
        </p:nvPicPr>
        <p:blipFill>
          <a:blip r:embed="rId4" cstate="print">
            <a:extLst>
              <a:ext uri="{28A0092B-C50C-407E-A947-70E740481C1C}">
                <a14:useLocalDpi xmlns:a14="http://schemas.microsoft.com/office/drawing/2010/main" val="0"/>
              </a:ext>
            </a:extLst>
          </a:blip>
          <a:stretch>
            <a:fillRect/>
          </a:stretch>
        </p:blipFill>
        <p:spPr>
          <a:xfrm>
            <a:off x="4821135" y="3289620"/>
            <a:ext cx="1944000" cy="1296000"/>
          </a:xfrm>
          <a:prstGeom prst="rect">
            <a:avLst/>
          </a:prstGeom>
        </p:spPr>
      </p:pic>
      <p:sp>
        <p:nvSpPr>
          <p:cNvPr id="14" name="矩形 13"/>
          <p:cNvSpPr/>
          <p:nvPr/>
        </p:nvSpPr>
        <p:spPr>
          <a:xfrm>
            <a:off x="500439" y="1408151"/>
            <a:ext cx="216024" cy="12961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00439" y="3289548"/>
            <a:ext cx="216024" cy="12961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821135" y="1408151"/>
            <a:ext cx="216024" cy="12961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821135" y="3289548"/>
            <a:ext cx="216024" cy="12961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7"/>
          <p:cNvSpPr txBox="1">
            <a:spLocks noChangeArrowheads="1"/>
          </p:cNvSpPr>
          <p:nvPr/>
        </p:nvSpPr>
        <p:spPr bwMode="auto">
          <a:xfrm>
            <a:off x="2549558" y="1454720"/>
            <a:ext cx="1983329"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50000"/>
              </a:lnSpc>
              <a:spcBef>
                <a:spcPts val="300"/>
              </a:spcBef>
            </a:pPr>
            <a:r>
              <a:rPr lang="zh-CN" altLang="en-US" sz="1200" dirty="0" smtClean="0">
                <a:solidFill>
                  <a:schemeClr val="tx1">
                    <a:lumMod val="85000"/>
                    <a:lumOff val="15000"/>
                  </a:schemeClr>
                </a:solidFill>
                <a:latin typeface="微软雅黑" panose="020B0503020204020204" pitchFamily="34" charset="-122"/>
              </a:rPr>
              <a:t>添加</a:t>
            </a:r>
            <a:r>
              <a:rPr lang="zh-CN" altLang="en-US" sz="1200" dirty="0">
                <a:solidFill>
                  <a:schemeClr val="tx1">
                    <a:lumMod val="85000"/>
                    <a:lumOff val="15000"/>
                  </a:schemeClr>
                </a:solidFill>
                <a:latin typeface="微软雅黑" panose="020B0503020204020204" pitchFamily="34" charset="-122"/>
              </a:rPr>
              <a:t>对图片的说明</a:t>
            </a:r>
            <a:r>
              <a:rPr lang="zh-CN" altLang="en-US" sz="1200" dirty="0" smtClean="0">
                <a:solidFill>
                  <a:schemeClr val="tx1">
                    <a:lumMod val="85000"/>
                    <a:lumOff val="15000"/>
                  </a:schemeClr>
                </a:solidFill>
                <a:latin typeface="微软雅黑" panose="020B0503020204020204" pitchFamily="34" charset="-122"/>
              </a:rPr>
              <a:t>文字添加</a:t>
            </a:r>
            <a:r>
              <a:rPr lang="zh-CN" altLang="en-US" sz="1200" dirty="0">
                <a:solidFill>
                  <a:schemeClr val="tx1">
                    <a:lumMod val="85000"/>
                    <a:lumOff val="15000"/>
                  </a:schemeClr>
                </a:solidFill>
                <a:latin typeface="微软雅黑" panose="020B0503020204020204" pitchFamily="34" charset="-122"/>
              </a:rPr>
              <a:t>对图片的</a:t>
            </a:r>
            <a:r>
              <a:rPr lang="zh-CN" altLang="en-US" sz="1200" dirty="0" smtClean="0">
                <a:solidFill>
                  <a:schemeClr val="tx1">
                    <a:lumMod val="85000"/>
                    <a:lumOff val="15000"/>
                  </a:schemeClr>
                </a:solidFill>
                <a:latin typeface="微软雅黑" panose="020B0503020204020204" pitchFamily="34" charset="-122"/>
              </a:rPr>
              <a:t>说明</a:t>
            </a:r>
            <a:r>
              <a:rPr lang="zh-CN" altLang="en-US" sz="1200" dirty="0">
                <a:solidFill>
                  <a:schemeClr val="tx1">
                    <a:lumMod val="85000"/>
                    <a:lumOff val="15000"/>
                  </a:schemeClr>
                </a:solidFill>
                <a:latin typeface="微软雅黑" panose="020B0503020204020204" pitchFamily="34" charset="-122"/>
              </a:rPr>
              <a:t>文字添加对图片的说明文字</a:t>
            </a:r>
            <a:endParaRPr lang="zh-CN" altLang="en-US" sz="1200" dirty="0">
              <a:solidFill>
                <a:schemeClr val="tx1">
                  <a:lumMod val="85000"/>
                  <a:lumOff val="15000"/>
                </a:schemeClr>
              </a:solidFill>
              <a:latin typeface="微软雅黑" panose="020B0503020204020204" pitchFamily="34" charset="-122"/>
            </a:endParaRPr>
          </a:p>
        </p:txBody>
      </p:sp>
      <p:sp>
        <p:nvSpPr>
          <p:cNvPr id="19" name="文本框 7"/>
          <p:cNvSpPr txBox="1">
            <a:spLocks noChangeArrowheads="1"/>
          </p:cNvSpPr>
          <p:nvPr/>
        </p:nvSpPr>
        <p:spPr bwMode="auto">
          <a:xfrm>
            <a:off x="2549558" y="3398936"/>
            <a:ext cx="1983329"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50000"/>
              </a:lnSpc>
              <a:spcBef>
                <a:spcPts val="300"/>
              </a:spcBef>
            </a:pPr>
            <a:r>
              <a:rPr lang="zh-CN" altLang="en-US" sz="1200" dirty="0" smtClean="0">
                <a:solidFill>
                  <a:schemeClr val="tx1">
                    <a:lumMod val="85000"/>
                    <a:lumOff val="15000"/>
                  </a:schemeClr>
                </a:solidFill>
                <a:latin typeface="微软雅黑" panose="020B0503020204020204" pitchFamily="34" charset="-122"/>
              </a:rPr>
              <a:t>添加</a:t>
            </a:r>
            <a:r>
              <a:rPr lang="zh-CN" altLang="en-US" sz="1200" dirty="0">
                <a:solidFill>
                  <a:schemeClr val="tx1">
                    <a:lumMod val="85000"/>
                    <a:lumOff val="15000"/>
                  </a:schemeClr>
                </a:solidFill>
                <a:latin typeface="微软雅黑" panose="020B0503020204020204" pitchFamily="34" charset="-122"/>
              </a:rPr>
              <a:t>对图片的说明</a:t>
            </a:r>
            <a:r>
              <a:rPr lang="zh-CN" altLang="en-US" sz="1200" dirty="0" smtClean="0">
                <a:solidFill>
                  <a:schemeClr val="tx1">
                    <a:lumMod val="85000"/>
                    <a:lumOff val="15000"/>
                  </a:schemeClr>
                </a:solidFill>
                <a:latin typeface="微软雅黑" panose="020B0503020204020204" pitchFamily="34" charset="-122"/>
              </a:rPr>
              <a:t>文字添加</a:t>
            </a:r>
            <a:r>
              <a:rPr lang="zh-CN" altLang="en-US" sz="1200" dirty="0">
                <a:solidFill>
                  <a:schemeClr val="tx1">
                    <a:lumMod val="85000"/>
                    <a:lumOff val="15000"/>
                  </a:schemeClr>
                </a:solidFill>
                <a:latin typeface="微软雅黑" panose="020B0503020204020204" pitchFamily="34" charset="-122"/>
              </a:rPr>
              <a:t>对图片的</a:t>
            </a:r>
            <a:r>
              <a:rPr lang="zh-CN" altLang="en-US" sz="1200" dirty="0" smtClean="0">
                <a:solidFill>
                  <a:schemeClr val="tx1">
                    <a:lumMod val="85000"/>
                    <a:lumOff val="15000"/>
                  </a:schemeClr>
                </a:solidFill>
                <a:latin typeface="微软雅黑" panose="020B0503020204020204" pitchFamily="34" charset="-122"/>
              </a:rPr>
              <a:t>说明</a:t>
            </a:r>
            <a:r>
              <a:rPr lang="zh-CN" altLang="en-US" sz="1200" dirty="0">
                <a:solidFill>
                  <a:schemeClr val="tx1">
                    <a:lumMod val="85000"/>
                    <a:lumOff val="15000"/>
                  </a:schemeClr>
                </a:solidFill>
                <a:latin typeface="微软雅黑" panose="020B0503020204020204" pitchFamily="34" charset="-122"/>
              </a:rPr>
              <a:t>文字添加对图片的说明文字</a:t>
            </a:r>
            <a:endParaRPr lang="zh-CN" altLang="en-US" sz="1200" dirty="0">
              <a:solidFill>
                <a:schemeClr val="tx1">
                  <a:lumMod val="85000"/>
                  <a:lumOff val="15000"/>
                </a:schemeClr>
              </a:solidFill>
              <a:latin typeface="微软雅黑" panose="020B0503020204020204" pitchFamily="34" charset="-122"/>
            </a:endParaRPr>
          </a:p>
        </p:txBody>
      </p:sp>
      <p:sp>
        <p:nvSpPr>
          <p:cNvPr id="20" name="文本框 7"/>
          <p:cNvSpPr txBox="1">
            <a:spLocks noChangeArrowheads="1"/>
          </p:cNvSpPr>
          <p:nvPr/>
        </p:nvSpPr>
        <p:spPr bwMode="auto">
          <a:xfrm>
            <a:off x="6909151" y="1454720"/>
            <a:ext cx="1983329"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50000"/>
              </a:lnSpc>
              <a:spcBef>
                <a:spcPts val="300"/>
              </a:spcBef>
            </a:pPr>
            <a:r>
              <a:rPr lang="zh-CN" altLang="en-US" sz="1200" dirty="0" smtClean="0">
                <a:solidFill>
                  <a:schemeClr val="tx1">
                    <a:lumMod val="85000"/>
                    <a:lumOff val="15000"/>
                  </a:schemeClr>
                </a:solidFill>
                <a:latin typeface="微软雅黑" panose="020B0503020204020204" pitchFamily="34" charset="-122"/>
              </a:rPr>
              <a:t>添加</a:t>
            </a:r>
            <a:r>
              <a:rPr lang="zh-CN" altLang="en-US" sz="1200" dirty="0">
                <a:solidFill>
                  <a:schemeClr val="tx1">
                    <a:lumMod val="85000"/>
                    <a:lumOff val="15000"/>
                  </a:schemeClr>
                </a:solidFill>
                <a:latin typeface="微软雅黑" panose="020B0503020204020204" pitchFamily="34" charset="-122"/>
              </a:rPr>
              <a:t>对图片的说明</a:t>
            </a:r>
            <a:r>
              <a:rPr lang="zh-CN" altLang="en-US" sz="1200" dirty="0" smtClean="0">
                <a:solidFill>
                  <a:schemeClr val="tx1">
                    <a:lumMod val="85000"/>
                    <a:lumOff val="15000"/>
                  </a:schemeClr>
                </a:solidFill>
                <a:latin typeface="微软雅黑" panose="020B0503020204020204" pitchFamily="34" charset="-122"/>
              </a:rPr>
              <a:t>文字添加</a:t>
            </a:r>
            <a:r>
              <a:rPr lang="zh-CN" altLang="en-US" sz="1200" dirty="0">
                <a:solidFill>
                  <a:schemeClr val="tx1">
                    <a:lumMod val="85000"/>
                    <a:lumOff val="15000"/>
                  </a:schemeClr>
                </a:solidFill>
                <a:latin typeface="微软雅黑" panose="020B0503020204020204" pitchFamily="34" charset="-122"/>
              </a:rPr>
              <a:t>对图片的</a:t>
            </a:r>
            <a:r>
              <a:rPr lang="zh-CN" altLang="en-US" sz="1200" dirty="0" smtClean="0">
                <a:solidFill>
                  <a:schemeClr val="tx1">
                    <a:lumMod val="85000"/>
                    <a:lumOff val="15000"/>
                  </a:schemeClr>
                </a:solidFill>
                <a:latin typeface="微软雅黑" panose="020B0503020204020204" pitchFamily="34" charset="-122"/>
              </a:rPr>
              <a:t>说明</a:t>
            </a:r>
            <a:r>
              <a:rPr lang="zh-CN" altLang="en-US" sz="1200" dirty="0">
                <a:solidFill>
                  <a:schemeClr val="tx1">
                    <a:lumMod val="85000"/>
                    <a:lumOff val="15000"/>
                  </a:schemeClr>
                </a:solidFill>
                <a:latin typeface="微软雅黑" panose="020B0503020204020204" pitchFamily="34" charset="-122"/>
              </a:rPr>
              <a:t>文字添加对图片的说明文字</a:t>
            </a:r>
            <a:endParaRPr lang="zh-CN" altLang="en-US" sz="1200" dirty="0">
              <a:solidFill>
                <a:schemeClr val="tx1">
                  <a:lumMod val="85000"/>
                  <a:lumOff val="15000"/>
                </a:schemeClr>
              </a:solidFill>
              <a:latin typeface="微软雅黑" panose="020B0503020204020204" pitchFamily="34" charset="-122"/>
            </a:endParaRPr>
          </a:p>
        </p:txBody>
      </p:sp>
      <p:sp>
        <p:nvSpPr>
          <p:cNvPr id="21" name="文本框 7"/>
          <p:cNvSpPr txBox="1">
            <a:spLocks noChangeArrowheads="1"/>
          </p:cNvSpPr>
          <p:nvPr/>
        </p:nvSpPr>
        <p:spPr bwMode="auto">
          <a:xfrm>
            <a:off x="6909151" y="3398936"/>
            <a:ext cx="1983329"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50000"/>
              </a:lnSpc>
              <a:spcBef>
                <a:spcPts val="300"/>
              </a:spcBef>
            </a:pPr>
            <a:r>
              <a:rPr lang="zh-CN" altLang="en-US" sz="1200" dirty="0" smtClean="0">
                <a:solidFill>
                  <a:schemeClr val="tx1">
                    <a:lumMod val="85000"/>
                    <a:lumOff val="15000"/>
                  </a:schemeClr>
                </a:solidFill>
                <a:latin typeface="微软雅黑" panose="020B0503020204020204" pitchFamily="34" charset="-122"/>
              </a:rPr>
              <a:t>添加</a:t>
            </a:r>
            <a:r>
              <a:rPr lang="zh-CN" altLang="en-US" sz="1200" dirty="0">
                <a:solidFill>
                  <a:schemeClr val="tx1">
                    <a:lumMod val="85000"/>
                    <a:lumOff val="15000"/>
                  </a:schemeClr>
                </a:solidFill>
                <a:latin typeface="微软雅黑" panose="020B0503020204020204" pitchFamily="34" charset="-122"/>
              </a:rPr>
              <a:t>对图片的说明</a:t>
            </a:r>
            <a:r>
              <a:rPr lang="zh-CN" altLang="en-US" sz="1200" dirty="0" smtClean="0">
                <a:solidFill>
                  <a:schemeClr val="tx1">
                    <a:lumMod val="85000"/>
                    <a:lumOff val="15000"/>
                  </a:schemeClr>
                </a:solidFill>
                <a:latin typeface="微软雅黑" panose="020B0503020204020204" pitchFamily="34" charset="-122"/>
              </a:rPr>
              <a:t>文字添加</a:t>
            </a:r>
            <a:r>
              <a:rPr lang="zh-CN" altLang="en-US" sz="1200" dirty="0">
                <a:solidFill>
                  <a:schemeClr val="tx1">
                    <a:lumMod val="85000"/>
                    <a:lumOff val="15000"/>
                  </a:schemeClr>
                </a:solidFill>
                <a:latin typeface="微软雅黑" panose="020B0503020204020204" pitchFamily="34" charset="-122"/>
              </a:rPr>
              <a:t>对图片的</a:t>
            </a:r>
            <a:r>
              <a:rPr lang="zh-CN" altLang="en-US" sz="1200" dirty="0" smtClean="0">
                <a:solidFill>
                  <a:schemeClr val="tx1">
                    <a:lumMod val="85000"/>
                    <a:lumOff val="15000"/>
                  </a:schemeClr>
                </a:solidFill>
                <a:latin typeface="微软雅黑" panose="020B0503020204020204" pitchFamily="34" charset="-122"/>
              </a:rPr>
              <a:t>说明</a:t>
            </a:r>
            <a:r>
              <a:rPr lang="zh-CN" altLang="en-US" sz="1200" dirty="0">
                <a:solidFill>
                  <a:schemeClr val="tx1">
                    <a:lumMod val="85000"/>
                    <a:lumOff val="15000"/>
                  </a:schemeClr>
                </a:solidFill>
                <a:latin typeface="微软雅黑" panose="020B0503020204020204" pitchFamily="34" charset="-122"/>
              </a:rPr>
              <a:t>文字添加对图片的说明文字</a:t>
            </a:r>
            <a:endParaRPr lang="zh-CN" altLang="en-US" sz="1200" dirty="0">
              <a:solidFill>
                <a:schemeClr val="tx1">
                  <a:lumMod val="85000"/>
                  <a:lumOff val="1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1+#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childTnLst>
                          </p:cTn>
                        </p:par>
                        <p:par>
                          <p:cTn id="41" fill="hold">
                            <p:stCondLst>
                              <p:cond delay="4000"/>
                            </p:stCondLst>
                            <p:childTnLst>
                              <p:par>
                                <p:cTn id="42" presetID="2" presetClass="entr" presetSubtype="2"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down)">
                                      <p:cBhvr>
                                        <p:cTn id="53" dur="500"/>
                                        <p:tgtEl>
                                          <p:spTgt spid="19"/>
                                        </p:tgtEl>
                                      </p:cBhvr>
                                    </p:animEffect>
                                  </p:childTnLst>
                                </p:cTn>
                              </p:par>
                            </p:childTnLst>
                          </p:cTn>
                        </p:par>
                        <p:par>
                          <p:cTn id="54" fill="hold">
                            <p:stCondLst>
                              <p:cond delay="5500"/>
                            </p:stCondLst>
                            <p:childTnLst>
                              <p:par>
                                <p:cTn id="55" presetID="2" presetClass="entr" presetSubtype="2"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childTnLst>
                          </p:cTn>
                        </p:par>
                        <p:par>
                          <p:cTn id="59" fill="hold">
                            <p:stCondLst>
                              <p:cond delay="6000"/>
                            </p:stCondLst>
                            <p:childTnLst>
                              <p:par>
                                <p:cTn id="60" presetID="22" presetClass="entr" presetSubtype="8"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childTnLst>
                          </p:cTn>
                        </p:par>
                        <p:par>
                          <p:cTn id="63" fill="hold">
                            <p:stCondLst>
                              <p:cond delay="6500"/>
                            </p:stCondLst>
                            <p:childTnLst>
                              <p:par>
                                <p:cTn id="64" presetID="22" presetClass="entr" presetSubtype="4"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down)">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4" grpId="0" animBg="1"/>
      <p:bldP spid="15" grpId="0" animBg="1"/>
      <p:bldP spid="16" grpId="0" animBg="1"/>
      <p:bldP spid="17" grpId="0" animBg="1"/>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上箭头 1"/>
          <p:cNvSpPr/>
          <p:nvPr/>
        </p:nvSpPr>
        <p:spPr>
          <a:xfrm>
            <a:off x="3059832" y="1563638"/>
            <a:ext cx="1453662" cy="2736304"/>
          </a:xfrm>
          <a:custGeom>
            <a:avLst/>
            <a:gdLst/>
            <a:ahLst/>
            <a:cxnLst/>
            <a:rect l="l" t="t" r="r" b="b"/>
            <a:pathLst>
              <a:path w="936344" h="2304256">
                <a:moveTo>
                  <a:pt x="468172" y="0"/>
                </a:moveTo>
                <a:lnTo>
                  <a:pt x="936344" y="468172"/>
                </a:lnTo>
                <a:lnTo>
                  <a:pt x="802175" y="468172"/>
                </a:lnTo>
                <a:lnTo>
                  <a:pt x="802175" y="2303700"/>
                </a:lnTo>
                <a:lnTo>
                  <a:pt x="470032" y="2088232"/>
                </a:lnTo>
                <a:lnTo>
                  <a:pt x="137032" y="2304256"/>
                </a:lnTo>
                <a:lnTo>
                  <a:pt x="134169" y="2304256"/>
                </a:lnTo>
                <a:lnTo>
                  <a:pt x="134169" y="468172"/>
                </a:lnTo>
                <a:lnTo>
                  <a:pt x="0" y="468172"/>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2"/>
          <p:cNvSpPr/>
          <p:nvPr/>
        </p:nvSpPr>
        <p:spPr>
          <a:xfrm>
            <a:off x="4572136" y="1563638"/>
            <a:ext cx="1453500" cy="2736304"/>
          </a:xfrm>
          <a:custGeom>
            <a:avLst/>
            <a:gdLst/>
            <a:ahLst/>
            <a:cxnLst/>
            <a:rect l="l" t="t" r="r" b="b"/>
            <a:pathLst>
              <a:path w="936240" h="2304256">
                <a:moveTo>
                  <a:pt x="125817" y="0"/>
                </a:moveTo>
                <a:lnTo>
                  <a:pt x="135120" y="0"/>
                </a:lnTo>
                <a:lnTo>
                  <a:pt x="468120" y="216024"/>
                </a:lnTo>
                <a:lnTo>
                  <a:pt x="801120" y="0"/>
                </a:lnTo>
                <a:lnTo>
                  <a:pt x="810423" y="0"/>
                </a:lnTo>
                <a:lnTo>
                  <a:pt x="810423" y="1836136"/>
                </a:lnTo>
                <a:lnTo>
                  <a:pt x="936240" y="1836136"/>
                </a:lnTo>
                <a:lnTo>
                  <a:pt x="468120" y="2304256"/>
                </a:lnTo>
                <a:lnTo>
                  <a:pt x="0" y="1836136"/>
                </a:lnTo>
                <a:lnTo>
                  <a:pt x="125817" y="183613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7"/>
          <p:cNvSpPr txBox="1">
            <a:spLocks noChangeArrowheads="1"/>
          </p:cNvSpPr>
          <p:nvPr/>
        </p:nvSpPr>
        <p:spPr bwMode="auto">
          <a:xfrm>
            <a:off x="3203848" y="2607790"/>
            <a:ext cx="1224136"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bg1"/>
                </a:solidFill>
                <a:latin typeface="微软雅黑" panose="020B0503020204020204" pitchFamily="34" charset="-122"/>
              </a:rPr>
              <a:t>添加文本</a:t>
            </a:r>
            <a:endParaRPr lang="en-US" altLang="zh-CN" sz="1400" b="1" dirty="0" smtClean="0">
              <a:solidFill>
                <a:schemeClr val="bg1"/>
              </a:solidFill>
              <a:latin typeface="微软雅黑" panose="020B0503020204020204" pitchFamily="34" charset="-122"/>
            </a:endParaRPr>
          </a:p>
          <a:p>
            <a:pPr algn="ctr">
              <a:lnSpc>
                <a:spcPct val="150000"/>
              </a:lnSpc>
              <a:spcBef>
                <a:spcPts val="300"/>
              </a:spcBef>
            </a:pPr>
            <a:r>
              <a:rPr lang="zh-CN" altLang="en-US" sz="1200" dirty="0" smtClean="0">
                <a:solidFill>
                  <a:schemeClr val="bg1"/>
                </a:solidFill>
                <a:latin typeface="微软雅黑" panose="020B0503020204020204" pitchFamily="34" charset="-122"/>
              </a:rPr>
              <a:t>添加说明文字</a:t>
            </a:r>
            <a:endParaRPr lang="zh-CN" altLang="en-US" sz="1200" dirty="0">
              <a:solidFill>
                <a:schemeClr val="bg1"/>
              </a:solidFill>
              <a:latin typeface="微软雅黑" panose="020B0503020204020204" pitchFamily="34" charset="-122"/>
            </a:endParaRPr>
          </a:p>
        </p:txBody>
      </p:sp>
      <p:sp>
        <p:nvSpPr>
          <p:cNvPr id="13" name="文本框 7"/>
          <p:cNvSpPr txBox="1">
            <a:spLocks noChangeArrowheads="1"/>
          </p:cNvSpPr>
          <p:nvPr/>
        </p:nvSpPr>
        <p:spPr bwMode="auto">
          <a:xfrm>
            <a:off x="4686818" y="2607790"/>
            <a:ext cx="1224136"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bg1"/>
                </a:solidFill>
                <a:latin typeface="微软雅黑" panose="020B0503020204020204" pitchFamily="34" charset="-122"/>
              </a:rPr>
              <a:t>添加文本</a:t>
            </a:r>
            <a:endParaRPr lang="en-US" altLang="zh-CN" sz="1400" b="1" dirty="0" smtClean="0">
              <a:solidFill>
                <a:schemeClr val="bg1"/>
              </a:solidFill>
              <a:latin typeface="微软雅黑" panose="020B0503020204020204" pitchFamily="34" charset="-122"/>
            </a:endParaRPr>
          </a:p>
          <a:p>
            <a:pPr algn="ctr">
              <a:lnSpc>
                <a:spcPct val="150000"/>
              </a:lnSpc>
              <a:spcBef>
                <a:spcPts val="300"/>
              </a:spcBef>
            </a:pPr>
            <a:r>
              <a:rPr lang="zh-CN" altLang="en-US" sz="1200" dirty="0" smtClean="0">
                <a:solidFill>
                  <a:schemeClr val="bg1"/>
                </a:solidFill>
                <a:latin typeface="微软雅黑" panose="020B0503020204020204" pitchFamily="34" charset="-122"/>
              </a:rPr>
              <a:t>添加说明文字</a:t>
            </a:r>
            <a:endParaRPr lang="zh-CN" altLang="en-US" sz="1200" dirty="0">
              <a:solidFill>
                <a:schemeClr val="bg1"/>
              </a:solidFill>
              <a:latin typeface="微软雅黑" panose="020B0503020204020204" pitchFamily="34" charset="-122"/>
            </a:endParaRPr>
          </a:p>
        </p:txBody>
      </p:sp>
      <p:cxnSp>
        <p:nvCxnSpPr>
          <p:cNvPr id="14" name="直接连接符 13"/>
          <p:cNvCxnSpPr/>
          <p:nvPr/>
        </p:nvCxnSpPr>
        <p:spPr>
          <a:xfrm>
            <a:off x="5724128" y="2211710"/>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724128" y="3651870"/>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325103" y="2211710"/>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325103" y="3651870"/>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文本框 7"/>
          <p:cNvSpPr txBox="1">
            <a:spLocks noChangeArrowheads="1"/>
          </p:cNvSpPr>
          <p:nvPr/>
        </p:nvSpPr>
        <p:spPr bwMode="auto">
          <a:xfrm>
            <a:off x="6923830" y="1800493"/>
            <a:ext cx="2112666" cy="822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a:t>
            </a: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a:t>
            </a:r>
            <a:r>
              <a:rPr lang="zh-CN" altLang="en-US" sz="1200" dirty="0" smtClean="0">
                <a:solidFill>
                  <a:schemeClr val="tx1">
                    <a:lumMod val="85000"/>
                    <a:lumOff val="15000"/>
                  </a:schemeClr>
                </a:solidFill>
                <a:latin typeface="微软雅黑" panose="020B0503020204020204" pitchFamily="34" charset="-122"/>
              </a:rPr>
              <a:t>文字</a:t>
            </a:r>
            <a:endParaRPr lang="zh-CN" altLang="en-US" sz="1200" dirty="0">
              <a:solidFill>
                <a:schemeClr val="tx1">
                  <a:lumMod val="85000"/>
                  <a:lumOff val="15000"/>
                </a:schemeClr>
              </a:solidFill>
              <a:latin typeface="微软雅黑" panose="020B0503020204020204" pitchFamily="34" charset="-122"/>
            </a:endParaRPr>
          </a:p>
        </p:txBody>
      </p:sp>
      <p:sp>
        <p:nvSpPr>
          <p:cNvPr id="19" name="文本框 7"/>
          <p:cNvSpPr txBox="1">
            <a:spLocks noChangeArrowheads="1"/>
          </p:cNvSpPr>
          <p:nvPr/>
        </p:nvSpPr>
        <p:spPr bwMode="auto">
          <a:xfrm>
            <a:off x="107504" y="1779662"/>
            <a:ext cx="2080866" cy="80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a:t>
            </a: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a:t>
            </a:r>
            <a:r>
              <a:rPr lang="zh-CN" altLang="en-US" sz="1200" dirty="0" smtClean="0">
                <a:solidFill>
                  <a:schemeClr val="tx1">
                    <a:lumMod val="85000"/>
                    <a:lumOff val="15000"/>
                  </a:schemeClr>
                </a:solidFill>
                <a:latin typeface="微软雅黑" panose="020B0503020204020204" pitchFamily="34" charset="-122"/>
              </a:rPr>
              <a:t>文字</a:t>
            </a:r>
            <a:endParaRPr lang="zh-CN" altLang="en-US" sz="1200" dirty="0">
              <a:solidFill>
                <a:schemeClr val="tx1">
                  <a:lumMod val="85000"/>
                  <a:lumOff val="15000"/>
                </a:schemeClr>
              </a:solidFill>
              <a:latin typeface="微软雅黑" panose="020B0503020204020204" pitchFamily="34" charset="-122"/>
            </a:endParaRPr>
          </a:p>
        </p:txBody>
      </p:sp>
      <p:sp>
        <p:nvSpPr>
          <p:cNvPr id="20" name="文本框 7"/>
          <p:cNvSpPr txBox="1">
            <a:spLocks noChangeArrowheads="1"/>
          </p:cNvSpPr>
          <p:nvPr/>
        </p:nvSpPr>
        <p:spPr bwMode="auto">
          <a:xfrm>
            <a:off x="107504" y="3295977"/>
            <a:ext cx="2124236" cy="80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a:t>
            </a: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a:t>
            </a:r>
            <a:r>
              <a:rPr lang="zh-CN" altLang="en-US" sz="1200" dirty="0" smtClean="0">
                <a:solidFill>
                  <a:schemeClr val="tx1">
                    <a:lumMod val="85000"/>
                    <a:lumOff val="15000"/>
                  </a:schemeClr>
                </a:solidFill>
                <a:latin typeface="微软雅黑" panose="020B0503020204020204" pitchFamily="34" charset="-122"/>
              </a:rPr>
              <a:t>文字</a:t>
            </a:r>
            <a:endParaRPr lang="zh-CN" altLang="en-US" sz="1200" dirty="0">
              <a:solidFill>
                <a:schemeClr val="tx1">
                  <a:lumMod val="85000"/>
                  <a:lumOff val="15000"/>
                </a:schemeClr>
              </a:solidFill>
              <a:latin typeface="微软雅黑" panose="020B0503020204020204" pitchFamily="34" charset="-122"/>
            </a:endParaRPr>
          </a:p>
        </p:txBody>
      </p:sp>
      <p:sp>
        <p:nvSpPr>
          <p:cNvPr id="21" name="文本框 7"/>
          <p:cNvSpPr txBox="1">
            <a:spLocks noChangeArrowheads="1"/>
          </p:cNvSpPr>
          <p:nvPr/>
        </p:nvSpPr>
        <p:spPr bwMode="auto">
          <a:xfrm>
            <a:off x="6923830" y="3261483"/>
            <a:ext cx="2112666" cy="822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a:t>
            </a: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a:t>
            </a:r>
            <a:r>
              <a:rPr lang="zh-CN" altLang="en-US" sz="1200" dirty="0" smtClean="0">
                <a:solidFill>
                  <a:schemeClr val="tx1">
                    <a:lumMod val="85000"/>
                    <a:lumOff val="15000"/>
                  </a:schemeClr>
                </a:solidFill>
                <a:latin typeface="微软雅黑" panose="020B0503020204020204" pitchFamily="34" charset="-122"/>
              </a:rPr>
              <a:t>文字</a:t>
            </a:r>
            <a:endParaRPr lang="zh-CN" altLang="en-US" sz="1200" dirty="0">
              <a:solidFill>
                <a:schemeClr val="tx1">
                  <a:lumMod val="85000"/>
                  <a:lumOff val="1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2"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right)">
                                      <p:cBhvr>
                                        <p:cTn id="38" dur="500"/>
                                        <p:tgtEl>
                                          <p:spTgt spid="16"/>
                                        </p:tgtEl>
                                      </p:cBhvr>
                                    </p:animEffect>
                                  </p:childTnLst>
                                </p:cTn>
                              </p:par>
                            </p:childTnLst>
                          </p:cTn>
                        </p:par>
                        <p:par>
                          <p:cTn id="39" fill="hold">
                            <p:stCondLst>
                              <p:cond delay="3000"/>
                            </p:stCondLst>
                            <p:childTnLst>
                              <p:par>
                                <p:cTn id="40" presetID="2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right)">
                                      <p:cBhvr>
                                        <p:cTn id="42" dur="500"/>
                                        <p:tgtEl>
                                          <p:spTgt spid="19"/>
                                        </p:tgtEl>
                                      </p:cBhvr>
                                    </p:animEffect>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childTnLst>
                          </p:cTn>
                        </p:par>
                        <p:par>
                          <p:cTn id="47" fill="hold">
                            <p:stCondLst>
                              <p:cond delay="4000"/>
                            </p:stCondLst>
                            <p:childTnLst>
                              <p:par>
                                <p:cTn id="48" presetID="22" presetClass="entr" presetSubtype="2"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500"/>
                                        <p:tgtEl>
                                          <p:spTgt spid="20"/>
                                        </p:tgtEl>
                                      </p:cBhvr>
                                    </p:animEffect>
                                  </p:childTnLst>
                                </p:cTn>
                              </p:par>
                            </p:childTnLst>
                          </p:cTn>
                        </p:par>
                        <p:par>
                          <p:cTn id="51" fill="hold">
                            <p:stCondLst>
                              <p:cond delay="45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par>
                          <p:cTn id="59" fill="hold">
                            <p:stCondLst>
                              <p:cond delay="5500"/>
                            </p:stCondLst>
                            <p:childTnLst>
                              <p:par>
                                <p:cTn id="60" presetID="22" presetClass="entr" presetSubtype="8"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left)">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p:bldP spid="13" grpId="0"/>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187625" y="1059581"/>
            <a:ext cx="1944216" cy="2259423"/>
            <a:chOff x="1187625" y="843557"/>
            <a:chExt cx="1944216" cy="2259423"/>
          </a:xfrm>
        </p:grpSpPr>
        <p:sp>
          <p:nvSpPr>
            <p:cNvPr id="11" name="五边形 10"/>
            <p:cNvSpPr/>
            <p:nvPr/>
          </p:nvSpPr>
          <p:spPr>
            <a:xfrm rot="16200000">
              <a:off x="1030021" y="1001161"/>
              <a:ext cx="2259423" cy="1944216"/>
            </a:xfrm>
            <a:prstGeom prst="homePlate">
              <a:avLst>
                <a:gd name="adj" fmla="val 3138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419079" y="1213885"/>
              <a:ext cx="1481307" cy="707886"/>
            </a:xfrm>
            <a:prstGeom prst="rect">
              <a:avLst/>
            </a:prstGeom>
            <a:noFill/>
          </p:spPr>
          <p:txBody>
            <a:bodyPr wrap="square" rtlCol="0">
              <a:spAutoFit/>
            </a:bodyPr>
            <a:lstStyle/>
            <a:p>
              <a:pPr algn="ctr"/>
              <a:r>
                <a:rPr lang="en-US" altLang="zh-CN" sz="4000" b="1" dirty="0" smtClean="0">
                  <a:solidFill>
                    <a:schemeClr val="bg1"/>
                  </a:solidFill>
                </a:rPr>
                <a:t>65%</a:t>
              </a:r>
              <a:endParaRPr lang="zh-CN" altLang="en-US" sz="4000" b="1" dirty="0">
                <a:solidFill>
                  <a:schemeClr val="bg1"/>
                </a:solidFill>
              </a:endParaRPr>
            </a:p>
          </p:txBody>
        </p:sp>
        <p:sp>
          <p:nvSpPr>
            <p:cNvPr id="13" name="TextBox 12"/>
            <p:cNvSpPr txBox="1"/>
            <p:nvPr/>
          </p:nvSpPr>
          <p:spPr>
            <a:xfrm>
              <a:off x="1233915" y="2047120"/>
              <a:ext cx="1851634" cy="584775"/>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添加文字添加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zh-CN" altLang="en-US" sz="1600" dirty="0">
                  <a:solidFill>
                    <a:schemeClr val="bg1"/>
                  </a:solidFill>
                  <a:latin typeface="微软雅黑" panose="020B0503020204020204" pitchFamily="34" charset="-122"/>
                  <a:ea typeface="微软雅黑" panose="020B0503020204020204" pitchFamily="34" charset="-122"/>
                </a:rPr>
                <a:t>添加文字添加</a:t>
              </a:r>
              <a:r>
                <a:rPr lang="zh-CN" altLang="en-US" sz="1600" dirty="0" smtClean="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187624" y="3507854"/>
            <a:ext cx="1944216" cy="1440160"/>
            <a:chOff x="1187624" y="3291830"/>
            <a:chExt cx="1944216" cy="1440160"/>
          </a:xfrm>
        </p:grpSpPr>
        <p:sp>
          <p:nvSpPr>
            <p:cNvPr id="15" name="五边形 14"/>
            <p:cNvSpPr/>
            <p:nvPr/>
          </p:nvSpPr>
          <p:spPr>
            <a:xfrm rot="5400000">
              <a:off x="1439652" y="3039802"/>
              <a:ext cx="1440160" cy="1944216"/>
            </a:xfrm>
            <a:prstGeom prst="homePlate">
              <a:avLst>
                <a:gd name="adj" fmla="val 31383"/>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419079" y="3528428"/>
              <a:ext cx="1481307" cy="707886"/>
            </a:xfrm>
            <a:prstGeom prst="rect">
              <a:avLst/>
            </a:prstGeom>
            <a:noFill/>
          </p:spPr>
          <p:txBody>
            <a:bodyPr wrap="square" rtlCol="0">
              <a:spAutoFit/>
            </a:bodyPr>
            <a:lstStyle/>
            <a:p>
              <a:pPr algn="ctr"/>
              <a:r>
                <a:rPr lang="en-US" altLang="zh-CN" sz="4000" b="1" dirty="0" smtClean="0">
                  <a:solidFill>
                    <a:schemeClr val="bg1"/>
                  </a:solidFill>
                </a:rPr>
                <a:t>35%</a:t>
              </a:r>
              <a:endParaRPr lang="zh-CN" altLang="en-US" sz="4000" b="1" dirty="0">
                <a:solidFill>
                  <a:schemeClr val="bg1"/>
                </a:solidFill>
              </a:endParaRPr>
            </a:p>
          </p:txBody>
        </p:sp>
      </p:grpSp>
      <p:sp>
        <p:nvSpPr>
          <p:cNvPr id="17" name="右箭头 16"/>
          <p:cNvSpPr/>
          <p:nvPr/>
        </p:nvSpPr>
        <p:spPr>
          <a:xfrm>
            <a:off x="3707904" y="2211710"/>
            <a:ext cx="576064" cy="380614"/>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右箭头 17"/>
          <p:cNvSpPr/>
          <p:nvPr/>
        </p:nvSpPr>
        <p:spPr>
          <a:xfrm>
            <a:off x="3707904" y="3857608"/>
            <a:ext cx="576064" cy="380614"/>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左大括号 18"/>
          <p:cNvSpPr/>
          <p:nvPr/>
        </p:nvSpPr>
        <p:spPr>
          <a:xfrm>
            <a:off x="4860032" y="1617124"/>
            <a:ext cx="288000" cy="1440000"/>
          </a:xfrm>
          <a:prstGeom prst="leftBrace">
            <a:avLst>
              <a:gd name="adj1" fmla="val 19041"/>
              <a:gd name="adj2" fmla="val 5000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文本框 7"/>
          <p:cNvSpPr txBox="1">
            <a:spLocks noChangeArrowheads="1"/>
          </p:cNvSpPr>
          <p:nvPr/>
        </p:nvSpPr>
        <p:spPr bwMode="auto">
          <a:xfrm>
            <a:off x="5148064" y="1563638"/>
            <a:ext cx="2952328" cy="8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en-US" altLang="zh-CN" sz="1400" b="1" dirty="0" smtClean="0">
                <a:solidFill>
                  <a:schemeClr val="tx1">
                    <a:lumMod val="85000"/>
                    <a:lumOff val="15000"/>
                  </a:schemeClr>
                </a:solidFill>
                <a:latin typeface="微软雅黑" panose="020B0503020204020204" pitchFamily="34" charset="-122"/>
              </a:rPr>
              <a:t>A  </a:t>
            </a:r>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20000"/>
              </a:lnSpc>
            </a:pP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说明文字添加说明文字添加说明</a:t>
            </a:r>
            <a:r>
              <a:rPr lang="zh-CN" altLang="en-US" sz="1200" dirty="0" smtClean="0">
                <a:solidFill>
                  <a:schemeClr val="tx1">
                    <a:lumMod val="85000"/>
                    <a:lumOff val="15000"/>
                  </a:schemeClr>
                </a:solidFill>
                <a:latin typeface="微软雅黑" panose="020B0503020204020204" pitchFamily="34" charset="-122"/>
              </a:rPr>
              <a:t>文字</a:t>
            </a:r>
            <a:r>
              <a:rPr lang="zh-CN" altLang="en-US" sz="1200" dirty="0">
                <a:solidFill>
                  <a:schemeClr val="tx1">
                    <a:lumMod val="85000"/>
                    <a:lumOff val="15000"/>
                  </a:schemeClr>
                </a:solidFill>
                <a:latin typeface="微软雅黑" panose="020B0503020204020204" pitchFamily="34" charset="-122"/>
              </a:rPr>
              <a:t>添加说明文字</a:t>
            </a:r>
            <a:r>
              <a:rPr lang="zh-CN" altLang="en-US" sz="1200" dirty="0" smtClean="0">
                <a:solidFill>
                  <a:schemeClr val="tx1">
                    <a:lumMod val="85000"/>
                    <a:lumOff val="15000"/>
                  </a:schemeClr>
                </a:solidFill>
                <a:latin typeface="微软雅黑" panose="020B0503020204020204" pitchFamily="34" charset="-122"/>
              </a:rPr>
              <a:t>。</a:t>
            </a:r>
            <a:endParaRPr lang="zh-CN" altLang="en-US" sz="1200" dirty="0">
              <a:solidFill>
                <a:schemeClr val="tx1">
                  <a:lumMod val="85000"/>
                  <a:lumOff val="15000"/>
                </a:schemeClr>
              </a:solidFill>
              <a:latin typeface="微软雅黑" panose="020B0503020204020204" pitchFamily="34" charset="-122"/>
            </a:endParaRPr>
          </a:p>
        </p:txBody>
      </p:sp>
      <p:sp>
        <p:nvSpPr>
          <p:cNvPr id="21" name="文本框 7"/>
          <p:cNvSpPr txBox="1">
            <a:spLocks noChangeArrowheads="1"/>
          </p:cNvSpPr>
          <p:nvPr/>
        </p:nvSpPr>
        <p:spPr bwMode="auto">
          <a:xfrm>
            <a:off x="5148064" y="2331723"/>
            <a:ext cx="2880320" cy="8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en-US" altLang="zh-CN" sz="1400" b="1" dirty="0">
                <a:solidFill>
                  <a:schemeClr val="tx1">
                    <a:lumMod val="85000"/>
                    <a:lumOff val="15000"/>
                  </a:schemeClr>
                </a:solidFill>
                <a:latin typeface="微软雅黑" panose="020B0503020204020204" pitchFamily="34" charset="-122"/>
              </a:rPr>
              <a:t>B</a:t>
            </a:r>
            <a:r>
              <a:rPr lang="en-US" altLang="zh-CN" sz="1400" b="1" dirty="0" smtClean="0">
                <a:solidFill>
                  <a:schemeClr val="tx1">
                    <a:lumMod val="85000"/>
                    <a:lumOff val="15000"/>
                  </a:schemeClr>
                </a:solidFill>
                <a:latin typeface="微软雅黑" panose="020B0503020204020204" pitchFamily="34" charset="-122"/>
              </a:rPr>
              <a:t>  </a:t>
            </a:r>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20000"/>
              </a:lnSpc>
            </a:pP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说明文字添加说明文字添加说明</a:t>
            </a:r>
            <a:r>
              <a:rPr lang="zh-CN" altLang="en-US" sz="1200" dirty="0" smtClean="0">
                <a:solidFill>
                  <a:schemeClr val="tx1">
                    <a:lumMod val="85000"/>
                    <a:lumOff val="15000"/>
                  </a:schemeClr>
                </a:solidFill>
                <a:latin typeface="微软雅黑" panose="020B0503020204020204" pitchFamily="34" charset="-122"/>
              </a:rPr>
              <a:t>文字</a:t>
            </a:r>
            <a:r>
              <a:rPr lang="zh-CN" altLang="en-US" sz="1200" dirty="0">
                <a:solidFill>
                  <a:schemeClr val="tx1">
                    <a:lumMod val="85000"/>
                    <a:lumOff val="15000"/>
                  </a:schemeClr>
                </a:solidFill>
                <a:latin typeface="微软雅黑" panose="020B0503020204020204" pitchFamily="34" charset="-122"/>
              </a:rPr>
              <a:t>添加说明文字</a:t>
            </a:r>
            <a:r>
              <a:rPr lang="zh-CN" altLang="en-US" sz="1200" dirty="0" smtClean="0">
                <a:solidFill>
                  <a:schemeClr val="tx1">
                    <a:lumMod val="85000"/>
                    <a:lumOff val="15000"/>
                  </a:schemeClr>
                </a:solidFill>
                <a:latin typeface="微软雅黑" panose="020B0503020204020204" pitchFamily="34" charset="-122"/>
              </a:rPr>
              <a:t>。</a:t>
            </a:r>
            <a:endParaRPr lang="zh-CN" altLang="en-US" sz="1200" dirty="0">
              <a:solidFill>
                <a:schemeClr val="tx1">
                  <a:lumMod val="85000"/>
                  <a:lumOff val="15000"/>
                </a:schemeClr>
              </a:solidFill>
              <a:latin typeface="微软雅黑" panose="020B0503020204020204" pitchFamily="34" charset="-122"/>
            </a:endParaRPr>
          </a:p>
        </p:txBody>
      </p:sp>
      <p:sp>
        <p:nvSpPr>
          <p:cNvPr id="22" name="文本框 7"/>
          <p:cNvSpPr txBox="1">
            <a:spLocks noChangeArrowheads="1"/>
          </p:cNvSpPr>
          <p:nvPr/>
        </p:nvSpPr>
        <p:spPr bwMode="auto">
          <a:xfrm>
            <a:off x="5148064" y="3281204"/>
            <a:ext cx="2880320" cy="8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en-US" altLang="zh-CN" sz="1400" b="1" dirty="0">
                <a:solidFill>
                  <a:schemeClr val="tx1">
                    <a:lumMod val="85000"/>
                    <a:lumOff val="15000"/>
                  </a:schemeClr>
                </a:solidFill>
                <a:latin typeface="微软雅黑" panose="020B0503020204020204" pitchFamily="34" charset="-122"/>
              </a:rPr>
              <a:t>C</a:t>
            </a:r>
            <a:r>
              <a:rPr lang="en-US" altLang="zh-CN" sz="1400" b="1" dirty="0" smtClean="0">
                <a:solidFill>
                  <a:schemeClr val="tx1">
                    <a:lumMod val="85000"/>
                    <a:lumOff val="15000"/>
                  </a:schemeClr>
                </a:solidFill>
                <a:latin typeface="微软雅黑" panose="020B0503020204020204" pitchFamily="34" charset="-122"/>
              </a:rPr>
              <a:t>  </a:t>
            </a:r>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20000"/>
              </a:lnSpc>
            </a:pP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说明文字添加说明文字添加说明</a:t>
            </a:r>
            <a:r>
              <a:rPr lang="zh-CN" altLang="en-US" sz="1200" dirty="0" smtClean="0">
                <a:solidFill>
                  <a:schemeClr val="tx1">
                    <a:lumMod val="85000"/>
                    <a:lumOff val="15000"/>
                  </a:schemeClr>
                </a:solidFill>
                <a:latin typeface="微软雅黑" panose="020B0503020204020204" pitchFamily="34" charset="-122"/>
              </a:rPr>
              <a:t>文字</a:t>
            </a:r>
            <a:r>
              <a:rPr lang="zh-CN" altLang="en-US" sz="1200" dirty="0">
                <a:solidFill>
                  <a:schemeClr val="tx1">
                    <a:lumMod val="85000"/>
                    <a:lumOff val="15000"/>
                  </a:schemeClr>
                </a:solidFill>
                <a:latin typeface="微软雅黑" panose="020B0503020204020204" pitchFamily="34" charset="-122"/>
              </a:rPr>
              <a:t>添加说明文字</a:t>
            </a:r>
            <a:r>
              <a:rPr lang="zh-CN" altLang="en-US" sz="1200" dirty="0" smtClean="0">
                <a:solidFill>
                  <a:schemeClr val="tx1">
                    <a:lumMod val="85000"/>
                    <a:lumOff val="15000"/>
                  </a:schemeClr>
                </a:solidFill>
                <a:latin typeface="微软雅黑" panose="020B0503020204020204" pitchFamily="34" charset="-122"/>
              </a:rPr>
              <a:t>。</a:t>
            </a:r>
            <a:endParaRPr lang="zh-CN" altLang="en-US" sz="1200" dirty="0">
              <a:solidFill>
                <a:schemeClr val="tx1">
                  <a:lumMod val="85000"/>
                  <a:lumOff val="15000"/>
                </a:schemeClr>
              </a:solidFill>
              <a:latin typeface="微软雅黑" panose="020B0503020204020204" pitchFamily="34" charset="-122"/>
            </a:endParaRPr>
          </a:p>
        </p:txBody>
      </p:sp>
      <p:sp>
        <p:nvSpPr>
          <p:cNvPr id="23" name="文本框 7"/>
          <p:cNvSpPr txBox="1">
            <a:spLocks noChangeArrowheads="1"/>
          </p:cNvSpPr>
          <p:nvPr/>
        </p:nvSpPr>
        <p:spPr bwMode="auto">
          <a:xfrm>
            <a:off x="5148064" y="4049290"/>
            <a:ext cx="2880320" cy="8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pPr>
            <a:r>
              <a:rPr lang="en-US" altLang="zh-CN" sz="1400" b="1" dirty="0">
                <a:solidFill>
                  <a:schemeClr val="tx1">
                    <a:lumMod val="85000"/>
                    <a:lumOff val="15000"/>
                  </a:schemeClr>
                </a:solidFill>
                <a:latin typeface="微软雅黑" panose="020B0503020204020204" pitchFamily="34" charset="-122"/>
              </a:rPr>
              <a:t>D</a:t>
            </a:r>
            <a:r>
              <a:rPr lang="en-US" altLang="zh-CN" sz="1400" b="1" dirty="0" smtClean="0">
                <a:solidFill>
                  <a:schemeClr val="tx1">
                    <a:lumMod val="85000"/>
                    <a:lumOff val="15000"/>
                  </a:schemeClr>
                </a:solidFill>
                <a:latin typeface="微软雅黑" panose="020B0503020204020204" pitchFamily="34" charset="-122"/>
              </a:rPr>
              <a:t>  </a:t>
            </a:r>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nSpc>
                <a:spcPct val="120000"/>
              </a:lnSpc>
            </a:pP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说明文字添加说明文字添加说明</a:t>
            </a:r>
            <a:r>
              <a:rPr lang="zh-CN" altLang="en-US" sz="1200" dirty="0" smtClean="0">
                <a:solidFill>
                  <a:schemeClr val="tx1">
                    <a:lumMod val="85000"/>
                    <a:lumOff val="15000"/>
                  </a:schemeClr>
                </a:solidFill>
                <a:latin typeface="微软雅黑" panose="020B0503020204020204" pitchFamily="34" charset="-122"/>
              </a:rPr>
              <a:t>文字</a:t>
            </a:r>
            <a:r>
              <a:rPr lang="zh-CN" altLang="en-US" sz="1200" dirty="0">
                <a:solidFill>
                  <a:schemeClr val="tx1">
                    <a:lumMod val="85000"/>
                    <a:lumOff val="15000"/>
                  </a:schemeClr>
                </a:solidFill>
                <a:latin typeface="微软雅黑" panose="020B0503020204020204" pitchFamily="34" charset="-122"/>
              </a:rPr>
              <a:t>添加说明文字</a:t>
            </a:r>
            <a:r>
              <a:rPr lang="zh-CN" altLang="en-US" sz="1200" dirty="0" smtClean="0">
                <a:solidFill>
                  <a:schemeClr val="tx1">
                    <a:lumMod val="85000"/>
                    <a:lumOff val="15000"/>
                  </a:schemeClr>
                </a:solidFill>
                <a:latin typeface="微软雅黑" panose="020B0503020204020204" pitchFamily="34" charset="-122"/>
              </a:rPr>
              <a:t>。</a:t>
            </a:r>
            <a:endParaRPr lang="zh-CN" altLang="en-US" sz="1200" dirty="0">
              <a:solidFill>
                <a:schemeClr val="tx1">
                  <a:lumMod val="85000"/>
                  <a:lumOff val="15000"/>
                </a:schemeClr>
              </a:solidFill>
              <a:latin typeface="微软雅黑" panose="020B0503020204020204" pitchFamily="34" charset="-122"/>
            </a:endParaRPr>
          </a:p>
        </p:txBody>
      </p:sp>
      <p:sp>
        <p:nvSpPr>
          <p:cNvPr id="24" name="左大括号 23"/>
          <p:cNvSpPr/>
          <p:nvPr/>
        </p:nvSpPr>
        <p:spPr>
          <a:xfrm>
            <a:off x="4860032" y="3319004"/>
            <a:ext cx="288000" cy="1440000"/>
          </a:xfrm>
          <a:prstGeom prst="leftBrace">
            <a:avLst>
              <a:gd name="adj1" fmla="val 19041"/>
              <a:gd name="adj2" fmla="val 50000"/>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750" fill="hold"/>
                                        <p:tgtEl>
                                          <p:spTgt spid="10"/>
                                        </p:tgtEl>
                                        <p:attrNameLst>
                                          <p:attrName>ppt_w</p:attrName>
                                        </p:attrNameLst>
                                      </p:cBhvr>
                                      <p:tavLst>
                                        <p:tav tm="0">
                                          <p:val>
                                            <p:fltVal val="0"/>
                                          </p:val>
                                        </p:tav>
                                        <p:tav tm="100000">
                                          <p:val>
                                            <p:strVal val="#ppt_w"/>
                                          </p:val>
                                        </p:tav>
                                      </p:tavLst>
                                    </p:anim>
                                    <p:anim calcmode="lin" valueType="num">
                                      <p:cBhvr>
                                        <p:cTn id="19" dur="750" fill="hold"/>
                                        <p:tgtEl>
                                          <p:spTgt spid="10"/>
                                        </p:tgtEl>
                                        <p:attrNameLst>
                                          <p:attrName>ppt_h</p:attrName>
                                        </p:attrNameLst>
                                      </p:cBhvr>
                                      <p:tavLst>
                                        <p:tav tm="0">
                                          <p:val>
                                            <p:fltVal val="0"/>
                                          </p:val>
                                        </p:tav>
                                        <p:tav tm="100000">
                                          <p:val>
                                            <p:strVal val="#ppt_h"/>
                                          </p:val>
                                        </p:tav>
                                      </p:tavLst>
                                    </p:anim>
                                    <p:animEffect transition="in" filter="fade">
                                      <p:cBhvr>
                                        <p:cTn id="20" dur="750"/>
                                        <p:tgtEl>
                                          <p:spTgt spid="10"/>
                                        </p:tgtEl>
                                      </p:cBhvr>
                                    </p:animEffect>
                                  </p:childTnLst>
                                </p:cTn>
                              </p:par>
                              <p:par>
                                <p:cTn id="21" presetID="53" presetClass="entr" presetSubtype="16"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750" fill="hold"/>
                                        <p:tgtEl>
                                          <p:spTgt spid="14"/>
                                        </p:tgtEl>
                                        <p:attrNameLst>
                                          <p:attrName>ppt_w</p:attrName>
                                        </p:attrNameLst>
                                      </p:cBhvr>
                                      <p:tavLst>
                                        <p:tav tm="0">
                                          <p:val>
                                            <p:fltVal val="0"/>
                                          </p:val>
                                        </p:tav>
                                        <p:tav tm="100000">
                                          <p:val>
                                            <p:strVal val="#ppt_w"/>
                                          </p:val>
                                        </p:tav>
                                      </p:tavLst>
                                    </p:anim>
                                    <p:anim calcmode="lin" valueType="num">
                                      <p:cBhvr>
                                        <p:cTn id="24" dur="750" fill="hold"/>
                                        <p:tgtEl>
                                          <p:spTgt spid="14"/>
                                        </p:tgtEl>
                                        <p:attrNameLst>
                                          <p:attrName>ppt_h</p:attrName>
                                        </p:attrNameLst>
                                      </p:cBhvr>
                                      <p:tavLst>
                                        <p:tav tm="0">
                                          <p:val>
                                            <p:fltVal val="0"/>
                                          </p:val>
                                        </p:tav>
                                        <p:tav tm="100000">
                                          <p:val>
                                            <p:strVal val="#ppt_h"/>
                                          </p:val>
                                        </p:tav>
                                      </p:tavLst>
                                    </p:anim>
                                    <p:animEffect transition="in" filter="fade">
                                      <p:cBhvr>
                                        <p:cTn id="25" dur="75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2500"/>
                            </p:stCondLst>
                            <p:childTnLst>
                              <p:par>
                                <p:cTn id="31" presetID="16" presetClass="entr" presetSubtype="42"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outHorizontal)">
                                      <p:cBhvr>
                                        <p:cTn id="33" dur="750"/>
                                        <p:tgtEl>
                                          <p:spTgt spid="19"/>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750"/>
                                        <p:tgtEl>
                                          <p:spTgt spid="20"/>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750"/>
                                        <p:tgtEl>
                                          <p:spTgt spid="21"/>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6000"/>
                            </p:stCondLst>
                            <p:childTnLst>
                              <p:par>
                                <p:cTn id="47" presetID="16" presetClass="entr" presetSubtype="42"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arn(outHorizontal)">
                                      <p:cBhvr>
                                        <p:cTn id="49" dur="750"/>
                                        <p:tgtEl>
                                          <p:spTgt spid="24"/>
                                        </p:tgtEl>
                                      </p:cBhvr>
                                    </p:animEffect>
                                  </p:childTnLst>
                                </p:cTn>
                              </p:par>
                            </p:childTnLst>
                          </p:cTn>
                        </p:par>
                        <p:par>
                          <p:cTn id="50" fill="hold">
                            <p:stCondLst>
                              <p:cond delay="7000"/>
                            </p:stCondLst>
                            <p:childTnLst>
                              <p:par>
                                <p:cTn id="51" presetID="2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750"/>
                                        <p:tgtEl>
                                          <p:spTgt spid="22"/>
                                        </p:tgtEl>
                                      </p:cBhvr>
                                    </p:animEffect>
                                  </p:childTnLst>
                                </p:cTn>
                              </p:par>
                            </p:childTnLst>
                          </p:cTn>
                        </p:par>
                        <p:par>
                          <p:cTn id="54" fill="hold">
                            <p:stCondLst>
                              <p:cond delay="80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7" grpId="0" animBg="1"/>
      <p:bldP spid="18" grpId="0" animBg="1"/>
      <p:bldP spid="19" grpId="0" animBg="1"/>
      <p:bldP spid="20" grpId="0"/>
      <p:bldP spid="21" grpId="0"/>
      <p:bldP spid="22" grpId="0"/>
      <p:bldP spid="23" grpId="0"/>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graphicFrame>
        <p:nvGraphicFramePr>
          <p:cNvPr id="20" name="图表 19"/>
          <p:cNvGraphicFramePr/>
          <p:nvPr/>
        </p:nvGraphicFramePr>
        <p:xfrm>
          <a:off x="674834" y="987574"/>
          <a:ext cx="3204000" cy="275058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1" name="图表 20"/>
          <p:cNvGraphicFramePr/>
          <p:nvPr/>
        </p:nvGraphicFramePr>
        <p:xfrm>
          <a:off x="5265166" y="987574"/>
          <a:ext cx="3204000" cy="2750585"/>
        </p:xfrm>
        <a:graphic>
          <a:graphicData uri="http://schemas.openxmlformats.org/drawingml/2006/chart">
            <c:chart xmlns:c="http://schemas.openxmlformats.org/drawingml/2006/chart" xmlns:r="http://schemas.openxmlformats.org/officeDocument/2006/relationships" r:id="rId2"/>
          </a:graphicData>
        </a:graphic>
      </p:graphicFrame>
      <p:sp>
        <p:nvSpPr>
          <p:cNvPr id="22" name="文本框 7"/>
          <p:cNvSpPr txBox="1">
            <a:spLocks noChangeArrowheads="1"/>
          </p:cNvSpPr>
          <p:nvPr/>
        </p:nvSpPr>
        <p:spPr bwMode="auto">
          <a:xfrm>
            <a:off x="1259632" y="3818508"/>
            <a:ext cx="2196244"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a:t>
            </a:r>
            <a:r>
              <a:rPr lang="zh-CN" altLang="en-US" sz="1200" dirty="0" smtClean="0">
                <a:solidFill>
                  <a:schemeClr val="tx1">
                    <a:lumMod val="85000"/>
                    <a:lumOff val="15000"/>
                  </a:schemeClr>
                </a:solidFill>
                <a:latin typeface="微软雅黑" panose="020B0503020204020204" pitchFamily="34" charset="-122"/>
              </a:rPr>
              <a:t>添加说明文字添加</a:t>
            </a:r>
            <a:r>
              <a:rPr lang="zh-CN" altLang="en-US" sz="1200" dirty="0">
                <a:solidFill>
                  <a:schemeClr val="tx1">
                    <a:lumMod val="85000"/>
                    <a:lumOff val="15000"/>
                  </a:schemeClr>
                </a:solidFill>
                <a:latin typeface="微软雅黑" panose="020B0503020204020204" pitchFamily="34" charset="-122"/>
              </a:rPr>
              <a:t>说明文字添加说明文字添加说明文字</a:t>
            </a:r>
            <a:endParaRPr lang="zh-CN" altLang="en-US" sz="1200" dirty="0">
              <a:solidFill>
                <a:schemeClr val="tx1">
                  <a:lumMod val="85000"/>
                  <a:lumOff val="15000"/>
                </a:schemeClr>
              </a:solidFill>
              <a:latin typeface="微软雅黑" panose="020B0503020204020204" pitchFamily="34" charset="-122"/>
            </a:endParaRPr>
          </a:p>
        </p:txBody>
      </p:sp>
      <p:sp>
        <p:nvSpPr>
          <p:cNvPr id="23" name="文本框 7"/>
          <p:cNvSpPr txBox="1">
            <a:spLocks noChangeArrowheads="1"/>
          </p:cNvSpPr>
          <p:nvPr/>
        </p:nvSpPr>
        <p:spPr bwMode="auto">
          <a:xfrm>
            <a:off x="5868144" y="3833266"/>
            <a:ext cx="2292974"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b="1" dirty="0" smtClean="0">
                <a:solidFill>
                  <a:schemeClr val="tx1">
                    <a:lumMod val="85000"/>
                    <a:lumOff val="15000"/>
                  </a:schemeClr>
                </a:solidFill>
                <a:latin typeface="微软雅黑" panose="020B0503020204020204" pitchFamily="34" charset="-122"/>
              </a:rPr>
              <a:t>添加文本信息</a:t>
            </a:r>
            <a:endParaRPr lang="en-US" altLang="zh-CN" sz="14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200" dirty="0">
                <a:solidFill>
                  <a:schemeClr val="tx1">
                    <a:lumMod val="85000"/>
                    <a:lumOff val="15000"/>
                  </a:schemeClr>
                </a:solidFill>
                <a:latin typeface="微软雅黑" panose="020B0503020204020204" pitchFamily="34" charset="-122"/>
              </a:rPr>
              <a:t>此处添加说明文字添加说明文字添加说明文字添加说明文字</a:t>
            </a:r>
            <a:endParaRPr lang="zh-CN" altLang="en-US" sz="1200" dirty="0">
              <a:solidFill>
                <a:schemeClr val="tx1">
                  <a:lumMod val="85000"/>
                  <a:lumOff val="1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1000"/>
                                        <p:tgtEl>
                                          <p:spTgt spid="20"/>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1000"/>
                                        <p:tgtEl>
                                          <p:spTgt spid="22"/>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1000"/>
                                        <p:tgtEl>
                                          <p:spTgt spid="2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Graphic spid="20" grpId="0">
        <p:bldAsOne/>
      </p:bldGraphic>
      <p:bldGraphic spid="21" grpId="0">
        <p:bldAsOne/>
      </p:bldGraphic>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燕尾形 9"/>
          <p:cNvSpPr/>
          <p:nvPr/>
        </p:nvSpPr>
        <p:spPr>
          <a:xfrm>
            <a:off x="755576" y="1546116"/>
            <a:ext cx="2016224" cy="64807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燕尾形 10"/>
          <p:cNvSpPr/>
          <p:nvPr/>
        </p:nvSpPr>
        <p:spPr>
          <a:xfrm>
            <a:off x="2675789" y="1546116"/>
            <a:ext cx="2016224" cy="64807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燕尾形 11"/>
          <p:cNvSpPr/>
          <p:nvPr/>
        </p:nvSpPr>
        <p:spPr>
          <a:xfrm>
            <a:off x="4596002" y="1546116"/>
            <a:ext cx="2016224" cy="64807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燕尾形 12"/>
          <p:cNvSpPr/>
          <p:nvPr/>
        </p:nvSpPr>
        <p:spPr>
          <a:xfrm>
            <a:off x="6516216" y="1546116"/>
            <a:ext cx="2016224" cy="64807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文本框 7"/>
          <p:cNvSpPr txBox="1">
            <a:spLocks noChangeArrowheads="1"/>
          </p:cNvSpPr>
          <p:nvPr/>
        </p:nvSpPr>
        <p:spPr bwMode="auto">
          <a:xfrm>
            <a:off x="1043608" y="2986274"/>
            <a:ext cx="1683396" cy="12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b="1" dirty="0" smtClean="0">
                <a:solidFill>
                  <a:schemeClr val="tx1">
                    <a:lumMod val="85000"/>
                    <a:lumOff val="15000"/>
                  </a:schemeClr>
                </a:solidFill>
                <a:latin typeface="微软雅黑" panose="020B0503020204020204" pitchFamily="34" charset="-122"/>
              </a:rPr>
              <a:t>添加文本信息</a:t>
            </a:r>
            <a:endParaRPr lang="en-US" altLang="zh-CN" sz="12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000" dirty="0">
                <a:solidFill>
                  <a:schemeClr val="tx1">
                    <a:lumMod val="85000"/>
                    <a:lumOff val="15000"/>
                  </a:schemeClr>
                </a:solidFill>
                <a:latin typeface="微软雅黑" panose="020B0503020204020204" pitchFamily="34" charset="-122"/>
              </a:rPr>
              <a:t>此处</a:t>
            </a:r>
            <a:r>
              <a:rPr lang="zh-CN" altLang="en-US" sz="1000" dirty="0" smtClean="0">
                <a:solidFill>
                  <a:schemeClr val="tx1">
                    <a:lumMod val="85000"/>
                    <a:lumOff val="15000"/>
                  </a:schemeClr>
                </a:solidFill>
                <a:latin typeface="微软雅黑" panose="020B0503020204020204" pitchFamily="34" charset="-122"/>
              </a:rPr>
              <a:t>添加说明文字添加</a:t>
            </a:r>
            <a:r>
              <a:rPr lang="zh-CN" altLang="en-US" sz="1000" dirty="0">
                <a:solidFill>
                  <a:schemeClr val="tx1">
                    <a:lumMod val="85000"/>
                    <a:lumOff val="15000"/>
                  </a:schemeClr>
                </a:solidFill>
                <a:latin typeface="微软雅黑" panose="020B0503020204020204" pitchFamily="34" charset="-122"/>
              </a:rPr>
              <a:t>说明文字添加说明文字此处添加说明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endParaRPr lang="zh-CN" altLang="en-US" sz="1000" dirty="0">
              <a:solidFill>
                <a:schemeClr val="tx1">
                  <a:lumMod val="85000"/>
                  <a:lumOff val="15000"/>
                </a:schemeClr>
              </a:solidFill>
              <a:latin typeface="微软雅黑" panose="020B0503020204020204" pitchFamily="34" charset="-122"/>
            </a:endParaRPr>
          </a:p>
        </p:txBody>
      </p:sp>
      <p:cxnSp>
        <p:nvCxnSpPr>
          <p:cNvPr id="15" name="肘形连接符 14"/>
          <p:cNvCxnSpPr>
            <a:stCxn id="10" idx="2"/>
          </p:cNvCxnSpPr>
          <p:nvPr/>
        </p:nvCxnSpPr>
        <p:spPr>
          <a:xfrm rot="16200000" flipH="1">
            <a:off x="1421634" y="2374224"/>
            <a:ext cx="648072" cy="288000"/>
          </a:xfrm>
          <a:prstGeom prst="bentConnector3">
            <a:avLst/>
          </a:prstGeom>
          <a:ln>
            <a:solidFill>
              <a:schemeClr val="tx1">
                <a:lumMod val="50000"/>
                <a:lumOff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肘形连接符 15"/>
          <p:cNvCxnSpPr>
            <a:stCxn id="11" idx="2"/>
          </p:cNvCxnSpPr>
          <p:nvPr/>
        </p:nvCxnSpPr>
        <p:spPr>
          <a:xfrm rot="16200000" flipH="1">
            <a:off x="3341847" y="2374223"/>
            <a:ext cx="648072" cy="288000"/>
          </a:xfrm>
          <a:prstGeom prst="bentConnector3">
            <a:avLst/>
          </a:prstGeom>
          <a:ln>
            <a:solidFill>
              <a:schemeClr val="tx1">
                <a:lumMod val="50000"/>
                <a:lumOff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肘形连接符 16"/>
          <p:cNvCxnSpPr>
            <a:stCxn id="12" idx="2"/>
          </p:cNvCxnSpPr>
          <p:nvPr/>
        </p:nvCxnSpPr>
        <p:spPr>
          <a:xfrm rot="16200000" flipH="1">
            <a:off x="5262060" y="2374224"/>
            <a:ext cx="648072" cy="288000"/>
          </a:xfrm>
          <a:prstGeom prst="bentConnector3">
            <a:avLst/>
          </a:prstGeom>
          <a:ln>
            <a:solidFill>
              <a:schemeClr val="tx1">
                <a:lumMod val="50000"/>
                <a:lumOff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肘形连接符 17"/>
          <p:cNvCxnSpPr>
            <a:stCxn id="13" idx="2"/>
          </p:cNvCxnSpPr>
          <p:nvPr/>
        </p:nvCxnSpPr>
        <p:spPr>
          <a:xfrm rot="16200000" flipH="1">
            <a:off x="7182274" y="2374224"/>
            <a:ext cx="648072" cy="288000"/>
          </a:xfrm>
          <a:prstGeom prst="bentConnector3">
            <a:avLst/>
          </a:prstGeom>
          <a:ln>
            <a:solidFill>
              <a:schemeClr val="tx1">
                <a:lumMod val="50000"/>
                <a:lumOff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文本框 7"/>
          <p:cNvSpPr txBox="1">
            <a:spLocks noChangeArrowheads="1"/>
          </p:cNvSpPr>
          <p:nvPr/>
        </p:nvSpPr>
        <p:spPr bwMode="auto">
          <a:xfrm>
            <a:off x="2963821" y="2986275"/>
            <a:ext cx="1683396" cy="12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b="1" dirty="0" smtClean="0">
                <a:solidFill>
                  <a:schemeClr val="tx1">
                    <a:lumMod val="85000"/>
                    <a:lumOff val="15000"/>
                  </a:schemeClr>
                </a:solidFill>
                <a:latin typeface="微软雅黑" panose="020B0503020204020204" pitchFamily="34" charset="-122"/>
              </a:rPr>
              <a:t>添加文本信息</a:t>
            </a:r>
            <a:endParaRPr lang="en-US" altLang="zh-CN" sz="12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000" dirty="0">
                <a:solidFill>
                  <a:schemeClr val="tx1">
                    <a:lumMod val="85000"/>
                    <a:lumOff val="15000"/>
                  </a:schemeClr>
                </a:solidFill>
                <a:latin typeface="微软雅黑" panose="020B0503020204020204" pitchFamily="34" charset="-122"/>
              </a:rPr>
              <a:t>此处</a:t>
            </a:r>
            <a:r>
              <a:rPr lang="zh-CN" altLang="en-US" sz="1000" dirty="0" smtClean="0">
                <a:solidFill>
                  <a:schemeClr val="tx1">
                    <a:lumMod val="85000"/>
                    <a:lumOff val="15000"/>
                  </a:schemeClr>
                </a:solidFill>
                <a:latin typeface="微软雅黑" panose="020B0503020204020204" pitchFamily="34" charset="-122"/>
              </a:rPr>
              <a:t>添加说明文字添加</a:t>
            </a:r>
            <a:r>
              <a:rPr lang="zh-CN" altLang="en-US" sz="1000" dirty="0">
                <a:solidFill>
                  <a:schemeClr val="tx1">
                    <a:lumMod val="85000"/>
                    <a:lumOff val="15000"/>
                  </a:schemeClr>
                </a:solidFill>
                <a:latin typeface="微软雅黑" panose="020B0503020204020204" pitchFamily="34" charset="-122"/>
              </a:rPr>
              <a:t>说明文字添加说明文字此处添加说明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endParaRPr lang="zh-CN" altLang="en-US" sz="1000" dirty="0">
              <a:solidFill>
                <a:schemeClr val="tx1">
                  <a:lumMod val="85000"/>
                  <a:lumOff val="15000"/>
                </a:schemeClr>
              </a:solidFill>
              <a:latin typeface="微软雅黑" panose="020B0503020204020204" pitchFamily="34" charset="-122"/>
            </a:endParaRPr>
          </a:p>
        </p:txBody>
      </p:sp>
      <p:sp>
        <p:nvSpPr>
          <p:cNvPr id="20" name="文本框 7"/>
          <p:cNvSpPr txBox="1">
            <a:spLocks noChangeArrowheads="1"/>
          </p:cNvSpPr>
          <p:nvPr/>
        </p:nvSpPr>
        <p:spPr bwMode="auto">
          <a:xfrm>
            <a:off x="4884034" y="2986275"/>
            <a:ext cx="1683396" cy="12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b="1" dirty="0" smtClean="0">
                <a:solidFill>
                  <a:schemeClr val="tx1">
                    <a:lumMod val="85000"/>
                    <a:lumOff val="15000"/>
                  </a:schemeClr>
                </a:solidFill>
                <a:latin typeface="微软雅黑" panose="020B0503020204020204" pitchFamily="34" charset="-122"/>
              </a:rPr>
              <a:t>添加文本信息</a:t>
            </a:r>
            <a:endParaRPr lang="en-US" altLang="zh-CN" sz="12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000" dirty="0">
                <a:solidFill>
                  <a:schemeClr val="tx1">
                    <a:lumMod val="85000"/>
                    <a:lumOff val="15000"/>
                  </a:schemeClr>
                </a:solidFill>
                <a:latin typeface="微软雅黑" panose="020B0503020204020204" pitchFamily="34" charset="-122"/>
              </a:rPr>
              <a:t>此处</a:t>
            </a:r>
            <a:r>
              <a:rPr lang="zh-CN" altLang="en-US" sz="1000" dirty="0" smtClean="0">
                <a:solidFill>
                  <a:schemeClr val="tx1">
                    <a:lumMod val="85000"/>
                    <a:lumOff val="15000"/>
                  </a:schemeClr>
                </a:solidFill>
                <a:latin typeface="微软雅黑" panose="020B0503020204020204" pitchFamily="34" charset="-122"/>
              </a:rPr>
              <a:t>添加说明文字添加</a:t>
            </a:r>
            <a:r>
              <a:rPr lang="zh-CN" altLang="en-US" sz="1000" dirty="0">
                <a:solidFill>
                  <a:schemeClr val="tx1">
                    <a:lumMod val="85000"/>
                    <a:lumOff val="15000"/>
                  </a:schemeClr>
                </a:solidFill>
                <a:latin typeface="微软雅黑" panose="020B0503020204020204" pitchFamily="34" charset="-122"/>
              </a:rPr>
              <a:t>说明文字添加说明文字此处添加说明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endParaRPr lang="zh-CN" altLang="en-US" sz="1000" dirty="0">
              <a:solidFill>
                <a:schemeClr val="tx1">
                  <a:lumMod val="85000"/>
                  <a:lumOff val="15000"/>
                </a:schemeClr>
              </a:solidFill>
              <a:latin typeface="微软雅黑" panose="020B0503020204020204" pitchFamily="34" charset="-122"/>
            </a:endParaRPr>
          </a:p>
        </p:txBody>
      </p:sp>
      <p:sp>
        <p:nvSpPr>
          <p:cNvPr id="21" name="文本框 7"/>
          <p:cNvSpPr txBox="1">
            <a:spLocks noChangeArrowheads="1"/>
          </p:cNvSpPr>
          <p:nvPr/>
        </p:nvSpPr>
        <p:spPr bwMode="auto">
          <a:xfrm>
            <a:off x="6804248" y="2986275"/>
            <a:ext cx="1683396" cy="12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b="1" dirty="0" smtClean="0">
                <a:solidFill>
                  <a:schemeClr val="tx1">
                    <a:lumMod val="85000"/>
                    <a:lumOff val="15000"/>
                  </a:schemeClr>
                </a:solidFill>
                <a:latin typeface="微软雅黑" panose="020B0503020204020204" pitchFamily="34" charset="-122"/>
              </a:rPr>
              <a:t>添加文本信息</a:t>
            </a:r>
            <a:endParaRPr lang="en-US" altLang="zh-CN" sz="1200" b="1" dirty="0" smtClean="0">
              <a:solidFill>
                <a:schemeClr val="tx1">
                  <a:lumMod val="85000"/>
                  <a:lumOff val="15000"/>
                </a:schemeClr>
              </a:solidFill>
              <a:latin typeface="微软雅黑" panose="020B0503020204020204" pitchFamily="34" charset="-122"/>
            </a:endParaRPr>
          </a:p>
          <a:p>
            <a:pPr algn="ctr">
              <a:lnSpc>
                <a:spcPct val="150000"/>
              </a:lnSpc>
              <a:spcBef>
                <a:spcPts val="300"/>
              </a:spcBef>
            </a:pPr>
            <a:r>
              <a:rPr lang="zh-CN" altLang="en-US" sz="1000" dirty="0">
                <a:solidFill>
                  <a:schemeClr val="tx1">
                    <a:lumMod val="85000"/>
                    <a:lumOff val="15000"/>
                  </a:schemeClr>
                </a:solidFill>
                <a:latin typeface="微软雅黑" panose="020B0503020204020204" pitchFamily="34" charset="-122"/>
              </a:rPr>
              <a:t>此处</a:t>
            </a:r>
            <a:r>
              <a:rPr lang="zh-CN" altLang="en-US" sz="1000" dirty="0" smtClean="0">
                <a:solidFill>
                  <a:schemeClr val="tx1">
                    <a:lumMod val="85000"/>
                    <a:lumOff val="15000"/>
                  </a:schemeClr>
                </a:solidFill>
                <a:latin typeface="微软雅黑" panose="020B0503020204020204" pitchFamily="34" charset="-122"/>
              </a:rPr>
              <a:t>添加说明文字添加</a:t>
            </a:r>
            <a:r>
              <a:rPr lang="zh-CN" altLang="en-US" sz="1000" dirty="0">
                <a:solidFill>
                  <a:schemeClr val="tx1">
                    <a:lumMod val="85000"/>
                    <a:lumOff val="15000"/>
                  </a:schemeClr>
                </a:solidFill>
                <a:latin typeface="微软雅黑" panose="020B0503020204020204" pitchFamily="34" charset="-122"/>
              </a:rPr>
              <a:t>说明文字添加说明文字此处添加说明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r>
              <a:rPr lang="zh-CN" altLang="en-US" sz="1000" dirty="0">
                <a:solidFill>
                  <a:schemeClr val="tx1">
                    <a:lumMod val="85000"/>
                    <a:lumOff val="15000"/>
                  </a:schemeClr>
                </a:solidFill>
                <a:latin typeface="微软雅黑" panose="020B0503020204020204" pitchFamily="34" charset="-122"/>
              </a:rPr>
              <a:t>此处添加说明</a:t>
            </a:r>
            <a:r>
              <a:rPr lang="zh-CN" altLang="en-US" sz="1000" dirty="0" smtClean="0">
                <a:solidFill>
                  <a:schemeClr val="tx1">
                    <a:lumMod val="85000"/>
                    <a:lumOff val="15000"/>
                  </a:schemeClr>
                </a:solidFill>
                <a:latin typeface="微软雅黑" panose="020B0503020204020204" pitchFamily="34" charset="-122"/>
              </a:rPr>
              <a:t>文字</a:t>
            </a:r>
            <a:endParaRPr lang="zh-CN" altLang="en-US" sz="1000" dirty="0">
              <a:solidFill>
                <a:schemeClr val="tx1">
                  <a:lumMod val="85000"/>
                  <a:lumOff val="1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2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75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0-#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2" presetClass="entr" presetSubtype="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par>
                                <p:cTn id="44" presetID="2" presetClass="entr" presetSubtype="4"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2"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par>
                                <p:cTn id="52" presetID="2" presetClass="entr" presetSubtype="4"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ppt_x"/>
                                          </p:val>
                                        </p:tav>
                                        <p:tav tm="100000">
                                          <p:val>
                                            <p:strVal val="#ppt_x"/>
                                          </p:val>
                                        </p:tav>
                                      </p:tavLst>
                                    </p:anim>
                                    <p:anim calcmode="lin" valueType="num">
                                      <p:cBhvr additive="base">
                                        <p:cTn id="55" dur="500" fill="hold"/>
                                        <p:tgtEl>
                                          <p:spTgt spid="20"/>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par>
                                <p:cTn id="60" presetID="2" presetClass="entr" presetSubtype="4"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9" grpId="0"/>
      <p:bldP spid="20" grpId="0"/>
      <p:bldP spid="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Rectangle 7"/>
          <p:cNvSpPr>
            <a:spLocks noChangeArrowheads="1"/>
          </p:cNvSpPr>
          <p:nvPr/>
        </p:nvSpPr>
        <p:spPr bwMode="auto">
          <a:xfrm>
            <a:off x="1622251" y="1432198"/>
            <a:ext cx="6334125" cy="2863850"/>
          </a:xfrm>
          <a:prstGeom prst="rect">
            <a:avLst/>
          </a:prstGeom>
          <a:noFill/>
          <a:ln w="9525">
            <a:noFill/>
            <a:miter lim="800000"/>
          </a:ln>
          <a:effectLst/>
        </p:spPr>
        <p:txBody>
          <a:bodyPr wrap="none" lIns="72574" tIns="36287" rIns="72574" bIns="36287"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smtClean="0">
              <a:ln>
                <a:noFill/>
              </a:ln>
              <a:solidFill>
                <a:srgbClr val="FFFFFF"/>
              </a:solidFill>
              <a:effectLst/>
              <a:uLnTx/>
              <a:uFillTx/>
            </a:endParaRPr>
          </a:p>
        </p:txBody>
      </p:sp>
      <p:sp>
        <p:nvSpPr>
          <p:cNvPr id="11" name="AutoShape 5"/>
          <p:cNvSpPr>
            <a:spLocks noChangeArrowheads="1"/>
          </p:cNvSpPr>
          <p:nvPr/>
        </p:nvSpPr>
        <p:spPr bwMode="auto">
          <a:xfrm>
            <a:off x="3751087" y="1263923"/>
            <a:ext cx="4588796" cy="3324225"/>
          </a:xfrm>
          <a:prstGeom prst="roundRect">
            <a:avLst>
              <a:gd name="adj" fmla="val 3481"/>
            </a:avLst>
          </a:prstGeom>
          <a:noFill/>
          <a:ln w="19050" cap="rnd" cmpd="sng">
            <a:solidFill>
              <a:srgbClr val="006C31"/>
            </a:solidFill>
            <a:prstDash val="sysDot"/>
            <a:round/>
          </a:ln>
          <a:effectLst/>
        </p:spPr>
        <p:txBody>
          <a:bodyPr wrap="none" lIns="72574" tIns="36287" rIns="72574" bIns="36287"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2" name="AutoShape 7"/>
          <p:cNvSpPr>
            <a:spLocks noChangeArrowheads="1"/>
          </p:cNvSpPr>
          <p:nvPr/>
        </p:nvSpPr>
        <p:spPr bwMode="auto">
          <a:xfrm>
            <a:off x="3849513" y="1384573"/>
            <a:ext cx="4423695" cy="974725"/>
          </a:xfrm>
          <a:prstGeom prst="roundRect">
            <a:avLst>
              <a:gd name="adj" fmla="val 10889"/>
            </a:avLst>
          </a:prstGeom>
          <a:solidFill>
            <a:srgbClr val="0070C0"/>
          </a:solidFill>
          <a:ln w="9525">
            <a:noFill/>
            <a:round/>
          </a:ln>
          <a:effectLst/>
        </p:spPr>
        <p:txBody>
          <a:bodyPr wrap="none" lIns="72574" tIns="36287" rIns="72574" bIns="36287"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 name="AutoShape 8"/>
          <p:cNvSpPr>
            <a:spLocks noChangeArrowheads="1"/>
          </p:cNvSpPr>
          <p:nvPr/>
        </p:nvSpPr>
        <p:spPr bwMode="auto">
          <a:xfrm>
            <a:off x="3811413" y="1746523"/>
            <a:ext cx="423863" cy="301625"/>
          </a:xfrm>
          <a:prstGeom prst="rightArrow">
            <a:avLst>
              <a:gd name="adj1" fmla="val 50000"/>
              <a:gd name="adj2" fmla="val 58553"/>
            </a:avLst>
          </a:prstGeom>
          <a:solidFill>
            <a:srgbClr val="FFFFFF"/>
          </a:solidFill>
          <a:ln w="9525">
            <a:noFill/>
            <a:miter lim="800000"/>
          </a:ln>
          <a:effectLst/>
        </p:spPr>
        <p:txBody>
          <a:bodyPr wrap="none" lIns="72574" tIns="36287" rIns="72574" bIns="36287"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4" name="AutoShape 10"/>
          <p:cNvSpPr>
            <a:spLocks noChangeArrowheads="1"/>
          </p:cNvSpPr>
          <p:nvPr/>
        </p:nvSpPr>
        <p:spPr bwMode="auto">
          <a:xfrm>
            <a:off x="3849513" y="2464073"/>
            <a:ext cx="4423695" cy="974725"/>
          </a:xfrm>
          <a:prstGeom prst="roundRect">
            <a:avLst>
              <a:gd name="adj" fmla="val 10889"/>
            </a:avLst>
          </a:prstGeom>
          <a:solidFill>
            <a:srgbClr val="0070C0"/>
          </a:solidFill>
          <a:ln w="9525">
            <a:noFill/>
            <a:round/>
          </a:ln>
          <a:effectLst/>
        </p:spPr>
        <p:txBody>
          <a:bodyPr wrap="none" lIns="72574" tIns="36287" rIns="72574" bIns="36287"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5" name="AutoShape 11"/>
          <p:cNvSpPr>
            <a:spLocks noChangeArrowheads="1"/>
          </p:cNvSpPr>
          <p:nvPr/>
        </p:nvSpPr>
        <p:spPr bwMode="auto">
          <a:xfrm>
            <a:off x="3811413" y="2835548"/>
            <a:ext cx="423863" cy="301625"/>
          </a:xfrm>
          <a:prstGeom prst="rightArrow">
            <a:avLst>
              <a:gd name="adj1" fmla="val 50000"/>
              <a:gd name="adj2" fmla="val 58553"/>
            </a:avLst>
          </a:prstGeom>
          <a:solidFill>
            <a:srgbClr val="FFFFFF"/>
          </a:solidFill>
          <a:ln w="9525">
            <a:noFill/>
            <a:miter lim="800000"/>
          </a:ln>
          <a:effectLst/>
        </p:spPr>
        <p:txBody>
          <a:bodyPr wrap="none" lIns="72574" tIns="36287" rIns="72574" bIns="36287"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6" name="AutoShape 13"/>
          <p:cNvSpPr>
            <a:spLocks noChangeArrowheads="1"/>
          </p:cNvSpPr>
          <p:nvPr/>
        </p:nvSpPr>
        <p:spPr bwMode="auto">
          <a:xfrm>
            <a:off x="3849513" y="3499123"/>
            <a:ext cx="4423695" cy="974725"/>
          </a:xfrm>
          <a:prstGeom prst="roundRect">
            <a:avLst>
              <a:gd name="adj" fmla="val 10889"/>
            </a:avLst>
          </a:prstGeom>
          <a:solidFill>
            <a:srgbClr val="0070C0"/>
          </a:solidFill>
          <a:ln w="9525">
            <a:noFill/>
            <a:round/>
          </a:ln>
          <a:effectLst/>
        </p:spPr>
        <p:txBody>
          <a:bodyPr wrap="none" lIns="72574" tIns="36287" rIns="72574" bIns="36287"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7" name="AutoShape 14"/>
          <p:cNvSpPr>
            <a:spLocks noChangeArrowheads="1"/>
          </p:cNvSpPr>
          <p:nvPr/>
        </p:nvSpPr>
        <p:spPr bwMode="auto">
          <a:xfrm>
            <a:off x="3811413" y="3864248"/>
            <a:ext cx="423863" cy="301625"/>
          </a:xfrm>
          <a:prstGeom prst="rightArrow">
            <a:avLst>
              <a:gd name="adj1" fmla="val 50000"/>
              <a:gd name="adj2" fmla="val 58553"/>
            </a:avLst>
          </a:prstGeom>
          <a:solidFill>
            <a:srgbClr val="FFFFFF"/>
          </a:solidFill>
          <a:ln w="9525">
            <a:noFill/>
            <a:miter lim="800000"/>
          </a:ln>
          <a:effectLst/>
        </p:spPr>
        <p:txBody>
          <a:bodyPr wrap="none" lIns="72574" tIns="36287" rIns="72574" bIns="36287"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grpSp>
        <p:nvGrpSpPr>
          <p:cNvPr id="18" name="Group 15"/>
          <p:cNvGrpSpPr/>
          <p:nvPr/>
        </p:nvGrpSpPr>
        <p:grpSpPr bwMode="auto">
          <a:xfrm>
            <a:off x="732559" y="1203598"/>
            <a:ext cx="2843061" cy="3505200"/>
            <a:chOff x="-1319" y="0"/>
            <a:chExt cx="5639" cy="6960"/>
          </a:xfrm>
          <a:solidFill>
            <a:srgbClr val="0070C0"/>
          </a:solidFill>
        </p:grpSpPr>
        <p:sp>
          <p:nvSpPr>
            <p:cNvPr id="19" name="AutoShape 3"/>
            <p:cNvSpPr>
              <a:spLocks noChangeArrowheads="1"/>
            </p:cNvSpPr>
            <p:nvPr/>
          </p:nvSpPr>
          <p:spPr bwMode="auto">
            <a:xfrm>
              <a:off x="-1249" y="0"/>
              <a:ext cx="5569" cy="6960"/>
            </a:xfrm>
            <a:prstGeom prst="rightArrow">
              <a:avLst>
                <a:gd name="adj1" fmla="val 62787"/>
                <a:gd name="adj2" fmla="val 41259"/>
              </a:avLst>
            </a:prstGeom>
            <a:grpFill/>
            <a:ln w="9525">
              <a:noFill/>
              <a:miter lim="800000"/>
            </a:ln>
            <a:effectLst/>
          </p:spPr>
          <p:txBody>
            <a:bodyPr wrap="none" lIns="71566" tIns="37295" rIns="71566" bIns="37295"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20" name="Text Box 18"/>
            <p:cNvSpPr txBox="1">
              <a:spLocks noChangeArrowheads="1"/>
            </p:cNvSpPr>
            <p:nvPr/>
          </p:nvSpPr>
          <p:spPr bwMode="auto">
            <a:xfrm>
              <a:off x="-1319" y="2528"/>
              <a:ext cx="5175" cy="1796"/>
            </a:xfrm>
            <a:prstGeom prst="rect">
              <a:avLst/>
            </a:prstGeom>
            <a:noFill/>
            <a:ln w="9525">
              <a:noFill/>
              <a:miter lim="800000"/>
            </a:ln>
            <a:effectLst/>
          </p:spPr>
          <p:txBody>
            <a:bodyPr wrap="square" lIns="72574" tIns="36287" rIns="72574" bIns="36287">
              <a:spAutoFit/>
            </a:bodyPr>
            <a:lstStyle/>
            <a:p>
              <a:pPr lvl="0" algn="ctr">
                <a:lnSpc>
                  <a:spcPct val="150000"/>
                </a:lnSpc>
                <a:defRPr/>
              </a:pPr>
              <a:r>
                <a:rPr lang="zh-CN" altLang="en-US" sz="1200" kern="0" dirty="0">
                  <a:solidFill>
                    <a:srgbClr val="FFFFFF"/>
                  </a:solidFill>
                  <a:latin typeface="微软雅黑" panose="020B0503020204020204" pitchFamily="34" charset="-122"/>
                  <a:ea typeface="微软雅黑" panose="020B0503020204020204" pitchFamily="34" charset="-122"/>
                </a:rPr>
                <a:t>这里输入您的文字这里输入您的</a:t>
              </a:r>
              <a:r>
                <a:rPr lang="zh-CN" altLang="en-US" sz="1200" kern="0" dirty="0" smtClean="0">
                  <a:solidFill>
                    <a:srgbClr val="FFFFFF"/>
                  </a:solidFill>
                  <a:latin typeface="微软雅黑" panose="020B0503020204020204" pitchFamily="34" charset="-122"/>
                  <a:ea typeface="微软雅黑" panose="020B0503020204020204" pitchFamily="34" charset="-122"/>
                </a:rPr>
                <a:t>文这里</a:t>
              </a:r>
              <a:r>
                <a:rPr lang="zh-CN" altLang="en-US" sz="1200" kern="0" dirty="0">
                  <a:solidFill>
                    <a:srgbClr val="FFFFFF"/>
                  </a:solidFill>
                  <a:latin typeface="微软雅黑" panose="020B0503020204020204" pitchFamily="34" charset="-122"/>
                  <a:ea typeface="微软雅黑" panose="020B0503020204020204" pitchFamily="34" charset="-122"/>
                </a:rPr>
                <a:t>输入您的文字这里输入您的</a:t>
              </a:r>
              <a:r>
                <a:rPr lang="zh-CN" altLang="en-US" sz="1200" kern="0" dirty="0" smtClean="0">
                  <a:solidFill>
                    <a:srgbClr val="FFFFFF"/>
                  </a:solidFill>
                  <a:latin typeface="微软雅黑" panose="020B0503020204020204" pitchFamily="34" charset="-122"/>
                  <a:ea typeface="微软雅黑" panose="020B0503020204020204" pitchFamily="34" charset="-122"/>
                </a:rPr>
                <a:t>文字里</a:t>
              </a:r>
              <a:r>
                <a:rPr lang="zh-CN" altLang="en-US" sz="1200" kern="0" dirty="0">
                  <a:solidFill>
                    <a:srgbClr val="FFFFFF"/>
                  </a:solidFill>
                  <a:latin typeface="微软雅黑" panose="020B0503020204020204" pitchFamily="34" charset="-122"/>
                  <a:ea typeface="微软雅黑" panose="020B0503020204020204" pitchFamily="34" charset="-122"/>
                </a:rPr>
                <a:t>输入您的文字</a:t>
              </a:r>
              <a:r>
                <a:rPr lang="zh-CN" altLang="en-US" sz="1200" kern="0" dirty="0" smtClean="0">
                  <a:solidFill>
                    <a:srgbClr val="FFFFFF"/>
                  </a:solidFill>
                  <a:latin typeface="微软雅黑" panose="020B0503020204020204" pitchFamily="34" charset="-122"/>
                  <a:ea typeface="微软雅黑" panose="020B0503020204020204" pitchFamily="34" charset="-122"/>
                </a:rPr>
                <a:t>这里</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sp>
        <p:nvSpPr>
          <p:cNvPr id="21" name="Text Box 19"/>
          <p:cNvSpPr txBox="1">
            <a:spLocks noChangeArrowheads="1"/>
          </p:cNvSpPr>
          <p:nvPr/>
        </p:nvSpPr>
        <p:spPr bwMode="auto">
          <a:xfrm>
            <a:off x="4257500" y="2523598"/>
            <a:ext cx="3698875" cy="871643"/>
          </a:xfrm>
          <a:prstGeom prst="rect">
            <a:avLst/>
          </a:prstGeom>
          <a:noFill/>
          <a:ln w="9525">
            <a:noFill/>
            <a:miter lim="800000"/>
          </a:ln>
          <a:effectLst/>
        </p:spPr>
        <p:txBody>
          <a:bodyPr wrap="square" lIns="72574" tIns="36287" rIns="72574" bIns="36287">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kumimoji="0" lang="zh-CN" altLang="en-US" sz="14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2" name="Text Box 20"/>
          <p:cNvSpPr txBox="1">
            <a:spLocks noChangeArrowheads="1"/>
          </p:cNvSpPr>
          <p:nvPr/>
        </p:nvSpPr>
        <p:spPr bwMode="auto">
          <a:xfrm>
            <a:off x="4257500" y="1440923"/>
            <a:ext cx="3698875" cy="871643"/>
          </a:xfrm>
          <a:prstGeom prst="rect">
            <a:avLst/>
          </a:prstGeom>
          <a:noFill/>
          <a:ln w="9525">
            <a:noFill/>
            <a:miter lim="800000"/>
          </a:ln>
          <a:effectLst/>
        </p:spPr>
        <p:txBody>
          <a:bodyPr wrap="square" lIns="72574" tIns="36287" rIns="72574" bIns="36287">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Text Box 21"/>
          <p:cNvSpPr txBox="1">
            <a:spLocks noChangeArrowheads="1"/>
          </p:cNvSpPr>
          <p:nvPr/>
        </p:nvSpPr>
        <p:spPr bwMode="auto">
          <a:xfrm>
            <a:off x="4257500" y="3549123"/>
            <a:ext cx="3698875" cy="871643"/>
          </a:xfrm>
          <a:prstGeom prst="rect">
            <a:avLst/>
          </a:prstGeom>
          <a:noFill/>
          <a:ln w="9525">
            <a:noFill/>
            <a:miter lim="800000"/>
          </a:ln>
          <a:effectLst/>
        </p:spPr>
        <p:txBody>
          <a:bodyPr wrap="square" lIns="72574" tIns="36287" rIns="72574" bIns="36287">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1"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000"/>
                                        <p:tgtEl>
                                          <p:spTgt spid="11"/>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childTnLst>
                          </p:cTn>
                        </p:par>
                        <p:par>
                          <p:cTn id="55" fill="hold">
                            <p:stCondLst>
                              <p:cond delay="5000"/>
                            </p:stCondLst>
                            <p:childTnLst>
                              <p:par>
                                <p:cTn id="56" presetID="53" presetClass="entr" presetSubtype="16"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Effect transition="in" filter="fade">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1" grpId="0" bldLvl="0" animBg="1" autoUpdateAnimBg="0"/>
      <p:bldP spid="12" grpId="0" bldLvl="0" animBg="1" autoUpdateAnimBg="0"/>
      <p:bldP spid="13" grpId="0" bldLvl="0" animBg="1" autoUpdateAnimBg="0"/>
      <p:bldP spid="14" grpId="0" bldLvl="0" animBg="1" autoUpdateAnimBg="0"/>
      <p:bldP spid="15" grpId="0" bldLvl="0" animBg="1" autoUpdateAnimBg="0"/>
      <p:bldP spid="16" grpId="0" bldLvl="0" animBg="1" autoUpdateAnimBg="0"/>
      <p:bldP spid="17" grpId="0" bldLvl="0" animBg="1" autoUpdateAnimBg="0"/>
      <p:bldP spid="21" grpId="0" bldLvl="0" autoUpdateAnimBg="0"/>
      <p:bldP spid="22" grpId="0" bldLvl="0" autoUpdateAnimBg="0"/>
      <p:bldP spid="23"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梯形 2"/>
          <p:cNvSpPr/>
          <p:nvPr/>
        </p:nvSpPr>
        <p:spPr>
          <a:xfrm>
            <a:off x="2674800" y="1859626"/>
            <a:ext cx="1170000" cy="216024"/>
          </a:xfrm>
          <a:prstGeom prst="trapezoid">
            <a:avLst>
              <a:gd name="adj" fmla="val 4043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09800" y="1990792"/>
            <a:ext cx="6934200" cy="1257117"/>
          </a:xfrm>
          <a:prstGeom prst="rect">
            <a:avLst/>
          </a:prstGeom>
          <a:solidFill>
            <a:schemeClr val="bg1">
              <a:lumMod val="95000"/>
            </a:schemeClr>
          </a:solidFill>
          <a:ln w="12700" cap="flat" cmpd="sng" algn="ctr">
            <a:noFill/>
            <a:prstDash val="solid"/>
            <a:miter lim="800000"/>
          </a:ln>
          <a:effectLst/>
        </p:spPr>
        <p:txBody>
          <a:bodyPr lIns="1116000" tIns="0" bIns="36000" anchor="ctr"/>
          <a:lstStyle/>
          <a:p>
            <a:pPr algn="just" eaLnBrk="1" fontAlgn="auto" hangingPunct="1">
              <a:spcBef>
                <a:spcPts val="0"/>
              </a:spcBef>
              <a:spcAft>
                <a:spcPts val="0"/>
              </a:spcAft>
              <a:defRPr/>
            </a:pPr>
            <a:endParaRPr lang="zh-CN" altLang="en-US" sz="3600" b="1" dirty="0">
              <a:solidFill>
                <a:schemeClr val="accent1">
                  <a:lumMod val="75000"/>
                </a:schemeClr>
              </a:solidFill>
              <a:latin typeface="华文中宋" panose="02010600040101010101" pitchFamily="2" charset="-122"/>
              <a:ea typeface="华文中宋" panose="02010600040101010101" pitchFamily="2" charset="-122"/>
              <a:cs typeface="+mj-cs"/>
            </a:endParaRPr>
          </a:p>
        </p:txBody>
      </p:sp>
      <p:sp>
        <p:nvSpPr>
          <p:cNvPr id="5" name="任意多边形 8"/>
          <p:cNvSpPr/>
          <p:nvPr/>
        </p:nvSpPr>
        <p:spPr bwMode="auto">
          <a:xfrm>
            <a:off x="2763665" y="1859626"/>
            <a:ext cx="993775" cy="1011237"/>
          </a:xfrm>
          <a:custGeom>
            <a:avLst/>
            <a:gdLst>
              <a:gd name="T0" fmla="*/ 0 w 993531"/>
              <a:gd name="T1" fmla="*/ 0 h 1011115"/>
              <a:gd name="T2" fmla="*/ 993775 w 993531"/>
              <a:gd name="T3" fmla="*/ 0 h 1011115"/>
              <a:gd name="T4" fmla="*/ 496888 w 993531"/>
              <a:gd name="T5" fmla="*/ 1011237 h 1011115"/>
              <a:gd name="T6" fmla="*/ 0 60000 65536"/>
              <a:gd name="T7" fmla="*/ 0 60000 65536"/>
              <a:gd name="T8" fmla="*/ 0 60000 65536"/>
              <a:gd name="T9" fmla="*/ 0 w 993531"/>
              <a:gd name="T10" fmla="*/ 0 h 1011115"/>
              <a:gd name="T11" fmla="*/ 993531 w 993531"/>
              <a:gd name="T12" fmla="*/ 1011115 h 1011115"/>
            </a:gdLst>
            <a:ahLst/>
            <a:cxnLst>
              <a:cxn ang="T6">
                <a:pos x="T0" y="T1"/>
              </a:cxn>
              <a:cxn ang="T7">
                <a:pos x="T2" y="T3"/>
              </a:cxn>
              <a:cxn ang="T8">
                <a:pos x="T4" y="T5"/>
              </a:cxn>
            </a:cxnLst>
            <a:rect l="T9" t="T10" r="T11" b="T12"/>
            <a:pathLst>
              <a:path w="993531" h="1011115">
                <a:moveTo>
                  <a:pt x="0" y="0"/>
                </a:moveTo>
                <a:lnTo>
                  <a:pt x="993531" y="0"/>
                </a:lnTo>
                <a:lnTo>
                  <a:pt x="496766" y="1011115"/>
                </a:lnTo>
                <a:lnTo>
                  <a:pt x="0" y="0"/>
                </a:lnTo>
                <a:close/>
              </a:path>
            </a:pathLst>
          </a:custGeom>
          <a:solidFill>
            <a:schemeClr val="tx1">
              <a:lumMod val="75000"/>
              <a:lumOff val="25000"/>
            </a:schemeClr>
          </a:solidFill>
          <a:ln w="12700" algn="ctr">
            <a:noFill/>
            <a:miter lim="800000"/>
          </a:ln>
        </p:spPr>
        <p:txBody>
          <a:bodyPr tIns="0" bIns="360000" anchor="ctr"/>
          <a:lstStyle/>
          <a:p>
            <a:pPr algn="ctr" eaLnBrk="1" hangingPunct="1">
              <a:spcBef>
                <a:spcPts val="2400"/>
              </a:spcBef>
              <a:buClr>
                <a:schemeClr val="accent1"/>
              </a:buClr>
              <a:buSzPct val="60000"/>
            </a:pPr>
            <a:r>
              <a:rPr lang="en-US" altLang="zh-CN" sz="2400" b="1" dirty="0" smtClean="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24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6" name="文本框 10"/>
          <p:cNvSpPr txBox="1">
            <a:spLocks noChangeArrowheads="1"/>
          </p:cNvSpPr>
          <p:nvPr/>
        </p:nvSpPr>
        <p:spPr bwMode="auto">
          <a:xfrm>
            <a:off x="3550667" y="3279402"/>
            <a:ext cx="5197797" cy="732508"/>
          </a:xfrm>
          <a:prstGeom prst="rect">
            <a:avLst/>
          </a:prstGeom>
          <a:noFill/>
          <a:ln w="9525">
            <a:noFill/>
            <a:miter lim="800000"/>
          </a:ln>
        </p:spPr>
        <p:txBody>
          <a:bodyPr wrap="square">
            <a:spAutoFit/>
          </a:bodyPr>
          <a:lstStyle/>
          <a:p>
            <a:pPr eaLnBrk="1" hangingPunct="1">
              <a:lnSpc>
                <a:spcPct val="130000"/>
              </a:lnSpc>
            </a:pPr>
            <a:r>
              <a:rPr lang="zh-CN" altLang="en-US" sz="1600" dirty="0" smtClean="0">
                <a:solidFill>
                  <a:schemeClr val="bg1"/>
                </a:solidFill>
                <a:latin typeface="微软雅黑" panose="020B0503020204020204" pitchFamily="34" charset="-122"/>
                <a:ea typeface="微软雅黑" panose="020B0503020204020204" pitchFamily="34" charset="-122"/>
              </a:rPr>
              <a:t>此处添加或多或少的文字对第一部分的整体内容进行简单的说明，也可以添加小标题。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923928" y="2293415"/>
            <a:ext cx="3877985" cy="646331"/>
          </a:xfrm>
          <a:prstGeom prst="rect">
            <a:avLst/>
          </a:prstGeom>
        </p:spPr>
        <p:txBody>
          <a:bodyPr wrap="none">
            <a:spAutoFit/>
          </a:bodyPr>
          <a:lstStyle/>
          <a:p>
            <a:r>
              <a:rPr lang="zh-CN" altLang="en-US" sz="3600" b="1" dirty="0" smtClean="0">
                <a:solidFill>
                  <a:schemeClr val="tx1">
                    <a:lumMod val="85000"/>
                    <a:lumOff val="15000"/>
                  </a:schemeClr>
                </a:solidFill>
                <a:latin typeface="微软雅黑" panose="020B0503020204020204" pitchFamily="34" charset="-122"/>
                <a:ea typeface="微软雅黑" panose="020B0503020204020204" pitchFamily="34" charset="-122"/>
              </a:rPr>
              <a:t>下阶段计划与安排</a:t>
            </a:r>
            <a:endParaRPr lang="zh-CN" altLang="en-US" sz="3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750"/>
                                        <p:tgtEl>
                                          <p:spTgt spid="3"/>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空心弧 9"/>
          <p:cNvSpPr/>
          <p:nvPr/>
        </p:nvSpPr>
        <p:spPr>
          <a:xfrm>
            <a:off x="755576" y="2122326"/>
            <a:ext cx="2598915" cy="2321632"/>
          </a:xfrm>
          <a:prstGeom prst="blockArc">
            <a:avLst>
              <a:gd name="adj1" fmla="val 13186668"/>
              <a:gd name="adj2" fmla="val 19259822"/>
              <a:gd name="adj3" fmla="val 20854"/>
            </a:avLst>
          </a:prstGeom>
          <a:solidFill>
            <a:srgbClr val="0070C0"/>
          </a:solidFill>
          <a:ln w="25400" cap="flat" cmpd="sng" algn="ctr">
            <a:noFill/>
            <a:prstDash val="solid"/>
          </a:ln>
          <a:effectLst/>
        </p:spPr>
        <p:txBody>
          <a:bodyPr lIns="0" tIns="0" rIns="0" bIns="170086" rtlCol="0" anchor="ctr"/>
          <a:lstStyle/>
          <a:p>
            <a:pPr algn="ctr">
              <a:defRPr/>
            </a:pPr>
            <a:r>
              <a:rPr lang="zh-CN" altLang="en-US" sz="2300" kern="0" dirty="0">
                <a:solidFill>
                  <a:sysClr val="window" lastClr="FFFFFF"/>
                </a:solidFill>
                <a:latin typeface="微软雅黑" panose="020B0503020204020204" pitchFamily="34" charset="-122"/>
                <a:ea typeface="微软雅黑" panose="020B0503020204020204" pitchFamily="34" charset="-122"/>
              </a:rPr>
              <a:t>标题</a:t>
            </a:r>
            <a:endParaRPr lang="en-US" sz="2300" kern="0" dirty="0">
              <a:solidFill>
                <a:sysClr val="window" lastClr="FFFFFF"/>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869009" y="3017064"/>
            <a:ext cx="404275" cy="606374"/>
            <a:chOff x="1982196" y="3089072"/>
            <a:chExt cx="404275" cy="606374"/>
          </a:xfrm>
        </p:grpSpPr>
        <p:sp>
          <p:nvSpPr>
            <p:cNvPr id="12" name="椭圆 2"/>
            <p:cNvSpPr/>
            <p:nvPr/>
          </p:nvSpPr>
          <p:spPr>
            <a:xfrm>
              <a:off x="1982196" y="3089072"/>
              <a:ext cx="404275" cy="202125"/>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lIns="86404" tIns="43202" rIns="86404" bIns="43202" rtlCol="0" anchor="ctr"/>
            <a:lstStyle/>
            <a:p>
              <a:pPr algn="ctr">
                <a:defRPr/>
              </a:pPr>
              <a:endParaRPr lang="en-US" kern="0">
                <a:solidFill>
                  <a:sysClr val="window" lastClr="FFFFFF"/>
                </a:solidFill>
                <a:latin typeface="Calibri" panose="020F0502020204030204"/>
              </a:endParaRPr>
            </a:p>
          </p:txBody>
        </p:sp>
        <p:cxnSp>
          <p:nvCxnSpPr>
            <p:cNvPr id="13" name="直接连接符 12"/>
            <p:cNvCxnSpPr/>
            <p:nvPr/>
          </p:nvCxnSpPr>
          <p:spPr>
            <a:xfrm>
              <a:off x="2184334" y="3291196"/>
              <a:ext cx="0" cy="404250"/>
            </a:xfrm>
            <a:prstGeom prst="line">
              <a:avLst/>
            </a:prstGeom>
            <a:noFill/>
            <a:ln w="25400" cap="flat" cmpd="sng" algn="ctr">
              <a:solidFill>
                <a:schemeClr val="bg1">
                  <a:lumMod val="65000"/>
                </a:schemeClr>
              </a:solidFill>
              <a:prstDash val="sysDash"/>
              <a:headEnd type="none" w="med" len="med"/>
              <a:tailEnd type="oval" w="med" len="med"/>
            </a:ln>
            <a:effectLst/>
          </p:spPr>
        </p:cxnSp>
      </p:grpSp>
      <p:sp>
        <p:nvSpPr>
          <p:cNvPr id="14" name="TextBox 13"/>
          <p:cNvSpPr txBox="1"/>
          <p:nvPr/>
        </p:nvSpPr>
        <p:spPr>
          <a:xfrm flipH="1">
            <a:off x="1775128" y="2786221"/>
            <a:ext cx="601648" cy="459496"/>
          </a:xfrm>
          <a:prstGeom prst="rect">
            <a:avLst/>
          </a:prstGeom>
          <a:noFill/>
        </p:spPr>
        <p:txBody>
          <a:bodyPr wrap="square" lIns="86404" tIns="43202" rIns="86404" bIns="43202"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000" dirty="0">
                <a:solidFill>
                  <a:srgbClr val="005A9E"/>
                </a:solidFill>
                <a:effectLst/>
              </a:rPr>
              <a:t>A</a:t>
            </a:r>
            <a:endParaRPr lang="zh-CN" altLang="en-US" sz="3000" dirty="0">
              <a:solidFill>
                <a:srgbClr val="005A9E"/>
              </a:solidFill>
              <a:effectLst/>
            </a:endParaRPr>
          </a:p>
        </p:txBody>
      </p:sp>
      <p:grpSp>
        <p:nvGrpSpPr>
          <p:cNvPr id="15" name="组合 14"/>
          <p:cNvGrpSpPr/>
          <p:nvPr/>
        </p:nvGrpSpPr>
        <p:grpSpPr>
          <a:xfrm>
            <a:off x="3466096" y="1740667"/>
            <a:ext cx="404275" cy="618322"/>
            <a:chOff x="3579283" y="1812675"/>
            <a:chExt cx="404275" cy="618322"/>
          </a:xfrm>
        </p:grpSpPr>
        <p:sp>
          <p:nvSpPr>
            <p:cNvPr id="16" name="椭圆 2"/>
            <p:cNvSpPr/>
            <p:nvPr/>
          </p:nvSpPr>
          <p:spPr>
            <a:xfrm flipV="1">
              <a:off x="3579283" y="2228872"/>
              <a:ext cx="404275" cy="202125"/>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lIns="86404" tIns="43202" rIns="86404" bIns="43202" rtlCol="0" anchor="ctr"/>
            <a:lstStyle/>
            <a:p>
              <a:pPr algn="ctr">
                <a:defRPr/>
              </a:pPr>
              <a:endParaRPr lang="en-US" kern="0">
                <a:solidFill>
                  <a:sysClr val="window" lastClr="FFFFFF"/>
                </a:solidFill>
                <a:latin typeface="Calibri" panose="020F0502020204030204"/>
              </a:endParaRPr>
            </a:p>
          </p:txBody>
        </p:sp>
        <p:cxnSp>
          <p:nvCxnSpPr>
            <p:cNvPr id="17" name="直接连接符 16"/>
            <p:cNvCxnSpPr/>
            <p:nvPr/>
          </p:nvCxnSpPr>
          <p:spPr>
            <a:xfrm flipV="1">
              <a:off x="3781422" y="1812675"/>
              <a:ext cx="0" cy="404250"/>
            </a:xfrm>
            <a:prstGeom prst="line">
              <a:avLst/>
            </a:prstGeom>
            <a:noFill/>
            <a:ln w="25400" cap="flat" cmpd="sng" algn="ctr">
              <a:solidFill>
                <a:schemeClr val="bg1">
                  <a:lumMod val="65000"/>
                </a:schemeClr>
              </a:solidFill>
              <a:prstDash val="sysDash"/>
              <a:headEnd type="none" w="med" len="med"/>
              <a:tailEnd type="oval" w="med" len="med"/>
            </a:ln>
            <a:effectLst/>
          </p:spPr>
        </p:cxnSp>
      </p:grpSp>
      <p:sp>
        <p:nvSpPr>
          <p:cNvPr id="18" name="TextBox 17"/>
          <p:cNvSpPr txBox="1"/>
          <p:nvPr/>
        </p:nvSpPr>
        <p:spPr>
          <a:xfrm flipH="1">
            <a:off x="3381617" y="2187893"/>
            <a:ext cx="601648" cy="459496"/>
          </a:xfrm>
          <a:prstGeom prst="rect">
            <a:avLst/>
          </a:prstGeom>
          <a:noFill/>
        </p:spPr>
        <p:txBody>
          <a:bodyPr wrap="square" lIns="86404" tIns="43202" rIns="86404" bIns="43202"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000" dirty="0">
                <a:solidFill>
                  <a:srgbClr val="005A9E"/>
                </a:solidFill>
                <a:effectLst/>
              </a:rPr>
              <a:t>B</a:t>
            </a:r>
            <a:endParaRPr lang="zh-CN" altLang="en-US" sz="3000" dirty="0">
              <a:solidFill>
                <a:srgbClr val="005A9E"/>
              </a:solidFill>
              <a:effectLst/>
            </a:endParaRPr>
          </a:p>
        </p:txBody>
      </p:sp>
      <p:grpSp>
        <p:nvGrpSpPr>
          <p:cNvPr id="19" name="组合 18"/>
          <p:cNvGrpSpPr/>
          <p:nvPr/>
        </p:nvGrpSpPr>
        <p:grpSpPr>
          <a:xfrm>
            <a:off x="5061781" y="3017064"/>
            <a:ext cx="404275" cy="606374"/>
            <a:chOff x="5174968" y="3089072"/>
            <a:chExt cx="404275" cy="606374"/>
          </a:xfrm>
        </p:grpSpPr>
        <p:sp>
          <p:nvSpPr>
            <p:cNvPr id="20" name="椭圆 2"/>
            <p:cNvSpPr/>
            <p:nvPr/>
          </p:nvSpPr>
          <p:spPr>
            <a:xfrm>
              <a:off x="5174968" y="3089072"/>
              <a:ext cx="404275" cy="202125"/>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lIns="86404" tIns="43202" rIns="86404" bIns="43202" rtlCol="0" anchor="ctr"/>
            <a:lstStyle/>
            <a:p>
              <a:pPr algn="ctr">
                <a:defRPr/>
              </a:pPr>
              <a:endParaRPr lang="en-US" kern="0">
                <a:solidFill>
                  <a:sysClr val="window" lastClr="FFFFFF"/>
                </a:solidFill>
                <a:latin typeface="Calibri" panose="020F0502020204030204"/>
              </a:endParaRPr>
            </a:p>
          </p:txBody>
        </p:sp>
        <p:cxnSp>
          <p:nvCxnSpPr>
            <p:cNvPr id="21" name="直接连接符 20"/>
            <p:cNvCxnSpPr/>
            <p:nvPr/>
          </p:nvCxnSpPr>
          <p:spPr>
            <a:xfrm>
              <a:off x="5377105" y="3291196"/>
              <a:ext cx="0" cy="404250"/>
            </a:xfrm>
            <a:prstGeom prst="line">
              <a:avLst/>
            </a:prstGeom>
            <a:noFill/>
            <a:ln w="25400" cap="flat" cmpd="sng" algn="ctr">
              <a:solidFill>
                <a:schemeClr val="bg1">
                  <a:lumMod val="65000"/>
                </a:schemeClr>
              </a:solidFill>
              <a:prstDash val="sysDash"/>
              <a:headEnd type="none" w="med" len="med"/>
              <a:tailEnd type="oval" w="med" len="med"/>
            </a:ln>
            <a:effectLst/>
          </p:spPr>
        </p:cxnSp>
      </p:grpSp>
      <p:sp>
        <p:nvSpPr>
          <p:cNvPr id="22" name="TextBox 28"/>
          <p:cNvSpPr txBox="1"/>
          <p:nvPr/>
        </p:nvSpPr>
        <p:spPr>
          <a:xfrm flipH="1">
            <a:off x="4967898" y="2786221"/>
            <a:ext cx="601648" cy="459496"/>
          </a:xfrm>
          <a:prstGeom prst="rect">
            <a:avLst/>
          </a:prstGeom>
          <a:noFill/>
          <a:ln>
            <a:noFill/>
          </a:ln>
        </p:spPr>
        <p:txBody>
          <a:bodyPr wrap="square" lIns="86404" tIns="43202" rIns="86404" bIns="43202"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000" dirty="0">
                <a:solidFill>
                  <a:srgbClr val="005A9E"/>
                </a:solidFill>
                <a:effectLst/>
              </a:rPr>
              <a:t>C</a:t>
            </a:r>
            <a:endParaRPr lang="zh-CN" altLang="en-US" sz="3000" dirty="0">
              <a:solidFill>
                <a:srgbClr val="005A9E"/>
              </a:solidFill>
              <a:effectLst/>
            </a:endParaRPr>
          </a:p>
        </p:txBody>
      </p:sp>
      <p:grpSp>
        <p:nvGrpSpPr>
          <p:cNvPr id="23" name="组合 22"/>
          <p:cNvGrpSpPr/>
          <p:nvPr/>
        </p:nvGrpSpPr>
        <p:grpSpPr>
          <a:xfrm>
            <a:off x="6658867" y="1740670"/>
            <a:ext cx="404275" cy="618319"/>
            <a:chOff x="6772054" y="1812678"/>
            <a:chExt cx="404275" cy="618319"/>
          </a:xfrm>
        </p:grpSpPr>
        <p:sp>
          <p:nvSpPr>
            <p:cNvPr id="24" name="椭圆 2"/>
            <p:cNvSpPr/>
            <p:nvPr/>
          </p:nvSpPr>
          <p:spPr>
            <a:xfrm flipV="1">
              <a:off x="6772054" y="2228872"/>
              <a:ext cx="404275" cy="202125"/>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lIns="86404" tIns="43202" rIns="86404" bIns="43202" rtlCol="0" anchor="ctr"/>
            <a:lstStyle/>
            <a:p>
              <a:pPr algn="ctr">
                <a:defRPr/>
              </a:pPr>
              <a:endParaRPr lang="en-US" kern="0">
                <a:solidFill>
                  <a:sysClr val="window" lastClr="FFFFFF"/>
                </a:solidFill>
                <a:latin typeface="Calibri" panose="020F0502020204030204"/>
              </a:endParaRPr>
            </a:p>
          </p:txBody>
        </p:sp>
        <p:cxnSp>
          <p:nvCxnSpPr>
            <p:cNvPr id="25" name="直接连接符 24"/>
            <p:cNvCxnSpPr/>
            <p:nvPr/>
          </p:nvCxnSpPr>
          <p:spPr>
            <a:xfrm flipV="1">
              <a:off x="6974194" y="1812678"/>
              <a:ext cx="1" cy="404251"/>
            </a:xfrm>
            <a:prstGeom prst="line">
              <a:avLst/>
            </a:prstGeom>
            <a:noFill/>
            <a:ln w="25400" cap="flat" cmpd="sng" algn="ctr">
              <a:solidFill>
                <a:schemeClr val="bg1">
                  <a:lumMod val="65000"/>
                </a:schemeClr>
              </a:solidFill>
              <a:prstDash val="sysDash"/>
              <a:headEnd type="none" w="med" len="med"/>
              <a:tailEnd type="oval" w="med" len="med"/>
            </a:ln>
            <a:effectLst/>
          </p:spPr>
        </p:cxnSp>
      </p:grpSp>
      <p:sp>
        <p:nvSpPr>
          <p:cNvPr id="26" name="TextBox 32"/>
          <p:cNvSpPr txBox="1"/>
          <p:nvPr/>
        </p:nvSpPr>
        <p:spPr>
          <a:xfrm flipH="1">
            <a:off x="6561224" y="2187893"/>
            <a:ext cx="601648" cy="459496"/>
          </a:xfrm>
          <a:prstGeom prst="rect">
            <a:avLst/>
          </a:prstGeom>
          <a:noFill/>
        </p:spPr>
        <p:txBody>
          <a:bodyPr wrap="square" lIns="86404" tIns="43202" rIns="86404" bIns="43202"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000" dirty="0">
                <a:solidFill>
                  <a:srgbClr val="005A9E"/>
                </a:solidFill>
                <a:effectLst/>
              </a:rPr>
              <a:t>D</a:t>
            </a:r>
            <a:endParaRPr lang="zh-CN" altLang="en-US" sz="3000" dirty="0">
              <a:solidFill>
                <a:srgbClr val="005A9E"/>
              </a:solidFill>
              <a:effectLst/>
            </a:endParaRPr>
          </a:p>
        </p:txBody>
      </p:sp>
      <p:sp>
        <p:nvSpPr>
          <p:cNvPr id="27" name="TextBox 33"/>
          <p:cNvSpPr txBox="1"/>
          <p:nvPr/>
        </p:nvSpPr>
        <p:spPr>
          <a:xfrm>
            <a:off x="947662" y="3668911"/>
            <a:ext cx="2252394" cy="647401"/>
          </a:xfrm>
          <a:prstGeom prst="rect">
            <a:avLst/>
          </a:prstGeom>
          <a:noFill/>
        </p:spPr>
        <p:txBody>
          <a:bodyPr wrap="square" lIns="86404" tIns="43202" rIns="86404" bIns="43202" rtlCol="0">
            <a:spAutoFit/>
          </a:bodyPr>
          <a:lstStyle/>
          <a:p>
            <a:pPr lvl="0"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34"/>
          <p:cNvSpPr txBox="1"/>
          <p:nvPr/>
        </p:nvSpPr>
        <p:spPr>
          <a:xfrm>
            <a:off x="2551592" y="1048091"/>
            <a:ext cx="2252394" cy="647401"/>
          </a:xfrm>
          <a:prstGeom prst="rect">
            <a:avLst/>
          </a:prstGeom>
          <a:noFill/>
        </p:spPr>
        <p:txBody>
          <a:bodyPr wrap="square" lIns="86404" tIns="43202" rIns="86404" bIns="43202" rtlCol="0">
            <a:spAutoFit/>
          </a:bodyPr>
          <a:lstStyle/>
          <a:p>
            <a:pPr lvl="0"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TextBox 35"/>
          <p:cNvSpPr txBox="1"/>
          <p:nvPr/>
        </p:nvSpPr>
        <p:spPr>
          <a:xfrm>
            <a:off x="4137532" y="3668911"/>
            <a:ext cx="2252394" cy="647401"/>
          </a:xfrm>
          <a:prstGeom prst="rect">
            <a:avLst/>
          </a:prstGeom>
          <a:noFill/>
        </p:spPr>
        <p:txBody>
          <a:bodyPr wrap="square" lIns="86404" tIns="43202" rIns="86404" bIns="43202" rtlCol="0">
            <a:spAutoFit/>
          </a:bodyPr>
          <a:lstStyle/>
          <a:p>
            <a:pPr lvl="0"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36"/>
          <p:cNvSpPr txBox="1"/>
          <p:nvPr/>
        </p:nvSpPr>
        <p:spPr>
          <a:xfrm>
            <a:off x="5734811" y="1048091"/>
            <a:ext cx="2252394" cy="647401"/>
          </a:xfrm>
          <a:prstGeom prst="rect">
            <a:avLst/>
          </a:prstGeom>
          <a:noFill/>
        </p:spPr>
        <p:txBody>
          <a:bodyPr wrap="square" lIns="86404" tIns="43202" rIns="86404" bIns="43202" rtlCol="0">
            <a:spAutoFit/>
          </a:bodyPr>
          <a:lstStyle/>
          <a:p>
            <a:pPr lvl="0"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椭圆 3"/>
          <p:cNvSpPr/>
          <p:nvPr/>
        </p:nvSpPr>
        <p:spPr>
          <a:xfrm>
            <a:off x="2676949" y="2536884"/>
            <a:ext cx="1952099" cy="71980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0070C0"/>
          </a:solidFill>
          <a:ln w="25400" cap="flat" cmpd="sng" algn="ctr">
            <a:noFill/>
            <a:prstDash val="solid"/>
          </a:ln>
          <a:effectLst/>
        </p:spPr>
        <p:txBody>
          <a:bodyPr lIns="0" tIns="170086" rIns="0" bIns="0" rtlCol="0" anchor="ctr"/>
          <a:lstStyle/>
          <a:p>
            <a:pPr algn="ctr"/>
            <a:r>
              <a:rPr lang="zh-CN" altLang="en-US" sz="2300" kern="0" dirty="0">
                <a:solidFill>
                  <a:sysClr val="window" lastClr="FFFFFF"/>
                </a:solidFill>
                <a:latin typeface="微软雅黑" panose="020B0503020204020204" pitchFamily="34" charset="-122"/>
                <a:ea typeface="微软雅黑" panose="020B0503020204020204" pitchFamily="34" charset="-122"/>
              </a:rPr>
              <a:t>标题</a:t>
            </a:r>
            <a:endParaRPr lang="zh-CN" altLang="en-US" sz="2300"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空心弧 31"/>
          <p:cNvSpPr/>
          <p:nvPr/>
        </p:nvSpPr>
        <p:spPr>
          <a:xfrm>
            <a:off x="3954855" y="2122326"/>
            <a:ext cx="2598915" cy="2321632"/>
          </a:xfrm>
          <a:prstGeom prst="blockArc">
            <a:avLst>
              <a:gd name="adj1" fmla="val 13186668"/>
              <a:gd name="adj2" fmla="val 19259822"/>
              <a:gd name="adj3" fmla="val 20854"/>
            </a:avLst>
          </a:prstGeom>
          <a:solidFill>
            <a:srgbClr val="0070C0"/>
          </a:solidFill>
          <a:ln w="25400" cap="flat" cmpd="sng" algn="ctr">
            <a:noFill/>
            <a:prstDash val="solid"/>
          </a:ln>
          <a:effectLst/>
        </p:spPr>
        <p:txBody>
          <a:bodyPr lIns="0" tIns="0" rIns="0" bIns="170086" rtlCol="0" anchor="ctr"/>
          <a:lstStyle/>
          <a:p>
            <a:pPr algn="ctr">
              <a:defRPr/>
            </a:pPr>
            <a:r>
              <a:rPr lang="zh-CN" altLang="en-US" sz="2300" kern="0" dirty="0">
                <a:solidFill>
                  <a:sysClr val="window" lastClr="FFFFFF"/>
                </a:solidFill>
                <a:latin typeface="微软雅黑" panose="020B0503020204020204" pitchFamily="34" charset="-122"/>
                <a:ea typeface="微软雅黑" panose="020B0503020204020204" pitchFamily="34" charset="-122"/>
              </a:rPr>
              <a:t>标题</a:t>
            </a:r>
            <a:endParaRPr lang="en-US" sz="2300" kern="0" dirty="0">
              <a:solidFill>
                <a:sysClr val="window" lastClr="FFFFFF"/>
              </a:solidFill>
              <a:latin typeface="微软雅黑" panose="020B0503020204020204" pitchFamily="34" charset="-122"/>
              <a:ea typeface="微软雅黑" panose="020B0503020204020204" pitchFamily="34" charset="-122"/>
            </a:endParaRPr>
          </a:p>
        </p:txBody>
      </p:sp>
      <p:sp>
        <p:nvSpPr>
          <p:cNvPr id="33" name="椭圆 3"/>
          <p:cNvSpPr/>
          <p:nvPr/>
        </p:nvSpPr>
        <p:spPr>
          <a:xfrm>
            <a:off x="5884957" y="2545610"/>
            <a:ext cx="1952099" cy="71980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0070C0"/>
          </a:solidFill>
          <a:ln w="25400" cap="flat" cmpd="sng" algn="ctr">
            <a:noFill/>
            <a:prstDash val="solid"/>
          </a:ln>
          <a:effectLst/>
        </p:spPr>
        <p:txBody>
          <a:bodyPr lIns="0" tIns="170086" rIns="0" bIns="0" rtlCol="0" anchor="ctr"/>
          <a:lstStyle/>
          <a:p>
            <a:pPr algn="ctr"/>
            <a:r>
              <a:rPr lang="zh-CN" altLang="en-US" sz="2300" kern="0" dirty="0">
                <a:solidFill>
                  <a:sysClr val="window" lastClr="FFFFFF"/>
                </a:solidFill>
                <a:latin typeface="微软雅黑" panose="020B0503020204020204" pitchFamily="34" charset="-122"/>
                <a:ea typeface="微软雅黑" panose="020B0503020204020204" pitchFamily="34" charset="-122"/>
              </a:rPr>
              <a:t>标题</a:t>
            </a:r>
            <a:endParaRPr lang="zh-CN" altLang="en-US" sz="2300" kern="0" dirty="0">
              <a:solidFill>
                <a:sysClr val="window" lastClr="FFFFFF"/>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300"/>
                                        <p:tgtEl>
                                          <p:spTgt spid="10"/>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300"/>
                                        <p:tgtEl>
                                          <p:spTgt spid="31"/>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300"/>
                                        <p:tgtEl>
                                          <p:spTgt spid="32"/>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300"/>
                                        <p:tgtEl>
                                          <p:spTgt spid="33"/>
                                        </p:tgtEl>
                                      </p:cBhvr>
                                    </p:animEffect>
                                  </p:childTnLst>
                                </p:cTn>
                              </p:par>
                            </p:childTnLst>
                          </p:cTn>
                        </p:par>
                        <p:par>
                          <p:cTn id="31" fill="hold">
                            <p:stCondLst>
                              <p:cond delay="3000"/>
                            </p:stCondLst>
                            <p:childTnLst>
                              <p:par>
                                <p:cTn id="32" presetID="47"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anim calcmode="lin" valueType="num">
                                      <p:cBhvr>
                                        <p:cTn id="35" dur="500" fill="hold"/>
                                        <p:tgtEl>
                                          <p:spTgt spid="14"/>
                                        </p:tgtEl>
                                        <p:attrNameLst>
                                          <p:attrName>ppt_x</p:attrName>
                                        </p:attrNameLst>
                                      </p:cBhvr>
                                      <p:tavLst>
                                        <p:tav tm="0">
                                          <p:val>
                                            <p:strVal val="#ppt_x"/>
                                          </p:val>
                                        </p:tav>
                                        <p:tav tm="100000">
                                          <p:val>
                                            <p:strVal val="#ppt_x"/>
                                          </p:val>
                                        </p:tav>
                                      </p:tavLst>
                                    </p:anim>
                                    <p:anim calcmode="lin" valueType="num">
                                      <p:cBhvr>
                                        <p:cTn id="36" dur="5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anim calcmode="lin" valueType="num">
                                      <p:cBhvr>
                                        <p:cTn id="49" dur="500" fill="hold"/>
                                        <p:tgtEl>
                                          <p:spTgt spid="18"/>
                                        </p:tgtEl>
                                        <p:attrNameLst>
                                          <p:attrName>ppt_x</p:attrName>
                                        </p:attrNameLst>
                                      </p:cBhvr>
                                      <p:tavLst>
                                        <p:tav tm="0">
                                          <p:val>
                                            <p:strVal val="#ppt_x"/>
                                          </p:val>
                                        </p:tav>
                                        <p:tav tm="100000">
                                          <p:val>
                                            <p:strVal val="#ppt_x"/>
                                          </p:val>
                                        </p:tav>
                                      </p:tavLst>
                                    </p:anim>
                                    <p:anim calcmode="lin" valueType="num">
                                      <p:cBhvr>
                                        <p:cTn id="50" dur="500" fill="hold"/>
                                        <p:tgtEl>
                                          <p:spTgt spid="18"/>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22" presetClass="entr" presetSubtype="4"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childTnLst>
                          </p:cTn>
                        </p:par>
                        <p:par>
                          <p:cTn id="55" fill="hold">
                            <p:stCondLst>
                              <p:cond delay="5500"/>
                            </p:stCondLst>
                            <p:childTnLst>
                              <p:par>
                                <p:cTn id="56" presetID="22" presetClass="entr" presetSubtype="4"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down)">
                                      <p:cBhvr>
                                        <p:cTn id="58" dur="500"/>
                                        <p:tgtEl>
                                          <p:spTgt spid="28"/>
                                        </p:tgtEl>
                                      </p:cBhvr>
                                    </p:animEffect>
                                  </p:childTnLst>
                                </p:cTn>
                              </p:par>
                            </p:childTnLst>
                          </p:cTn>
                        </p:par>
                        <p:par>
                          <p:cTn id="59" fill="hold">
                            <p:stCondLst>
                              <p:cond delay="6000"/>
                            </p:stCondLst>
                            <p:childTnLst>
                              <p:par>
                                <p:cTn id="60" presetID="47"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anim calcmode="lin" valueType="num">
                                      <p:cBhvr>
                                        <p:cTn id="63" dur="500" fill="hold"/>
                                        <p:tgtEl>
                                          <p:spTgt spid="22"/>
                                        </p:tgtEl>
                                        <p:attrNameLst>
                                          <p:attrName>ppt_x</p:attrName>
                                        </p:attrNameLst>
                                      </p:cBhvr>
                                      <p:tavLst>
                                        <p:tav tm="0">
                                          <p:val>
                                            <p:strVal val="#ppt_x"/>
                                          </p:val>
                                        </p:tav>
                                        <p:tav tm="100000">
                                          <p:val>
                                            <p:strVal val="#ppt_x"/>
                                          </p:val>
                                        </p:tav>
                                      </p:tavLst>
                                    </p:anim>
                                    <p:anim calcmode="lin" valueType="num">
                                      <p:cBhvr>
                                        <p:cTn id="64" dur="500" fill="hold"/>
                                        <p:tgtEl>
                                          <p:spTgt spid="22"/>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up)">
                                      <p:cBhvr>
                                        <p:cTn id="68" dur="500"/>
                                        <p:tgtEl>
                                          <p:spTgt spid="19"/>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up)">
                                      <p:cBhvr>
                                        <p:cTn id="72" dur="500"/>
                                        <p:tgtEl>
                                          <p:spTgt spid="29"/>
                                        </p:tgtEl>
                                      </p:cBhvr>
                                    </p:animEffect>
                                  </p:childTnLst>
                                </p:cTn>
                              </p:par>
                            </p:childTnLst>
                          </p:cTn>
                        </p:par>
                        <p:par>
                          <p:cTn id="73" fill="hold">
                            <p:stCondLst>
                              <p:cond delay="7500"/>
                            </p:stCondLst>
                            <p:childTnLst>
                              <p:par>
                                <p:cTn id="74" presetID="42"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anim calcmode="lin" valueType="num">
                                      <p:cBhvr>
                                        <p:cTn id="77" dur="500" fill="hold"/>
                                        <p:tgtEl>
                                          <p:spTgt spid="26"/>
                                        </p:tgtEl>
                                        <p:attrNameLst>
                                          <p:attrName>ppt_x</p:attrName>
                                        </p:attrNameLst>
                                      </p:cBhvr>
                                      <p:tavLst>
                                        <p:tav tm="0">
                                          <p:val>
                                            <p:strVal val="#ppt_x"/>
                                          </p:val>
                                        </p:tav>
                                        <p:tav tm="100000">
                                          <p:val>
                                            <p:strVal val="#ppt_x"/>
                                          </p:val>
                                        </p:tav>
                                      </p:tavLst>
                                    </p:anim>
                                    <p:anim calcmode="lin" valueType="num">
                                      <p:cBhvr>
                                        <p:cTn id="78" dur="500" fill="hold"/>
                                        <p:tgtEl>
                                          <p:spTgt spid="26"/>
                                        </p:tgtEl>
                                        <p:attrNameLst>
                                          <p:attrName>ppt_y</p:attrName>
                                        </p:attrNameLst>
                                      </p:cBhvr>
                                      <p:tavLst>
                                        <p:tav tm="0">
                                          <p:val>
                                            <p:strVal val="#ppt_y+.1"/>
                                          </p:val>
                                        </p:tav>
                                        <p:tav tm="100000">
                                          <p:val>
                                            <p:strVal val="#ppt_y"/>
                                          </p:val>
                                        </p:tav>
                                      </p:tavLst>
                                    </p:anim>
                                  </p:childTnLst>
                                </p:cTn>
                              </p:par>
                            </p:childTnLst>
                          </p:cTn>
                        </p:par>
                        <p:par>
                          <p:cTn id="79" fill="hold">
                            <p:stCondLst>
                              <p:cond delay="8000"/>
                            </p:stCondLst>
                            <p:childTnLst>
                              <p:par>
                                <p:cTn id="80" presetID="22" presetClass="entr" presetSubtype="4"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500"/>
                                        <p:tgtEl>
                                          <p:spTgt spid="23"/>
                                        </p:tgtEl>
                                      </p:cBhvr>
                                    </p:animEffect>
                                  </p:childTnLst>
                                </p:cTn>
                              </p:par>
                            </p:childTnLst>
                          </p:cTn>
                        </p:par>
                        <p:par>
                          <p:cTn id="83" fill="hold">
                            <p:stCondLst>
                              <p:cond delay="8500"/>
                            </p:stCondLst>
                            <p:childTnLst>
                              <p:par>
                                <p:cTn id="84" presetID="22" presetClass="entr" presetSubtype="4"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wipe(down)">
                                      <p:cBhvr>
                                        <p:cTn id="8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4" grpId="0"/>
      <p:bldP spid="18" grpId="0"/>
      <p:bldP spid="22" grpId="0"/>
      <p:bldP spid="26" grpId="0"/>
      <p:bldP spid="27" grpId="0"/>
      <p:bldP spid="28" grpId="0"/>
      <p:bldP spid="29" grpId="0"/>
      <p:bldP spid="30" grpId="0"/>
      <p:bldP spid="31" grpId="0" animBg="1"/>
      <p:bldP spid="32" grpId="0" animBg="1"/>
      <p:bldP spid="3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AutoShape 11">
            <a:hlinkClick r:id="rId1"/>
          </p:cNvPr>
          <p:cNvSpPr>
            <a:spLocks noChangeArrowheads="1"/>
          </p:cNvSpPr>
          <p:nvPr/>
        </p:nvSpPr>
        <p:spPr bwMode="auto">
          <a:xfrm>
            <a:off x="4216400" y="2463402"/>
            <a:ext cx="962025" cy="592138"/>
          </a:xfrm>
          <a:prstGeom prst="rightArrow">
            <a:avLst>
              <a:gd name="adj1" fmla="val 50000"/>
              <a:gd name="adj2" fmla="val 40617"/>
            </a:avLst>
          </a:prstGeom>
          <a:solidFill>
            <a:srgbClr val="0070C0"/>
          </a:solidFill>
          <a:ln>
            <a:noFill/>
          </a:ln>
          <a:effectLst>
            <a:outerShdw dist="35921" dir="2700000" algn="ctr" rotWithShape="0">
              <a:srgbClr val="5F5F5F">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11" name="AutoShape 12">
            <a:hlinkClick r:id="rId1"/>
          </p:cNvPr>
          <p:cNvSpPr>
            <a:spLocks noChangeArrowheads="1"/>
          </p:cNvSpPr>
          <p:nvPr/>
        </p:nvSpPr>
        <p:spPr bwMode="auto">
          <a:xfrm flipH="1">
            <a:off x="4216400" y="3498452"/>
            <a:ext cx="962025" cy="592138"/>
          </a:xfrm>
          <a:prstGeom prst="rightArrow">
            <a:avLst>
              <a:gd name="adj1" fmla="val 50000"/>
              <a:gd name="adj2" fmla="val 40617"/>
            </a:avLst>
          </a:prstGeom>
          <a:solidFill>
            <a:srgbClr val="0070C0"/>
          </a:solidFill>
          <a:ln>
            <a:noFill/>
          </a:ln>
          <a:effectLst>
            <a:outerShdw dist="35921" dir="2700000" algn="ctr" rotWithShape="0">
              <a:schemeClr val="bg2"/>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12" name="Rectangle 6">
            <a:hlinkClick r:id="rId1"/>
          </p:cNvPr>
          <p:cNvSpPr>
            <a:spLocks noChangeArrowheads="1"/>
          </p:cNvSpPr>
          <p:nvPr/>
        </p:nvSpPr>
        <p:spPr bwMode="auto">
          <a:xfrm>
            <a:off x="812800" y="1239266"/>
            <a:ext cx="3179763" cy="519113"/>
          </a:xfrm>
          <a:prstGeom prst="rect">
            <a:avLst/>
          </a:prstGeom>
          <a:solidFill>
            <a:srgbClr val="0070C0"/>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2000" b="1" dirty="0">
                <a:solidFill>
                  <a:prstClr val="white"/>
                </a:solidFill>
                <a:latin typeface="微软雅黑" panose="020B0503020204020204" pitchFamily="34" charset="-122"/>
                <a:ea typeface="微软雅黑" panose="020B0503020204020204" pitchFamily="34" charset="-122"/>
              </a:rPr>
              <a:t>输入文本</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sp>
        <p:nvSpPr>
          <p:cNvPr id="13" name="Rectangle 7">
            <a:hlinkClick r:id="rId1"/>
          </p:cNvPr>
          <p:cNvSpPr>
            <a:spLocks noChangeArrowheads="1"/>
          </p:cNvSpPr>
          <p:nvPr/>
        </p:nvSpPr>
        <p:spPr bwMode="auto">
          <a:xfrm>
            <a:off x="812800" y="1758380"/>
            <a:ext cx="3179763" cy="2829594"/>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14" name="Rectangle 5">
            <a:hlinkClick r:id="rId1"/>
          </p:cNvPr>
          <p:cNvSpPr>
            <a:spLocks noChangeArrowheads="1"/>
          </p:cNvSpPr>
          <p:nvPr/>
        </p:nvSpPr>
        <p:spPr bwMode="gray">
          <a:xfrm>
            <a:off x="899592" y="1959346"/>
            <a:ext cx="3041650" cy="237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08000" rIns="144000" bIns="72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文字</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smtClean="0">
                <a:solidFill>
                  <a:prstClr val="black">
                    <a:lumMod val="75000"/>
                    <a:lumOff val="25000"/>
                  </a:prstClr>
                </a:solidFill>
                <a:latin typeface="微软雅黑" panose="020B0503020204020204" pitchFamily="34" charset="-122"/>
                <a:ea typeface="微软雅黑" panose="020B0503020204020204" pitchFamily="34" charset="-122"/>
              </a:rPr>
              <a:t>200</a:t>
            </a:r>
            <a:endParaRPr lang="en-US" altLang="zh-CN" sz="1400" noProof="1">
              <a:solidFill>
                <a:srgbClr val="333333"/>
              </a:solidFill>
              <a:cs typeface="Arial" panose="020B0604020202020204" pitchFamily="34" charset="0"/>
            </a:endParaRPr>
          </a:p>
        </p:txBody>
      </p:sp>
      <p:sp>
        <p:nvSpPr>
          <p:cNvPr id="15" name="Rectangle 8">
            <a:hlinkClick r:id="rId1"/>
          </p:cNvPr>
          <p:cNvSpPr>
            <a:spLocks noChangeArrowheads="1"/>
          </p:cNvSpPr>
          <p:nvPr/>
        </p:nvSpPr>
        <p:spPr bwMode="auto">
          <a:xfrm>
            <a:off x="5326063" y="1239266"/>
            <a:ext cx="3179762" cy="519113"/>
          </a:xfrm>
          <a:prstGeom prst="rect">
            <a:avLst/>
          </a:prstGeom>
          <a:solidFill>
            <a:srgbClr val="0070C0"/>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lnSpc>
                <a:spcPct val="120000"/>
              </a:lnSpc>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输入文本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Rectangle 9">
            <a:hlinkClick r:id="rId1"/>
          </p:cNvPr>
          <p:cNvSpPr>
            <a:spLocks noChangeArrowheads="1"/>
          </p:cNvSpPr>
          <p:nvPr/>
        </p:nvSpPr>
        <p:spPr bwMode="auto">
          <a:xfrm>
            <a:off x="5326063" y="1758380"/>
            <a:ext cx="3179762" cy="2829594"/>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17" name="Rectangle 5"/>
          <p:cNvSpPr>
            <a:spLocks noChangeArrowheads="1"/>
          </p:cNvSpPr>
          <p:nvPr/>
        </p:nvSpPr>
        <p:spPr bwMode="gray">
          <a:xfrm>
            <a:off x="5434013" y="1959346"/>
            <a:ext cx="3040062" cy="237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08000" rIns="144000" bIns="72000"/>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rPr>
              <a:t>200</a:t>
            </a:r>
            <a:endParaRPr lang="en-US" altLang="zh-CN" sz="1400" noProof="1">
              <a:solidFill>
                <a:srgbClr val="333333"/>
              </a:solidFill>
              <a:cs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outVertical)">
                                      <p:cBhvr>
                                        <p:cTn id="18" dur="500"/>
                                        <p:tgtEl>
                                          <p:spTgt spid="12"/>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outVertical)">
                                      <p:cBhvr>
                                        <p:cTn id="30" dur="500"/>
                                        <p:tgtEl>
                                          <p:spTgt spid="15"/>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up)">
                                      <p:cBhvr>
                                        <p:cTn id="34" dur="500"/>
                                        <p:tgtEl>
                                          <p:spTgt spid="16"/>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500"/>
                                        <p:tgtEl>
                                          <p:spTgt spid="1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animBg="1"/>
      <p:bldP spid="16" grpId="0" animBg="1"/>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Oval 4"/>
          <p:cNvSpPr>
            <a:spLocks noChangeAspect="1"/>
          </p:cNvSpPr>
          <p:nvPr/>
        </p:nvSpPr>
        <p:spPr bwMode="auto">
          <a:xfrm>
            <a:off x="793386"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grpSp>
        <p:nvGrpSpPr>
          <p:cNvPr id="11" name="组合 10"/>
          <p:cNvGrpSpPr/>
          <p:nvPr/>
        </p:nvGrpSpPr>
        <p:grpSpPr>
          <a:xfrm>
            <a:off x="1018182" y="1661046"/>
            <a:ext cx="800219" cy="637039"/>
            <a:chOff x="1018182" y="1661046"/>
            <a:chExt cx="800219" cy="637039"/>
          </a:xfrm>
        </p:grpSpPr>
        <p:sp>
          <p:nvSpPr>
            <p:cNvPr id="12" name="Content Placeholder 2"/>
            <p:cNvSpPr txBox="1"/>
            <p:nvPr/>
          </p:nvSpPr>
          <p:spPr bwMode="auto">
            <a:xfrm>
              <a:off x="1022247"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panose="020F0502020204030204" charset="0"/>
                  <a:ea typeface="MS PGothic" panose="020B0600070205080204" charset="-128"/>
                  <a:cs typeface="MS PGothic" panose="020B0600070205080204" charset="-128"/>
                </a:defRPr>
              </a:lvl1pPr>
              <a:lvl2pPr marL="742950" indent="-285750" eaLnBrk="0" hangingPunct="0">
                <a:defRPr sz="2400">
                  <a:solidFill>
                    <a:schemeClr val="tx1"/>
                  </a:solidFill>
                  <a:latin typeface="Calibri" panose="020F0502020204030204" charset="0"/>
                  <a:ea typeface="MS PGothic" panose="020B0600070205080204" charset="-128"/>
                </a:defRPr>
              </a:lvl2pPr>
              <a:lvl3pPr marL="1143000" indent="-228600" eaLnBrk="0" hangingPunct="0">
                <a:defRPr sz="2400">
                  <a:solidFill>
                    <a:schemeClr val="tx1"/>
                  </a:solidFill>
                  <a:latin typeface="Calibri" panose="020F0502020204030204" charset="0"/>
                  <a:ea typeface="MS PGothic" panose="020B0600070205080204" charset="-128"/>
                </a:defRPr>
              </a:lvl3pPr>
              <a:lvl4pPr marL="1600200" indent="-228600" eaLnBrk="0" hangingPunct="0">
                <a:defRPr sz="2400">
                  <a:solidFill>
                    <a:schemeClr val="tx1"/>
                  </a:solidFill>
                  <a:latin typeface="Calibri" panose="020F0502020204030204" charset="0"/>
                  <a:ea typeface="MS PGothic" panose="020B0600070205080204" charset="-128"/>
                </a:defRPr>
              </a:lvl4pPr>
              <a:lvl5pPr marL="2057400" indent="-228600" eaLnBrk="0" hangingPunct="0">
                <a:defRPr sz="2400">
                  <a:solidFill>
                    <a:schemeClr val="tx1"/>
                  </a:solidFill>
                  <a:latin typeface="Calibri" panose="020F050202020403020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9pPr>
            </a:lstStyle>
            <a:p>
              <a:pPr algn="ctr" eaLnBrk="1" hangingPunct="1">
                <a:spcBef>
                  <a:spcPct val="20000"/>
                </a:spcBef>
                <a:buFont typeface="Arial" panose="020B0604020202020204" pitchFamily="34" charset="0"/>
                <a:buNone/>
              </a:pPr>
              <a:r>
                <a:rPr lang="en-US" sz="2000" dirty="0" smtClean="0">
                  <a:solidFill>
                    <a:srgbClr val="0067B4"/>
                  </a:solidFill>
                  <a:latin typeface="微软雅黑" panose="020B0503020204020204" pitchFamily="34" charset="-122"/>
                  <a:ea typeface="微软雅黑" panose="020B0503020204020204" pitchFamily="34" charset="-122"/>
                  <a:cs typeface="Roboto condensed"/>
                </a:rPr>
                <a:t>28%</a:t>
              </a:r>
              <a:endParaRPr lang="en-US" sz="2000" dirty="0">
                <a:solidFill>
                  <a:srgbClr val="0067B4"/>
                </a:solidFill>
                <a:latin typeface="微软雅黑" panose="020B0503020204020204" pitchFamily="34" charset="-122"/>
                <a:ea typeface="微软雅黑" panose="020B0503020204020204" pitchFamily="34" charset="-122"/>
                <a:cs typeface="Roboto condensed"/>
              </a:endParaRPr>
            </a:p>
          </p:txBody>
        </p:sp>
        <p:sp>
          <p:nvSpPr>
            <p:cNvPr id="13" name="Rectangle 7"/>
            <p:cNvSpPr/>
            <p:nvPr/>
          </p:nvSpPr>
          <p:spPr>
            <a:xfrm>
              <a:off x="1018182" y="2021086"/>
              <a:ext cx="800219" cy="276999"/>
            </a:xfrm>
            <a:prstGeom prst="rect">
              <a:avLst/>
            </a:prstGeom>
          </p:spPr>
          <p:txBody>
            <a:bodyPr wrap="none">
              <a:spAutoFit/>
            </a:bodyPr>
            <a:lstStyle/>
            <a:p>
              <a:pPr eaLnBrk="1" hangingPunct="1">
                <a:spcBef>
                  <a:spcPct val="20000"/>
                </a:spcBef>
                <a:buFont typeface="Arial" panose="020B0604020202020204" pitchFamily="34" charset="0"/>
                <a:buNone/>
                <a:defRPr/>
              </a:pP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cs typeface="Roboto condensed"/>
                </a:rPr>
                <a:t>添加文本</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grpSp>
        <p:nvGrpSpPr>
          <p:cNvPr id="14" name="组合 13"/>
          <p:cNvGrpSpPr/>
          <p:nvPr/>
        </p:nvGrpSpPr>
        <p:grpSpPr>
          <a:xfrm>
            <a:off x="1097616" y="2389436"/>
            <a:ext cx="641350" cy="639762"/>
            <a:chOff x="816545" y="2389436"/>
            <a:chExt cx="641350" cy="639762"/>
          </a:xfrm>
        </p:grpSpPr>
        <p:sp>
          <p:nvSpPr>
            <p:cNvPr id="15" name="Oval 5"/>
            <p:cNvSpPr>
              <a:spLocks noChangeAspect="1"/>
            </p:cNvSpPr>
            <p:nvPr/>
          </p:nvSpPr>
          <p:spPr bwMode="auto">
            <a:xfrm>
              <a:off x="816545" y="2389436"/>
              <a:ext cx="641350" cy="639762"/>
            </a:xfrm>
            <a:prstGeom prst="ellipse">
              <a:avLst/>
            </a:prstGeom>
            <a:solidFill>
              <a:srgbClr val="0067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6" name="Freeform 11"/>
            <p:cNvSpPr/>
            <p:nvPr/>
          </p:nvSpPr>
          <p:spPr bwMode="auto">
            <a:xfrm>
              <a:off x="1064479" y="2578376"/>
              <a:ext cx="145482" cy="261883"/>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Roboto condensed"/>
                <a:cs typeface="Roboto condensed"/>
              </a:endParaRPr>
            </a:p>
          </p:txBody>
        </p:sp>
      </p:grpSp>
      <p:sp>
        <p:nvSpPr>
          <p:cNvPr id="17" name="Oval 12"/>
          <p:cNvSpPr>
            <a:spLocks noChangeAspect="1"/>
          </p:cNvSpPr>
          <p:nvPr/>
        </p:nvSpPr>
        <p:spPr bwMode="auto">
          <a:xfrm>
            <a:off x="2831055"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grpSp>
        <p:nvGrpSpPr>
          <p:cNvPr id="18" name="组合 17"/>
          <p:cNvGrpSpPr/>
          <p:nvPr/>
        </p:nvGrpSpPr>
        <p:grpSpPr>
          <a:xfrm>
            <a:off x="3055851" y="1661046"/>
            <a:ext cx="800219" cy="637039"/>
            <a:chOff x="3055851" y="1661046"/>
            <a:chExt cx="800219" cy="637039"/>
          </a:xfrm>
        </p:grpSpPr>
        <p:sp>
          <p:nvSpPr>
            <p:cNvPr id="19" name="Content Placeholder 2"/>
            <p:cNvSpPr txBox="1"/>
            <p:nvPr/>
          </p:nvSpPr>
          <p:spPr bwMode="auto">
            <a:xfrm>
              <a:off x="3059916"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panose="020F0502020204030204" charset="0"/>
                  <a:ea typeface="MS PGothic" panose="020B0600070205080204" charset="-128"/>
                  <a:cs typeface="MS PGothic" panose="020B0600070205080204" charset="-128"/>
                </a:defRPr>
              </a:lvl1pPr>
              <a:lvl2pPr marL="742950" indent="-285750" eaLnBrk="0" hangingPunct="0">
                <a:defRPr sz="2400">
                  <a:solidFill>
                    <a:schemeClr val="tx1"/>
                  </a:solidFill>
                  <a:latin typeface="Calibri" panose="020F0502020204030204" charset="0"/>
                  <a:ea typeface="MS PGothic" panose="020B0600070205080204" charset="-128"/>
                </a:defRPr>
              </a:lvl2pPr>
              <a:lvl3pPr marL="1143000" indent="-228600" eaLnBrk="0" hangingPunct="0">
                <a:defRPr sz="2400">
                  <a:solidFill>
                    <a:schemeClr val="tx1"/>
                  </a:solidFill>
                  <a:latin typeface="Calibri" panose="020F0502020204030204" charset="0"/>
                  <a:ea typeface="MS PGothic" panose="020B0600070205080204" charset="-128"/>
                </a:defRPr>
              </a:lvl3pPr>
              <a:lvl4pPr marL="1600200" indent="-228600" eaLnBrk="0" hangingPunct="0">
                <a:defRPr sz="2400">
                  <a:solidFill>
                    <a:schemeClr val="tx1"/>
                  </a:solidFill>
                  <a:latin typeface="Calibri" panose="020F0502020204030204" charset="0"/>
                  <a:ea typeface="MS PGothic" panose="020B0600070205080204" charset="-128"/>
                </a:defRPr>
              </a:lvl4pPr>
              <a:lvl5pPr marL="2057400" indent="-228600" eaLnBrk="0" hangingPunct="0">
                <a:defRPr sz="2400">
                  <a:solidFill>
                    <a:schemeClr val="tx1"/>
                  </a:solidFill>
                  <a:latin typeface="Calibri" panose="020F050202020403020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9pPr>
            </a:lstStyle>
            <a:p>
              <a:pPr algn="ctr" eaLnBrk="1" hangingPunct="1">
                <a:spcBef>
                  <a:spcPct val="20000"/>
                </a:spcBef>
                <a:buFont typeface="Arial" panose="020B0604020202020204" pitchFamily="34" charset="0"/>
                <a:buNone/>
              </a:pPr>
              <a:r>
                <a:rPr lang="en-US" sz="2000" dirty="0" smtClean="0">
                  <a:solidFill>
                    <a:srgbClr val="0067B4"/>
                  </a:solidFill>
                  <a:latin typeface="微软雅黑" panose="020B0503020204020204" pitchFamily="34" charset="-122"/>
                  <a:ea typeface="微软雅黑" panose="020B0503020204020204" pitchFamily="34" charset="-122"/>
                  <a:cs typeface="Roboto condensed"/>
                </a:rPr>
                <a:t>4</a:t>
              </a:r>
              <a:r>
                <a:rPr lang="en-US" sz="2000" dirty="0">
                  <a:solidFill>
                    <a:srgbClr val="0067B4"/>
                  </a:solidFill>
                  <a:latin typeface="微软雅黑" panose="020B0503020204020204" pitchFamily="34" charset="-122"/>
                  <a:ea typeface="微软雅黑" panose="020B0503020204020204" pitchFamily="34" charset="-122"/>
                  <a:cs typeface="Roboto condensed"/>
                </a:rPr>
                <a:t>2</a:t>
              </a:r>
              <a:r>
                <a:rPr lang="en-US" sz="2000" dirty="0" smtClean="0">
                  <a:solidFill>
                    <a:srgbClr val="0067B4"/>
                  </a:solidFill>
                  <a:latin typeface="微软雅黑" panose="020B0503020204020204" pitchFamily="34" charset="-122"/>
                  <a:ea typeface="微软雅黑" panose="020B0503020204020204" pitchFamily="34" charset="-122"/>
                  <a:cs typeface="Roboto condensed"/>
                </a:rPr>
                <a:t>%</a:t>
              </a:r>
              <a:endParaRPr lang="en-US" sz="2000" dirty="0">
                <a:solidFill>
                  <a:srgbClr val="0067B4"/>
                </a:solidFill>
                <a:latin typeface="微软雅黑" panose="020B0503020204020204" pitchFamily="34" charset="-122"/>
                <a:ea typeface="微软雅黑" panose="020B0503020204020204" pitchFamily="34" charset="-122"/>
                <a:cs typeface="Roboto condensed"/>
              </a:endParaRPr>
            </a:p>
          </p:txBody>
        </p:sp>
        <p:sp>
          <p:nvSpPr>
            <p:cNvPr id="20" name="Rectangle 15"/>
            <p:cNvSpPr/>
            <p:nvPr/>
          </p:nvSpPr>
          <p:spPr>
            <a:xfrm>
              <a:off x="3055851" y="2021086"/>
              <a:ext cx="800219" cy="276999"/>
            </a:xfrm>
            <a:prstGeom prst="rect">
              <a:avLst/>
            </a:prstGeom>
          </p:spPr>
          <p:txBody>
            <a:bodyPr wrap="none">
              <a:spAutoFit/>
            </a:bodyPr>
            <a:lstStyle/>
            <a:p>
              <a:pPr>
                <a:spcBef>
                  <a:spcPct val="20000"/>
                </a:spcBef>
                <a:defRPr/>
              </a:pP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Roboto condensed"/>
                </a:rPr>
                <a:t>添加文本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grpSp>
        <p:nvGrpSpPr>
          <p:cNvPr id="21" name="组合 20"/>
          <p:cNvGrpSpPr/>
          <p:nvPr/>
        </p:nvGrpSpPr>
        <p:grpSpPr>
          <a:xfrm>
            <a:off x="3135285" y="2389436"/>
            <a:ext cx="641350" cy="639762"/>
            <a:chOff x="3084722" y="2389436"/>
            <a:chExt cx="641350" cy="639762"/>
          </a:xfrm>
        </p:grpSpPr>
        <p:sp>
          <p:nvSpPr>
            <p:cNvPr id="22" name="Oval 13"/>
            <p:cNvSpPr>
              <a:spLocks noChangeAspect="1"/>
            </p:cNvSpPr>
            <p:nvPr/>
          </p:nvSpPr>
          <p:spPr bwMode="auto">
            <a:xfrm>
              <a:off x="3084722" y="2389436"/>
              <a:ext cx="641350" cy="639762"/>
            </a:xfrm>
            <a:prstGeom prst="ellipse">
              <a:avLst/>
            </a:prstGeom>
            <a:solidFill>
              <a:srgbClr val="0067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3" name="Freeform 16"/>
            <p:cNvSpPr/>
            <p:nvPr/>
          </p:nvSpPr>
          <p:spPr bwMode="auto">
            <a:xfrm>
              <a:off x="3272358" y="2601203"/>
              <a:ext cx="266079" cy="216229"/>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Roboto condensed"/>
                <a:cs typeface="Roboto condensed"/>
              </a:endParaRPr>
            </a:p>
          </p:txBody>
        </p:sp>
      </p:grpSp>
      <p:sp>
        <p:nvSpPr>
          <p:cNvPr id="24" name="Oval 20"/>
          <p:cNvSpPr>
            <a:spLocks noChangeAspect="1"/>
          </p:cNvSpPr>
          <p:nvPr/>
        </p:nvSpPr>
        <p:spPr bwMode="auto">
          <a:xfrm>
            <a:off x="4919119"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grpSp>
        <p:nvGrpSpPr>
          <p:cNvPr id="25" name="组合 24"/>
          <p:cNvGrpSpPr/>
          <p:nvPr/>
        </p:nvGrpSpPr>
        <p:grpSpPr>
          <a:xfrm>
            <a:off x="5143915" y="1661046"/>
            <a:ext cx="800219" cy="637039"/>
            <a:chOff x="5143915" y="1661046"/>
            <a:chExt cx="800219" cy="637039"/>
          </a:xfrm>
        </p:grpSpPr>
        <p:sp>
          <p:nvSpPr>
            <p:cNvPr id="26" name="Content Placeholder 2"/>
            <p:cNvSpPr txBox="1"/>
            <p:nvPr/>
          </p:nvSpPr>
          <p:spPr bwMode="auto">
            <a:xfrm>
              <a:off x="5147980"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panose="020F0502020204030204" charset="0"/>
                  <a:ea typeface="MS PGothic" panose="020B0600070205080204" charset="-128"/>
                  <a:cs typeface="MS PGothic" panose="020B0600070205080204" charset="-128"/>
                </a:defRPr>
              </a:lvl1pPr>
              <a:lvl2pPr marL="742950" indent="-285750" eaLnBrk="0" hangingPunct="0">
                <a:defRPr sz="2400">
                  <a:solidFill>
                    <a:schemeClr val="tx1"/>
                  </a:solidFill>
                  <a:latin typeface="Calibri" panose="020F0502020204030204" charset="0"/>
                  <a:ea typeface="MS PGothic" panose="020B0600070205080204" charset="-128"/>
                </a:defRPr>
              </a:lvl2pPr>
              <a:lvl3pPr marL="1143000" indent="-228600" eaLnBrk="0" hangingPunct="0">
                <a:defRPr sz="2400">
                  <a:solidFill>
                    <a:schemeClr val="tx1"/>
                  </a:solidFill>
                  <a:latin typeface="Calibri" panose="020F0502020204030204" charset="0"/>
                  <a:ea typeface="MS PGothic" panose="020B0600070205080204" charset="-128"/>
                </a:defRPr>
              </a:lvl3pPr>
              <a:lvl4pPr marL="1600200" indent="-228600" eaLnBrk="0" hangingPunct="0">
                <a:defRPr sz="2400">
                  <a:solidFill>
                    <a:schemeClr val="tx1"/>
                  </a:solidFill>
                  <a:latin typeface="Calibri" panose="020F0502020204030204" charset="0"/>
                  <a:ea typeface="MS PGothic" panose="020B0600070205080204" charset="-128"/>
                </a:defRPr>
              </a:lvl4pPr>
              <a:lvl5pPr marL="2057400" indent="-228600" eaLnBrk="0" hangingPunct="0">
                <a:defRPr sz="2400">
                  <a:solidFill>
                    <a:schemeClr val="tx1"/>
                  </a:solidFill>
                  <a:latin typeface="Calibri" panose="020F050202020403020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9pPr>
            </a:lstStyle>
            <a:p>
              <a:pPr algn="ctr" eaLnBrk="1" hangingPunct="1">
                <a:spcBef>
                  <a:spcPct val="20000"/>
                </a:spcBef>
                <a:buFont typeface="Arial" panose="020B0604020202020204" pitchFamily="34" charset="0"/>
                <a:buNone/>
              </a:pPr>
              <a:r>
                <a:rPr lang="en-US" sz="2000" dirty="0" smtClean="0">
                  <a:solidFill>
                    <a:srgbClr val="0067B4"/>
                  </a:solidFill>
                  <a:latin typeface="微软雅黑" panose="020B0503020204020204" pitchFamily="34" charset="-122"/>
                  <a:ea typeface="微软雅黑" panose="020B0503020204020204" pitchFamily="34" charset="-122"/>
                  <a:cs typeface="Roboto condensed"/>
                </a:rPr>
                <a:t>11%</a:t>
              </a:r>
              <a:endParaRPr lang="en-US" sz="2000" dirty="0">
                <a:solidFill>
                  <a:srgbClr val="0067B4"/>
                </a:solidFill>
                <a:latin typeface="微软雅黑" panose="020B0503020204020204" pitchFamily="34" charset="-122"/>
                <a:ea typeface="微软雅黑" panose="020B0503020204020204" pitchFamily="34" charset="-122"/>
                <a:cs typeface="Roboto condensed"/>
              </a:endParaRPr>
            </a:p>
          </p:txBody>
        </p:sp>
        <p:sp>
          <p:nvSpPr>
            <p:cNvPr id="27" name="Rectangle 23"/>
            <p:cNvSpPr/>
            <p:nvPr/>
          </p:nvSpPr>
          <p:spPr>
            <a:xfrm>
              <a:off x="5143915" y="2021086"/>
              <a:ext cx="800219" cy="276999"/>
            </a:xfrm>
            <a:prstGeom prst="rect">
              <a:avLst/>
            </a:prstGeom>
          </p:spPr>
          <p:txBody>
            <a:bodyPr wrap="none">
              <a:spAutoFit/>
            </a:bodyPr>
            <a:lstStyle/>
            <a:p>
              <a:pPr>
                <a:spcBef>
                  <a:spcPct val="20000"/>
                </a:spcBef>
                <a:defRPr/>
              </a:pP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Roboto condensed"/>
                </a:rPr>
                <a:t>添加文本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grpSp>
        <p:nvGrpSpPr>
          <p:cNvPr id="28" name="组合 27"/>
          <p:cNvGrpSpPr/>
          <p:nvPr/>
        </p:nvGrpSpPr>
        <p:grpSpPr>
          <a:xfrm>
            <a:off x="5223349" y="2389436"/>
            <a:ext cx="641350" cy="639762"/>
            <a:chOff x="5280891" y="2389436"/>
            <a:chExt cx="641350" cy="639762"/>
          </a:xfrm>
        </p:grpSpPr>
        <p:sp>
          <p:nvSpPr>
            <p:cNvPr id="29" name="Oval 21"/>
            <p:cNvSpPr>
              <a:spLocks noChangeAspect="1"/>
            </p:cNvSpPr>
            <p:nvPr/>
          </p:nvSpPr>
          <p:spPr bwMode="auto">
            <a:xfrm>
              <a:off x="5280891" y="2389436"/>
              <a:ext cx="641350" cy="639762"/>
            </a:xfrm>
            <a:prstGeom prst="ellipse">
              <a:avLst/>
            </a:prstGeom>
            <a:solidFill>
              <a:srgbClr val="0067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0" name="Freeform 26"/>
            <p:cNvSpPr>
              <a:spLocks noEditPoints="1"/>
            </p:cNvSpPr>
            <p:nvPr/>
          </p:nvSpPr>
          <p:spPr bwMode="auto">
            <a:xfrm>
              <a:off x="5473123" y="2580655"/>
              <a:ext cx="256887" cy="257325"/>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Roboto condensed"/>
                <a:cs typeface="Roboto condensed"/>
              </a:endParaRPr>
            </a:p>
          </p:txBody>
        </p:sp>
      </p:grpSp>
      <p:sp>
        <p:nvSpPr>
          <p:cNvPr id="31" name="Oval 28"/>
          <p:cNvSpPr>
            <a:spLocks noChangeAspect="1"/>
          </p:cNvSpPr>
          <p:nvPr/>
        </p:nvSpPr>
        <p:spPr bwMode="auto">
          <a:xfrm>
            <a:off x="7021817"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grpSp>
        <p:nvGrpSpPr>
          <p:cNvPr id="32" name="组合 31"/>
          <p:cNvGrpSpPr/>
          <p:nvPr/>
        </p:nvGrpSpPr>
        <p:grpSpPr>
          <a:xfrm>
            <a:off x="7246613" y="1661046"/>
            <a:ext cx="800219" cy="637039"/>
            <a:chOff x="7246613" y="1661046"/>
            <a:chExt cx="800219" cy="637039"/>
          </a:xfrm>
        </p:grpSpPr>
        <p:sp>
          <p:nvSpPr>
            <p:cNvPr id="33" name="Content Placeholder 2"/>
            <p:cNvSpPr txBox="1"/>
            <p:nvPr/>
          </p:nvSpPr>
          <p:spPr bwMode="auto">
            <a:xfrm>
              <a:off x="7250678"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panose="020F0502020204030204" charset="0"/>
                  <a:ea typeface="MS PGothic" panose="020B0600070205080204" charset="-128"/>
                  <a:cs typeface="MS PGothic" panose="020B0600070205080204" charset="-128"/>
                </a:defRPr>
              </a:lvl1pPr>
              <a:lvl2pPr marL="742950" indent="-285750" eaLnBrk="0" hangingPunct="0">
                <a:defRPr sz="2400">
                  <a:solidFill>
                    <a:schemeClr val="tx1"/>
                  </a:solidFill>
                  <a:latin typeface="Calibri" panose="020F0502020204030204" charset="0"/>
                  <a:ea typeface="MS PGothic" panose="020B0600070205080204" charset="-128"/>
                </a:defRPr>
              </a:lvl2pPr>
              <a:lvl3pPr marL="1143000" indent="-228600" eaLnBrk="0" hangingPunct="0">
                <a:defRPr sz="2400">
                  <a:solidFill>
                    <a:schemeClr val="tx1"/>
                  </a:solidFill>
                  <a:latin typeface="Calibri" panose="020F0502020204030204" charset="0"/>
                  <a:ea typeface="MS PGothic" panose="020B0600070205080204" charset="-128"/>
                </a:defRPr>
              </a:lvl3pPr>
              <a:lvl4pPr marL="1600200" indent="-228600" eaLnBrk="0" hangingPunct="0">
                <a:defRPr sz="2400">
                  <a:solidFill>
                    <a:schemeClr val="tx1"/>
                  </a:solidFill>
                  <a:latin typeface="Calibri" panose="020F0502020204030204" charset="0"/>
                  <a:ea typeface="MS PGothic" panose="020B0600070205080204" charset="-128"/>
                </a:defRPr>
              </a:lvl4pPr>
              <a:lvl5pPr marL="2057400" indent="-228600" eaLnBrk="0" hangingPunct="0">
                <a:defRPr sz="2400">
                  <a:solidFill>
                    <a:schemeClr val="tx1"/>
                  </a:solidFill>
                  <a:latin typeface="Calibri" panose="020F0502020204030204"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Calibri" panose="020F0502020204030204" charset="0"/>
                  <a:ea typeface="MS PGothic" panose="020B0600070205080204" charset="-128"/>
                </a:defRPr>
              </a:lvl9pPr>
            </a:lstStyle>
            <a:p>
              <a:pPr algn="ctr" eaLnBrk="1" hangingPunct="1">
                <a:spcBef>
                  <a:spcPct val="20000"/>
                </a:spcBef>
                <a:buFont typeface="Arial" panose="020B0604020202020204" pitchFamily="34" charset="0"/>
                <a:buNone/>
              </a:pPr>
              <a:r>
                <a:rPr lang="en-US" sz="2000" dirty="0" smtClean="0">
                  <a:solidFill>
                    <a:srgbClr val="0067B4"/>
                  </a:solidFill>
                  <a:latin typeface="微软雅黑" panose="020B0503020204020204" pitchFamily="34" charset="-122"/>
                  <a:ea typeface="微软雅黑" panose="020B0503020204020204" pitchFamily="34" charset="-122"/>
                  <a:cs typeface="Roboto condensed"/>
                </a:rPr>
                <a:t>75%</a:t>
              </a:r>
              <a:endParaRPr lang="en-US" sz="2000" dirty="0">
                <a:solidFill>
                  <a:srgbClr val="0067B4"/>
                </a:solidFill>
                <a:latin typeface="微软雅黑" panose="020B0503020204020204" pitchFamily="34" charset="-122"/>
                <a:ea typeface="微软雅黑" panose="020B0503020204020204" pitchFamily="34" charset="-122"/>
                <a:cs typeface="Roboto condensed"/>
              </a:endParaRPr>
            </a:p>
          </p:txBody>
        </p:sp>
        <p:sp>
          <p:nvSpPr>
            <p:cNvPr id="34" name="Rectangle 31"/>
            <p:cNvSpPr/>
            <p:nvPr/>
          </p:nvSpPr>
          <p:spPr>
            <a:xfrm>
              <a:off x="7246613" y="2021086"/>
              <a:ext cx="800219" cy="276999"/>
            </a:xfrm>
            <a:prstGeom prst="rect">
              <a:avLst/>
            </a:prstGeom>
          </p:spPr>
          <p:txBody>
            <a:bodyPr wrap="none">
              <a:spAutoFit/>
            </a:bodyPr>
            <a:lstStyle/>
            <a:p>
              <a:pPr>
                <a:spcBef>
                  <a:spcPct val="20000"/>
                </a:spcBef>
                <a:defRPr/>
              </a:pPr>
              <a:r>
                <a:rPr lang="zh-CN" altLang="en-US" sz="1200" b="1">
                  <a:solidFill>
                    <a:schemeClr val="tx1">
                      <a:lumMod val="75000"/>
                      <a:lumOff val="25000"/>
                    </a:schemeClr>
                  </a:solidFill>
                  <a:latin typeface="微软雅黑" panose="020B0503020204020204" pitchFamily="34" charset="-122"/>
                  <a:ea typeface="微软雅黑" panose="020B0503020204020204" pitchFamily="34" charset="-122"/>
                  <a:cs typeface="Roboto condensed"/>
                </a:rPr>
                <a:t>添加文本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grpSp>
        <p:nvGrpSpPr>
          <p:cNvPr id="35" name="组合 34"/>
          <p:cNvGrpSpPr/>
          <p:nvPr/>
        </p:nvGrpSpPr>
        <p:grpSpPr>
          <a:xfrm>
            <a:off x="7326047" y="2389436"/>
            <a:ext cx="641350" cy="639762"/>
            <a:chOff x="7549069" y="2389436"/>
            <a:chExt cx="641350" cy="639762"/>
          </a:xfrm>
        </p:grpSpPr>
        <p:sp>
          <p:nvSpPr>
            <p:cNvPr id="36" name="Oval 29"/>
            <p:cNvSpPr>
              <a:spLocks noChangeAspect="1"/>
            </p:cNvSpPr>
            <p:nvPr/>
          </p:nvSpPr>
          <p:spPr bwMode="auto">
            <a:xfrm>
              <a:off x="7549069" y="2389436"/>
              <a:ext cx="641350" cy="639762"/>
            </a:xfrm>
            <a:prstGeom prst="ellipse">
              <a:avLst/>
            </a:prstGeom>
            <a:solidFill>
              <a:srgbClr val="0067B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7" name="Freeform 21"/>
            <p:cNvSpPr/>
            <p:nvPr/>
          </p:nvSpPr>
          <p:spPr bwMode="auto">
            <a:xfrm>
              <a:off x="7755231" y="2564638"/>
              <a:ext cx="229027" cy="289359"/>
            </a:xfrm>
            <a:custGeom>
              <a:avLst/>
              <a:gdLst>
                <a:gd name="T0" fmla="*/ 2147483647 w 323"/>
                <a:gd name="T1" fmla="*/ 2147483647 h 408"/>
                <a:gd name="T2" fmla="*/ 2147483647 w 323"/>
                <a:gd name="T3" fmla="*/ 2147483647 h 408"/>
                <a:gd name="T4" fmla="*/ 2147483647 w 323"/>
                <a:gd name="T5" fmla="*/ 2147483647 h 408"/>
                <a:gd name="T6" fmla="*/ 2147483647 w 323"/>
                <a:gd name="T7" fmla="*/ 2147483647 h 408"/>
                <a:gd name="T8" fmla="*/ 2147483647 w 323"/>
                <a:gd name="T9" fmla="*/ 2147483647 h 408"/>
                <a:gd name="T10" fmla="*/ 2147483647 w 323"/>
                <a:gd name="T11" fmla="*/ 2147483647 h 408"/>
                <a:gd name="T12" fmla="*/ 2147483647 w 323"/>
                <a:gd name="T13" fmla="*/ 2147483647 h 408"/>
                <a:gd name="T14" fmla="*/ 2147483647 w 323"/>
                <a:gd name="T15" fmla="*/ 2147483647 h 408"/>
                <a:gd name="T16" fmla="*/ 2147483647 w 323"/>
                <a:gd name="T17" fmla="*/ 2147483647 h 408"/>
                <a:gd name="T18" fmla="*/ 2147483647 w 323"/>
                <a:gd name="T19" fmla="*/ 2147483647 h 408"/>
                <a:gd name="T20" fmla="*/ 2147483647 w 323"/>
                <a:gd name="T21" fmla="*/ 2147483647 h 408"/>
                <a:gd name="T22" fmla="*/ 2147483647 w 323"/>
                <a:gd name="T23" fmla="*/ 2147483647 h 408"/>
                <a:gd name="T24" fmla="*/ 2147483647 w 323"/>
                <a:gd name="T25" fmla="*/ 2147483647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Roboto condensed"/>
                <a:cs typeface="Roboto condensed"/>
              </a:endParaRPr>
            </a:p>
          </p:txBody>
        </p:sp>
      </p:grpSp>
      <p:grpSp>
        <p:nvGrpSpPr>
          <p:cNvPr id="38" name="Group 8"/>
          <p:cNvGrpSpPr/>
          <p:nvPr/>
        </p:nvGrpSpPr>
        <p:grpSpPr>
          <a:xfrm>
            <a:off x="662291" y="3211243"/>
            <a:ext cx="1512000" cy="1157341"/>
            <a:chOff x="667471" y="2995559"/>
            <a:chExt cx="1262929" cy="1157341"/>
          </a:xfrm>
        </p:grpSpPr>
        <p:sp>
          <p:nvSpPr>
            <p:cNvPr id="39" name="TextBox 9"/>
            <p:cNvSpPr txBox="1"/>
            <p:nvPr/>
          </p:nvSpPr>
          <p:spPr>
            <a:xfrm>
              <a:off x="667471" y="2995559"/>
              <a:ext cx="1156100" cy="307777"/>
            </a:xfrm>
            <a:prstGeom prst="rect">
              <a:avLst/>
            </a:prstGeom>
            <a:noFill/>
          </p:spPr>
          <p:txBody>
            <a:bodyPr wrap="square" rtlCol="0">
              <a:spAutoFit/>
            </a:bodyPr>
            <a:lstStyle/>
            <a:p>
              <a:pPr lvl="0" algn="ctr"/>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ko-KR" altLang="en-US" sz="1400" dirty="0">
                <a:solidFill>
                  <a:schemeClr val="tx1">
                    <a:lumMod val="75000"/>
                    <a:lumOff val="25000"/>
                  </a:schemeClr>
                </a:solidFill>
                <a:latin typeface="微软雅黑" panose="020B0503020204020204" pitchFamily="34" charset="-122"/>
              </a:endParaRPr>
            </a:p>
          </p:txBody>
        </p:sp>
        <p:sp>
          <p:nvSpPr>
            <p:cNvPr id="40" name="텍스트 개체 틀 2"/>
            <p:cNvSpPr txBox="1"/>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defTabSz="914400">
                <a:lnSpc>
                  <a:spcPct val="150000"/>
                </a:lnSpc>
                <a:spcBef>
                  <a:spcPts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en-US" altLang="ko-KR" sz="500"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grpSp>
        <p:nvGrpSpPr>
          <p:cNvPr id="41" name="Group 8"/>
          <p:cNvGrpSpPr/>
          <p:nvPr/>
        </p:nvGrpSpPr>
        <p:grpSpPr>
          <a:xfrm>
            <a:off x="2699960" y="3211243"/>
            <a:ext cx="1512000" cy="1157341"/>
            <a:chOff x="667471" y="2995559"/>
            <a:chExt cx="1262929" cy="1157341"/>
          </a:xfrm>
        </p:grpSpPr>
        <p:sp>
          <p:nvSpPr>
            <p:cNvPr id="42" name="TextBox 9"/>
            <p:cNvSpPr txBox="1"/>
            <p:nvPr/>
          </p:nvSpPr>
          <p:spPr>
            <a:xfrm>
              <a:off x="667471" y="2995559"/>
              <a:ext cx="1156100" cy="307777"/>
            </a:xfrm>
            <a:prstGeom prst="rect">
              <a:avLst/>
            </a:prstGeom>
            <a:noFill/>
          </p:spPr>
          <p:txBody>
            <a:bodyPr wrap="square" rtlCol="0">
              <a:spAutoFit/>
            </a:bodyPr>
            <a:lstStyle/>
            <a:p>
              <a:pPr lvl="0"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ko-KR" altLang="en-US" sz="1400" dirty="0">
                <a:solidFill>
                  <a:schemeClr val="tx1">
                    <a:lumMod val="75000"/>
                    <a:lumOff val="25000"/>
                  </a:schemeClr>
                </a:solidFill>
                <a:latin typeface="微软雅黑" panose="020B0503020204020204" pitchFamily="34" charset="-122"/>
              </a:endParaRPr>
            </a:p>
          </p:txBody>
        </p:sp>
        <p:sp>
          <p:nvSpPr>
            <p:cNvPr id="43" name="텍스트 개체 틀 2"/>
            <p:cNvSpPr txBox="1"/>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defTabSz="914400">
                <a:lnSpc>
                  <a:spcPct val="150000"/>
                </a:lnSpc>
                <a:spcBef>
                  <a:spcPts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en-US" altLang="ko-KR" sz="500"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grpSp>
        <p:nvGrpSpPr>
          <p:cNvPr id="44" name="Group 8"/>
          <p:cNvGrpSpPr/>
          <p:nvPr/>
        </p:nvGrpSpPr>
        <p:grpSpPr>
          <a:xfrm>
            <a:off x="4788024" y="3211243"/>
            <a:ext cx="1512000" cy="1157341"/>
            <a:chOff x="667471" y="2995559"/>
            <a:chExt cx="1262929" cy="1157341"/>
          </a:xfrm>
        </p:grpSpPr>
        <p:sp>
          <p:nvSpPr>
            <p:cNvPr id="45" name="TextBox 9"/>
            <p:cNvSpPr txBox="1"/>
            <p:nvPr/>
          </p:nvSpPr>
          <p:spPr>
            <a:xfrm>
              <a:off x="667471" y="2995559"/>
              <a:ext cx="1156100" cy="307777"/>
            </a:xfrm>
            <a:prstGeom prst="rect">
              <a:avLst/>
            </a:prstGeom>
            <a:noFill/>
          </p:spPr>
          <p:txBody>
            <a:bodyPr wrap="square" rtlCol="0">
              <a:spAutoFit/>
            </a:bodyPr>
            <a:lstStyle/>
            <a:p>
              <a:pPr lvl="0" algn="ctr"/>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ko-KR" altLang="en-US" sz="1400" dirty="0">
                <a:solidFill>
                  <a:schemeClr val="tx1">
                    <a:lumMod val="75000"/>
                    <a:lumOff val="25000"/>
                  </a:schemeClr>
                </a:solidFill>
                <a:latin typeface="微软雅黑" panose="020B0503020204020204" pitchFamily="34" charset="-122"/>
              </a:endParaRPr>
            </a:p>
          </p:txBody>
        </p:sp>
        <p:sp>
          <p:nvSpPr>
            <p:cNvPr id="46" name="텍스트 개체 틀 2"/>
            <p:cNvSpPr txBox="1"/>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defTabSz="914400">
                <a:lnSpc>
                  <a:spcPct val="150000"/>
                </a:lnSpc>
                <a:spcBef>
                  <a:spcPts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字</a:t>
              </a:r>
              <a:endParaRPr lang="en-US" altLang="ko-KR" sz="500"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grpSp>
        <p:nvGrpSpPr>
          <p:cNvPr id="47" name="Group 8"/>
          <p:cNvGrpSpPr/>
          <p:nvPr/>
        </p:nvGrpSpPr>
        <p:grpSpPr>
          <a:xfrm>
            <a:off x="6890722" y="3211243"/>
            <a:ext cx="1512000" cy="1157341"/>
            <a:chOff x="667471" y="2995559"/>
            <a:chExt cx="1262929" cy="1157341"/>
          </a:xfrm>
        </p:grpSpPr>
        <p:sp>
          <p:nvSpPr>
            <p:cNvPr id="48" name="TextBox 9"/>
            <p:cNvSpPr txBox="1"/>
            <p:nvPr/>
          </p:nvSpPr>
          <p:spPr>
            <a:xfrm>
              <a:off x="667471" y="2995559"/>
              <a:ext cx="1156100" cy="307777"/>
            </a:xfrm>
            <a:prstGeom prst="rect">
              <a:avLst/>
            </a:prstGeom>
            <a:noFill/>
          </p:spPr>
          <p:txBody>
            <a:bodyPr wrap="square" rtlCol="0">
              <a:spAutoFit/>
            </a:bodyPr>
            <a:lstStyle/>
            <a:p>
              <a:pPr lvl="0" algn="ctr"/>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ko-KR" altLang="en-US" sz="1400" dirty="0">
                <a:solidFill>
                  <a:schemeClr val="tx1">
                    <a:lumMod val="75000"/>
                    <a:lumOff val="25000"/>
                  </a:schemeClr>
                </a:solidFill>
                <a:latin typeface="微软雅黑" panose="020B0503020204020204" pitchFamily="34" charset="-122"/>
              </a:endParaRPr>
            </a:p>
          </p:txBody>
        </p:sp>
        <p:sp>
          <p:nvSpPr>
            <p:cNvPr id="49" name="텍스트 개체 틀 2"/>
            <p:cNvSpPr txBox="1"/>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defTabSz="914400">
                <a:lnSpc>
                  <a:spcPct val="150000"/>
                </a:lnSpc>
                <a:spcBef>
                  <a:spcPts val="0"/>
                </a:spcBef>
              </a:pPr>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根据自己的需要添加适当的文字，一页的文字最好不要超过</a:t>
              </a:r>
              <a:r>
                <a:rPr lang="en-US" altLang="zh-CN">
                  <a:solidFill>
                    <a:schemeClr val="tx1">
                      <a:lumMod val="75000"/>
                      <a:lumOff val="25000"/>
                    </a:schemeClr>
                  </a:solidFill>
                  <a:latin typeface="微软雅黑" panose="020B0503020204020204" pitchFamily="34" charset="-122"/>
                  <a:ea typeface="微软雅黑" panose="020B0503020204020204" pitchFamily="34" charset="-122"/>
                </a:rPr>
                <a:t>200</a:t>
              </a:r>
              <a:r>
                <a:rPr lang="zh-CN" altLang="en-US">
                  <a:solidFill>
                    <a:schemeClr val="tx1">
                      <a:lumMod val="75000"/>
                      <a:lumOff val="25000"/>
                    </a:schemeClr>
                  </a:solidFill>
                  <a:latin typeface="微软雅黑" panose="020B0503020204020204" pitchFamily="34" charset="-122"/>
                  <a:ea typeface="微软雅黑" panose="020B0503020204020204" pitchFamily="34" charset="-122"/>
                </a:rPr>
                <a:t>字</a:t>
              </a:r>
              <a:endParaRPr lang="en-US" altLang="ko-KR" sz="500" dirty="0">
                <a:solidFill>
                  <a:schemeClr val="tx1">
                    <a:lumMod val="75000"/>
                    <a:lumOff val="25000"/>
                  </a:schemeClr>
                </a:solidFill>
                <a:latin typeface="微软雅黑" panose="020B0503020204020204" pitchFamily="34" charset="-122"/>
                <a:ea typeface="微软雅黑" panose="020B0503020204020204" pitchFamily="34" charset="-122"/>
                <a:cs typeface="Roboto condensed"/>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up)">
                                      <p:cBhvr>
                                        <p:cTn id="29" dur="500"/>
                                        <p:tgtEl>
                                          <p:spTgt spid="38"/>
                                        </p:tgtEl>
                                      </p:cBhvr>
                                    </p:animEffect>
                                  </p:childTnLst>
                                </p:cTn>
                              </p:par>
                              <p:par>
                                <p:cTn id="30" presetID="22" presetClass="entr" presetSubtype="4"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childTnLst>
                          </p:cTn>
                        </p:par>
                        <p:par>
                          <p:cTn id="44" fill="hold">
                            <p:stCondLst>
                              <p:cond delay="3500"/>
                            </p:stCondLst>
                            <p:childTnLst>
                              <p:par>
                                <p:cTn id="45" presetID="22" presetClass="entr" presetSubtype="1"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par>
                                <p:cTn id="48" presetID="22" presetClass="entr" presetSubtype="4"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childTnLst>
                          </p:cTn>
                        </p:par>
                        <p:par>
                          <p:cTn id="51" fill="hold">
                            <p:stCondLst>
                              <p:cond delay="4000"/>
                            </p:stCondLst>
                            <p:childTnLst>
                              <p:par>
                                <p:cTn id="52" presetID="2" presetClass="entr" presetSubtype="4"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500" fill="hold"/>
                                        <p:tgtEl>
                                          <p:spTgt spid="24"/>
                                        </p:tgtEl>
                                        <p:attrNameLst>
                                          <p:attrName>ppt_x</p:attrName>
                                        </p:attrNameLst>
                                      </p:cBhvr>
                                      <p:tavLst>
                                        <p:tav tm="0">
                                          <p:val>
                                            <p:strVal val="#ppt_x"/>
                                          </p:val>
                                        </p:tav>
                                        <p:tav tm="100000">
                                          <p:val>
                                            <p:strVal val="#ppt_x"/>
                                          </p:val>
                                        </p:tav>
                                      </p:tavLst>
                                    </p:anim>
                                    <p:anim calcmode="lin" valueType="num">
                                      <p:cBhvr additive="base">
                                        <p:cTn id="55" dur="500" fill="hold"/>
                                        <p:tgtEl>
                                          <p:spTgt spid="24"/>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53" presetClass="entr" presetSubtype="16"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childTnLst>
                          </p:cTn>
                        </p:par>
                        <p:par>
                          <p:cTn id="62" fill="hold">
                            <p:stCondLst>
                              <p:cond delay="5000"/>
                            </p:stCondLst>
                            <p:childTnLst>
                              <p:par>
                                <p:cTn id="63" presetID="22" presetClass="entr" presetSubtype="1" fill="hold" nodeType="after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4" fill="hold"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down)">
                                      <p:cBhvr>
                                        <p:cTn id="68" dur="500"/>
                                        <p:tgtEl>
                                          <p:spTgt spid="25"/>
                                        </p:tgtEl>
                                      </p:cBhvr>
                                    </p:animEffect>
                                  </p:childTnLst>
                                </p:cTn>
                              </p:par>
                            </p:childTnLst>
                          </p:cTn>
                        </p:par>
                        <p:par>
                          <p:cTn id="69" fill="hold">
                            <p:stCondLst>
                              <p:cond delay="5500"/>
                            </p:stCondLst>
                            <p:childTnLst>
                              <p:par>
                                <p:cTn id="70" presetID="2" presetClass="entr" presetSubtype="4"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additive="base">
                                        <p:cTn id="72" dur="500" fill="hold"/>
                                        <p:tgtEl>
                                          <p:spTgt spid="31"/>
                                        </p:tgtEl>
                                        <p:attrNameLst>
                                          <p:attrName>ppt_x</p:attrName>
                                        </p:attrNameLst>
                                      </p:cBhvr>
                                      <p:tavLst>
                                        <p:tav tm="0">
                                          <p:val>
                                            <p:strVal val="#ppt_x"/>
                                          </p:val>
                                        </p:tav>
                                        <p:tav tm="100000">
                                          <p:val>
                                            <p:strVal val="#ppt_x"/>
                                          </p:val>
                                        </p:tav>
                                      </p:tavLst>
                                    </p:anim>
                                    <p:anim calcmode="lin" valueType="num">
                                      <p:cBhvr additive="base">
                                        <p:cTn id="73" dur="500" fill="hold"/>
                                        <p:tgtEl>
                                          <p:spTgt spid="31"/>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53" presetClass="entr" presetSubtype="16" fill="hold"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ppt_w</p:attrName>
                                        </p:attrNameLst>
                                      </p:cBhvr>
                                      <p:tavLst>
                                        <p:tav tm="0">
                                          <p:val>
                                            <p:fltVal val="0"/>
                                          </p:val>
                                        </p:tav>
                                        <p:tav tm="100000">
                                          <p:val>
                                            <p:strVal val="#ppt_w"/>
                                          </p:val>
                                        </p:tav>
                                      </p:tavLst>
                                    </p:anim>
                                    <p:anim calcmode="lin" valueType="num">
                                      <p:cBhvr>
                                        <p:cTn id="78" dur="500" fill="hold"/>
                                        <p:tgtEl>
                                          <p:spTgt spid="35"/>
                                        </p:tgtEl>
                                        <p:attrNameLst>
                                          <p:attrName>ppt_h</p:attrName>
                                        </p:attrNameLst>
                                      </p:cBhvr>
                                      <p:tavLst>
                                        <p:tav tm="0">
                                          <p:val>
                                            <p:fltVal val="0"/>
                                          </p:val>
                                        </p:tav>
                                        <p:tav tm="100000">
                                          <p:val>
                                            <p:strVal val="#ppt_h"/>
                                          </p:val>
                                        </p:tav>
                                      </p:tavLst>
                                    </p:anim>
                                    <p:animEffect transition="in" filter="fade">
                                      <p:cBhvr>
                                        <p:cTn id="79" dur="500"/>
                                        <p:tgtEl>
                                          <p:spTgt spid="35"/>
                                        </p:tgtEl>
                                      </p:cBhvr>
                                    </p:animEffect>
                                  </p:childTnLst>
                                </p:cTn>
                              </p:par>
                            </p:childTnLst>
                          </p:cTn>
                        </p:par>
                        <p:par>
                          <p:cTn id="80" fill="hold">
                            <p:stCondLst>
                              <p:cond delay="6500"/>
                            </p:stCondLst>
                            <p:childTnLst>
                              <p:par>
                                <p:cTn id="81" presetID="22" presetClass="entr" presetSubtype="1" fill="hold"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up)">
                                      <p:cBhvr>
                                        <p:cTn id="83" dur="500"/>
                                        <p:tgtEl>
                                          <p:spTgt spid="47"/>
                                        </p:tgtEl>
                                      </p:cBhvr>
                                    </p:animEffect>
                                  </p:childTnLst>
                                </p:cTn>
                              </p:par>
                              <p:par>
                                <p:cTn id="84" presetID="22" presetClass="entr" presetSubtype="4" fill="hold" nodeType="with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down)">
                                      <p:cBhvr>
                                        <p:cTn id="8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7" grpId="0" animBg="1"/>
      <p:bldP spid="24" grpId="0" animBg="1"/>
      <p:bldP spid="3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MH_SubTitle_1"/>
          <p:cNvSpPr>
            <a:spLocks noChangeArrowheads="1"/>
          </p:cNvSpPr>
          <p:nvPr>
            <p:custDataLst>
              <p:tags r:id="rId1"/>
            </p:custDataLst>
          </p:nvPr>
        </p:nvSpPr>
        <p:spPr bwMode="auto">
          <a:xfrm>
            <a:off x="1231900" y="1542008"/>
            <a:ext cx="2201863" cy="1149350"/>
          </a:xfrm>
          <a:prstGeom prst="rect">
            <a:avLst/>
          </a:prstGeom>
          <a:solidFill>
            <a:srgbClr val="0070C0"/>
          </a:solidFill>
          <a:ln>
            <a:noFill/>
          </a:ln>
        </p:spPr>
        <p:txBody>
          <a:bodyPr lIns="108000" rIns="108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lvl="0" algn="ctr">
              <a:lnSpc>
                <a:spcPct val="15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400" dirty="0" smtClean="0">
                <a:solidFill>
                  <a:schemeClr val="bg1"/>
                </a:solidFill>
                <a:latin typeface="微软雅黑" panose="020B0503020204020204" pitchFamily="34" charset="-122"/>
                <a:ea typeface="微软雅黑" panose="020B0503020204020204" pitchFamily="34" charset="-122"/>
              </a:rPr>
              <a:t>200</a:t>
            </a:r>
            <a:endParaRPr lang="en-GB" altLang="zh-CN" sz="1400" dirty="0">
              <a:solidFill>
                <a:schemeClr val="bg1"/>
              </a:solidFill>
              <a:latin typeface="Calibri" panose="020F0502020204030204"/>
              <a:ea typeface="宋体" panose="02010600030101010101" pitchFamily="2" charset="-122"/>
              <a:cs typeface="Arial" panose="020B0604020202020204" pitchFamily="34" charset="0"/>
            </a:endParaRPr>
          </a:p>
        </p:txBody>
      </p:sp>
      <p:sp>
        <p:nvSpPr>
          <p:cNvPr id="11" name="MH_SubTitle_2"/>
          <p:cNvSpPr>
            <a:spLocks noChangeArrowheads="1"/>
          </p:cNvSpPr>
          <p:nvPr>
            <p:custDataLst>
              <p:tags r:id="rId2"/>
            </p:custDataLst>
          </p:nvPr>
        </p:nvSpPr>
        <p:spPr bwMode="auto">
          <a:xfrm>
            <a:off x="3470275" y="1542008"/>
            <a:ext cx="2203450" cy="1149350"/>
          </a:xfrm>
          <a:prstGeom prst="rect">
            <a:avLst/>
          </a:prstGeom>
          <a:solidFill>
            <a:srgbClr val="0070C0"/>
          </a:solidFill>
          <a:ln>
            <a:noFill/>
          </a:ln>
        </p:spPr>
        <p:txBody>
          <a:bodyPr lIns="108000" rIns="108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lvl="0" algn="ctr">
              <a:lnSpc>
                <a:spcPct val="150000"/>
              </a:lnSpc>
              <a:spcBef>
                <a:spcPct val="0"/>
              </a:spcBef>
            </a:pPr>
            <a:r>
              <a:rPr lang="zh-CN" altLang="en-US" sz="1400" dirty="0">
                <a:solidFill>
                  <a:prstClr val="white"/>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prstClr val="white"/>
                </a:solidFill>
                <a:latin typeface="微软雅黑" panose="020B0503020204020204" pitchFamily="34" charset="-122"/>
                <a:ea typeface="微软雅黑" panose="020B0503020204020204" pitchFamily="34" charset="-122"/>
              </a:rPr>
              <a:t>200</a:t>
            </a:r>
            <a:endParaRPr lang="en-GB" altLang="zh-CN" sz="1400" dirty="0">
              <a:solidFill>
                <a:prstClr val="white"/>
              </a:solidFill>
              <a:latin typeface="Calibri" panose="020F0502020204030204"/>
              <a:ea typeface="宋体" panose="02010600030101010101" pitchFamily="2" charset="-122"/>
              <a:cs typeface="Arial" panose="020B0604020202020204" pitchFamily="34" charset="0"/>
            </a:endParaRPr>
          </a:p>
        </p:txBody>
      </p:sp>
      <p:sp>
        <p:nvSpPr>
          <p:cNvPr id="12" name="MH_Other_1"/>
          <p:cNvSpPr>
            <a:spLocks noChangeArrowheads="1"/>
          </p:cNvSpPr>
          <p:nvPr>
            <p:custDataLst>
              <p:tags r:id="rId3"/>
            </p:custDataLst>
          </p:nvPr>
        </p:nvSpPr>
        <p:spPr bwMode="auto">
          <a:xfrm>
            <a:off x="3330575" y="1994445"/>
            <a:ext cx="244475" cy="2444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ormAutofit fontScale="32500" lnSpcReduction="20000"/>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20000"/>
              </a:lnSpc>
              <a:buFont typeface="Arial" panose="020B0604020202020204" pitchFamily="34" charset="0"/>
              <a:buNone/>
              <a:defRPr/>
            </a:pPr>
            <a:endParaRPr lang="zh-CN" altLang="zh-CN" sz="1600" smtClean="0">
              <a:solidFill>
                <a:srgbClr val="FFFFFF"/>
              </a:solidFill>
            </a:endParaRPr>
          </a:p>
        </p:txBody>
      </p:sp>
      <p:sp>
        <p:nvSpPr>
          <p:cNvPr id="13" name="MH_SubTitle_3"/>
          <p:cNvSpPr>
            <a:spLocks noChangeArrowheads="1"/>
          </p:cNvSpPr>
          <p:nvPr>
            <p:custDataLst>
              <p:tags r:id="rId4"/>
            </p:custDataLst>
          </p:nvPr>
        </p:nvSpPr>
        <p:spPr bwMode="auto">
          <a:xfrm>
            <a:off x="5710238" y="1542008"/>
            <a:ext cx="2201862" cy="1149350"/>
          </a:xfrm>
          <a:prstGeom prst="rect">
            <a:avLst/>
          </a:prstGeom>
          <a:solidFill>
            <a:srgbClr val="0070C0"/>
          </a:solidFill>
          <a:ln>
            <a:noFill/>
          </a:ln>
        </p:spPr>
        <p:txBody>
          <a:bodyPr lIns="108000" rIns="108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lvl="0" algn="ctr">
              <a:lnSpc>
                <a:spcPct val="150000"/>
              </a:lnSpc>
              <a:spcBef>
                <a:spcPct val="0"/>
              </a:spcBef>
            </a:pPr>
            <a:r>
              <a:rPr lang="zh-CN" altLang="en-US" sz="1400" dirty="0">
                <a:solidFill>
                  <a:prstClr val="white"/>
                </a:solidFill>
                <a:latin typeface="微软雅黑" panose="020B0503020204020204" pitchFamily="34" charset="-122"/>
                <a:ea typeface="微软雅黑" panose="020B0503020204020204" pitchFamily="34" charset="-122"/>
              </a:rPr>
              <a:t>添加适当的文字，一页的文字最好不要超过</a:t>
            </a:r>
            <a:r>
              <a:rPr lang="en-US" altLang="zh-CN" sz="1400" dirty="0">
                <a:solidFill>
                  <a:prstClr val="white"/>
                </a:solidFill>
                <a:latin typeface="微软雅黑" panose="020B0503020204020204" pitchFamily="34" charset="-122"/>
                <a:ea typeface="微软雅黑" panose="020B0503020204020204" pitchFamily="34" charset="-122"/>
              </a:rPr>
              <a:t>200</a:t>
            </a:r>
            <a:endParaRPr lang="en-GB" altLang="zh-CN" sz="1400" dirty="0">
              <a:solidFill>
                <a:prstClr val="white"/>
              </a:solidFill>
              <a:latin typeface="Calibri" panose="020F0502020204030204"/>
              <a:ea typeface="宋体" panose="02010600030101010101" pitchFamily="2" charset="-122"/>
              <a:cs typeface="Arial" panose="020B0604020202020204" pitchFamily="34" charset="0"/>
            </a:endParaRPr>
          </a:p>
        </p:txBody>
      </p:sp>
      <p:sp>
        <p:nvSpPr>
          <p:cNvPr id="14" name="MH_Other_2"/>
          <p:cNvSpPr>
            <a:spLocks noChangeArrowheads="1"/>
          </p:cNvSpPr>
          <p:nvPr>
            <p:custDataLst>
              <p:tags r:id="rId5"/>
            </p:custDataLst>
          </p:nvPr>
        </p:nvSpPr>
        <p:spPr bwMode="auto">
          <a:xfrm>
            <a:off x="5568950" y="1994445"/>
            <a:ext cx="244475" cy="2444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normAutofit fontScale="32500" lnSpcReduction="20000"/>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20000"/>
              </a:lnSpc>
              <a:buFont typeface="Arial" panose="020B0604020202020204" pitchFamily="34" charset="0"/>
              <a:buNone/>
              <a:defRPr/>
            </a:pPr>
            <a:endParaRPr lang="zh-CN" altLang="zh-CN" sz="1600" smtClean="0">
              <a:solidFill>
                <a:srgbClr val="FFFFFF"/>
              </a:solidFill>
            </a:endParaRPr>
          </a:p>
        </p:txBody>
      </p:sp>
      <p:sp>
        <p:nvSpPr>
          <p:cNvPr id="15" name="MH_Other_3"/>
          <p:cNvSpPr/>
          <p:nvPr>
            <p:custDataLst>
              <p:tags r:id="rId6"/>
            </p:custDataLst>
          </p:nvPr>
        </p:nvSpPr>
        <p:spPr>
          <a:xfrm>
            <a:off x="1231900" y="3250164"/>
            <a:ext cx="44450" cy="1116000"/>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zh-CN" altLang="en-US"/>
          </a:p>
        </p:txBody>
      </p:sp>
      <p:sp>
        <p:nvSpPr>
          <p:cNvPr id="16" name="MH_Desc_1"/>
          <p:cNvSpPr/>
          <p:nvPr>
            <p:custDataLst>
              <p:tags r:id="rId7"/>
            </p:custDataLst>
          </p:nvPr>
        </p:nvSpPr>
        <p:spPr>
          <a:xfrm>
            <a:off x="1401763" y="3172370"/>
            <a:ext cx="6510337" cy="1271588"/>
          </a:xfrm>
          <a:prstGeom prst="rect">
            <a:avLst/>
          </a:prstGeom>
        </p:spPr>
        <p:txBody>
          <a:bodyPr lIns="0" tIns="0" rIns="0" bIns="0" anchor="ctr">
            <a:noAutofit/>
          </a:bodyPr>
          <a:lstStyle/>
          <a:p>
            <a:pPr>
              <a:lnSpc>
                <a:spcPct val="150000"/>
              </a:lnSpc>
              <a:spcBef>
                <a:spcPct val="0"/>
              </a:spcBef>
              <a:spcAft>
                <a:spcPct val="40000"/>
              </a:spcAft>
              <a:buClr>
                <a:prstClr val="black"/>
              </a:buCl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200</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字</a:t>
            </a: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根据需要添加适当的文字根据</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需要</a:t>
            </a:r>
            <a:endParaRPr lang="en-US" altLang="zh-CN" sz="1200" noProof="1">
              <a:solidFill>
                <a:srgbClr val="333333"/>
              </a:solidFill>
              <a:cs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fltVal val="0"/>
                                          </p:val>
                                        </p:tav>
                                        <p:tav tm="100000">
                                          <p:val>
                                            <p:strVal val="#ppt_w"/>
                                          </p:val>
                                        </p:tav>
                                      </p:tavLst>
                                    </p:anim>
                                    <p:anim calcmode="lin" valueType="num">
                                      <p:cBhvr>
                                        <p:cTn id="25" dur="1000" fill="hold"/>
                                        <p:tgtEl>
                                          <p:spTgt spid="11"/>
                                        </p:tgtEl>
                                        <p:attrNameLst>
                                          <p:attrName>ppt_h</p:attrName>
                                        </p:attrNameLst>
                                      </p:cBhvr>
                                      <p:tavLst>
                                        <p:tav tm="0">
                                          <p:val>
                                            <p:fltVal val="0"/>
                                          </p:val>
                                        </p:tav>
                                        <p:tav tm="100000">
                                          <p:val>
                                            <p:strVal val="#ppt_h"/>
                                          </p:val>
                                        </p:tav>
                                      </p:tavLst>
                                    </p:anim>
                                    <p:anim calcmode="lin" valueType="num">
                                      <p:cBhvr>
                                        <p:cTn id="26" dur="1000" fill="hold"/>
                                        <p:tgtEl>
                                          <p:spTgt spid="11"/>
                                        </p:tgtEl>
                                        <p:attrNameLst>
                                          <p:attrName>style.rotation</p:attrName>
                                        </p:attrNameLst>
                                      </p:cBhvr>
                                      <p:tavLst>
                                        <p:tav tm="0">
                                          <p:val>
                                            <p:fltVal val="90"/>
                                          </p:val>
                                        </p:tav>
                                        <p:tav tm="100000">
                                          <p:val>
                                            <p:fltVal val="0"/>
                                          </p:val>
                                        </p:tav>
                                      </p:tavLst>
                                    </p:anim>
                                    <p:animEffect transition="in" filter="fade">
                                      <p:cBhvr>
                                        <p:cTn id="27" dur="1000"/>
                                        <p:tgtEl>
                                          <p:spTgt spid="11"/>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1+#ppt_w/2"/>
                                          </p:val>
                                        </p:tav>
                                        <p:tav tm="100000">
                                          <p:val>
                                            <p:strVal val="#ppt_x"/>
                                          </p:val>
                                        </p:tav>
                                      </p:tavLst>
                                    </p:anim>
                                    <p:anim calcmode="lin" valueType="num">
                                      <p:cBhvr additive="base">
                                        <p:cTn id="49" dur="500" fill="hold"/>
                                        <p:tgtEl>
                                          <p:spTgt spid="15"/>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animBg="1"/>
      <p:bldP spid="15" grpId="0" animBg="1"/>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9144000" cy="6275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3" name="矩形 2"/>
          <p:cNvSpPr/>
          <p:nvPr/>
        </p:nvSpPr>
        <p:spPr>
          <a:xfrm>
            <a:off x="0" y="627542"/>
            <a:ext cx="9144000" cy="54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a:spLocks noChangeArrowheads="1"/>
          </p:cNvSpPr>
          <p:nvPr/>
        </p:nvSpPr>
        <p:spPr bwMode="auto">
          <a:xfrm>
            <a:off x="683568" y="146124"/>
            <a:ext cx="2304256" cy="369332"/>
          </a:xfrm>
          <a:prstGeom prst="rect">
            <a:avLst/>
          </a:prstGeom>
          <a:noFill/>
          <a:ln w="9525">
            <a:noFill/>
            <a:miter lim="800000"/>
          </a:ln>
        </p:spPr>
        <p:txBody>
          <a:bodyPr wrap="square">
            <a:spAutoFit/>
          </a:bodyPr>
          <a:lstStyle/>
          <a:p>
            <a:pPr lvl="0">
              <a:defRPr/>
            </a:pPr>
            <a:r>
              <a:rPr lang="zh-CN" altLang="en-US" b="1" kern="0" dirty="0">
                <a:solidFill>
                  <a:schemeClr val="bg1"/>
                </a:solidFill>
                <a:latin typeface="微软雅黑" panose="020B0503020204020204" pitchFamily="34" charset="-122"/>
                <a:ea typeface="微软雅黑" panose="020B0503020204020204" pitchFamily="34" charset="-122"/>
              </a:rPr>
              <a:t>单击添加文本标题</a:t>
            </a:r>
            <a:endParaRPr lang="zh-CN" altLang="en-US" b="1" kern="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51520" y="123478"/>
            <a:ext cx="288000" cy="2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矩形 5"/>
          <p:cNvSpPr/>
          <p:nvPr/>
        </p:nvSpPr>
        <p:spPr>
          <a:xfrm>
            <a:off x="395560" y="267518"/>
            <a:ext cx="216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7" name="组合 6"/>
          <p:cNvGrpSpPr/>
          <p:nvPr/>
        </p:nvGrpSpPr>
        <p:grpSpPr>
          <a:xfrm>
            <a:off x="7715235" y="61881"/>
            <a:ext cx="1249253" cy="503781"/>
            <a:chOff x="7624889" y="114186"/>
            <a:chExt cx="1249253" cy="503781"/>
          </a:xfrm>
        </p:grpSpPr>
        <p:sp>
          <p:nvSpPr>
            <p:cNvPr id="8" name="矩形 7"/>
            <p:cNvSpPr/>
            <p:nvPr/>
          </p:nvSpPr>
          <p:spPr>
            <a:xfrm>
              <a:off x="7624889" y="114186"/>
              <a:ext cx="1249253" cy="292388"/>
            </a:xfrm>
            <a:prstGeom prst="rect">
              <a:avLst/>
            </a:prstGeom>
          </p:spPr>
          <p:txBody>
            <a:bodyPr wrap="none">
              <a:spAutoFit/>
            </a:bodyPr>
            <a:lstStyle/>
            <a:p>
              <a:pPr algn="ctr"/>
              <a:r>
                <a:rPr lang="zh-CN" altLang="en-US" sz="1300" b="1" spc="-300" dirty="0" smtClean="0">
                  <a:solidFill>
                    <a:schemeClr val="bg1"/>
                  </a:solidFill>
                  <a:latin typeface="微软雅黑" panose="020B0503020204020204" pitchFamily="34" charset="-122"/>
                  <a:ea typeface="微软雅黑" panose="020B0503020204020204" pitchFamily="34" charset="-122"/>
                </a:rPr>
                <a:t>ＹＯＵＲ</a:t>
              </a:r>
              <a:r>
                <a:rPr lang="zh-CN" altLang="en-US" sz="1300" b="1" spc="-800" dirty="0">
                  <a:solidFill>
                    <a:schemeClr val="bg1"/>
                  </a:solidFill>
                  <a:latin typeface="微软雅黑" panose="020B0503020204020204" pitchFamily="34" charset="-122"/>
                  <a:ea typeface="微软雅黑" panose="020B0503020204020204" pitchFamily="34" charset="-122"/>
                </a:rPr>
                <a:t>　</a:t>
              </a:r>
              <a:r>
                <a:rPr lang="en-US" altLang="zh-CN" sz="1300" b="1" dirty="0" smtClean="0">
                  <a:solidFill>
                    <a:schemeClr val="bg1"/>
                  </a:solidFill>
                  <a:latin typeface="微软雅黑" panose="020B0503020204020204" pitchFamily="34" charset="-122"/>
                  <a:ea typeface="微软雅黑" panose="020B0503020204020204" pitchFamily="34" charset="-122"/>
                </a:rPr>
                <a:t>LOGO</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714753" y="364051"/>
              <a:ext cx="1069524" cy="253916"/>
            </a:xfrm>
            <a:prstGeom prst="rect">
              <a:avLst/>
            </a:prstGeom>
          </p:spPr>
          <p:txBody>
            <a:bodyPr wrap="none">
              <a:spAutoFit/>
            </a:bodyPr>
            <a:lstStyle/>
            <a:p>
              <a:pPr algn="ctr"/>
              <a:r>
                <a:rPr lang="zh-CN" altLang="en-US" sz="1050" b="1" spc="100" dirty="0" smtClean="0">
                  <a:solidFill>
                    <a:schemeClr val="bg1"/>
                  </a:solidFill>
                  <a:latin typeface="微软雅黑" panose="020B0503020204020204" pitchFamily="34" charset="-122"/>
                  <a:ea typeface="微软雅黑" panose="020B0503020204020204" pitchFamily="34" charset="-122"/>
                </a:rPr>
                <a:t>您的</a:t>
              </a:r>
              <a:r>
                <a:rPr lang="zh-CN" altLang="en-US" sz="1050" b="1" spc="100" dirty="0">
                  <a:solidFill>
                    <a:schemeClr val="bg1"/>
                  </a:solidFill>
                  <a:latin typeface="微软雅黑" panose="020B0503020204020204" pitchFamily="34" charset="-122"/>
                  <a:ea typeface="微软雅黑" panose="020B0503020204020204" pitchFamily="34" charset="-122"/>
                </a:rPr>
                <a:t>公司</a:t>
              </a:r>
              <a:r>
                <a:rPr lang="zh-CN" altLang="en-US" sz="1050" b="1" spc="100" dirty="0" smtClean="0">
                  <a:solidFill>
                    <a:schemeClr val="bg1"/>
                  </a:solidFill>
                  <a:latin typeface="微软雅黑" panose="020B0503020204020204" pitchFamily="34" charset="-122"/>
                  <a:ea typeface="微软雅黑" panose="020B0503020204020204" pitchFamily="34" charset="-122"/>
                </a:rPr>
                <a:t>名称</a:t>
              </a:r>
              <a:endParaRPr lang="zh-CN" altLang="en-US" sz="1050" b="1" spc="100" dirty="0">
                <a:solidFill>
                  <a:schemeClr val="bg1"/>
                </a:solidFill>
                <a:latin typeface="微软雅黑" panose="020B0503020204020204" pitchFamily="34" charset="-122"/>
                <a:ea typeface="微软雅黑" panose="020B0503020204020204" pitchFamily="34" charset="-122"/>
              </a:endParaRPr>
            </a:p>
          </p:txBody>
        </p:sp>
      </p:grpSp>
      <p:sp>
        <p:nvSpPr>
          <p:cNvPr id="10" name="五边形 9"/>
          <p:cNvSpPr/>
          <p:nvPr/>
        </p:nvSpPr>
        <p:spPr>
          <a:xfrm>
            <a:off x="6840252" y="1491630"/>
            <a:ext cx="1800200" cy="432048"/>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latin typeface="微软雅黑" panose="020B0503020204020204" pitchFamily="34" charset="-122"/>
                <a:ea typeface="微软雅黑" panose="020B0503020204020204" pitchFamily="34" charset="-122"/>
              </a:rPr>
              <a:t>小标题</a:t>
            </a:r>
            <a:endParaRPr lang="zh-CN" altLang="en-US" b="1">
              <a:latin typeface="微软雅黑" panose="020B0503020204020204" pitchFamily="34" charset="-122"/>
              <a:ea typeface="微软雅黑" panose="020B0503020204020204" pitchFamily="34" charset="-122"/>
            </a:endParaRPr>
          </a:p>
        </p:txBody>
      </p:sp>
      <p:sp>
        <p:nvSpPr>
          <p:cNvPr id="11" name="五边形 10"/>
          <p:cNvSpPr/>
          <p:nvPr/>
        </p:nvSpPr>
        <p:spPr>
          <a:xfrm>
            <a:off x="4728018" y="1491630"/>
            <a:ext cx="1800200" cy="432048"/>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latin typeface="微软雅黑" panose="020B0503020204020204" pitchFamily="34" charset="-122"/>
                <a:ea typeface="微软雅黑" panose="020B0503020204020204" pitchFamily="34" charset="-122"/>
              </a:rPr>
              <a:t>小标题</a:t>
            </a:r>
            <a:endParaRPr lang="zh-CN" altLang="en-US" b="1">
              <a:latin typeface="微软雅黑" panose="020B0503020204020204" pitchFamily="34" charset="-122"/>
              <a:ea typeface="微软雅黑" panose="020B0503020204020204" pitchFamily="34" charset="-122"/>
            </a:endParaRPr>
          </a:p>
        </p:txBody>
      </p:sp>
      <p:sp>
        <p:nvSpPr>
          <p:cNvPr id="12" name="五边形 11"/>
          <p:cNvSpPr/>
          <p:nvPr/>
        </p:nvSpPr>
        <p:spPr>
          <a:xfrm>
            <a:off x="2615783" y="1491630"/>
            <a:ext cx="1800200" cy="432048"/>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latin typeface="微软雅黑" panose="020B0503020204020204" pitchFamily="34" charset="-122"/>
                <a:ea typeface="微软雅黑" panose="020B0503020204020204" pitchFamily="34" charset="-122"/>
              </a:rPr>
              <a:t>小标题</a:t>
            </a:r>
            <a:endParaRPr lang="zh-CN" altLang="en-US" b="1">
              <a:latin typeface="微软雅黑" panose="020B0503020204020204" pitchFamily="34" charset="-122"/>
              <a:ea typeface="微软雅黑" panose="020B0503020204020204" pitchFamily="34" charset="-122"/>
            </a:endParaRPr>
          </a:p>
        </p:txBody>
      </p:sp>
      <p:sp>
        <p:nvSpPr>
          <p:cNvPr id="13" name="五边形 12"/>
          <p:cNvSpPr/>
          <p:nvPr/>
        </p:nvSpPr>
        <p:spPr>
          <a:xfrm>
            <a:off x="472480" y="1491630"/>
            <a:ext cx="1800200" cy="432048"/>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smtClean="0">
                <a:latin typeface="微软雅黑" panose="020B0503020204020204" pitchFamily="34" charset="-122"/>
                <a:ea typeface="微软雅黑" panose="020B0503020204020204" pitchFamily="34" charset="-122"/>
              </a:rPr>
              <a:t>小标题</a:t>
            </a:r>
            <a:endParaRPr lang="zh-CN" altLang="en-US" b="1">
              <a:latin typeface="微软雅黑" panose="020B0503020204020204" pitchFamily="34" charset="-122"/>
              <a:ea typeface="微软雅黑" panose="020B0503020204020204" pitchFamily="34" charset="-122"/>
            </a:endParaRPr>
          </a:p>
        </p:txBody>
      </p:sp>
      <p:sp>
        <p:nvSpPr>
          <p:cNvPr id="14" name="TextBox 13"/>
          <p:cNvSpPr txBox="1"/>
          <p:nvPr/>
        </p:nvSpPr>
        <p:spPr>
          <a:xfrm>
            <a:off x="395536" y="2139702"/>
            <a:ext cx="1954088" cy="2308324"/>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此处</a:t>
            </a:r>
            <a:r>
              <a:rPr lang="zh-CN" altLang="en-US" sz="1600" dirty="0" smtClean="0">
                <a:latin typeface="微软雅黑" panose="020B0503020204020204" pitchFamily="34" charset="-122"/>
                <a:ea typeface="微软雅黑" panose="020B0503020204020204" pitchFamily="34" charset="-122"/>
              </a:rPr>
              <a:t>添加或多或少相关</a:t>
            </a:r>
            <a:r>
              <a:rPr lang="zh-CN" altLang="en-US" sz="1600" dirty="0">
                <a:latin typeface="微软雅黑" panose="020B0503020204020204" pitchFamily="34" charset="-122"/>
                <a:ea typeface="微软雅黑" panose="020B0503020204020204" pitchFamily="34" charset="-122"/>
              </a:rPr>
              <a:t>的文字解说对小标题进行陈述说明此处添加相关的文字解说对小标题进行陈述说明</a:t>
            </a:r>
            <a:endParaRPr lang="zh-CN" altLang="en-US" sz="1600" dirty="0">
              <a:latin typeface="微软雅黑" panose="020B0503020204020204" pitchFamily="34" charset="-122"/>
              <a:ea typeface="微软雅黑" panose="020B0503020204020204" pitchFamily="34" charset="-122"/>
            </a:endParaRPr>
          </a:p>
        </p:txBody>
      </p:sp>
      <p:sp>
        <p:nvSpPr>
          <p:cNvPr id="15" name="TextBox 14"/>
          <p:cNvSpPr txBox="1"/>
          <p:nvPr/>
        </p:nvSpPr>
        <p:spPr>
          <a:xfrm>
            <a:off x="2461895" y="2139702"/>
            <a:ext cx="1954088" cy="2308324"/>
          </a:xfrm>
          <a:prstGeom prst="rect">
            <a:avLst/>
          </a:prstGeom>
          <a:noFill/>
        </p:spPr>
        <p:txBody>
          <a:bodyPr wrap="square" rtlCol="0">
            <a:spAutoFit/>
          </a:bodyPr>
          <a:lstStyle/>
          <a:p>
            <a:pPr>
              <a:lnSpc>
                <a:spcPct val="150000"/>
              </a:lnSpc>
            </a:pPr>
            <a:r>
              <a:rPr lang="zh-CN" altLang="en-US" sz="1600">
                <a:latin typeface="微软雅黑" panose="020B0503020204020204" pitchFamily="34" charset="-122"/>
                <a:ea typeface="微软雅黑" panose="020B0503020204020204" pitchFamily="34" charset="-122"/>
              </a:rPr>
              <a:t>此处添加或多或少相关的文字解说对小标题进行陈述说明此处添加相关的文字解说对小标题进行陈述说明</a:t>
            </a:r>
            <a:endParaRPr lang="zh-CN" altLang="en-US" sz="1600">
              <a:latin typeface="微软雅黑" panose="020B0503020204020204" pitchFamily="34" charset="-122"/>
              <a:ea typeface="微软雅黑" panose="020B0503020204020204" pitchFamily="34" charset="-122"/>
            </a:endParaRPr>
          </a:p>
        </p:txBody>
      </p:sp>
      <p:sp>
        <p:nvSpPr>
          <p:cNvPr id="16" name="TextBox 15"/>
          <p:cNvSpPr txBox="1"/>
          <p:nvPr/>
        </p:nvSpPr>
        <p:spPr>
          <a:xfrm>
            <a:off x="4574130" y="2139702"/>
            <a:ext cx="1954088" cy="2308324"/>
          </a:xfrm>
          <a:prstGeom prst="rect">
            <a:avLst/>
          </a:prstGeom>
          <a:noFill/>
        </p:spPr>
        <p:txBody>
          <a:bodyPr wrap="square" rtlCol="0">
            <a:spAutoFit/>
          </a:bodyPr>
          <a:lstStyle/>
          <a:p>
            <a:pPr>
              <a:lnSpc>
                <a:spcPct val="150000"/>
              </a:lnSpc>
            </a:pPr>
            <a:r>
              <a:rPr lang="zh-CN" altLang="en-US" sz="1600">
                <a:latin typeface="微软雅黑" panose="020B0503020204020204" pitchFamily="34" charset="-122"/>
                <a:ea typeface="微软雅黑" panose="020B0503020204020204" pitchFamily="34" charset="-122"/>
              </a:rPr>
              <a:t>此处添加或多或少相关的文字解说对小标题进行陈述说明此处添加相关的文字解说对小标题进行陈述说明</a:t>
            </a:r>
            <a:endParaRPr lang="zh-CN" altLang="en-US" sz="1600">
              <a:latin typeface="微软雅黑" panose="020B0503020204020204" pitchFamily="34" charset="-122"/>
              <a:ea typeface="微软雅黑" panose="020B0503020204020204" pitchFamily="34" charset="-122"/>
            </a:endParaRPr>
          </a:p>
        </p:txBody>
      </p:sp>
      <p:sp>
        <p:nvSpPr>
          <p:cNvPr id="17" name="TextBox 16"/>
          <p:cNvSpPr txBox="1"/>
          <p:nvPr/>
        </p:nvSpPr>
        <p:spPr>
          <a:xfrm>
            <a:off x="6726696" y="2139702"/>
            <a:ext cx="1954088" cy="2308324"/>
          </a:xfrm>
          <a:prstGeom prst="rect">
            <a:avLst/>
          </a:prstGeom>
          <a:noFill/>
        </p:spPr>
        <p:txBody>
          <a:bodyPr wrap="square" rtlCol="0">
            <a:spAutoFit/>
          </a:bodyPr>
          <a:lstStyle/>
          <a:p>
            <a:pPr>
              <a:lnSpc>
                <a:spcPct val="150000"/>
              </a:lnSpc>
            </a:pPr>
            <a:r>
              <a:rPr lang="zh-CN" altLang="en-US" sz="1600">
                <a:latin typeface="微软雅黑" panose="020B0503020204020204" pitchFamily="34" charset="-122"/>
                <a:ea typeface="微软雅黑" panose="020B0503020204020204" pitchFamily="34" charset="-122"/>
              </a:rPr>
              <a:t>此处添加或多或少相关的文字解说对小标题进行陈述说明此处添加相关的文字解说对小标题进行陈述说明</a:t>
            </a:r>
            <a:endParaRPr lang="zh-CN" altLang="en-US" sz="1600">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ox(out)">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500"/>
                                        <p:tgtEl>
                                          <p:spTgt spid="15"/>
                                        </p:tgtEl>
                                      </p:cBhvr>
                                    </p:animEffect>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0-#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0-#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10" grpId="0" animBg="1"/>
      <p:bldP spid="11" grpId="0" animBg="1"/>
      <p:bldP spid="12" grpId="0" animBg="1"/>
      <p:bldP spid="13" grpId="0" animBg="1"/>
      <p:bldP spid="14" grpId="0"/>
      <p:bldP spid="15" grpId="0"/>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07654"/>
            <a:ext cx="9144000" cy="216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p:nvPr/>
        </p:nvPicPr>
        <p:blipFill rotWithShape="1">
          <a:blip r:embed="rId1" cstate="print">
            <a:extLst>
              <a:ext uri="{28A0092B-C50C-407E-A947-70E740481C1C}">
                <a14:useLocalDpi xmlns:a14="http://schemas.microsoft.com/office/drawing/2010/main" val="0"/>
              </a:ext>
            </a:extLst>
          </a:blip>
          <a:srcRect l="7241" t="3900" r="12482"/>
          <a:stretch>
            <a:fillRect/>
          </a:stretch>
        </p:blipFill>
        <p:spPr>
          <a:xfrm>
            <a:off x="138078" y="631890"/>
            <a:ext cx="3713842" cy="3954624"/>
          </a:xfrm>
          <a:prstGeom prst="rect">
            <a:avLst/>
          </a:prstGeom>
          <a:effectLst>
            <a:outerShdw blurRad="63500" sx="102000" sy="102000" algn="ctr" rotWithShape="0">
              <a:prstClr val="black">
                <a:alpha val="40000"/>
              </a:prstClr>
            </a:outerShdw>
          </a:effectLst>
        </p:spPr>
      </p:pic>
      <p:sp>
        <p:nvSpPr>
          <p:cNvPr id="4" name="矩形 3"/>
          <p:cNvSpPr/>
          <p:nvPr/>
        </p:nvSpPr>
        <p:spPr>
          <a:xfrm>
            <a:off x="4427984" y="2199245"/>
            <a:ext cx="3888432" cy="1092585"/>
          </a:xfrm>
          <a:prstGeom prst="rect">
            <a:avLst/>
          </a:prstGeom>
        </p:spPr>
        <p:txBody>
          <a:bodyPr wrap="square" lIns="76179" tIns="38089" rIns="76179" bIns="38089" anchor="ctr">
            <a:spAutoFit/>
          </a:bodyPr>
          <a:lstStyle/>
          <a:p>
            <a:pPr algn="ctr"/>
            <a:r>
              <a:rPr lang="zh-CN" altLang="en-US" sz="6600" b="1" spc="500" dirty="0">
                <a:solidFill>
                  <a:schemeClr val="bg1">
                    <a:lumMod val="95000"/>
                  </a:schemeClr>
                </a:solidFill>
                <a:latin typeface="Adobe Gothic Std B" pitchFamily="34" charset="-128"/>
                <a:ea typeface="微软雅黑" panose="020B0503020204020204" pitchFamily="34" charset="-122"/>
              </a:rPr>
              <a:t>感谢聆听</a:t>
            </a:r>
            <a:endParaRPr lang="zh-CN" altLang="en-US" sz="6600" b="1" spc="500" dirty="0">
              <a:solidFill>
                <a:schemeClr val="bg1">
                  <a:lumMod val="95000"/>
                </a:schemeClr>
              </a:solidFill>
              <a:latin typeface="Adobe Gothic Std B" pitchFamily="34" charset="-128"/>
              <a:ea typeface="微软雅黑" panose="020B0503020204020204" pitchFamily="34" charset="-122"/>
            </a:endParaRPr>
          </a:p>
        </p:txBody>
      </p:sp>
      <p:sp>
        <p:nvSpPr>
          <p:cNvPr id="5" name="矩形 4"/>
          <p:cNvSpPr/>
          <p:nvPr/>
        </p:nvSpPr>
        <p:spPr>
          <a:xfrm>
            <a:off x="5507811" y="3328094"/>
            <a:ext cx="1800493" cy="369332"/>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报告人：代用名</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tags/tag1.xml><?xml version="1.0" encoding="utf-8"?>
<p:tagLst xmlns:p="http://schemas.openxmlformats.org/presentationml/2006/main">
  <p:tag name="MH" val="20151121192522"/>
  <p:tag name="MH_LIBRARY" val="GRAPHIC"/>
  <p:tag name="MH_TYPE" val="Other"/>
  <p:tag name="MH_ORDER" val="1"/>
</p:tagLst>
</file>

<file path=ppt/tags/tag2.xml><?xml version="1.0" encoding="utf-8"?>
<p:tagLst xmlns:p="http://schemas.openxmlformats.org/presentationml/2006/main">
  <p:tag name="MH" val="20151121192522"/>
  <p:tag name="MH_LIBRARY" val="GRAPHIC"/>
  <p:tag name="MH_TYPE" val="Other"/>
  <p:tag name="MH_ORDER" val="2"/>
</p:tagLst>
</file>

<file path=ppt/tags/tag3.xml><?xml version="1.0" encoding="utf-8"?>
<p:tagLst xmlns:p="http://schemas.openxmlformats.org/presentationml/2006/main">
  <p:tag name="MH" val="20151121192522"/>
  <p:tag name="MH_LIBRARY" val="GRAPHIC"/>
  <p:tag name="MH_TYPE" val="Other"/>
  <p:tag name="MH_ORDER" val="4"/>
</p:tagLst>
</file>

<file path=ppt/tags/tag4.xml><?xml version="1.0" encoding="utf-8"?>
<p:tagLst xmlns:p="http://schemas.openxmlformats.org/presentationml/2006/main">
  <p:tag name="MH" val="20151121192522"/>
  <p:tag name="MH_LIBRARY" val="GRAPHIC"/>
  <p:tag name="MH_TYPE" val="Other"/>
  <p:tag name="MH_ORDER" val="5"/>
</p:tagLst>
</file>

<file path=ppt/tags/tag5.xml><?xml version="1.0" encoding="utf-8"?>
<p:tagLst xmlns:p="http://schemas.openxmlformats.org/presentationml/2006/main">
  <p:tag name="MH" val="20151121192522"/>
  <p:tag name="MH_LIBRARY" val="GRAPHIC"/>
  <p:tag name="MH_TYPE" val="Other"/>
  <p:tag name="MH_ORDER" val="7"/>
</p:tagLst>
</file>

<file path=ppt/tags/tag6.xml><?xml version="1.0" encoding="utf-8"?>
<p:tagLst xmlns:p="http://schemas.openxmlformats.org/presentationml/2006/main">
  <p:tag name="MH" val="20151121192522"/>
  <p:tag name="MH_LIBRARY" val="GRAPHIC"/>
  <p:tag name="MH_TYPE" val="Other"/>
  <p:tag name="MH_ORDER" val="8"/>
</p:tagLst>
</file>

<file path=ppt/tags/tag7.xml><?xml version="1.0" encoding="utf-8"?>
<p:tagLst xmlns:p="http://schemas.openxmlformats.org/presentationml/2006/main">
  <p:tag name="MH" val="20151121191650"/>
  <p:tag name="MH_LIBRARY" val="GRAPHIC"/>
  <p:tag name="MH_TYPE" val="SubTitle"/>
  <p:tag name="MH_ORDER" val="4"/>
</p:tagLst>
</file>

<file path=ppt/tags/tag8.xml><?xml version="1.0" encoding="utf-8"?>
<p:tagLst xmlns:p="http://schemas.openxmlformats.org/presentationml/2006/main">
  <p:tag name="MH" val="20151121191650"/>
  <p:tag name="MH_LIBRARY" val="GRAPHIC"/>
  <p:tag name="MH_TYPE" val="SubTitle"/>
  <p:tag name="MH_ORDER" val="4"/>
</p:tagLst>
</file>

<file path=ppt/tags/tag9.xml><?xml version="1.0" encoding="utf-8"?>
<p:tagLst xmlns:p="http://schemas.openxmlformats.org/presentationml/2006/main">
  <p:tag name="MH" val="20151121191650"/>
  <p:tag name="MH_LIBRARY" val="GRAPHIC"/>
  <p:tag name="MH_TYPE" val="SubTitle"/>
  <p:tag name="MH_ORDER" val="4"/>
</p:tagLst>
</file>

<file path=ppt/tags/tag10.xml><?xml version="1.0" encoding="utf-8"?>
<p:tagLst xmlns:p="http://schemas.openxmlformats.org/presentationml/2006/main">
  <p:tag name="MH" val="20151121192453"/>
  <p:tag name="MH_LIBRARY" val="GRAPHIC"/>
  <p:tag name="MH_TYPE" val="SubTitle"/>
  <p:tag name="MH_ORDER" val="1"/>
</p:tagLst>
</file>

<file path=ppt/tags/tag11.xml><?xml version="1.0" encoding="utf-8"?>
<p:tagLst xmlns:p="http://schemas.openxmlformats.org/presentationml/2006/main">
  <p:tag name="MH" val="20151121192453"/>
  <p:tag name="MH_LIBRARY" val="GRAPHIC"/>
  <p:tag name="MH_TYPE" val="Other"/>
  <p:tag name="MH_ORDER" val="1"/>
</p:tagLst>
</file>

<file path=ppt/tags/tag12.xml><?xml version="1.0" encoding="utf-8"?>
<p:tagLst xmlns:p="http://schemas.openxmlformats.org/presentationml/2006/main">
  <p:tag name="MH" val="20151121192453"/>
  <p:tag name="MH_LIBRARY" val="GRAPHIC"/>
  <p:tag name="MH_TYPE" val="SubTitle"/>
  <p:tag name="MH_ORDER" val="2"/>
</p:tagLst>
</file>

<file path=ppt/tags/tag13.xml><?xml version="1.0" encoding="utf-8"?>
<p:tagLst xmlns:p="http://schemas.openxmlformats.org/presentationml/2006/main">
  <p:tag name="MH" val="20151121192453"/>
  <p:tag name="MH_LIBRARY" val="GRAPHIC"/>
  <p:tag name="MH_TYPE" val="Other"/>
  <p:tag name="MH_ORDER" val="2"/>
</p:tagLst>
</file>

<file path=ppt/tags/tag14.xml><?xml version="1.0" encoding="utf-8"?>
<p:tagLst xmlns:p="http://schemas.openxmlformats.org/presentationml/2006/main">
  <p:tag name="MH" val="20151121192453"/>
  <p:tag name="MH_LIBRARY" val="GRAPHIC"/>
  <p:tag name="MH_TYPE" val="SubTitle"/>
  <p:tag name="MH_ORDER" val="3"/>
</p:tagLst>
</file>

<file path=ppt/tags/tag15.xml><?xml version="1.0" encoding="utf-8"?>
<p:tagLst xmlns:p="http://schemas.openxmlformats.org/presentationml/2006/main">
  <p:tag name="MH" val="20151121192453"/>
  <p:tag name="MH_LIBRARY" val="GRAPHIC"/>
  <p:tag name="MH_TYPE" val="Other"/>
  <p:tag name="MH_ORDER" val="3"/>
</p:tagLst>
</file>

<file path=ppt/tags/tag16.xml><?xml version="1.0" encoding="utf-8"?>
<p:tagLst xmlns:p="http://schemas.openxmlformats.org/presentationml/2006/main">
  <p:tag name="MH" val="20151121191650"/>
  <p:tag name="MH_LIBRARY" val="GRAPHIC"/>
  <p:tag name="MH_TYPE" val="SubTitle"/>
  <p:tag name="MH_ORDER" val="4"/>
</p:tagLst>
</file>

<file path=ppt/tags/tag17.xml><?xml version="1.0" encoding="utf-8"?>
<p:tagLst xmlns:p="http://schemas.openxmlformats.org/presentationml/2006/main">
  <p:tag name="MH" val="20151121191650"/>
  <p:tag name="MH_LIBRARY" val="GRAPHIC"/>
  <p:tag name="MH_TYPE" val="SubTitle"/>
  <p:tag name="MH_ORDER" val="4"/>
</p:tagLst>
</file>

<file path=ppt/tags/tag18.xml><?xml version="1.0" encoding="utf-8"?>
<p:tagLst xmlns:p="http://schemas.openxmlformats.org/presentationml/2006/main">
  <p:tag name="MH" val="20151121191650"/>
  <p:tag name="MH_LIBRARY" val="GRAPHIC"/>
  <p:tag name="MH_TYPE" val="SubTitle"/>
  <p:tag name="MH_ORDER" val="4"/>
</p:tagLst>
</file>

<file path=ppt/tags/tag19.xml><?xml version="1.0" encoding="utf-8"?>
<p:tagLst xmlns:p="http://schemas.openxmlformats.org/presentationml/2006/main">
  <p:tag name="MH" val="20151121192904"/>
  <p:tag name="MH_LIBRARY" val="GRAPHIC"/>
  <p:tag name="MH_TYPE" val="SubTitle"/>
  <p:tag name="MH_ORDER" val="1"/>
</p:tagLst>
</file>

<file path=ppt/tags/tag20.xml><?xml version="1.0" encoding="utf-8"?>
<p:tagLst xmlns:p="http://schemas.openxmlformats.org/presentationml/2006/main">
  <p:tag name="MH" val="20151121192904"/>
  <p:tag name="MH_LIBRARY" val="GRAPHIC"/>
  <p:tag name="MH_TYPE" val="SubTitle"/>
  <p:tag name="MH_ORDER" val="2"/>
</p:tagLst>
</file>

<file path=ppt/tags/tag21.xml><?xml version="1.0" encoding="utf-8"?>
<p:tagLst xmlns:p="http://schemas.openxmlformats.org/presentationml/2006/main">
  <p:tag name="MH" val="20151121192904"/>
  <p:tag name="MH_LIBRARY" val="GRAPHIC"/>
  <p:tag name="MH_TYPE" val="Other"/>
  <p:tag name="MH_ORDER" val="1"/>
</p:tagLst>
</file>

<file path=ppt/tags/tag22.xml><?xml version="1.0" encoding="utf-8"?>
<p:tagLst xmlns:p="http://schemas.openxmlformats.org/presentationml/2006/main">
  <p:tag name="MH" val="20151121192904"/>
  <p:tag name="MH_LIBRARY" val="GRAPHIC"/>
  <p:tag name="MH_TYPE" val="SubTitle"/>
  <p:tag name="MH_ORDER" val="3"/>
</p:tagLst>
</file>

<file path=ppt/tags/tag23.xml><?xml version="1.0" encoding="utf-8"?>
<p:tagLst xmlns:p="http://schemas.openxmlformats.org/presentationml/2006/main">
  <p:tag name="MH" val="20151121192904"/>
  <p:tag name="MH_LIBRARY" val="GRAPHIC"/>
  <p:tag name="MH_TYPE" val="Other"/>
  <p:tag name="MH_ORDER" val="2"/>
</p:tagLst>
</file>

<file path=ppt/tags/tag24.xml><?xml version="1.0" encoding="utf-8"?>
<p:tagLst xmlns:p="http://schemas.openxmlformats.org/presentationml/2006/main">
  <p:tag name="MH" val="20151121192904"/>
  <p:tag name="MH_LIBRARY" val="GRAPHIC"/>
  <p:tag name="MH_TYPE" val="Other"/>
  <p:tag name="MH_ORDER" val="3"/>
</p:tagLst>
</file>

<file path=ppt/tags/tag25.xml><?xml version="1.0" encoding="utf-8"?>
<p:tagLst xmlns:p="http://schemas.openxmlformats.org/presentationml/2006/main">
  <p:tag name="MH" val="20151121192904"/>
  <p:tag name="MH_LIBRARY" val="GRAPHIC"/>
  <p:tag name="MH_TYPE" val="Desc"/>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5616</Words>
  <Application>WPS 演示</Application>
  <PresentationFormat>全屏显示(16:9)</PresentationFormat>
  <Paragraphs>652</Paragraphs>
  <Slides>36</Slides>
  <Notes>5</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36</vt:i4>
      </vt:variant>
    </vt:vector>
  </HeadingPairs>
  <TitlesOfParts>
    <vt:vector size="62" baseType="lpstr">
      <vt:lpstr>Arial</vt:lpstr>
      <vt:lpstr>宋体</vt:lpstr>
      <vt:lpstr>Wingdings</vt:lpstr>
      <vt:lpstr>微软雅黑</vt:lpstr>
      <vt:lpstr>Adobe Gothic Std B</vt:lpstr>
      <vt:lpstr>Tempus Sans ITC</vt:lpstr>
      <vt:lpstr>幼圆</vt:lpstr>
      <vt:lpstr>华文中宋</vt:lpstr>
      <vt:lpstr>Arial Unicode MS</vt:lpstr>
      <vt:lpstr>Verdana</vt:lpstr>
      <vt:lpstr>Open Sans</vt:lpstr>
      <vt:lpstr>Calibri</vt:lpstr>
      <vt:lpstr>Yu Mincho</vt:lpstr>
      <vt:lpstr>Calibri Light</vt:lpstr>
      <vt:lpstr>Arial Narrow</vt:lpstr>
      <vt:lpstr>Segoe UI Light</vt:lpstr>
      <vt:lpstr>Impact</vt:lpstr>
      <vt:lpstr>Calibri</vt:lpstr>
      <vt:lpstr>Arial Rounded MT Bold</vt:lpstr>
      <vt:lpstr>Times New Roman</vt:lpstr>
      <vt:lpstr>Roboto condensed</vt:lpstr>
      <vt:lpstr>MS PGothic</vt:lpstr>
      <vt:lpstr>Arial</vt:lpstr>
      <vt:lpstr>Rockwell</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拉普耶鲁</cp:lastModifiedBy>
  <cp:revision>36</cp:revision>
  <dcterms:created xsi:type="dcterms:W3CDTF">2015-12-01T12:07:00Z</dcterms:created>
  <dcterms:modified xsi:type="dcterms:W3CDTF">2018-01-24T07:05:29Z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