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theme/theme8.xml" ContentType="application/vnd.openxmlformats-officedocument.theme+xml"/>
  <Override PartName="/ppt/slideLayouts/slideLayout20.xml" ContentType="application/vnd.openxmlformats-officedocument.presentationml.slideLayout+xml"/>
  <Override PartName="/ppt/theme/theme9.xml" ContentType="application/vnd.openxmlformats-officedocument.theme+xml"/>
  <Override PartName="/ppt/slideLayouts/slideLayout21.xml" ContentType="application/vnd.openxmlformats-officedocument.presentationml.slideLayout+xml"/>
  <Override PartName="/ppt/theme/theme10.xml" ContentType="application/vnd.openxmlformats-officedocument.theme+xml"/>
  <Override PartName="/ppt/slideLayouts/slideLayout22.xml" ContentType="application/vnd.openxmlformats-officedocument.presentationml.slideLayout+xml"/>
  <Override PartName="/ppt/theme/theme11.xml" ContentType="application/vnd.openxmlformats-officedocument.theme+xml"/>
  <Override PartName="/ppt/slideLayouts/slideLayout23.xml" ContentType="application/vnd.openxmlformats-officedocument.presentationml.slideLayout+xml"/>
  <Override PartName="/ppt/theme/theme12.xml" ContentType="application/vnd.openxmlformats-officedocument.theme+xml"/>
  <Override PartName="/ppt/slideLayouts/slideLayout24.xml" ContentType="application/vnd.openxmlformats-officedocument.presentationml.slideLayout+xml"/>
  <Override PartName="/ppt/theme/theme13.xml" ContentType="application/vnd.openxmlformats-officedocument.theme+xml"/>
  <Override PartName="/ppt/slideLayouts/slideLayout25.xml" ContentType="application/vnd.openxmlformats-officedocument.presentationml.slideLayout+xml"/>
  <Override PartName="/ppt/theme/theme14.xml" ContentType="application/vnd.openxmlformats-officedocument.theme+xml"/>
  <Override PartName="/ppt/slideLayouts/slideLayout26.xml" ContentType="application/vnd.openxmlformats-officedocument.presentationml.slideLayout+xml"/>
  <Override PartName="/ppt/theme/theme15.xml" ContentType="application/vnd.openxmlformats-officedocument.theme+xml"/>
  <Override PartName="/ppt/slideLayouts/slideLayout27.xml" ContentType="application/vnd.openxmlformats-officedocument.presentationml.slideLayout+xml"/>
  <Override PartName="/ppt/theme/theme16.xml" ContentType="application/vnd.openxmlformats-officedocument.theme+xml"/>
  <Override PartName="/ppt/slideLayouts/slideLayout28.xml" ContentType="application/vnd.openxmlformats-officedocument.presentationml.slideLayout+xml"/>
  <Override PartName="/ppt/theme/theme17.xml" ContentType="application/vnd.openxmlformats-officedocument.theme+xml"/>
  <Override PartName="/ppt/slideLayouts/slideLayout29.xml" ContentType="application/vnd.openxmlformats-officedocument.presentationml.slideLayout+xml"/>
  <Override PartName="/ppt/theme/theme18.xml" ContentType="application/vnd.openxmlformats-officedocument.theme+xml"/>
  <Override PartName="/ppt/slideLayouts/slideLayout30.xml" ContentType="application/vnd.openxmlformats-officedocument.presentationml.slideLayout+xml"/>
  <Override PartName="/ppt/theme/theme19.xml" ContentType="application/vnd.openxmlformats-officedocument.theme+xml"/>
  <Override PartName="/ppt/slideLayouts/slideLayout31.xml" ContentType="application/vnd.openxmlformats-officedocument.presentationml.slideLayout+xml"/>
  <Override PartName="/ppt/theme/theme20.xml" ContentType="application/vnd.openxmlformats-officedocument.theme+xml"/>
  <Override PartName="/ppt/slideLayouts/slideLayout32.xml" ContentType="application/vnd.openxmlformats-officedocument.presentationml.slideLayout+xml"/>
  <Override PartName="/ppt/theme/theme21.xml" ContentType="application/vnd.openxmlformats-officedocument.theme+xml"/>
  <Override PartName="/ppt/slideLayouts/slideLayout33.xml" ContentType="application/vnd.openxmlformats-officedocument.presentationml.slideLayout+xml"/>
  <Override PartName="/ppt/theme/theme22.xml" ContentType="application/vnd.openxmlformats-officedocument.theme+xml"/>
  <Override PartName="/ppt/slideLayouts/slideLayout34.xml" ContentType="application/vnd.openxmlformats-officedocument.presentationml.slideLayout+xml"/>
  <Override PartName="/ppt/theme/theme23.xml" ContentType="application/vnd.openxmlformats-officedocument.theme+xml"/>
  <Override PartName="/ppt/slideLayouts/slideLayout35.xml" ContentType="application/vnd.openxmlformats-officedocument.presentationml.slideLayout+xml"/>
  <Override PartName="/ppt/theme/theme24.xml" ContentType="application/vnd.openxmlformats-officedocument.theme+xml"/>
  <Override PartName="/ppt/slideLayouts/slideLayout36.xml" ContentType="application/vnd.openxmlformats-officedocument.presentationml.slideLayout+xml"/>
  <Override PartName="/ppt/theme/theme25.xml" ContentType="application/vnd.openxmlformats-officedocument.theme+xml"/>
  <Override PartName="/ppt/slideLayouts/slideLayout37.xml" ContentType="application/vnd.openxmlformats-officedocument.presentationml.slideLayout+xml"/>
  <Override PartName="/ppt/theme/theme26.xml" ContentType="application/vnd.openxmlformats-officedocument.theme+xml"/>
  <Override PartName="/ppt/slideLayouts/slideLayout38.xml" ContentType="application/vnd.openxmlformats-officedocument.presentationml.slideLayout+xml"/>
  <Override PartName="/ppt/theme/theme27.xml" ContentType="application/vnd.openxmlformats-officedocument.theme+xml"/>
  <Override PartName="/ppt/slideLayouts/slideLayout39.xml" ContentType="application/vnd.openxmlformats-officedocument.presentationml.slideLayout+xml"/>
  <Override PartName="/ppt/theme/theme28.xml" ContentType="application/vnd.openxmlformats-officedocument.theme+xml"/>
  <Override PartName="/ppt/slideLayouts/slideLayout40.xml" ContentType="application/vnd.openxmlformats-officedocument.presentationml.slideLayout+xml"/>
  <Override PartName="/ppt/theme/theme29.xml" ContentType="application/vnd.openxmlformats-officedocument.theme+xml"/>
  <Override PartName="/ppt/slideLayouts/slideLayout41.xml" ContentType="application/vnd.openxmlformats-officedocument.presentationml.slideLayout+xml"/>
  <Override PartName="/ppt/theme/theme30.xml" ContentType="application/vnd.openxmlformats-officedocument.theme+xml"/>
  <Override PartName="/ppt/slideLayouts/slideLayout42.xml" ContentType="application/vnd.openxmlformats-officedocument.presentationml.slideLayout+xml"/>
  <Override PartName="/ppt/theme/theme31.xml" ContentType="application/vnd.openxmlformats-officedocument.theme+xml"/>
  <Override PartName="/ppt/slideLayouts/slideLayout43.xml" ContentType="application/vnd.openxmlformats-officedocument.presentationml.slideLayout+xml"/>
  <Override PartName="/ppt/theme/theme32.xml" ContentType="application/vnd.openxmlformats-officedocument.theme+xml"/>
  <Override PartName="/ppt/slideLayouts/slideLayout44.xml" ContentType="application/vnd.openxmlformats-officedocument.presentationml.slideLayout+xml"/>
  <Override PartName="/ppt/theme/theme33.xml" ContentType="application/vnd.openxmlformats-officedocument.theme+xml"/>
  <Override PartName="/ppt/slideLayouts/slideLayout45.xml" ContentType="application/vnd.openxmlformats-officedocument.presentationml.slideLayout+xml"/>
  <Override PartName="/ppt/theme/theme34.xml" ContentType="application/vnd.openxmlformats-officedocument.theme+xml"/>
  <Override PartName="/ppt/slideLayouts/slideLayout46.xml" ContentType="application/vnd.openxmlformats-officedocument.presentationml.slideLayout+xml"/>
  <Override PartName="/ppt/theme/theme35.xml" ContentType="application/vnd.openxmlformats-officedocument.theme+xml"/>
  <Override PartName="/ppt/theme/theme3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69" r:id="rId3"/>
    <p:sldMasterId id="2147483671" r:id="rId4"/>
    <p:sldMasterId id="2147483673" r:id="rId5"/>
    <p:sldMasterId id="2147483675" r:id="rId6"/>
    <p:sldMasterId id="2147483677" r:id="rId7"/>
    <p:sldMasterId id="2147483679" r:id="rId8"/>
    <p:sldMasterId id="2147483681" r:id="rId9"/>
    <p:sldMasterId id="2147483683" r:id="rId10"/>
    <p:sldMasterId id="2147483687" r:id="rId11"/>
    <p:sldMasterId id="2147483689" r:id="rId12"/>
    <p:sldMasterId id="2147483691" r:id="rId13"/>
    <p:sldMasterId id="2147483693" r:id="rId14"/>
    <p:sldMasterId id="2147483695" r:id="rId15"/>
    <p:sldMasterId id="2147483697" r:id="rId16"/>
    <p:sldMasterId id="2147483699" r:id="rId17"/>
    <p:sldMasterId id="2147483701" r:id="rId18"/>
    <p:sldMasterId id="2147483705" r:id="rId19"/>
    <p:sldMasterId id="2147483707" r:id="rId20"/>
    <p:sldMasterId id="2147483709" r:id="rId21"/>
    <p:sldMasterId id="2147483711" r:id="rId22"/>
    <p:sldMasterId id="2147483713" r:id="rId23"/>
    <p:sldMasterId id="2147483715" r:id="rId24"/>
    <p:sldMasterId id="2147483717" r:id="rId25"/>
    <p:sldMasterId id="2147483719" r:id="rId26"/>
    <p:sldMasterId id="2147483723" r:id="rId27"/>
    <p:sldMasterId id="2147483725" r:id="rId28"/>
    <p:sldMasterId id="2147483727" r:id="rId29"/>
    <p:sldMasterId id="2147483729" r:id="rId30"/>
    <p:sldMasterId id="2147483731" r:id="rId31"/>
    <p:sldMasterId id="2147483733" r:id="rId32"/>
    <p:sldMasterId id="2147483735" r:id="rId33"/>
    <p:sldMasterId id="2147483737" r:id="rId34"/>
    <p:sldMasterId id="2147483739" r:id="rId35"/>
  </p:sldMasterIdLst>
  <p:notesMasterIdLst>
    <p:notesMasterId r:id="rId76"/>
  </p:notesMasterIdLst>
  <p:sldIdLst>
    <p:sldId id="257" r:id="rId36"/>
    <p:sldId id="301" r:id="rId37"/>
    <p:sldId id="264" r:id="rId38"/>
    <p:sldId id="265" r:id="rId39"/>
    <p:sldId id="266" r:id="rId40"/>
    <p:sldId id="267" r:id="rId41"/>
    <p:sldId id="268" r:id="rId42"/>
    <p:sldId id="269" r:id="rId43"/>
    <p:sldId id="270" r:id="rId44"/>
    <p:sldId id="271" r:id="rId45"/>
    <p:sldId id="272" r:id="rId46"/>
    <p:sldId id="302" r:id="rId47"/>
    <p:sldId id="274" r:id="rId48"/>
    <p:sldId id="275" r:id="rId49"/>
    <p:sldId id="276" r:id="rId50"/>
    <p:sldId id="277" r:id="rId51"/>
    <p:sldId id="278" r:id="rId52"/>
    <p:sldId id="279" r:id="rId53"/>
    <p:sldId id="280" r:id="rId54"/>
    <p:sldId id="281" r:id="rId55"/>
    <p:sldId id="303" r:id="rId56"/>
    <p:sldId id="283" r:id="rId57"/>
    <p:sldId id="284" r:id="rId58"/>
    <p:sldId id="285" r:id="rId59"/>
    <p:sldId id="286" r:id="rId60"/>
    <p:sldId id="287" r:id="rId61"/>
    <p:sldId id="288" r:id="rId62"/>
    <p:sldId id="289" r:id="rId63"/>
    <p:sldId id="290" r:id="rId64"/>
    <p:sldId id="304" r:id="rId65"/>
    <p:sldId id="292" r:id="rId66"/>
    <p:sldId id="293" r:id="rId67"/>
    <p:sldId id="294" r:id="rId68"/>
    <p:sldId id="295" r:id="rId69"/>
    <p:sldId id="296" r:id="rId70"/>
    <p:sldId id="297" r:id="rId71"/>
    <p:sldId id="298" r:id="rId72"/>
    <p:sldId id="299" r:id="rId73"/>
    <p:sldId id="300" r:id="rId74"/>
    <p:sldId id="305" r:id="rId75"/>
  </p:sldIdLst>
  <p:sldSz cx="12192000" cy="6858000"/>
  <p:notesSz cx="6858000" cy="9144000"/>
  <p:custDataLst>
    <p:tags r:id="rId7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AAFE"/>
    <a:srgbClr val="FFFFFF"/>
    <a:srgbClr val="4CE2F9"/>
    <a:srgbClr val="4BAC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p:scale>
          <a:sx n="57" d="100"/>
          <a:sy n="57" d="100"/>
        </p:scale>
        <p:origin x="-2604" y="-13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4.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 Target="slides/slide7.xml"/><Relationship Id="rId47" Type="http://schemas.openxmlformats.org/officeDocument/2006/relationships/slide" Target="slides/slide12.xml"/><Relationship Id="rId50" Type="http://schemas.openxmlformats.org/officeDocument/2006/relationships/slide" Target="slides/slide15.xml"/><Relationship Id="rId55" Type="http://schemas.openxmlformats.org/officeDocument/2006/relationships/slide" Target="slides/slide20.xml"/><Relationship Id="rId63" Type="http://schemas.openxmlformats.org/officeDocument/2006/relationships/slide" Target="slides/slide28.xml"/><Relationship Id="rId68" Type="http://schemas.openxmlformats.org/officeDocument/2006/relationships/slide" Target="slides/slide33.xml"/><Relationship Id="rId7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2.xml"/><Relationship Id="rId40" Type="http://schemas.openxmlformats.org/officeDocument/2006/relationships/slide" Target="slides/slide5.xml"/><Relationship Id="rId45" Type="http://schemas.openxmlformats.org/officeDocument/2006/relationships/slide" Target="slides/slide10.xml"/><Relationship Id="rId53" Type="http://schemas.openxmlformats.org/officeDocument/2006/relationships/slide" Target="slides/slide18.xml"/><Relationship Id="rId58" Type="http://schemas.openxmlformats.org/officeDocument/2006/relationships/slide" Target="slides/slide23.xml"/><Relationship Id="rId66" Type="http://schemas.openxmlformats.org/officeDocument/2006/relationships/slide" Target="slides/slide31.xml"/><Relationship Id="rId74" Type="http://schemas.openxmlformats.org/officeDocument/2006/relationships/slide" Target="slides/slide39.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 Target="slides/slide9.xml"/><Relationship Id="rId52" Type="http://schemas.openxmlformats.org/officeDocument/2006/relationships/slide" Target="slides/slide17.xml"/><Relationship Id="rId60" Type="http://schemas.openxmlformats.org/officeDocument/2006/relationships/slide" Target="slides/slide25.xml"/><Relationship Id="rId65" Type="http://schemas.openxmlformats.org/officeDocument/2006/relationships/slide" Target="slides/slide30.xml"/><Relationship Id="rId73" Type="http://schemas.openxmlformats.org/officeDocument/2006/relationships/slide" Target="slides/slide3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 Target="slides/slide8.xml"/><Relationship Id="rId48" Type="http://schemas.openxmlformats.org/officeDocument/2006/relationships/slide" Target="slides/slide13.xml"/><Relationship Id="rId56" Type="http://schemas.openxmlformats.org/officeDocument/2006/relationships/slide" Target="slides/slide21.xml"/><Relationship Id="rId64" Type="http://schemas.openxmlformats.org/officeDocument/2006/relationships/slide" Target="slides/slide29.xml"/><Relationship Id="rId69" Type="http://schemas.openxmlformats.org/officeDocument/2006/relationships/slide" Target="slides/slide34.xml"/><Relationship Id="rId77" Type="http://schemas.openxmlformats.org/officeDocument/2006/relationships/tags" Target="tags/tag1.xml"/><Relationship Id="rId8" Type="http://schemas.openxmlformats.org/officeDocument/2006/relationships/slideMaster" Target="slideMasters/slideMaster8.xml"/><Relationship Id="rId51" Type="http://schemas.openxmlformats.org/officeDocument/2006/relationships/slide" Target="slides/slide16.xml"/><Relationship Id="rId72" Type="http://schemas.openxmlformats.org/officeDocument/2006/relationships/slide" Target="slides/slide37.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3.xml"/><Relationship Id="rId46" Type="http://schemas.openxmlformats.org/officeDocument/2006/relationships/slide" Target="slides/slide11.xml"/><Relationship Id="rId59" Type="http://schemas.openxmlformats.org/officeDocument/2006/relationships/slide" Target="slides/slide24.xml"/><Relationship Id="rId67" Type="http://schemas.openxmlformats.org/officeDocument/2006/relationships/slide" Target="slides/slide32.xml"/><Relationship Id="rId20" Type="http://schemas.openxmlformats.org/officeDocument/2006/relationships/slideMaster" Target="slideMasters/slideMaster20.xml"/><Relationship Id="rId41" Type="http://schemas.openxmlformats.org/officeDocument/2006/relationships/slide" Target="slides/slide6.xml"/><Relationship Id="rId54" Type="http://schemas.openxmlformats.org/officeDocument/2006/relationships/slide" Target="slides/slide19.xml"/><Relationship Id="rId62" Type="http://schemas.openxmlformats.org/officeDocument/2006/relationships/slide" Target="slides/slide27.xml"/><Relationship Id="rId70" Type="http://schemas.openxmlformats.org/officeDocument/2006/relationships/slide" Target="slides/slide35.xml"/><Relationship Id="rId75"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1.xml"/><Relationship Id="rId49" Type="http://schemas.openxmlformats.org/officeDocument/2006/relationships/slide" Target="slides/slide14.xml"/><Relationship Id="rId57"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F69E7-6C8B-464B-9A4F-153C6D8E67AA}" type="datetimeFigureOut">
              <a:rPr lang="zh-CN" altLang="en-US" smtClean="0"/>
              <a:t>2018/1/27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7A56D7-EC54-4B1D-8AFD-0D48718F67D2}" type="slidenum">
              <a:rPr lang="zh-CN" altLang="en-US" smtClean="0"/>
              <a:t>‹#›</a:t>
            </a:fld>
            <a:endParaRPr lang="zh-CN" altLang="en-US"/>
          </a:p>
        </p:txBody>
      </p:sp>
    </p:spTree>
    <p:extLst>
      <p:ext uri="{BB962C8B-B14F-4D97-AF65-F5344CB8AC3E}">
        <p14:creationId xmlns:p14="http://schemas.microsoft.com/office/powerpoint/2010/main" val="58147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7A56D7-EC54-4B1D-8AFD-0D48718F67D2}" type="slidenum">
              <a:rPr lang="zh-CN" altLang="en-US" smtClean="0"/>
              <a:t>1</a:t>
            </a:fld>
            <a:endParaRPr lang="zh-CN" altLang="en-US"/>
          </a:p>
        </p:txBody>
      </p:sp>
    </p:spTree>
    <p:extLst>
      <p:ext uri="{BB962C8B-B14F-4D97-AF65-F5344CB8AC3E}">
        <p14:creationId xmlns:p14="http://schemas.microsoft.com/office/powerpoint/2010/main" val="1157906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2</a:t>
            </a:fld>
            <a:endParaRPr lang="zh-CN" altLang="en-US"/>
          </a:p>
        </p:txBody>
      </p:sp>
    </p:spTree>
    <p:extLst>
      <p:ext uri="{BB962C8B-B14F-4D97-AF65-F5344CB8AC3E}">
        <p14:creationId xmlns:p14="http://schemas.microsoft.com/office/powerpoint/2010/main" val="1136442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231057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490928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216840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806757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2997580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244893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651736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110162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3698351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675317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3978114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4128425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555250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992459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4106119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604759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1349556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348581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1078737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993579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4271275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808580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3555314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1884171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1840366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828913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404267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6225102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8122556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639067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4678620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6262681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36248535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8609403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19287245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10119458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0BE2D6-63E9-43BB-8AF6-6BBBA9638F6C}"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3336174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7A56D7-EC54-4B1D-8AFD-0D48718F67D2}" type="slidenum">
              <a:rPr lang="zh-CN" altLang="en-US" smtClean="0"/>
              <a:t>40</a:t>
            </a:fld>
            <a:endParaRPr lang="zh-CN" altLang="en-US"/>
          </a:p>
        </p:txBody>
      </p:sp>
    </p:spTree>
    <p:extLst>
      <p:ext uri="{BB962C8B-B14F-4D97-AF65-F5344CB8AC3E}">
        <p14:creationId xmlns:p14="http://schemas.microsoft.com/office/powerpoint/2010/main" val="2114283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3067838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3227978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1030279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2988208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966530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13020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258195125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597833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3796256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2585933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D432CA-8A24-4257-8B2C-9B6D54E5A30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714346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367192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0012274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4720139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294157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470187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9726385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1371904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419075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9989455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2087950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05380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018445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5333562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063956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143908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55721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958307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6400535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599413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825473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6878037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219541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807186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1051675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7858893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699252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117868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66946885"/>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7799638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1911374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97361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9076523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241870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235980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07172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2.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3.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4.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5.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6.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7.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8.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9.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30.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1.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2.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3.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4.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5.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6.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7.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38.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39.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40.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41.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42.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43.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44.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45.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D432CA-8A24-4257-8B2C-9B6D54E5A30D}" type="datetimeFigureOut">
              <a:rPr lang="zh-CN" altLang="en-US" smtClean="0"/>
              <a:t>2018/1/27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4AC62A-D5C5-4941-A2F3-FD40D544AFED}" type="slidenum">
              <a:rPr lang="zh-CN" altLang="en-US" smtClean="0"/>
              <a:t>‹#›</a:t>
            </a:fld>
            <a:endParaRPr lang="zh-CN" altLang="en-US"/>
          </a:p>
        </p:txBody>
      </p:sp>
    </p:spTree>
    <p:extLst>
      <p:ext uri="{BB962C8B-B14F-4D97-AF65-F5344CB8AC3E}">
        <p14:creationId xmlns:p14="http://schemas.microsoft.com/office/powerpoint/2010/main" val="1736020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2937722"/>
      </p:ext>
    </p:extLst>
  </p:cSld>
  <p:clrMap bg1="lt1" tx1="dk1" bg2="lt2" tx2="dk2" accent1="accent1" accent2="accent2" accent3="accent3" accent4="accent4" accent5="accent5" accent6="accent6" hlink="hlink" folHlink="folHlink"/>
  <p:sldLayoutIdLst>
    <p:sldLayoutId id="214748366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51537381"/>
      </p:ext>
    </p:extLst>
  </p:cSld>
  <p:clrMap bg1="lt1" tx1="dk1" bg2="lt2" tx2="dk2" accent1="accent1" accent2="accent2" accent3="accent3" accent4="accent4" accent5="accent5" accent6="accent6" hlink="hlink" folHlink="folHlink"/>
  <p:sldLayoutIdLst>
    <p:sldLayoutId id="214748367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62859642"/>
      </p:ext>
    </p:extLst>
  </p:cSld>
  <p:clrMap bg1="lt1" tx1="dk1" bg2="lt2" tx2="dk2" accent1="accent1" accent2="accent2" accent3="accent3" accent4="accent4" accent5="accent5" accent6="accent6" hlink="hlink" folHlink="folHlink"/>
  <p:sldLayoutIdLst>
    <p:sldLayoutId id="214748367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7990706"/>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8448400"/>
      </p:ext>
    </p:extLst>
  </p:cSld>
  <p:clrMap bg1="lt1" tx1="dk1" bg2="lt2" tx2="dk2" accent1="accent1" accent2="accent2" accent3="accent3" accent4="accent4" accent5="accent5" accent6="accent6" hlink="hlink" folHlink="folHlink"/>
  <p:sldLayoutIdLst>
    <p:sldLayoutId id="214748367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60365627"/>
      </p:ext>
    </p:extLst>
  </p:cSld>
  <p:clrMap bg1="lt1" tx1="dk1" bg2="lt2" tx2="dk2" accent1="accent1" accent2="accent2" accent3="accent3" accent4="accent4" accent5="accent5" accent6="accent6" hlink="hlink" folHlink="folHlink"/>
  <p:sldLayoutIdLst>
    <p:sldLayoutId id="214748367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34758370"/>
      </p:ext>
    </p:extLst>
  </p:cSld>
  <p:clrMap bg1="lt1" tx1="dk1" bg2="lt2" tx2="dk2" accent1="accent1" accent2="accent2" accent3="accent3" accent4="accent4" accent5="accent5" accent6="accent6" hlink="hlink" folHlink="folHlink"/>
  <p:sldLayoutIdLst>
    <p:sldLayoutId id="214748368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0082039"/>
      </p:ext>
    </p:extLst>
  </p:cSld>
  <p:clrMap bg1="lt1" tx1="dk1" bg2="lt2" tx2="dk2" accent1="accent1" accent2="accent2" accent3="accent3" accent4="accent4" accent5="accent5" accent6="accent6" hlink="hlink" folHlink="folHlink"/>
  <p:sldLayoutIdLst>
    <p:sldLayoutId id="214748368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41860350"/>
      </p:ext>
    </p:extLst>
  </p:cSld>
  <p:clrMap bg1="lt1" tx1="dk1" bg2="lt2" tx2="dk2" accent1="accent1" accent2="accent2" accent3="accent3" accent4="accent4" accent5="accent5" accent6="accent6" hlink="hlink" folHlink="folHlink"/>
  <p:sldLayoutIdLst>
    <p:sldLayoutId id="214748368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202195"/>
      </p:ext>
    </p:extLst>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33679005"/>
      </p:ext>
    </p:extLst>
  </p:cSld>
  <p:clrMap bg1="lt1" tx1="dk1" bg2="lt2" tx2="dk2" accent1="accent1" accent2="accent2" accent3="accent3" accent4="accent4" accent5="accent5" accent6="accent6" hlink="hlink" folHlink="folHlink"/>
  <p:sldLayoutIdLst>
    <p:sldLayoutId id="214748369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8457581"/>
      </p:ext>
    </p:extLst>
  </p:cSld>
  <p:clrMap bg1="lt1" tx1="dk1" bg2="lt2" tx2="dk2" accent1="accent1" accent2="accent2" accent3="accent3" accent4="accent4" accent5="accent5" accent6="accent6" hlink="hlink" folHlink="folHlink"/>
  <p:sldLayoutIdLst>
    <p:sldLayoutId id="214748369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41731795"/>
      </p:ext>
    </p:extLst>
  </p:cSld>
  <p:clrMap bg1="lt1" tx1="dk1" bg2="lt2" tx2="dk2" accent1="accent1" accent2="accent2" accent3="accent3" accent4="accent4" accent5="accent5" accent6="accent6" hlink="hlink" folHlink="folHlink"/>
  <p:sldLayoutIdLst>
    <p:sldLayoutId id="214748369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8604022"/>
      </p:ext>
    </p:extLst>
  </p:cSld>
  <p:clrMap bg1="lt1" tx1="dk1" bg2="lt2" tx2="dk2" accent1="accent1" accent2="accent2" accent3="accent3" accent4="accent4" accent5="accent5" accent6="accent6" hlink="hlink" folHlink="folHlink"/>
  <p:sldLayoutIdLst>
    <p:sldLayoutId id="214748369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38823388"/>
      </p:ext>
    </p:extLst>
  </p:cSld>
  <p:clrMap bg1="lt1" tx1="dk1" bg2="lt2" tx2="dk2" accent1="accent1" accent2="accent2" accent3="accent3" accent4="accent4" accent5="accent5" accent6="accent6" hlink="hlink" folHlink="folHlink"/>
  <p:sldLayoutIdLst>
    <p:sldLayoutId id="214748369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26074699"/>
      </p:ext>
    </p:extLst>
  </p:cSld>
  <p:clrMap bg1="lt1" tx1="dk1" bg2="lt2" tx2="dk2" accent1="accent1" accent2="accent2" accent3="accent3" accent4="accent4" accent5="accent5" accent6="accent6" hlink="hlink" folHlink="folHlink"/>
  <p:sldLayoutIdLst>
    <p:sldLayoutId id="214748370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0579105"/>
      </p:ext>
    </p:extLst>
  </p:cSld>
  <p:clrMap bg1="lt1" tx1="dk1" bg2="lt2" tx2="dk2" accent1="accent1" accent2="accent2" accent3="accent3" accent4="accent4" accent5="accent5" accent6="accent6" hlink="hlink" folHlink="folHlink"/>
  <p:sldLayoutIdLst>
    <p:sldLayoutId id="214748370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01936237"/>
      </p:ext>
    </p:extLst>
  </p:cSld>
  <p:clrMap bg1="lt1" tx1="dk1" bg2="lt2" tx2="dk2" accent1="accent1" accent2="accent2" accent3="accent3" accent4="accent4" accent5="accent5" accent6="accent6" hlink="hlink" folHlink="folHlink"/>
  <p:sldLayoutIdLst>
    <p:sldLayoutId id="214748370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5461185"/>
      </p:ext>
    </p:extLst>
  </p:cSld>
  <p:clrMap bg1="lt1" tx1="dk1" bg2="lt2" tx2="dk2" accent1="accent1" accent2="accent2" accent3="accent3" accent4="accent4" accent5="accent5" accent6="accent6" hlink="hlink" folHlink="folHlink"/>
  <p:sldLayoutIdLst>
    <p:sldLayoutId id="214748370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0182863"/>
      </p:ext>
    </p:extLst>
  </p:cSld>
  <p:clrMap bg1="lt1" tx1="dk1" bg2="lt2" tx2="dk2" accent1="accent1" accent2="accent2" accent3="accent3" accent4="accent4" accent5="accent5" accent6="accent6" hlink="hlink" folHlink="folHlink"/>
  <p:sldLayoutIdLst>
    <p:sldLayoutId id="214748371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03622003"/>
      </p:ext>
    </p:extLst>
  </p:cSld>
  <p:clrMap bg1="lt1" tx1="dk1" bg2="lt2" tx2="dk2" accent1="accent1" accent2="accent2" accent3="accent3" accent4="accent4" accent5="accent5" accent6="accent6" hlink="hlink" folHlink="folHlink"/>
  <p:sldLayoutIdLst>
    <p:sldLayoutId id="214748371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1287898"/>
      </p:ext>
    </p:extLst>
  </p:cSld>
  <p:clrMap bg1="lt1" tx1="dk1" bg2="lt2" tx2="dk2" accent1="accent1" accent2="accent2" accent3="accent3" accent4="accent4" accent5="accent5" accent6="accent6" hlink="hlink" folHlink="folHlink"/>
  <p:sldLayoutIdLst>
    <p:sldLayoutId id="214748371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5199313"/>
      </p:ext>
    </p:extLst>
  </p:cSld>
  <p:clrMap bg1="lt1" tx1="dk1" bg2="lt2" tx2="dk2" accent1="accent1" accent2="accent2" accent3="accent3" accent4="accent4" accent5="accent5" accent6="accent6" hlink="hlink" folHlink="folHlink"/>
  <p:sldLayoutIdLst>
    <p:sldLayoutId id="214748371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5027226"/>
      </p:ext>
    </p:extLst>
  </p:cSld>
  <p:clrMap bg1="lt1" tx1="dk1" bg2="lt2" tx2="dk2" accent1="accent1" accent2="accent2" accent3="accent3" accent4="accent4" accent5="accent5" accent6="accent6" hlink="hlink" folHlink="folHlink"/>
  <p:sldLayoutIdLst>
    <p:sldLayoutId id="214748371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9851243"/>
      </p:ext>
    </p:extLst>
  </p:cSld>
  <p:clrMap bg1="lt1" tx1="dk1" bg2="lt2" tx2="dk2" accent1="accent1" accent2="accent2" accent3="accent3" accent4="accent4" accent5="accent5" accent6="accent6" hlink="hlink" folHlink="folHlink"/>
  <p:sldLayoutIdLst>
    <p:sldLayoutId id="214748372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17821601"/>
      </p:ext>
    </p:extLst>
  </p:cSld>
  <p:clrMap bg1="lt1" tx1="dk1" bg2="lt2" tx2="dk2" accent1="accent1" accent2="accent2" accent3="accent3" accent4="accent4" accent5="accent5" accent6="accent6" hlink="hlink" folHlink="folHlink"/>
  <p:sldLayoutIdLst>
    <p:sldLayoutId id="214748372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15104670"/>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75312803"/>
      </p:ext>
    </p:extLst>
  </p:cSld>
  <p:clrMap bg1="lt1" tx1="dk1" bg2="lt2" tx2="dk2" accent1="accent1" accent2="accent2" accent3="accent3" accent4="accent4" accent5="accent5" accent6="accent6" hlink="hlink" folHlink="folHlink"/>
  <p:sldLayoutIdLst>
    <p:sldLayoutId id="214748372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67189164"/>
      </p:ext>
    </p:extLst>
  </p:cSld>
  <p:clrMap bg1="lt1" tx1="dk1" bg2="lt2" tx2="dk2" accent1="accent1" accent2="accent2" accent3="accent3" accent4="accent4" accent5="accent5" accent6="accent6" hlink="hlink" folHlink="folHlink"/>
  <p:sldLayoutIdLst>
    <p:sldLayoutId id="214748373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4895013"/>
      </p:ext>
    </p:extLst>
  </p:cSld>
  <p:clrMap bg1="lt1" tx1="dk1" bg2="lt2" tx2="dk2" accent1="accent1" accent2="accent2" accent3="accent3" accent4="accent4" accent5="accent5" accent6="accent6" hlink="hlink" folHlink="folHlink"/>
  <p:sldLayoutIdLst>
    <p:sldLayoutId id="214748373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81446747"/>
      </p:ext>
    </p:extLst>
  </p:cSld>
  <p:clrMap bg1="lt1" tx1="dk1" bg2="lt2" tx2="dk2" accent1="accent1" accent2="accent2" accent3="accent3" accent4="accent4" accent5="accent5" accent6="accent6" hlink="hlink" folHlink="folHlink"/>
  <p:sldLayoutIdLst>
    <p:sldLayoutId id="214748373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40091873"/>
      </p:ext>
    </p:extLst>
  </p:cSld>
  <p:clrMap bg1="lt1" tx1="dk1" bg2="lt2" tx2="dk2" accent1="accent1" accent2="accent2" accent3="accent3" accent4="accent4" accent5="accent5" accent6="accent6" hlink="hlink" folHlink="folHlink"/>
  <p:sldLayoutIdLst>
    <p:sldLayoutId id="214748373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5965465"/>
      </p:ext>
    </p:extLst>
  </p:cSld>
  <p:clrMap bg1="lt1" tx1="dk1" bg2="lt2" tx2="dk2" accent1="accent1" accent2="accent2" accent3="accent3" accent4="accent4" accent5="accent5" accent6="accent6" hlink="hlink" folHlink="folHlink"/>
  <p:sldLayoutIdLst>
    <p:sldLayoutId id="214748373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B532B-3041-4A84-99FB-DFC5B5B57104}" type="datetimeFigureOut">
              <a:rPr lang="zh-CN" altLang="en-US" smtClean="0">
                <a:solidFill>
                  <a:prstClr val="black">
                    <a:tint val="75000"/>
                  </a:prstClr>
                </a:solidFill>
              </a:rPr>
              <a:pPr/>
              <a:t>2018/1/27</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7CE7-C9A3-4A36-96C3-06DB81A2FAD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88928655"/>
      </p:ext>
    </p:extLst>
  </p:cSld>
  <p:clrMap bg1="lt1" tx1="dk1" bg2="lt2" tx2="dk2" accent1="accent1" accent2="accent2" accent3="accent3" accent4="accent4" accent5="accent5" accent6="accent6" hlink="hlink" folHlink="folHlink"/>
  <p:sldLayoutIdLst>
    <p:sldLayoutId id="214748374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1.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image" Target="../media/image11.jpg"/><Relationship Id="rId5" Type="http://schemas.openxmlformats.org/officeDocument/2006/relationships/image" Target="../media/image14.jp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8.xml"/><Relationship Id="rId6" Type="http://schemas.openxmlformats.org/officeDocument/2006/relationships/image" Target="../media/image14.jpg"/><Relationship Id="rId5" Type="http://schemas.openxmlformats.org/officeDocument/2006/relationships/image" Target="../media/image12.jp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30.xml"/><Relationship Id="rId6" Type="http://schemas.openxmlformats.org/officeDocument/2006/relationships/image" Target="../media/image6.jpg"/><Relationship Id="rId5" Type="http://schemas.openxmlformats.org/officeDocument/2006/relationships/image" Target="../media/image11.jpg"/><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33.xml"/><Relationship Id="rId6" Type="http://schemas.openxmlformats.org/officeDocument/2006/relationships/image" Target="../media/image5.jpg"/><Relationship Id="rId5" Type="http://schemas.openxmlformats.org/officeDocument/2006/relationships/image" Target="../media/image17.jpg"/><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37.xml"/><Relationship Id="rId6" Type="http://schemas.openxmlformats.org/officeDocument/2006/relationships/image" Target="../media/image17.jpg"/><Relationship Id="rId5" Type="http://schemas.openxmlformats.org/officeDocument/2006/relationships/image" Target="../media/image19.jpg"/><Relationship Id="rId4" Type="http://schemas.openxmlformats.org/officeDocument/2006/relationships/image" Target="../media/image18.jp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2.jpg"/><Relationship Id="rId2" Type="http://schemas.openxmlformats.org/officeDocument/2006/relationships/notesSlide" Target="../notesSlides/notesSlide32.xml"/><Relationship Id="rId1" Type="http://schemas.openxmlformats.org/officeDocument/2006/relationships/slideLayout" Target="../slideLayouts/slideLayout39.xml"/><Relationship Id="rId6" Type="http://schemas.openxmlformats.org/officeDocument/2006/relationships/image" Target="../media/image18.jpg"/><Relationship Id="rId5" Type="http://schemas.openxmlformats.org/officeDocument/2006/relationships/image" Target="../media/image20.jpg"/><Relationship Id="rId4" Type="http://schemas.openxmlformats.org/officeDocument/2006/relationships/image" Target="../media/image17.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5.jpg"/><Relationship Id="rId2" Type="http://schemas.openxmlformats.org/officeDocument/2006/relationships/notesSlide" Target="../notesSlides/notesSlide36.xml"/><Relationship Id="rId1" Type="http://schemas.openxmlformats.org/officeDocument/2006/relationships/slideLayout" Target="../slideLayouts/slideLayout43.xml"/><Relationship Id="rId6" Type="http://schemas.openxmlformats.org/officeDocument/2006/relationships/image" Target="../media/image21.jpg"/><Relationship Id="rId5" Type="http://schemas.openxmlformats.org/officeDocument/2006/relationships/image" Target="../media/image12.jpg"/><Relationship Id="rId4" Type="http://schemas.openxmlformats.org/officeDocument/2006/relationships/image" Target="../media/image15.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4.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b="15294"/>
          <a:stretch>
            <a:fillRect/>
          </a:stretch>
        </p:blipFill>
        <p:spPr>
          <a:xfrm>
            <a:off x="0" y="1"/>
            <a:ext cx="12192000" cy="6884895"/>
          </a:xfrm>
          <a:prstGeom prst="rect">
            <a:avLst/>
          </a:prstGeom>
        </p:spPr>
      </p:pic>
      <p:sp>
        <p:nvSpPr>
          <p:cNvPr id="5" name="矩形 4"/>
          <p:cNvSpPr/>
          <p:nvPr/>
        </p:nvSpPr>
        <p:spPr>
          <a:xfrm>
            <a:off x="573743" y="1"/>
            <a:ext cx="4518211" cy="6884895"/>
          </a:xfrm>
          <a:prstGeom prst="rect">
            <a:avLst/>
          </a:prstGeom>
          <a:solidFill>
            <a:srgbClr val="08AAF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931542" y="4062505"/>
            <a:ext cx="4006041" cy="830997"/>
          </a:xfrm>
          <a:prstGeom prst="rect">
            <a:avLst/>
          </a:prstGeom>
        </p:spPr>
        <p:txBody>
          <a:bodyPr wrap="square">
            <a:spAutoFit/>
          </a:bodyPr>
          <a:lstStyle/>
          <a:p>
            <a:pPr defTabSz="1219170">
              <a:defRPr/>
            </a:pP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Lorem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ipsum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dolor sit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amet</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consectetuer</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adipiscing</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elit</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Aenean</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commodo</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ligula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eget</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dolor.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Lorem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ipsum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dolor sit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amet</a:t>
            </a:r>
            <a:endParaRPr lang="zh-CN" altLang="en-US" sz="1600" kern="0" dirty="0">
              <a:solidFill>
                <a:prstClr val="white"/>
              </a:solidFill>
              <a:latin typeface="Calibri Light" panose="020F0302020204030204"/>
              <a:ea typeface="微软雅黑" panose="020B0503020204020204" charset="-122"/>
            </a:endParaRPr>
          </a:p>
        </p:txBody>
      </p:sp>
      <p:sp>
        <p:nvSpPr>
          <p:cNvPr id="8" name="矩形 7"/>
          <p:cNvSpPr/>
          <p:nvPr/>
        </p:nvSpPr>
        <p:spPr>
          <a:xfrm>
            <a:off x="930724" y="3211477"/>
            <a:ext cx="3804247" cy="769441"/>
          </a:xfrm>
          <a:prstGeom prst="rect">
            <a:avLst/>
          </a:prstGeom>
        </p:spPr>
        <p:txBody>
          <a:bodyPr wrap="none">
            <a:spAutoFit/>
          </a:bodyPr>
          <a:lstStyle/>
          <a:p>
            <a:pPr fontAlgn="base">
              <a:spcBef>
                <a:spcPct val="0"/>
              </a:spcBef>
              <a:spcAft>
                <a:spcPct val="0"/>
              </a:spcAft>
            </a:pPr>
            <a:r>
              <a:rPr lang="en-US" altLang="zh-CN" sz="4400" b="1" dirty="0">
                <a:solidFill>
                  <a:prstClr val="white"/>
                </a:solidFill>
                <a:latin typeface="微软雅黑" panose="020B0503020204020204" pitchFamily="34" charset="-122"/>
                <a:ea typeface="微软雅黑" panose="020B0503020204020204" pitchFamily="34" charset="-122"/>
              </a:rPr>
              <a:t>Medical </a:t>
            </a:r>
            <a:r>
              <a:rPr lang="en-US" altLang="zh-CN" sz="4400" dirty="0">
                <a:solidFill>
                  <a:prstClr val="white"/>
                </a:solidFill>
                <a:latin typeface="微软雅黑" panose="020B0503020204020204" pitchFamily="34" charset="-122"/>
                <a:ea typeface="微软雅黑" panose="020B0503020204020204" pitchFamily="34" charset="-122"/>
              </a:rPr>
              <a:t>Care</a:t>
            </a:r>
          </a:p>
        </p:txBody>
      </p:sp>
      <p:sp>
        <p:nvSpPr>
          <p:cNvPr id="9" name="矩形 8"/>
          <p:cNvSpPr/>
          <p:nvPr/>
        </p:nvSpPr>
        <p:spPr>
          <a:xfrm>
            <a:off x="931542" y="2165324"/>
            <a:ext cx="2954655" cy="923330"/>
          </a:xfrm>
          <a:prstGeom prst="rect">
            <a:avLst/>
          </a:prstGeom>
        </p:spPr>
        <p:txBody>
          <a:bodyPr wrap="none">
            <a:spAutoFit/>
          </a:bodyPr>
          <a:lstStyle/>
          <a:p>
            <a:pPr fontAlgn="base">
              <a:spcBef>
                <a:spcPct val="0"/>
              </a:spcBef>
              <a:spcAft>
                <a:spcPct val="0"/>
              </a:spcAft>
            </a:pPr>
            <a:r>
              <a:rPr lang="zh-CN" altLang="en-US" sz="5400" b="1" dirty="0">
                <a:solidFill>
                  <a:prstClr val="white"/>
                </a:solidFill>
                <a:latin typeface="微软雅黑" panose="020B0503020204020204" pitchFamily="34" charset="-122"/>
                <a:ea typeface="微软雅黑" panose="020B0503020204020204" pitchFamily="34" charset="-122"/>
              </a:rPr>
              <a:t>医疗</a:t>
            </a:r>
            <a:r>
              <a:rPr lang="zh-CN" altLang="en-US" sz="5400" dirty="0">
                <a:solidFill>
                  <a:prstClr val="white"/>
                </a:solidFill>
                <a:latin typeface="微软雅黑" panose="020B0503020204020204" pitchFamily="34" charset="-122"/>
                <a:ea typeface="微软雅黑" panose="020B0503020204020204" pitchFamily="34" charset="-122"/>
              </a:rPr>
              <a:t>护理</a:t>
            </a:r>
            <a:endParaRPr lang="en-US" altLang="zh-CN" sz="540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1" name="班得瑞 - 安妮的仙境">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72272" y="-716923"/>
            <a:ext cx="609600" cy="609600"/>
          </a:xfrm>
          <a:prstGeom prst="rect">
            <a:avLst/>
          </a:prstGeom>
        </p:spPr>
      </p:pic>
    </p:spTree>
    <p:extLst>
      <p:ext uri="{BB962C8B-B14F-4D97-AF65-F5344CB8AC3E}">
        <p14:creationId xmlns:p14="http://schemas.microsoft.com/office/powerpoint/2010/main" val="34567719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14" presetClass="entr" presetSubtype="1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randombar(horizontal)">
                                      <p:cBhvr>
                                        <p:cTn id="9" dur="500"/>
                                        <p:tgtEl>
                                          <p:spTgt spid="4"/>
                                        </p:tgtEl>
                                      </p:cBhvr>
                                    </p:animEffect>
                                  </p:childTnLst>
                                </p:cTn>
                              </p:par>
                            </p:childTnLst>
                          </p:cTn>
                        </p:par>
                        <p:par>
                          <p:cTn id="10" fill="hold">
                            <p:stCondLst>
                              <p:cond delay="500"/>
                            </p:stCondLst>
                            <p:childTnLst>
                              <p:par>
                                <p:cTn id="11" presetID="16" presetClass="entr" presetSubtype="42"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Horizontal)">
                                      <p:cBhvr>
                                        <p:cTn id="13" dur="500"/>
                                        <p:tgtEl>
                                          <p:spTgt spid="5"/>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by="(-#ppt_w*2)" calcmode="lin" valueType="num">
                                      <p:cBhvr rctx="PPT">
                                        <p:cTn id="17" dur="500" autoRev="1" fill="hold">
                                          <p:stCondLst>
                                            <p:cond delay="0"/>
                                          </p:stCondLst>
                                        </p:cTn>
                                        <p:tgtEl>
                                          <p:spTgt spid="9"/>
                                        </p:tgtEl>
                                        <p:attrNameLst>
                                          <p:attrName>ppt_w</p:attrName>
                                        </p:attrNameLst>
                                      </p:cBhvr>
                                    </p:anim>
                                    <p:anim by="(#ppt_w*0.50)" calcmode="lin" valueType="num">
                                      <p:cBhvr>
                                        <p:cTn id="18" dur="500" decel="50000" autoRev="1" fill="hold">
                                          <p:stCondLst>
                                            <p:cond delay="0"/>
                                          </p:stCondLst>
                                        </p:cTn>
                                        <p:tgtEl>
                                          <p:spTgt spid="9"/>
                                        </p:tgtEl>
                                        <p:attrNameLst>
                                          <p:attrName>ppt_x</p:attrName>
                                        </p:attrNameLst>
                                      </p:cBhvr>
                                    </p:anim>
                                    <p:anim from="(-#ppt_h/2)" to="(#ppt_y)" calcmode="lin" valueType="num">
                                      <p:cBhvr>
                                        <p:cTn id="19" dur="1000" fill="hold">
                                          <p:stCondLst>
                                            <p:cond delay="0"/>
                                          </p:stCondLst>
                                        </p:cTn>
                                        <p:tgtEl>
                                          <p:spTgt spid="9"/>
                                        </p:tgtEl>
                                        <p:attrNameLst>
                                          <p:attrName>ppt_y</p:attrName>
                                        </p:attrNameLst>
                                      </p:cBhvr>
                                    </p:anim>
                                    <p:animRot by="21600000">
                                      <p:cBhvr>
                                        <p:cTn id="20" dur="1000" fill="hold">
                                          <p:stCondLst>
                                            <p:cond delay="0"/>
                                          </p:stCondLst>
                                        </p:cTn>
                                        <p:tgtEl>
                                          <p:spTgt spid="9"/>
                                        </p:tgtEl>
                                        <p:attrNameLst>
                                          <p:attrName>r</p:attrName>
                                        </p:attrNameLst>
                                      </p:cBhvr>
                                    </p:animRot>
                                  </p:childTnLst>
                                </p:cTn>
                              </p:par>
                            </p:childTnLst>
                          </p:cTn>
                        </p:par>
                        <p:par>
                          <p:cTn id="21" fill="hold">
                            <p:stCondLst>
                              <p:cond delay="23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8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11"/>
                </p:tgtEl>
              </p:cMediaNode>
            </p:audio>
          </p:childTnLst>
        </p:cTn>
      </p:par>
    </p:tnLst>
    <p:bldLst>
      <p:bldP spid="5" grpId="0" animBg="1"/>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print">
            <a:extLst>
              <a:ext uri="{28A0092B-C50C-407E-A947-70E740481C1C}">
                <a14:useLocalDpi xmlns:a14="http://schemas.microsoft.com/office/drawing/2010/main" val="0"/>
              </a:ext>
            </a:extLst>
          </a:blip>
          <a:srcRect l="19465" t="1641" r="37946" b="13484"/>
          <a:stretch>
            <a:fillRect/>
          </a:stretch>
        </p:blipFill>
        <p:spPr>
          <a:xfrm>
            <a:off x="-19674" y="0"/>
            <a:ext cx="5393532" cy="6881327"/>
          </a:xfrm>
          <a:custGeom>
            <a:avLst/>
            <a:gdLst>
              <a:gd name="connsiteX0" fmla="*/ 0 w 5393532"/>
              <a:gd name="connsiteY0" fmla="*/ 0 h 6881327"/>
              <a:gd name="connsiteX1" fmla="*/ 5393532 w 5393532"/>
              <a:gd name="connsiteY1" fmla="*/ 0 h 6881327"/>
              <a:gd name="connsiteX2" fmla="*/ 5393532 w 5393532"/>
              <a:gd name="connsiteY2" fmla="*/ 6881327 h 6881327"/>
              <a:gd name="connsiteX3" fmla="*/ 0 w 5393532"/>
              <a:gd name="connsiteY3" fmla="*/ 6881327 h 6881327"/>
            </a:gdLst>
            <a:ahLst/>
            <a:cxnLst>
              <a:cxn ang="0">
                <a:pos x="connsiteX0" y="connsiteY0"/>
              </a:cxn>
              <a:cxn ang="0">
                <a:pos x="connsiteX1" y="connsiteY1"/>
              </a:cxn>
              <a:cxn ang="0">
                <a:pos x="connsiteX2" y="connsiteY2"/>
              </a:cxn>
              <a:cxn ang="0">
                <a:pos x="connsiteX3" y="connsiteY3"/>
              </a:cxn>
            </a:cxnLst>
            <a:rect l="l" t="t" r="r" b="b"/>
            <a:pathLst>
              <a:path w="5393532" h="6881327">
                <a:moveTo>
                  <a:pt x="0" y="0"/>
                </a:moveTo>
                <a:lnTo>
                  <a:pt x="5393532" y="0"/>
                </a:lnTo>
                <a:lnTo>
                  <a:pt x="5393532" y="6881327"/>
                </a:lnTo>
                <a:lnTo>
                  <a:pt x="0" y="6881327"/>
                </a:lnTo>
                <a:close/>
              </a:path>
            </a:pathLst>
          </a:custGeom>
        </p:spPr>
      </p:pic>
      <p:sp>
        <p:nvSpPr>
          <p:cNvPr id="28" name="文本框 27"/>
          <p:cNvSpPr txBox="1"/>
          <p:nvPr/>
        </p:nvSpPr>
        <p:spPr>
          <a:xfrm>
            <a:off x="8040133" y="1185556"/>
            <a:ext cx="3272050" cy="707886"/>
          </a:xfrm>
          <a:prstGeom prst="rect">
            <a:avLst/>
          </a:prstGeom>
          <a:noFill/>
        </p:spPr>
        <p:txBody>
          <a:bodyPr wrap="none" rtlCol="0">
            <a:spAutoFit/>
          </a:bodyPr>
          <a:lstStyle/>
          <a:p>
            <a:r>
              <a:rPr lang="zh-CN" altLang="en-US" sz="4000" b="1" dirty="0" smtClean="0">
                <a:solidFill>
                  <a:schemeClr val="tx1">
                    <a:lumMod val="85000"/>
                    <a:lumOff val="15000"/>
                  </a:schemeClr>
                </a:solidFill>
                <a:latin typeface="幼圆" panose="02010509060101010101" pitchFamily="49" charset="-122"/>
                <a:ea typeface="幼圆" panose="02010509060101010101" pitchFamily="49" charset="-122"/>
              </a:rPr>
              <a:t>输入您的标题</a:t>
            </a:r>
            <a:endParaRPr lang="zh-CN" altLang="en-US" sz="4000" b="1"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29" name="文本框 28"/>
          <p:cNvSpPr txBox="1"/>
          <p:nvPr/>
        </p:nvSpPr>
        <p:spPr>
          <a:xfrm>
            <a:off x="8040133" y="2387891"/>
            <a:ext cx="3272050" cy="707886"/>
          </a:xfrm>
          <a:prstGeom prst="rect">
            <a:avLst/>
          </a:prstGeom>
          <a:noFill/>
        </p:spPr>
        <p:txBody>
          <a:bodyPr wrap="none" rtlCol="0">
            <a:spAutoFit/>
          </a:bodyPr>
          <a:lstStyle/>
          <a:p>
            <a:r>
              <a:rPr lang="zh-CN" altLang="en-US" sz="4000" b="1" dirty="0" smtClean="0">
                <a:solidFill>
                  <a:schemeClr val="tx1">
                    <a:lumMod val="85000"/>
                    <a:lumOff val="15000"/>
                  </a:schemeClr>
                </a:solidFill>
                <a:latin typeface="幼圆" panose="02010509060101010101" pitchFamily="49" charset="-122"/>
                <a:ea typeface="幼圆" panose="02010509060101010101" pitchFamily="49" charset="-122"/>
              </a:rPr>
              <a:t>输入您的标题</a:t>
            </a:r>
            <a:endParaRPr lang="zh-CN" altLang="en-US" sz="4000" b="1"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0" name="文本框 29"/>
          <p:cNvSpPr txBox="1"/>
          <p:nvPr/>
        </p:nvSpPr>
        <p:spPr>
          <a:xfrm>
            <a:off x="8040133" y="3645592"/>
            <a:ext cx="3272050" cy="707886"/>
          </a:xfrm>
          <a:prstGeom prst="rect">
            <a:avLst/>
          </a:prstGeom>
          <a:noFill/>
        </p:spPr>
        <p:txBody>
          <a:bodyPr wrap="none" rtlCol="0">
            <a:spAutoFit/>
          </a:bodyPr>
          <a:lstStyle/>
          <a:p>
            <a:r>
              <a:rPr lang="zh-CN" altLang="en-US" sz="4000" b="1" dirty="0" smtClean="0">
                <a:solidFill>
                  <a:schemeClr val="tx1">
                    <a:lumMod val="85000"/>
                    <a:lumOff val="15000"/>
                  </a:schemeClr>
                </a:solidFill>
                <a:latin typeface="幼圆" panose="02010509060101010101" pitchFamily="49" charset="-122"/>
                <a:ea typeface="幼圆" panose="02010509060101010101" pitchFamily="49" charset="-122"/>
              </a:rPr>
              <a:t>输入您的标题</a:t>
            </a:r>
            <a:endParaRPr lang="zh-CN" altLang="en-US" sz="4000" b="1"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1" name="文本框 30"/>
          <p:cNvSpPr txBox="1"/>
          <p:nvPr/>
        </p:nvSpPr>
        <p:spPr>
          <a:xfrm>
            <a:off x="8040133" y="4903293"/>
            <a:ext cx="3272050" cy="707886"/>
          </a:xfrm>
          <a:prstGeom prst="rect">
            <a:avLst/>
          </a:prstGeom>
          <a:noFill/>
        </p:spPr>
        <p:txBody>
          <a:bodyPr wrap="none" rtlCol="0">
            <a:spAutoFit/>
          </a:bodyPr>
          <a:lstStyle/>
          <a:p>
            <a:r>
              <a:rPr lang="zh-CN" altLang="en-US" sz="4000" b="1" dirty="0" smtClean="0">
                <a:solidFill>
                  <a:schemeClr val="tx1">
                    <a:lumMod val="85000"/>
                    <a:lumOff val="15000"/>
                  </a:schemeClr>
                </a:solidFill>
                <a:latin typeface="幼圆" panose="02010509060101010101" pitchFamily="49" charset="-122"/>
                <a:ea typeface="幼圆" panose="02010509060101010101" pitchFamily="49" charset="-122"/>
              </a:rPr>
              <a:t>输入您的标题</a:t>
            </a:r>
            <a:endParaRPr lang="zh-CN" altLang="en-US" sz="4000" b="1"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40" name="矩形 39"/>
          <p:cNvSpPr/>
          <p:nvPr/>
        </p:nvSpPr>
        <p:spPr>
          <a:xfrm>
            <a:off x="-1169341" y="1005214"/>
            <a:ext cx="663879" cy="87682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79496" y="1882036"/>
            <a:ext cx="663879" cy="876822"/>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0" y="2320447"/>
            <a:ext cx="5373858" cy="2200256"/>
          </a:xfrm>
          <a:prstGeom prst="rect">
            <a:avLst/>
          </a:prstGeom>
          <a:solidFill>
            <a:srgbClr val="08AAF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6" name="组合 45"/>
          <p:cNvGrpSpPr/>
          <p:nvPr/>
        </p:nvGrpSpPr>
        <p:grpSpPr>
          <a:xfrm>
            <a:off x="326525" y="2958910"/>
            <a:ext cx="4701134" cy="923330"/>
            <a:chOff x="460675" y="2247337"/>
            <a:chExt cx="4701134" cy="923330"/>
          </a:xfrm>
        </p:grpSpPr>
        <p:sp>
          <p:nvSpPr>
            <p:cNvPr id="47" name="文本框 17"/>
            <p:cNvSpPr txBox="1">
              <a:spLocks noChangeArrowheads="1"/>
            </p:cNvSpPr>
            <p:nvPr/>
          </p:nvSpPr>
          <p:spPr bwMode="auto">
            <a:xfrm>
              <a:off x="2827516" y="2647447"/>
              <a:ext cx="23342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smtClean="0">
                  <a:solidFill>
                    <a:schemeClr val="bg1"/>
                  </a:solidFill>
                  <a:latin typeface="Kartika" panose="02020503030404060203" pitchFamily="18" charset="0"/>
                  <a:ea typeface="方正姚体" panose="02010601030101010101" pitchFamily="2" charset="-122"/>
                  <a:cs typeface="Kartika" panose="02020503030404060203" pitchFamily="18" charset="0"/>
                </a:rPr>
                <a:t>CONCENTS</a:t>
              </a:r>
              <a:endParaRPr lang="zh-CN" altLang="en-US" sz="2800" b="1" dirty="0">
                <a:solidFill>
                  <a:schemeClr val="bg1"/>
                </a:solidFill>
                <a:latin typeface="Kartika" panose="02020503030404060203" pitchFamily="18" charset="0"/>
                <a:ea typeface="方正姚体" panose="02010601030101010101" pitchFamily="2" charset="-122"/>
                <a:cs typeface="Kartika" panose="02020503030404060203" pitchFamily="18" charset="0"/>
              </a:endParaRPr>
            </a:p>
          </p:txBody>
        </p:sp>
        <p:sp>
          <p:nvSpPr>
            <p:cNvPr id="48" name="文本框 20"/>
            <p:cNvSpPr>
              <a:spLocks noChangeArrowheads="1"/>
            </p:cNvSpPr>
            <p:nvPr/>
          </p:nvSpPr>
          <p:spPr bwMode="auto">
            <a:xfrm>
              <a:off x="460675" y="2247337"/>
              <a:ext cx="21900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en-US" altLang="en-US"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9" name="矩形 48"/>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组合 10"/>
          <p:cNvGrpSpPr/>
          <p:nvPr/>
        </p:nvGrpSpPr>
        <p:grpSpPr>
          <a:xfrm>
            <a:off x="6471542" y="2509587"/>
            <a:ext cx="1070608" cy="625636"/>
            <a:chOff x="6471542" y="2579926"/>
            <a:chExt cx="1070608" cy="625636"/>
          </a:xfrm>
        </p:grpSpPr>
        <p:sp>
          <p:nvSpPr>
            <p:cNvPr id="24" name="任意多边形 23"/>
            <p:cNvSpPr/>
            <p:nvPr/>
          </p:nvSpPr>
          <p:spPr>
            <a:xfrm>
              <a:off x="6471542" y="2579926"/>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121"/>
            <p:cNvSpPr>
              <a:spLocks noEditPoints="1"/>
            </p:cNvSpPr>
            <p:nvPr/>
          </p:nvSpPr>
          <p:spPr bwMode="auto">
            <a:xfrm>
              <a:off x="6903391" y="2685210"/>
              <a:ext cx="324855" cy="373550"/>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 name="组合 7"/>
          <p:cNvGrpSpPr/>
          <p:nvPr/>
        </p:nvGrpSpPr>
        <p:grpSpPr>
          <a:xfrm>
            <a:off x="6471542" y="1272642"/>
            <a:ext cx="1070608" cy="625636"/>
            <a:chOff x="6471542" y="1342981"/>
            <a:chExt cx="1070608" cy="625636"/>
          </a:xfrm>
        </p:grpSpPr>
        <p:sp>
          <p:nvSpPr>
            <p:cNvPr id="23" name="任意多边形 22"/>
            <p:cNvSpPr/>
            <p:nvPr/>
          </p:nvSpPr>
          <p:spPr>
            <a:xfrm>
              <a:off x="6471542" y="1342981"/>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Group 145"/>
            <p:cNvGrpSpPr/>
            <p:nvPr/>
          </p:nvGrpSpPr>
          <p:grpSpPr>
            <a:xfrm>
              <a:off x="6917063" y="1491691"/>
              <a:ext cx="384070" cy="371181"/>
              <a:chOff x="8048625" y="3005138"/>
              <a:chExt cx="473076" cy="457200"/>
            </a:xfrm>
            <a:solidFill>
              <a:srgbClr val="FFFFFF"/>
            </a:solidFill>
          </p:grpSpPr>
          <p:sp>
            <p:nvSpPr>
              <p:cNvPr id="57"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8"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9"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0"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1"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16" name="组合 15"/>
          <p:cNvGrpSpPr/>
          <p:nvPr/>
        </p:nvGrpSpPr>
        <p:grpSpPr>
          <a:xfrm>
            <a:off x="6471542" y="4983478"/>
            <a:ext cx="1070608" cy="625636"/>
            <a:chOff x="6471542" y="5053817"/>
            <a:chExt cx="1070608" cy="625636"/>
          </a:xfrm>
        </p:grpSpPr>
        <p:sp>
          <p:nvSpPr>
            <p:cNvPr id="26" name="任意多边形 25"/>
            <p:cNvSpPr/>
            <p:nvPr/>
          </p:nvSpPr>
          <p:spPr>
            <a:xfrm>
              <a:off x="6471542" y="5053817"/>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14"/>
            <p:cNvSpPr>
              <a:spLocks noEditPoints="1"/>
            </p:cNvSpPr>
            <p:nvPr/>
          </p:nvSpPr>
          <p:spPr bwMode="auto">
            <a:xfrm>
              <a:off x="6953787" y="5142100"/>
              <a:ext cx="297257" cy="412894"/>
            </a:xfrm>
            <a:custGeom>
              <a:avLst/>
              <a:gdLst/>
              <a:ahLst/>
              <a:cxnLst>
                <a:cxn ang="0">
                  <a:pos x="570" y="331"/>
                </a:cxn>
                <a:cxn ang="0">
                  <a:pos x="542" y="277"/>
                </a:cxn>
                <a:cxn ang="0">
                  <a:pos x="485" y="225"/>
                </a:cxn>
                <a:cxn ang="0">
                  <a:pos x="477" y="216"/>
                </a:cxn>
                <a:cxn ang="0">
                  <a:pos x="476" y="215"/>
                </a:cxn>
                <a:cxn ang="0">
                  <a:pos x="475" y="214"/>
                </a:cxn>
                <a:cxn ang="0">
                  <a:pos x="475" y="213"/>
                </a:cxn>
                <a:cxn ang="0">
                  <a:pos x="465" y="183"/>
                </a:cxn>
                <a:cxn ang="0">
                  <a:pos x="465" y="151"/>
                </a:cxn>
                <a:cxn ang="0">
                  <a:pos x="480" y="151"/>
                </a:cxn>
                <a:cxn ang="0">
                  <a:pos x="519" y="116"/>
                </a:cxn>
                <a:cxn ang="0">
                  <a:pos x="519" y="35"/>
                </a:cxn>
                <a:cxn ang="0">
                  <a:pos x="480" y="0"/>
                </a:cxn>
                <a:cxn ang="0">
                  <a:pos x="90" y="0"/>
                </a:cxn>
                <a:cxn ang="0">
                  <a:pos x="51" y="35"/>
                </a:cxn>
                <a:cxn ang="0">
                  <a:pos x="51" y="116"/>
                </a:cxn>
                <a:cxn ang="0">
                  <a:pos x="90" y="151"/>
                </a:cxn>
                <a:cxn ang="0">
                  <a:pos x="105" y="151"/>
                </a:cxn>
                <a:cxn ang="0">
                  <a:pos x="105" y="183"/>
                </a:cxn>
                <a:cxn ang="0">
                  <a:pos x="95" y="213"/>
                </a:cxn>
                <a:cxn ang="0">
                  <a:pos x="95" y="214"/>
                </a:cxn>
                <a:cxn ang="0">
                  <a:pos x="94" y="215"/>
                </a:cxn>
                <a:cxn ang="0">
                  <a:pos x="93" y="216"/>
                </a:cxn>
                <a:cxn ang="0">
                  <a:pos x="85" y="225"/>
                </a:cxn>
                <a:cxn ang="0">
                  <a:pos x="28" y="277"/>
                </a:cxn>
                <a:cxn ang="0">
                  <a:pos x="28" y="277"/>
                </a:cxn>
                <a:cxn ang="0">
                  <a:pos x="0" y="331"/>
                </a:cxn>
                <a:cxn ang="0">
                  <a:pos x="0" y="331"/>
                </a:cxn>
                <a:cxn ang="0">
                  <a:pos x="0" y="718"/>
                </a:cxn>
                <a:cxn ang="0">
                  <a:pos x="75" y="793"/>
                </a:cxn>
                <a:cxn ang="0">
                  <a:pos x="283" y="793"/>
                </a:cxn>
                <a:cxn ang="0">
                  <a:pos x="285" y="793"/>
                </a:cxn>
                <a:cxn ang="0">
                  <a:pos x="285" y="793"/>
                </a:cxn>
                <a:cxn ang="0">
                  <a:pos x="286" y="793"/>
                </a:cxn>
                <a:cxn ang="0">
                  <a:pos x="495" y="793"/>
                </a:cxn>
                <a:cxn ang="0">
                  <a:pos x="570" y="718"/>
                </a:cxn>
                <a:cxn ang="0">
                  <a:pos x="570" y="331"/>
                </a:cxn>
                <a:cxn ang="0">
                  <a:pos x="570" y="331"/>
                </a:cxn>
                <a:cxn ang="0">
                  <a:pos x="491" y="630"/>
                </a:cxn>
                <a:cxn ang="0">
                  <a:pos x="452" y="670"/>
                </a:cxn>
                <a:cxn ang="0">
                  <a:pos x="118" y="670"/>
                </a:cxn>
                <a:cxn ang="0">
                  <a:pos x="79" y="630"/>
                </a:cxn>
                <a:cxn ang="0">
                  <a:pos x="79" y="453"/>
                </a:cxn>
                <a:cxn ang="0">
                  <a:pos x="118" y="414"/>
                </a:cxn>
                <a:cxn ang="0">
                  <a:pos x="452" y="414"/>
                </a:cxn>
                <a:cxn ang="0">
                  <a:pos x="491" y="453"/>
                </a:cxn>
                <a:cxn ang="0">
                  <a:pos x="491" y="630"/>
                </a:cxn>
                <a:cxn ang="0">
                  <a:pos x="491" y="630"/>
                </a:cxn>
                <a:cxn ang="0">
                  <a:pos x="491" y="630"/>
                </a:cxn>
              </a:cxnLst>
              <a:rect l="0" t="0" r="r" b="b"/>
              <a:pathLst>
                <a:path w="570" h="793">
                  <a:moveTo>
                    <a:pt x="570" y="331"/>
                  </a:moveTo>
                  <a:cubicBezTo>
                    <a:pt x="569" y="309"/>
                    <a:pt x="558" y="289"/>
                    <a:pt x="542" y="277"/>
                  </a:cubicBezTo>
                  <a:cubicBezTo>
                    <a:pt x="523" y="260"/>
                    <a:pt x="504" y="245"/>
                    <a:pt x="485" y="225"/>
                  </a:cubicBezTo>
                  <a:cubicBezTo>
                    <a:pt x="482" y="221"/>
                    <a:pt x="479" y="218"/>
                    <a:pt x="477" y="216"/>
                  </a:cubicBezTo>
                  <a:cubicBezTo>
                    <a:pt x="477" y="215"/>
                    <a:pt x="476" y="215"/>
                    <a:pt x="476" y="215"/>
                  </a:cubicBezTo>
                  <a:cubicBezTo>
                    <a:pt x="476" y="214"/>
                    <a:pt x="476" y="214"/>
                    <a:pt x="475" y="214"/>
                  </a:cubicBezTo>
                  <a:cubicBezTo>
                    <a:pt x="475" y="213"/>
                    <a:pt x="475" y="213"/>
                    <a:pt x="475" y="213"/>
                  </a:cubicBezTo>
                  <a:cubicBezTo>
                    <a:pt x="466" y="201"/>
                    <a:pt x="465" y="194"/>
                    <a:pt x="465" y="183"/>
                  </a:cubicBezTo>
                  <a:cubicBezTo>
                    <a:pt x="465" y="151"/>
                    <a:pt x="465" y="151"/>
                    <a:pt x="465" y="151"/>
                  </a:cubicBezTo>
                  <a:cubicBezTo>
                    <a:pt x="480" y="151"/>
                    <a:pt x="480" y="151"/>
                    <a:pt x="480" y="151"/>
                  </a:cubicBezTo>
                  <a:cubicBezTo>
                    <a:pt x="502" y="151"/>
                    <a:pt x="519" y="136"/>
                    <a:pt x="519" y="116"/>
                  </a:cubicBezTo>
                  <a:cubicBezTo>
                    <a:pt x="519" y="35"/>
                    <a:pt x="519" y="35"/>
                    <a:pt x="519" y="35"/>
                  </a:cubicBezTo>
                  <a:cubicBezTo>
                    <a:pt x="519" y="16"/>
                    <a:pt x="502" y="0"/>
                    <a:pt x="480" y="0"/>
                  </a:cubicBezTo>
                  <a:cubicBezTo>
                    <a:pt x="90" y="0"/>
                    <a:pt x="90" y="0"/>
                    <a:pt x="90" y="0"/>
                  </a:cubicBezTo>
                  <a:cubicBezTo>
                    <a:pt x="68" y="0"/>
                    <a:pt x="51" y="16"/>
                    <a:pt x="51" y="35"/>
                  </a:cubicBezTo>
                  <a:cubicBezTo>
                    <a:pt x="51" y="116"/>
                    <a:pt x="51" y="116"/>
                    <a:pt x="51" y="116"/>
                  </a:cubicBezTo>
                  <a:cubicBezTo>
                    <a:pt x="51" y="136"/>
                    <a:pt x="68" y="151"/>
                    <a:pt x="90" y="151"/>
                  </a:cubicBezTo>
                  <a:cubicBezTo>
                    <a:pt x="105" y="151"/>
                    <a:pt x="105" y="151"/>
                    <a:pt x="105" y="151"/>
                  </a:cubicBezTo>
                  <a:cubicBezTo>
                    <a:pt x="105" y="183"/>
                    <a:pt x="105" y="183"/>
                    <a:pt x="105" y="183"/>
                  </a:cubicBezTo>
                  <a:cubicBezTo>
                    <a:pt x="105" y="194"/>
                    <a:pt x="104" y="201"/>
                    <a:pt x="95" y="213"/>
                  </a:cubicBezTo>
                  <a:cubicBezTo>
                    <a:pt x="95" y="213"/>
                    <a:pt x="95" y="213"/>
                    <a:pt x="95" y="214"/>
                  </a:cubicBezTo>
                  <a:cubicBezTo>
                    <a:pt x="94" y="214"/>
                    <a:pt x="94" y="214"/>
                    <a:pt x="94" y="215"/>
                  </a:cubicBezTo>
                  <a:cubicBezTo>
                    <a:pt x="93" y="215"/>
                    <a:pt x="93" y="215"/>
                    <a:pt x="93" y="216"/>
                  </a:cubicBezTo>
                  <a:cubicBezTo>
                    <a:pt x="91" y="218"/>
                    <a:pt x="88" y="221"/>
                    <a:pt x="85" y="225"/>
                  </a:cubicBezTo>
                  <a:cubicBezTo>
                    <a:pt x="66" y="245"/>
                    <a:pt x="46" y="260"/>
                    <a:pt x="28" y="277"/>
                  </a:cubicBezTo>
                  <a:cubicBezTo>
                    <a:pt x="28" y="277"/>
                    <a:pt x="28" y="277"/>
                    <a:pt x="28" y="277"/>
                  </a:cubicBezTo>
                  <a:cubicBezTo>
                    <a:pt x="12" y="289"/>
                    <a:pt x="1" y="309"/>
                    <a:pt x="0" y="331"/>
                  </a:cubicBezTo>
                  <a:cubicBezTo>
                    <a:pt x="0" y="331"/>
                    <a:pt x="0" y="331"/>
                    <a:pt x="0" y="331"/>
                  </a:cubicBezTo>
                  <a:cubicBezTo>
                    <a:pt x="0" y="718"/>
                    <a:pt x="0" y="718"/>
                    <a:pt x="0" y="718"/>
                  </a:cubicBezTo>
                  <a:cubicBezTo>
                    <a:pt x="0" y="756"/>
                    <a:pt x="28" y="793"/>
                    <a:pt x="75" y="793"/>
                  </a:cubicBezTo>
                  <a:cubicBezTo>
                    <a:pt x="283" y="793"/>
                    <a:pt x="283" y="793"/>
                    <a:pt x="283" y="793"/>
                  </a:cubicBezTo>
                  <a:cubicBezTo>
                    <a:pt x="283" y="793"/>
                    <a:pt x="284" y="793"/>
                    <a:pt x="285" y="793"/>
                  </a:cubicBezTo>
                  <a:cubicBezTo>
                    <a:pt x="285" y="793"/>
                    <a:pt x="285" y="793"/>
                    <a:pt x="285" y="793"/>
                  </a:cubicBezTo>
                  <a:cubicBezTo>
                    <a:pt x="286" y="793"/>
                    <a:pt x="286" y="793"/>
                    <a:pt x="286" y="793"/>
                  </a:cubicBezTo>
                  <a:cubicBezTo>
                    <a:pt x="495" y="793"/>
                    <a:pt x="495" y="793"/>
                    <a:pt x="495" y="793"/>
                  </a:cubicBezTo>
                  <a:cubicBezTo>
                    <a:pt x="542" y="793"/>
                    <a:pt x="570" y="756"/>
                    <a:pt x="570" y="718"/>
                  </a:cubicBezTo>
                  <a:cubicBezTo>
                    <a:pt x="570" y="331"/>
                    <a:pt x="570" y="331"/>
                    <a:pt x="570" y="331"/>
                  </a:cubicBezTo>
                  <a:cubicBezTo>
                    <a:pt x="570" y="331"/>
                    <a:pt x="570" y="331"/>
                    <a:pt x="570" y="331"/>
                  </a:cubicBezTo>
                  <a:close/>
                  <a:moveTo>
                    <a:pt x="491" y="630"/>
                  </a:moveTo>
                  <a:cubicBezTo>
                    <a:pt x="491" y="652"/>
                    <a:pt x="473" y="670"/>
                    <a:pt x="452" y="670"/>
                  </a:cubicBezTo>
                  <a:cubicBezTo>
                    <a:pt x="118" y="670"/>
                    <a:pt x="118" y="670"/>
                    <a:pt x="118" y="670"/>
                  </a:cubicBezTo>
                  <a:cubicBezTo>
                    <a:pt x="96" y="670"/>
                    <a:pt x="79" y="652"/>
                    <a:pt x="79" y="630"/>
                  </a:cubicBezTo>
                  <a:cubicBezTo>
                    <a:pt x="79" y="453"/>
                    <a:pt x="79" y="453"/>
                    <a:pt x="79" y="453"/>
                  </a:cubicBezTo>
                  <a:cubicBezTo>
                    <a:pt x="79" y="431"/>
                    <a:pt x="96" y="414"/>
                    <a:pt x="118" y="414"/>
                  </a:cubicBezTo>
                  <a:cubicBezTo>
                    <a:pt x="452" y="414"/>
                    <a:pt x="452" y="414"/>
                    <a:pt x="452" y="414"/>
                  </a:cubicBezTo>
                  <a:cubicBezTo>
                    <a:pt x="473" y="414"/>
                    <a:pt x="491" y="431"/>
                    <a:pt x="491" y="453"/>
                  </a:cubicBezTo>
                  <a:lnTo>
                    <a:pt x="491" y="630"/>
                  </a:lnTo>
                  <a:close/>
                  <a:moveTo>
                    <a:pt x="491" y="630"/>
                  </a:moveTo>
                  <a:cubicBezTo>
                    <a:pt x="491" y="630"/>
                    <a:pt x="491" y="630"/>
                    <a:pt x="491" y="630"/>
                  </a:cubicBezTo>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5" name="组合 14"/>
          <p:cNvGrpSpPr/>
          <p:nvPr/>
        </p:nvGrpSpPr>
        <p:grpSpPr>
          <a:xfrm>
            <a:off x="6471542" y="3746533"/>
            <a:ext cx="1070608" cy="625636"/>
            <a:chOff x="6471542" y="3816872"/>
            <a:chExt cx="1070608" cy="625636"/>
          </a:xfrm>
        </p:grpSpPr>
        <p:sp>
          <p:nvSpPr>
            <p:cNvPr id="25" name="任意多边形 24"/>
            <p:cNvSpPr/>
            <p:nvPr/>
          </p:nvSpPr>
          <p:spPr>
            <a:xfrm>
              <a:off x="6471542" y="3816872"/>
              <a:ext cx="1070608" cy="625636"/>
            </a:xfrm>
            <a:custGeom>
              <a:avLst/>
              <a:gdLst>
                <a:gd name="connsiteX0" fmla="*/ 0 w 1442038"/>
                <a:gd name="connsiteY0" fmla="*/ 0 h 842691"/>
                <a:gd name="connsiteX1" fmla="*/ 288000 w 1442038"/>
                <a:gd name="connsiteY1" fmla="*/ 0 h 842691"/>
                <a:gd name="connsiteX2" fmla="*/ 1442038 w 1442038"/>
                <a:gd name="connsiteY2" fmla="*/ 0 h 842691"/>
                <a:gd name="connsiteX3" fmla="*/ 1442038 w 1442038"/>
                <a:gd name="connsiteY3" fmla="*/ 842691 h 842691"/>
                <a:gd name="connsiteX4" fmla="*/ 288000 w 1442038"/>
                <a:gd name="connsiteY4" fmla="*/ 842691 h 842691"/>
                <a:gd name="connsiteX5" fmla="*/ 288000 w 1442038"/>
                <a:gd name="connsiteY5" fmla="*/ 288000 h 842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2038" h="842691">
                  <a:moveTo>
                    <a:pt x="0" y="0"/>
                  </a:moveTo>
                  <a:lnTo>
                    <a:pt x="288000" y="0"/>
                  </a:lnTo>
                  <a:lnTo>
                    <a:pt x="1442038" y="0"/>
                  </a:lnTo>
                  <a:lnTo>
                    <a:pt x="1442038" y="842691"/>
                  </a:lnTo>
                  <a:lnTo>
                    <a:pt x="288000" y="842691"/>
                  </a:lnTo>
                  <a:lnTo>
                    <a:pt x="288000" y="288000"/>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18"/>
            <p:cNvSpPr>
              <a:spLocks noChangeAspect="1" noEditPoints="1"/>
            </p:cNvSpPr>
            <p:nvPr/>
          </p:nvSpPr>
          <p:spPr bwMode="auto">
            <a:xfrm>
              <a:off x="6847648" y="3884711"/>
              <a:ext cx="486336" cy="454144"/>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167306743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barn(outVertical)">
                                      <p:cBhvr>
                                        <p:cTn id="11" dur="500"/>
                                        <p:tgtEl>
                                          <p:spTgt spid="4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1000" fill="hold"/>
                                        <p:tgtEl>
                                          <p:spTgt spid="46"/>
                                        </p:tgtEl>
                                        <p:attrNameLst>
                                          <p:attrName>ppt_w</p:attrName>
                                        </p:attrNameLst>
                                      </p:cBhvr>
                                      <p:tavLst>
                                        <p:tav tm="0">
                                          <p:val>
                                            <p:fltVal val="0"/>
                                          </p:val>
                                        </p:tav>
                                        <p:tav tm="100000">
                                          <p:val>
                                            <p:strVal val="#ppt_w"/>
                                          </p:val>
                                        </p:tav>
                                      </p:tavLst>
                                    </p:anim>
                                    <p:anim calcmode="lin" valueType="num">
                                      <p:cBhvr>
                                        <p:cTn id="16" dur="1000" fill="hold"/>
                                        <p:tgtEl>
                                          <p:spTgt spid="46"/>
                                        </p:tgtEl>
                                        <p:attrNameLst>
                                          <p:attrName>ppt_h</p:attrName>
                                        </p:attrNameLst>
                                      </p:cBhvr>
                                      <p:tavLst>
                                        <p:tav tm="0">
                                          <p:val>
                                            <p:fltVal val="0"/>
                                          </p:val>
                                        </p:tav>
                                        <p:tav tm="100000">
                                          <p:val>
                                            <p:strVal val="#ppt_h"/>
                                          </p:val>
                                        </p:tav>
                                      </p:tavLst>
                                    </p:anim>
                                    <p:animEffect transition="in" filter="fade">
                                      <p:cBhvr>
                                        <p:cTn id="17" dur="1000"/>
                                        <p:tgtEl>
                                          <p:spTgt spid="46"/>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750" fill="hold"/>
                                        <p:tgtEl>
                                          <p:spTgt spid="8"/>
                                        </p:tgtEl>
                                        <p:attrNameLst>
                                          <p:attrName>ppt_x</p:attrName>
                                        </p:attrNameLst>
                                      </p:cBhvr>
                                      <p:tavLst>
                                        <p:tav tm="0">
                                          <p:val>
                                            <p:strVal val="1+#ppt_w/2"/>
                                          </p:val>
                                        </p:tav>
                                        <p:tav tm="100000">
                                          <p:val>
                                            <p:strVal val="#ppt_x"/>
                                          </p:val>
                                        </p:tav>
                                      </p:tavLst>
                                    </p:anim>
                                    <p:anim calcmode="lin" valueType="num">
                                      <p:cBhvr additive="base">
                                        <p:cTn id="22" dur="75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1+#ppt_w/2"/>
                                          </p:val>
                                        </p:tav>
                                        <p:tav tm="100000">
                                          <p:val>
                                            <p:strVal val="#ppt_x"/>
                                          </p:val>
                                        </p:tav>
                                      </p:tavLst>
                                    </p:anim>
                                    <p:anim calcmode="lin" valueType="num">
                                      <p:cBhvr additive="base">
                                        <p:cTn id="26" dur="75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750" fill="hold"/>
                                        <p:tgtEl>
                                          <p:spTgt spid="15"/>
                                        </p:tgtEl>
                                        <p:attrNameLst>
                                          <p:attrName>ppt_x</p:attrName>
                                        </p:attrNameLst>
                                      </p:cBhvr>
                                      <p:tavLst>
                                        <p:tav tm="0">
                                          <p:val>
                                            <p:strVal val="1+#ppt_w/2"/>
                                          </p:val>
                                        </p:tav>
                                        <p:tav tm="100000">
                                          <p:val>
                                            <p:strVal val="#ppt_x"/>
                                          </p:val>
                                        </p:tav>
                                      </p:tavLst>
                                    </p:anim>
                                    <p:anim calcmode="lin" valueType="num">
                                      <p:cBhvr additive="base">
                                        <p:cTn id="30" dur="750" fill="hold"/>
                                        <p:tgtEl>
                                          <p:spTgt spid="1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750" fill="hold"/>
                                        <p:tgtEl>
                                          <p:spTgt spid="16"/>
                                        </p:tgtEl>
                                        <p:attrNameLst>
                                          <p:attrName>ppt_x</p:attrName>
                                        </p:attrNameLst>
                                      </p:cBhvr>
                                      <p:tavLst>
                                        <p:tav tm="0">
                                          <p:val>
                                            <p:strVal val="1+#ppt_w/2"/>
                                          </p:val>
                                        </p:tav>
                                        <p:tav tm="100000">
                                          <p:val>
                                            <p:strVal val="#ppt_x"/>
                                          </p:val>
                                        </p:tav>
                                      </p:tavLst>
                                    </p:anim>
                                    <p:anim calcmode="lin" valueType="num">
                                      <p:cBhvr additive="base">
                                        <p:cTn id="34" dur="75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24684" t="1" r="40911" b="256"/>
          <a:stretch/>
        </p:blipFill>
        <p:spPr>
          <a:xfrm>
            <a:off x="-1" y="1"/>
            <a:ext cx="4655127" cy="6858000"/>
          </a:xfrm>
          <a:custGeom>
            <a:avLst/>
            <a:gdLst>
              <a:gd name="connsiteX0" fmla="*/ 0 w 4657499"/>
              <a:gd name="connsiteY0" fmla="*/ 0 h 6840417"/>
              <a:gd name="connsiteX1" fmla="*/ 4657499 w 4657499"/>
              <a:gd name="connsiteY1" fmla="*/ 0 h 6840417"/>
              <a:gd name="connsiteX2" fmla="*/ 4657499 w 4657499"/>
              <a:gd name="connsiteY2" fmla="*/ 6840417 h 6840417"/>
              <a:gd name="connsiteX3" fmla="*/ 0 w 4657499"/>
              <a:gd name="connsiteY3" fmla="*/ 6840417 h 6840417"/>
            </a:gdLst>
            <a:ahLst/>
            <a:cxnLst>
              <a:cxn ang="0">
                <a:pos x="connsiteX0" y="connsiteY0"/>
              </a:cxn>
              <a:cxn ang="0">
                <a:pos x="connsiteX1" y="connsiteY1"/>
              </a:cxn>
              <a:cxn ang="0">
                <a:pos x="connsiteX2" y="connsiteY2"/>
              </a:cxn>
              <a:cxn ang="0">
                <a:pos x="connsiteX3" y="connsiteY3"/>
              </a:cxn>
            </a:cxnLst>
            <a:rect l="l" t="t" r="r" b="b"/>
            <a:pathLst>
              <a:path w="4657499" h="6840417">
                <a:moveTo>
                  <a:pt x="0" y="0"/>
                </a:moveTo>
                <a:lnTo>
                  <a:pt x="4657499" y="0"/>
                </a:lnTo>
                <a:lnTo>
                  <a:pt x="4657499" y="6840417"/>
                </a:lnTo>
                <a:lnTo>
                  <a:pt x="0" y="6840417"/>
                </a:lnTo>
                <a:close/>
              </a:path>
            </a:pathLst>
          </a:custGeom>
        </p:spPr>
      </p:pic>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3366655" y="1027481"/>
            <a:ext cx="8825344" cy="241910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a:spLocks noChangeAspect="1"/>
          </p:cNvSpPr>
          <p:nvPr/>
        </p:nvSpPr>
        <p:spPr>
          <a:xfrm>
            <a:off x="3759682" y="1337032"/>
            <a:ext cx="1800000" cy="1800000"/>
          </a:xfrm>
          <a:prstGeom prst="rect">
            <a:avLst/>
          </a:prstGeom>
          <a:blipFill>
            <a:blip r:embed="rId4"/>
            <a:stretch>
              <a:fillRect/>
            </a:stretch>
          </a:blipFill>
          <a:ln w="254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013518" y="1793743"/>
            <a:ext cx="5724644" cy="830997"/>
          </a:xfrm>
          <a:prstGeom prst="rect">
            <a:avLst/>
          </a:prstGeom>
          <a:noFill/>
          <a:effectLst/>
        </p:spPr>
        <p:txBody>
          <a:bodyPr wrap="none" rtlCol="0">
            <a:spAutoFit/>
          </a:bodyPr>
          <a:lstStyle/>
          <a:p>
            <a:r>
              <a:rPr lang="zh-CN" altLang="en-US"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3" name="矩形 22"/>
          <p:cNvSpPr/>
          <p:nvPr/>
        </p:nvSpPr>
        <p:spPr>
          <a:xfrm>
            <a:off x="6130577" y="4974395"/>
            <a:ext cx="4195572" cy="830997"/>
          </a:xfrm>
          <a:prstGeom prst="rect">
            <a:avLst/>
          </a:prstGeom>
        </p:spPr>
        <p:txBody>
          <a:bodyPr wrap="none">
            <a:spAutoFit/>
          </a:bodyPr>
          <a:lstStyle/>
          <a:p>
            <a:pPr algn="ctr" fontAlgn="base">
              <a:spcBef>
                <a:spcPct val="0"/>
              </a:spcBef>
              <a:spcAft>
                <a:spcPct val="0"/>
              </a:spcAft>
            </a:pPr>
            <a:r>
              <a:rPr lang="en-US" altLang="zh-CN" sz="4800" b="1" dirty="0">
                <a:solidFill>
                  <a:srgbClr val="08AAFE"/>
                </a:solidFill>
                <a:latin typeface="微软雅黑" panose="020B0503020204020204" pitchFamily="34" charset="-122"/>
                <a:ea typeface="微软雅黑" panose="020B0503020204020204" pitchFamily="34" charset="-122"/>
              </a:rPr>
              <a:t>Medical Care</a:t>
            </a:r>
          </a:p>
        </p:txBody>
      </p:sp>
      <p:sp>
        <p:nvSpPr>
          <p:cNvPr id="24" name="矩形 23"/>
          <p:cNvSpPr/>
          <p:nvPr/>
        </p:nvSpPr>
        <p:spPr>
          <a:xfrm>
            <a:off x="6751036" y="3774066"/>
            <a:ext cx="2954655" cy="1200329"/>
          </a:xfrm>
          <a:prstGeom prst="rect">
            <a:avLst/>
          </a:prstGeom>
        </p:spPr>
        <p:txBody>
          <a:bodyPr wrap="none">
            <a:spAutoFit/>
          </a:bodyPr>
          <a:lstStyle/>
          <a:p>
            <a:pPr algn="ctr" fontAlgn="base">
              <a:spcBef>
                <a:spcPct val="0"/>
              </a:spcBef>
              <a:spcAft>
                <a:spcPct val="0"/>
              </a:spcAft>
            </a:pPr>
            <a:r>
              <a:rPr lang="zh-CN" altLang="en-US" sz="7200" b="1" dirty="0">
                <a:solidFill>
                  <a:srgbClr val="08AAFE"/>
                </a:solidFill>
                <a:latin typeface="微软雅黑" panose="020B0503020204020204" pitchFamily="34" charset="-122"/>
                <a:ea typeface="微软雅黑" panose="020B0503020204020204" pitchFamily="34" charset="-122"/>
              </a:rPr>
              <a:t>第一节</a:t>
            </a:r>
            <a:endParaRPr lang="en-US" altLang="zh-CN" sz="7200" dirty="0">
              <a:solidFill>
                <a:srgbClr val="08AAF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2957774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1000"/>
                                        <p:tgtEl>
                                          <p:spTgt spid="2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Scale>
                                      <p:cBhvr>
                                        <p:cTn id="1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
                                        </p:tgtEl>
                                        <p:attrNameLst>
                                          <p:attrName>ppt_x</p:attrName>
                                          <p:attrName>ppt_y</p:attrName>
                                        </p:attrNameLst>
                                      </p:cBhvr>
                                    </p:animMotion>
                                    <p:animEffect transition="in" filter="fade">
                                      <p:cBhvr>
                                        <p:cTn id="17" dur="1000"/>
                                        <p:tgtEl>
                                          <p:spTgt spid="15"/>
                                        </p:tgtEl>
                                      </p:cBhvr>
                                    </p:animEffect>
                                  </p:childTnLst>
                                </p:cTn>
                              </p:par>
                            </p:childTnLst>
                          </p:cTn>
                        </p:par>
                        <p:par>
                          <p:cTn id="18" fill="hold">
                            <p:stCondLst>
                              <p:cond delay="2500"/>
                            </p:stCondLst>
                            <p:childTnLst>
                              <p:par>
                                <p:cTn id="19" presetID="16" presetClass="entr" presetSubtype="37"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750"/>
                                        <p:tgtEl>
                                          <p:spTgt spid="16"/>
                                        </p:tgtEl>
                                      </p:cBhvr>
                                    </p:animEffect>
                                  </p:childTnLst>
                                </p:cTn>
                              </p:par>
                            </p:childTnLst>
                          </p:cTn>
                        </p:par>
                        <p:par>
                          <p:cTn id="22" fill="hold">
                            <p:stCondLst>
                              <p:cond delay="3250"/>
                            </p:stCondLst>
                            <p:childTnLst>
                              <p:par>
                                <p:cTn id="23" presetID="25"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4"/>
                                        </p:tgtEl>
                                      </p:cBhvr>
                                    </p:animEffect>
                                  </p:childTnLst>
                                </p:cTn>
                              </p:par>
                            </p:childTnLst>
                          </p:cTn>
                        </p:par>
                        <p:par>
                          <p:cTn id="33" fill="hold">
                            <p:stCondLst>
                              <p:cond delay="425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18" name="Group 175"/>
          <p:cNvGrpSpPr/>
          <p:nvPr/>
        </p:nvGrpSpPr>
        <p:grpSpPr>
          <a:xfrm>
            <a:off x="347540" y="293401"/>
            <a:ext cx="1014276" cy="715368"/>
            <a:chOff x="6035675" y="862013"/>
            <a:chExt cx="479425" cy="338138"/>
          </a:xfrm>
          <a:solidFill>
            <a:srgbClr val="08AAFE"/>
          </a:solidFill>
        </p:grpSpPr>
        <p:sp>
          <p:nvSpPr>
            <p:cNvPr id="19"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1"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2"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3"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13" name="Slide Number Placeholder 1"/>
          <p:cNvSpPr>
            <a:spLocks noGrp="1"/>
          </p:cNvSpPr>
          <p:nvPr>
            <p:ph type="sldNum" sz="quarter" idx="12"/>
          </p:nvPr>
        </p:nvSpPr>
        <p:spPr>
          <a:xfrm>
            <a:off x="11643206" y="6482536"/>
            <a:ext cx="610241" cy="366183"/>
          </a:xfrm>
        </p:spPr>
        <p:txBody>
          <a:bodyPr/>
          <a:lstStyle/>
          <a:p>
            <a:fld id="{C136B7D2-B98C-44FD-8D04-7EC62A564975}" type="slidenum">
              <a:rPr lang="en-US" smtClean="0">
                <a:solidFill>
                  <a:prstClr val="black">
                    <a:tint val="75000"/>
                  </a:prstClr>
                </a:solidFill>
              </a:rPr>
              <a:pPr/>
              <a:t>4</a:t>
            </a:fld>
            <a:endParaRPr lang="en-US" dirty="0">
              <a:solidFill>
                <a:prstClr val="black">
                  <a:tint val="75000"/>
                </a:prstClr>
              </a:solidFill>
            </a:endParaRPr>
          </a:p>
        </p:txBody>
      </p:sp>
      <p:grpSp>
        <p:nvGrpSpPr>
          <p:cNvPr id="14" name="Group 231"/>
          <p:cNvGrpSpPr/>
          <p:nvPr/>
        </p:nvGrpSpPr>
        <p:grpSpPr>
          <a:xfrm>
            <a:off x="1580207" y="3264125"/>
            <a:ext cx="2310560" cy="917574"/>
            <a:chOff x="1185155" y="2341841"/>
            <a:chExt cx="1732920" cy="688180"/>
          </a:xfrm>
          <a:solidFill>
            <a:srgbClr val="08AAFE"/>
          </a:solidFill>
        </p:grpSpPr>
        <p:sp>
          <p:nvSpPr>
            <p:cNvPr id="15" name="Freeform 36"/>
            <p:cNvSpPr>
              <a:spLocks/>
            </p:cNvSpPr>
            <p:nvPr/>
          </p:nvSpPr>
          <p:spPr bwMode="auto">
            <a:xfrm rot="5400000">
              <a:off x="2607246"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16" name="Group 71"/>
            <p:cNvGrpSpPr/>
            <p:nvPr/>
          </p:nvGrpSpPr>
          <p:grpSpPr>
            <a:xfrm rot="5400000">
              <a:off x="2039780" y="2480127"/>
              <a:ext cx="444754" cy="247916"/>
              <a:chOff x="1795463" y="1947863"/>
              <a:chExt cx="566738" cy="315913"/>
            </a:xfrm>
            <a:grpFill/>
          </p:grpSpPr>
          <p:sp>
            <p:nvSpPr>
              <p:cNvPr id="39" name="Freeform 37"/>
              <p:cNvSpPr>
                <a:spLocks/>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0" name="Rectangle 48"/>
              <p:cNvSpPr>
                <a:spLocks noChangeArrowheads="1"/>
              </p:cNvSpPr>
              <p:nvPr/>
            </p:nvSpPr>
            <p:spPr bwMode="auto">
              <a:xfrm>
                <a:off x="1941513" y="2078038"/>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7" name="Group 72"/>
            <p:cNvGrpSpPr/>
            <p:nvPr/>
          </p:nvGrpSpPr>
          <p:grpSpPr>
            <a:xfrm rot="5400000">
              <a:off x="2349364" y="2531827"/>
              <a:ext cx="325156" cy="264111"/>
              <a:chOff x="1947863" y="1619250"/>
              <a:chExt cx="414338" cy="336550"/>
            </a:xfrm>
            <a:grpFill/>
          </p:grpSpPr>
          <p:sp>
            <p:nvSpPr>
              <p:cNvPr id="37" name="Freeform 38"/>
              <p:cNvSpPr>
                <a:spLocks/>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8" name="Rectangle 49"/>
              <p:cNvSpPr>
                <a:spLocks noChangeArrowheads="1"/>
              </p:cNvSpPr>
              <p:nvPr/>
            </p:nvSpPr>
            <p:spPr bwMode="auto">
              <a:xfrm>
                <a:off x="2109788" y="1760538"/>
                <a:ext cx="252413"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5" name="Group 70"/>
            <p:cNvGrpSpPr/>
            <p:nvPr/>
          </p:nvGrpSpPr>
          <p:grpSpPr>
            <a:xfrm rot="5400000">
              <a:off x="1768816" y="2472028"/>
              <a:ext cx="484619" cy="224246"/>
              <a:chOff x="1744663" y="2282825"/>
              <a:chExt cx="617538" cy="285750"/>
            </a:xfrm>
            <a:grpFill/>
          </p:grpSpPr>
          <p:sp>
            <p:nvSpPr>
              <p:cNvPr id="35" name="Freeform 39"/>
              <p:cNvSpPr>
                <a:spLocks/>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6" name="Rectangle 50"/>
              <p:cNvSpPr>
                <a:spLocks noChangeArrowheads="1"/>
              </p:cNvSpPr>
              <p:nvPr/>
            </p:nvSpPr>
            <p:spPr bwMode="auto">
              <a:xfrm>
                <a:off x="1881188" y="2403475"/>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6" name="Group 69"/>
            <p:cNvGrpSpPr/>
            <p:nvPr/>
          </p:nvGrpSpPr>
          <p:grpSpPr>
            <a:xfrm rot="5400000">
              <a:off x="1527752" y="2491338"/>
              <a:ext cx="469670" cy="200576"/>
              <a:chOff x="1763713" y="2614613"/>
              <a:chExt cx="598488" cy="255588"/>
            </a:xfrm>
            <a:grpFill/>
          </p:grpSpPr>
          <p:sp>
            <p:nvSpPr>
              <p:cNvPr id="33" name="Freeform 45"/>
              <p:cNvSpPr>
                <a:spLocks/>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4" name="Rectangle 51"/>
              <p:cNvSpPr>
                <a:spLocks noChangeArrowheads="1"/>
              </p:cNvSpPr>
              <p:nvPr/>
            </p:nvSpPr>
            <p:spPr bwMode="auto">
              <a:xfrm>
                <a:off x="1881188" y="2719388"/>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7" name="Group 68"/>
            <p:cNvGrpSpPr/>
            <p:nvPr/>
          </p:nvGrpSpPr>
          <p:grpSpPr>
            <a:xfrm rot="5400000">
              <a:off x="1303507" y="2543661"/>
              <a:ext cx="399905" cy="165693"/>
              <a:chOff x="1852613" y="2967038"/>
              <a:chExt cx="509588" cy="211138"/>
            </a:xfrm>
            <a:grpFill/>
          </p:grpSpPr>
          <p:sp>
            <p:nvSpPr>
              <p:cNvPr id="31" name="Freeform 46"/>
              <p:cNvSpPr>
                <a:spLocks/>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2" name="Rectangle 52"/>
              <p:cNvSpPr>
                <a:spLocks noChangeArrowheads="1"/>
              </p:cNvSpPr>
              <p:nvPr/>
            </p:nvSpPr>
            <p:spPr bwMode="auto">
              <a:xfrm>
                <a:off x="1941513" y="3040063"/>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8" name="Group 67"/>
            <p:cNvGrpSpPr/>
            <p:nvPr/>
          </p:nvGrpSpPr>
          <p:grpSpPr>
            <a:xfrm rot="5400000">
              <a:off x="1123488" y="2626510"/>
              <a:ext cx="261620" cy="138285"/>
              <a:chOff x="2028826" y="3302000"/>
              <a:chExt cx="333375" cy="176213"/>
            </a:xfrm>
            <a:grpFill/>
          </p:grpSpPr>
          <p:sp>
            <p:nvSpPr>
              <p:cNvPr id="29" name="Freeform 44"/>
              <p:cNvSpPr>
                <a:spLocks/>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0" name="Rectangle 53"/>
              <p:cNvSpPr>
                <a:spLocks noChangeArrowheads="1"/>
              </p:cNvSpPr>
              <p:nvPr/>
            </p:nvSpPr>
            <p:spPr bwMode="auto">
              <a:xfrm>
                <a:off x="2092326" y="3357563"/>
                <a:ext cx="2698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41" name="Group 230"/>
          <p:cNvGrpSpPr/>
          <p:nvPr/>
        </p:nvGrpSpPr>
        <p:grpSpPr>
          <a:xfrm>
            <a:off x="1135038" y="3766428"/>
            <a:ext cx="2305576" cy="884066"/>
            <a:chOff x="851279" y="2718571"/>
            <a:chExt cx="1729182" cy="663050"/>
          </a:xfrm>
          <a:solidFill>
            <a:srgbClr val="4CE2F9"/>
          </a:solidFill>
        </p:grpSpPr>
        <p:sp>
          <p:nvSpPr>
            <p:cNvPr id="42" name="Freeform 47"/>
            <p:cNvSpPr>
              <a:spLocks/>
            </p:cNvSpPr>
            <p:nvPr/>
          </p:nvSpPr>
          <p:spPr bwMode="auto">
            <a:xfrm rot="5400000">
              <a:off x="850657" y="2719193"/>
              <a:ext cx="311452" cy="310207"/>
            </a:xfrm>
            <a:custGeom>
              <a:avLst/>
              <a:gdLst/>
              <a:ahLst/>
              <a:cxnLst>
                <a:cxn ang="0">
                  <a:pos x="0" y="79"/>
                </a:cxn>
                <a:cxn ang="0">
                  <a:pos x="24" y="23"/>
                </a:cxn>
                <a:cxn ang="0">
                  <a:pos x="79" y="0"/>
                </a:cxn>
                <a:cxn ang="0">
                  <a:pos x="135" y="23"/>
                </a:cxn>
                <a:cxn ang="0">
                  <a:pos x="158" y="79"/>
                </a:cxn>
                <a:cxn ang="0">
                  <a:pos x="135" y="135"/>
                </a:cxn>
                <a:cxn ang="0">
                  <a:pos x="79" y="158"/>
                </a:cxn>
                <a:cxn ang="0">
                  <a:pos x="24" y="135"/>
                </a:cxn>
                <a:cxn ang="0">
                  <a:pos x="0" y="79"/>
                </a:cxn>
              </a:cxnLst>
              <a:rect l="0" t="0" r="r" b="b"/>
              <a:pathLst>
                <a:path w="158" h="158">
                  <a:moveTo>
                    <a:pt x="0" y="79"/>
                  </a:moveTo>
                  <a:cubicBezTo>
                    <a:pt x="0" y="57"/>
                    <a:pt x="8" y="39"/>
                    <a:pt x="24" y="23"/>
                  </a:cubicBezTo>
                  <a:cubicBezTo>
                    <a:pt x="39" y="8"/>
                    <a:pt x="58" y="0"/>
                    <a:pt x="79" y="0"/>
                  </a:cubicBezTo>
                  <a:cubicBezTo>
                    <a:pt x="101" y="0"/>
                    <a:pt x="120" y="8"/>
                    <a:pt x="135" y="23"/>
                  </a:cubicBez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43" name="Group 62"/>
            <p:cNvGrpSpPr/>
            <p:nvPr/>
          </p:nvGrpSpPr>
          <p:grpSpPr>
            <a:xfrm rot="5400000">
              <a:off x="2063452" y="3015356"/>
              <a:ext cx="397413" cy="165693"/>
              <a:chOff x="2387601" y="2000250"/>
              <a:chExt cx="506412" cy="211138"/>
            </a:xfrm>
            <a:grpFill/>
          </p:grpSpPr>
          <p:sp>
            <p:nvSpPr>
              <p:cNvPr id="59" name="Freeform 41"/>
              <p:cNvSpPr>
                <a:spLocks/>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0" name="Rectangle 54"/>
              <p:cNvSpPr>
                <a:spLocks noChangeArrowheads="1"/>
              </p:cNvSpPr>
              <p:nvPr/>
            </p:nvSpPr>
            <p:spPr bwMode="auto">
              <a:xfrm>
                <a:off x="2387601" y="2078038"/>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4" name="Group 61"/>
            <p:cNvGrpSpPr/>
            <p:nvPr/>
          </p:nvGrpSpPr>
          <p:grpSpPr>
            <a:xfrm rot="5400000">
              <a:off x="2381755" y="2961164"/>
              <a:ext cx="260374" cy="137039"/>
              <a:chOff x="2387601" y="1700213"/>
              <a:chExt cx="331788" cy="174625"/>
            </a:xfrm>
            <a:grpFill/>
          </p:grpSpPr>
          <p:sp>
            <p:nvSpPr>
              <p:cNvPr id="57" name="Freeform 40"/>
              <p:cNvSpPr>
                <a:spLocks/>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8" name="Rectangle 55"/>
              <p:cNvSpPr>
                <a:spLocks noChangeArrowheads="1"/>
              </p:cNvSpPr>
              <p:nvPr/>
            </p:nvSpPr>
            <p:spPr bwMode="auto">
              <a:xfrm>
                <a:off x="2387601" y="1760538"/>
                <a:ext cx="254000"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5" name="Group 63"/>
            <p:cNvGrpSpPr/>
            <p:nvPr/>
          </p:nvGrpSpPr>
          <p:grpSpPr>
            <a:xfrm rot="5400000">
              <a:off x="1776293" y="3033420"/>
              <a:ext cx="468424" cy="200576"/>
              <a:chOff x="2387601" y="2298700"/>
              <a:chExt cx="596900" cy="255588"/>
            </a:xfrm>
            <a:grpFill/>
          </p:grpSpPr>
          <p:sp>
            <p:nvSpPr>
              <p:cNvPr id="55" name="Freeform 34"/>
              <p:cNvSpPr>
                <a:spLocks/>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6" name="Rectangle 56"/>
              <p:cNvSpPr>
                <a:spLocks noChangeArrowheads="1"/>
              </p:cNvSpPr>
              <p:nvPr/>
            </p:nvSpPr>
            <p:spPr bwMode="auto">
              <a:xfrm>
                <a:off x="2387601" y="2403475"/>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6" name="Group 64"/>
            <p:cNvGrpSpPr/>
            <p:nvPr/>
          </p:nvGrpSpPr>
          <p:grpSpPr>
            <a:xfrm rot="5400000">
              <a:off x="1522148" y="3028435"/>
              <a:ext cx="482127" cy="224246"/>
              <a:chOff x="2387601" y="2598738"/>
              <a:chExt cx="614362" cy="285750"/>
            </a:xfrm>
            <a:grpFill/>
          </p:grpSpPr>
          <p:sp>
            <p:nvSpPr>
              <p:cNvPr id="53" name="Freeform 35"/>
              <p:cNvSpPr>
                <a:spLocks/>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4" name="Rectangle 57"/>
              <p:cNvSpPr>
                <a:spLocks noChangeArrowheads="1"/>
              </p:cNvSpPr>
              <p:nvPr/>
            </p:nvSpPr>
            <p:spPr bwMode="auto">
              <a:xfrm>
                <a:off x="2387601" y="2719388"/>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7" name="Group 65"/>
            <p:cNvGrpSpPr/>
            <p:nvPr/>
          </p:nvGrpSpPr>
          <p:grpSpPr>
            <a:xfrm rot="5400000">
              <a:off x="1281706" y="2997289"/>
              <a:ext cx="443508" cy="247916"/>
              <a:chOff x="2387601" y="2914650"/>
              <a:chExt cx="565150" cy="315913"/>
            </a:xfrm>
            <a:grpFill/>
          </p:grpSpPr>
          <p:sp>
            <p:nvSpPr>
              <p:cNvPr id="51" name="Freeform 42"/>
              <p:cNvSpPr>
                <a:spLocks/>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2" name="Rectangle 58"/>
              <p:cNvSpPr>
                <a:spLocks noChangeArrowheads="1"/>
              </p:cNvSpPr>
              <p:nvPr/>
            </p:nvSpPr>
            <p:spPr bwMode="auto">
              <a:xfrm>
                <a:off x="2387601" y="3040063"/>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8" name="Group 66"/>
            <p:cNvGrpSpPr/>
            <p:nvPr/>
          </p:nvGrpSpPr>
          <p:grpSpPr>
            <a:xfrm rot="5400000">
              <a:off x="1092965" y="2929392"/>
              <a:ext cx="322665" cy="262866"/>
              <a:chOff x="2387601" y="3222625"/>
              <a:chExt cx="411163" cy="334963"/>
            </a:xfrm>
            <a:grpFill/>
          </p:grpSpPr>
          <p:sp>
            <p:nvSpPr>
              <p:cNvPr id="49" name="Freeform 43"/>
              <p:cNvSpPr>
                <a:spLocks/>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0" name="Rectangle 59"/>
              <p:cNvSpPr>
                <a:spLocks noChangeArrowheads="1"/>
              </p:cNvSpPr>
              <p:nvPr/>
            </p:nvSpPr>
            <p:spPr bwMode="auto">
              <a:xfrm>
                <a:off x="2387601" y="3357563"/>
                <a:ext cx="27146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61" name="Group 232"/>
          <p:cNvGrpSpPr/>
          <p:nvPr/>
        </p:nvGrpSpPr>
        <p:grpSpPr>
          <a:xfrm>
            <a:off x="3959176" y="3264125"/>
            <a:ext cx="2310556" cy="917574"/>
            <a:chOff x="2969380" y="2341841"/>
            <a:chExt cx="1732916" cy="688180"/>
          </a:xfrm>
          <a:solidFill>
            <a:srgbClr val="4CE2F9"/>
          </a:solidFill>
        </p:grpSpPr>
        <p:sp>
          <p:nvSpPr>
            <p:cNvPr id="62" name="Freeform 36"/>
            <p:cNvSpPr>
              <a:spLocks/>
            </p:cNvSpPr>
            <p:nvPr/>
          </p:nvSpPr>
          <p:spPr bwMode="auto">
            <a:xfrm rot="5400000">
              <a:off x="4391467"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63" name="Group 77"/>
            <p:cNvGrpSpPr/>
            <p:nvPr/>
          </p:nvGrpSpPr>
          <p:grpSpPr>
            <a:xfrm rot="5400000">
              <a:off x="3824002" y="2480127"/>
              <a:ext cx="444754" cy="247916"/>
              <a:chOff x="1795463" y="1947863"/>
              <a:chExt cx="566738" cy="315913"/>
            </a:xfrm>
            <a:grpFill/>
          </p:grpSpPr>
          <p:sp>
            <p:nvSpPr>
              <p:cNvPr id="79" name="Freeform 37"/>
              <p:cNvSpPr>
                <a:spLocks/>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0" name="Rectangle 48"/>
              <p:cNvSpPr>
                <a:spLocks noChangeArrowheads="1"/>
              </p:cNvSpPr>
              <p:nvPr/>
            </p:nvSpPr>
            <p:spPr bwMode="auto">
              <a:xfrm>
                <a:off x="1941513" y="2078038"/>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64" name="Group 78"/>
            <p:cNvGrpSpPr/>
            <p:nvPr/>
          </p:nvGrpSpPr>
          <p:grpSpPr>
            <a:xfrm rot="5400000">
              <a:off x="4133586" y="2531827"/>
              <a:ext cx="325156" cy="264111"/>
              <a:chOff x="1947863" y="1619250"/>
              <a:chExt cx="414338" cy="336550"/>
            </a:xfrm>
            <a:grpFill/>
          </p:grpSpPr>
          <p:sp>
            <p:nvSpPr>
              <p:cNvPr id="77" name="Freeform 38"/>
              <p:cNvSpPr>
                <a:spLocks/>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8" name="Rectangle 49"/>
              <p:cNvSpPr>
                <a:spLocks noChangeArrowheads="1"/>
              </p:cNvSpPr>
              <p:nvPr/>
            </p:nvSpPr>
            <p:spPr bwMode="auto">
              <a:xfrm>
                <a:off x="2109788" y="1760538"/>
                <a:ext cx="252413"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65" name="Group 79"/>
            <p:cNvGrpSpPr/>
            <p:nvPr/>
          </p:nvGrpSpPr>
          <p:grpSpPr>
            <a:xfrm rot="5400000">
              <a:off x="3553038" y="2472028"/>
              <a:ext cx="484619" cy="224246"/>
              <a:chOff x="1744663" y="2282825"/>
              <a:chExt cx="617538" cy="285750"/>
            </a:xfrm>
            <a:grpFill/>
          </p:grpSpPr>
          <p:sp>
            <p:nvSpPr>
              <p:cNvPr id="75" name="Freeform 39"/>
              <p:cNvSpPr>
                <a:spLocks/>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6" name="Rectangle 50"/>
              <p:cNvSpPr>
                <a:spLocks noChangeArrowheads="1"/>
              </p:cNvSpPr>
              <p:nvPr/>
            </p:nvSpPr>
            <p:spPr bwMode="auto">
              <a:xfrm>
                <a:off x="1881188" y="2403475"/>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66" name="Group 80"/>
            <p:cNvGrpSpPr/>
            <p:nvPr/>
          </p:nvGrpSpPr>
          <p:grpSpPr>
            <a:xfrm rot="5400000">
              <a:off x="3311975" y="2491338"/>
              <a:ext cx="469670" cy="200576"/>
              <a:chOff x="1763713" y="2614613"/>
              <a:chExt cx="598488" cy="255588"/>
            </a:xfrm>
            <a:grpFill/>
          </p:grpSpPr>
          <p:sp>
            <p:nvSpPr>
              <p:cNvPr id="73" name="Freeform 45"/>
              <p:cNvSpPr>
                <a:spLocks/>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4" name="Rectangle 51"/>
              <p:cNvSpPr>
                <a:spLocks noChangeArrowheads="1"/>
              </p:cNvSpPr>
              <p:nvPr/>
            </p:nvSpPr>
            <p:spPr bwMode="auto">
              <a:xfrm>
                <a:off x="1881188" y="2719388"/>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67" name="Group 81"/>
            <p:cNvGrpSpPr/>
            <p:nvPr/>
          </p:nvGrpSpPr>
          <p:grpSpPr>
            <a:xfrm rot="5400000">
              <a:off x="3087731" y="2543661"/>
              <a:ext cx="399905" cy="165693"/>
              <a:chOff x="1852613" y="2967038"/>
              <a:chExt cx="509588" cy="211138"/>
            </a:xfrm>
            <a:grpFill/>
          </p:grpSpPr>
          <p:sp>
            <p:nvSpPr>
              <p:cNvPr id="71" name="Freeform 46"/>
              <p:cNvSpPr>
                <a:spLocks/>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2" name="Rectangle 52"/>
              <p:cNvSpPr>
                <a:spLocks noChangeArrowheads="1"/>
              </p:cNvSpPr>
              <p:nvPr/>
            </p:nvSpPr>
            <p:spPr bwMode="auto">
              <a:xfrm>
                <a:off x="1941513" y="3040063"/>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68" name="Group 82"/>
            <p:cNvGrpSpPr/>
            <p:nvPr/>
          </p:nvGrpSpPr>
          <p:grpSpPr>
            <a:xfrm rot="5400000">
              <a:off x="2907713" y="2626510"/>
              <a:ext cx="261620" cy="138285"/>
              <a:chOff x="2028826" y="3302000"/>
              <a:chExt cx="333375" cy="176213"/>
            </a:xfrm>
            <a:grpFill/>
          </p:grpSpPr>
          <p:sp>
            <p:nvSpPr>
              <p:cNvPr id="69" name="Freeform 44"/>
              <p:cNvSpPr>
                <a:spLocks/>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0" name="Rectangle 53"/>
              <p:cNvSpPr>
                <a:spLocks noChangeArrowheads="1"/>
              </p:cNvSpPr>
              <p:nvPr/>
            </p:nvSpPr>
            <p:spPr bwMode="auto">
              <a:xfrm>
                <a:off x="2092326" y="3357563"/>
                <a:ext cx="2698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81" name="Group 242"/>
          <p:cNvGrpSpPr/>
          <p:nvPr/>
        </p:nvGrpSpPr>
        <p:grpSpPr>
          <a:xfrm>
            <a:off x="3876121" y="4007655"/>
            <a:ext cx="1943460" cy="642839"/>
            <a:chOff x="2907090" y="2899492"/>
            <a:chExt cx="1457595" cy="482130"/>
          </a:xfrm>
          <a:solidFill>
            <a:srgbClr val="08AAFE"/>
          </a:solidFill>
        </p:grpSpPr>
        <p:grpSp>
          <p:nvGrpSpPr>
            <p:cNvPr id="82" name="Group 86"/>
            <p:cNvGrpSpPr/>
            <p:nvPr/>
          </p:nvGrpSpPr>
          <p:grpSpPr>
            <a:xfrm rot="5400000">
              <a:off x="3306372" y="3028435"/>
              <a:ext cx="482128" cy="224246"/>
              <a:chOff x="2387601" y="2598738"/>
              <a:chExt cx="614362" cy="285750"/>
            </a:xfrm>
            <a:grpFill/>
          </p:grpSpPr>
          <p:sp>
            <p:nvSpPr>
              <p:cNvPr id="99" name="Freeform 35"/>
              <p:cNvSpPr>
                <a:spLocks/>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00" name="Rectangle 57"/>
              <p:cNvSpPr>
                <a:spLocks noChangeArrowheads="1"/>
              </p:cNvSpPr>
              <p:nvPr/>
            </p:nvSpPr>
            <p:spPr bwMode="auto">
              <a:xfrm>
                <a:off x="2387601" y="2719388"/>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83" name="Group 233"/>
            <p:cNvGrpSpPr/>
            <p:nvPr/>
          </p:nvGrpSpPr>
          <p:grpSpPr>
            <a:xfrm>
              <a:off x="2907090" y="2899492"/>
              <a:ext cx="1457595" cy="468425"/>
              <a:chOff x="2907090" y="2899492"/>
              <a:chExt cx="1457595" cy="468425"/>
            </a:xfrm>
            <a:grpFill/>
          </p:grpSpPr>
          <p:grpSp>
            <p:nvGrpSpPr>
              <p:cNvPr id="84" name="Group 83"/>
              <p:cNvGrpSpPr/>
              <p:nvPr/>
            </p:nvGrpSpPr>
            <p:grpSpPr>
              <a:xfrm rot="5400000">
                <a:off x="3847676" y="3015353"/>
                <a:ext cx="397412" cy="165693"/>
                <a:chOff x="2387601" y="2000250"/>
                <a:chExt cx="506412" cy="211138"/>
              </a:xfrm>
              <a:grpFill/>
            </p:grpSpPr>
            <p:sp>
              <p:nvSpPr>
                <p:cNvPr id="97" name="Freeform 41"/>
                <p:cNvSpPr>
                  <a:spLocks/>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98" name="Rectangle 54"/>
                <p:cNvSpPr>
                  <a:spLocks noChangeArrowheads="1"/>
                </p:cNvSpPr>
                <p:nvPr/>
              </p:nvSpPr>
              <p:spPr bwMode="auto">
                <a:xfrm>
                  <a:off x="2387601" y="2078038"/>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85" name="Group 84"/>
              <p:cNvGrpSpPr/>
              <p:nvPr/>
            </p:nvGrpSpPr>
            <p:grpSpPr>
              <a:xfrm rot="5400000">
                <a:off x="4165979" y="2961161"/>
                <a:ext cx="260374" cy="137039"/>
                <a:chOff x="2387601" y="1700213"/>
                <a:chExt cx="331788" cy="174625"/>
              </a:xfrm>
              <a:grpFill/>
            </p:grpSpPr>
            <p:sp>
              <p:nvSpPr>
                <p:cNvPr id="95" name="Freeform 40"/>
                <p:cNvSpPr>
                  <a:spLocks/>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96" name="Rectangle 55"/>
                <p:cNvSpPr>
                  <a:spLocks noChangeArrowheads="1"/>
                </p:cNvSpPr>
                <p:nvPr/>
              </p:nvSpPr>
              <p:spPr bwMode="auto">
                <a:xfrm>
                  <a:off x="2387601" y="1760538"/>
                  <a:ext cx="254000"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86" name="Group 85"/>
              <p:cNvGrpSpPr/>
              <p:nvPr/>
            </p:nvGrpSpPr>
            <p:grpSpPr>
              <a:xfrm rot="5400000">
                <a:off x="3560517" y="3033417"/>
                <a:ext cx="468424" cy="200576"/>
                <a:chOff x="2387601" y="2298700"/>
                <a:chExt cx="596900" cy="255588"/>
              </a:xfrm>
              <a:grpFill/>
            </p:grpSpPr>
            <p:sp>
              <p:nvSpPr>
                <p:cNvPr id="93" name="Freeform 34"/>
                <p:cNvSpPr>
                  <a:spLocks/>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94" name="Rectangle 56"/>
                <p:cNvSpPr>
                  <a:spLocks noChangeArrowheads="1"/>
                </p:cNvSpPr>
                <p:nvPr/>
              </p:nvSpPr>
              <p:spPr bwMode="auto">
                <a:xfrm>
                  <a:off x="2387601" y="2403475"/>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87" name="Group 87"/>
              <p:cNvGrpSpPr/>
              <p:nvPr/>
            </p:nvGrpSpPr>
            <p:grpSpPr>
              <a:xfrm rot="5400000">
                <a:off x="3065930" y="2997289"/>
                <a:ext cx="443508" cy="247916"/>
                <a:chOff x="2387601" y="2914650"/>
                <a:chExt cx="565150" cy="315913"/>
              </a:xfrm>
              <a:grpFill/>
            </p:grpSpPr>
            <p:sp>
              <p:nvSpPr>
                <p:cNvPr id="91" name="Freeform 42"/>
                <p:cNvSpPr>
                  <a:spLocks/>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92" name="Rectangle 58"/>
                <p:cNvSpPr>
                  <a:spLocks noChangeArrowheads="1"/>
                </p:cNvSpPr>
                <p:nvPr/>
              </p:nvSpPr>
              <p:spPr bwMode="auto">
                <a:xfrm>
                  <a:off x="2387601" y="3040063"/>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88" name="Group 88"/>
              <p:cNvGrpSpPr/>
              <p:nvPr/>
            </p:nvGrpSpPr>
            <p:grpSpPr>
              <a:xfrm rot="5400000">
                <a:off x="2877190" y="2929392"/>
                <a:ext cx="322665" cy="262866"/>
                <a:chOff x="2387601" y="3222625"/>
                <a:chExt cx="411163" cy="334963"/>
              </a:xfrm>
              <a:grpFill/>
            </p:grpSpPr>
            <p:sp>
              <p:nvSpPr>
                <p:cNvPr id="89" name="Freeform 43"/>
                <p:cNvSpPr>
                  <a:spLocks/>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90" name="Rectangle 59"/>
                <p:cNvSpPr>
                  <a:spLocks noChangeArrowheads="1"/>
                </p:cNvSpPr>
                <p:nvPr/>
              </p:nvSpPr>
              <p:spPr bwMode="auto">
                <a:xfrm>
                  <a:off x="2387601" y="3357563"/>
                  <a:ext cx="27146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grpSp>
        <p:nvGrpSpPr>
          <p:cNvPr id="101" name="Group 244"/>
          <p:cNvGrpSpPr/>
          <p:nvPr/>
        </p:nvGrpSpPr>
        <p:grpSpPr>
          <a:xfrm>
            <a:off x="6352789" y="3264126"/>
            <a:ext cx="1945122" cy="646168"/>
            <a:chOff x="4764591" y="2341838"/>
            <a:chExt cx="1458841" cy="484625"/>
          </a:xfrm>
          <a:solidFill>
            <a:srgbClr val="08AAFE"/>
          </a:solidFill>
        </p:grpSpPr>
        <p:grpSp>
          <p:nvGrpSpPr>
            <p:cNvPr id="102" name="Group 115"/>
            <p:cNvGrpSpPr/>
            <p:nvPr/>
          </p:nvGrpSpPr>
          <p:grpSpPr>
            <a:xfrm rot="5400000">
              <a:off x="5619215" y="2480122"/>
              <a:ext cx="444753" cy="247916"/>
              <a:chOff x="1795463" y="1947863"/>
              <a:chExt cx="566738" cy="315913"/>
            </a:xfrm>
            <a:grpFill/>
          </p:grpSpPr>
          <p:sp>
            <p:nvSpPr>
              <p:cNvPr id="118" name="Freeform 37"/>
              <p:cNvSpPr>
                <a:spLocks/>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9" name="Rectangle 48"/>
              <p:cNvSpPr>
                <a:spLocks noChangeArrowheads="1"/>
              </p:cNvSpPr>
              <p:nvPr/>
            </p:nvSpPr>
            <p:spPr bwMode="auto">
              <a:xfrm>
                <a:off x="1941513" y="2078038"/>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03" name="Group 116"/>
            <p:cNvGrpSpPr/>
            <p:nvPr/>
          </p:nvGrpSpPr>
          <p:grpSpPr>
            <a:xfrm rot="5400000">
              <a:off x="5928799" y="2531822"/>
              <a:ext cx="325155" cy="264111"/>
              <a:chOff x="1947863" y="1619250"/>
              <a:chExt cx="414338" cy="336550"/>
            </a:xfrm>
            <a:grpFill/>
          </p:grpSpPr>
          <p:sp>
            <p:nvSpPr>
              <p:cNvPr id="116" name="Freeform 38"/>
              <p:cNvSpPr>
                <a:spLocks/>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7" name="Rectangle 49"/>
              <p:cNvSpPr>
                <a:spLocks noChangeArrowheads="1"/>
              </p:cNvSpPr>
              <p:nvPr/>
            </p:nvSpPr>
            <p:spPr bwMode="auto">
              <a:xfrm>
                <a:off x="2109788" y="1760538"/>
                <a:ext cx="252413"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04" name="Group 117"/>
            <p:cNvGrpSpPr/>
            <p:nvPr/>
          </p:nvGrpSpPr>
          <p:grpSpPr>
            <a:xfrm rot="5400000">
              <a:off x="5348254" y="2472025"/>
              <a:ext cx="484619" cy="224246"/>
              <a:chOff x="1744663" y="2282825"/>
              <a:chExt cx="617538" cy="285750"/>
            </a:xfrm>
            <a:grpFill/>
          </p:grpSpPr>
          <p:sp>
            <p:nvSpPr>
              <p:cNvPr id="114" name="Freeform 39"/>
              <p:cNvSpPr>
                <a:spLocks/>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5" name="Rectangle 50"/>
              <p:cNvSpPr>
                <a:spLocks noChangeArrowheads="1"/>
              </p:cNvSpPr>
              <p:nvPr/>
            </p:nvSpPr>
            <p:spPr bwMode="auto">
              <a:xfrm>
                <a:off x="1881188" y="2403475"/>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05" name="Group 118"/>
            <p:cNvGrpSpPr/>
            <p:nvPr/>
          </p:nvGrpSpPr>
          <p:grpSpPr>
            <a:xfrm rot="5400000">
              <a:off x="5107189" y="2491334"/>
              <a:ext cx="469669" cy="200576"/>
              <a:chOff x="1763713" y="2614613"/>
              <a:chExt cx="598488" cy="255588"/>
            </a:xfrm>
            <a:grpFill/>
          </p:grpSpPr>
          <p:sp>
            <p:nvSpPr>
              <p:cNvPr id="112" name="Freeform 45"/>
              <p:cNvSpPr>
                <a:spLocks/>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3" name="Rectangle 51"/>
              <p:cNvSpPr>
                <a:spLocks noChangeArrowheads="1"/>
              </p:cNvSpPr>
              <p:nvPr/>
            </p:nvSpPr>
            <p:spPr bwMode="auto">
              <a:xfrm>
                <a:off x="1881188" y="2719388"/>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06" name="Group 119"/>
            <p:cNvGrpSpPr/>
            <p:nvPr/>
          </p:nvGrpSpPr>
          <p:grpSpPr>
            <a:xfrm rot="5400000">
              <a:off x="4882943" y="2543660"/>
              <a:ext cx="399905" cy="165693"/>
              <a:chOff x="1852613" y="2967038"/>
              <a:chExt cx="509588" cy="211138"/>
            </a:xfrm>
            <a:grpFill/>
          </p:grpSpPr>
          <p:sp>
            <p:nvSpPr>
              <p:cNvPr id="110" name="Freeform 46"/>
              <p:cNvSpPr>
                <a:spLocks/>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1" name="Rectangle 52"/>
              <p:cNvSpPr>
                <a:spLocks noChangeArrowheads="1"/>
              </p:cNvSpPr>
              <p:nvPr/>
            </p:nvSpPr>
            <p:spPr bwMode="auto">
              <a:xfrm>
                <a:off x="1941513" y="3040063"/>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07" name="Group 120"/>
            <p:cNvGrpSpPr/>
            <p:nvPr/>
          </p:nvGrpSpPr>
          <p:grpSpPr>
            <a:xfrm rot="5400000">
              <a:off x="4702924" y="2626510"/>
              <a:ext cx="261620" cy="138285"/>
              <a:chOff x="2028826" y="3302000"/>
              <a:chExt cx="333375" cy="176213"/>
            </a:xfrm>
            <a:grpFill/>
          </p:grpSpPr>
          <p:sp>
            <p:nvSpPr>
              <p:cNvPr id="108" name="Freeform 44"/>
              <p:cNvSpPr>
                <a:spLocks/>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09" name="Rectangle 53"/>
              <p:cNvSpPr>
                <a:spLocks noChangeArrowheads="1"/>
              </p:cNvSpPr>
              <p:nvPr/>
            </p:nvSpPr>
            <p:spPr bwMode="auto">
              <a:xfrm>
                <a:off x="2092326" y="3357563"/>
                <a:ext cx="2698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120" name="Group 243"/>
          <p:cNvGrpSpPr/>
          <p:nvPr/>
        </p:nvGrpSpPr>
        <p:grpSpPr>
          <a:xfrm>
            <a:off x="6269737" y="3766427"/>
            <a:ext cx="2393611" cy="884064"/>
            <a:chOff x="4702301" y="2718572"/>
            <a:chExt cx="1795208" cy="663049"/>
          </a:xfrm>
          <a:solidFill>
            <a:srgbClr val="4CE2F9"/>
          </a:solidFill>
        </p:grpSpPr>
        <p:sp>
          <p:nvSpPr>
            <p:cNvPr id="121" name="Freeform 36"/>
            <p:cNvSpPr>
              <a:spLocks/>
            </p:cNvSpPr>
            <p:nvPr/>
          </p:nvSpPr>
          <p:spPr bwMode="auto">
            <a:xfrm rot="5400000">
              <a:off x="6186680" y="2719194"/>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122" name="Group 121"/>
            <p:cNvGrpSpPr/>
            <p:nvPr/>
          </p:nvGrpSpPr>
          <p:grpSpPr>
            <a:xfrm rot="5400000">
              <a:off x="5642885" y="3015356"/>
              <a:ext cx="397413" cy="165693"/>
              <a:chOff x="2387601" y="2000250"/>
              <a:chExt cx="506412" cy="211138"/>
            </a:xfrm>
            <a:grpFill/>
          </p:grpSpPr>
          <p:sp>
            <p:nvSpPr>
              <p:cNvPr id="138" name="Freeform 41"/>
              <p:cNvSpPr>
                <a:spLocks/>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39" name="Rectangle 54"/>
              <p:cNvSpPr>
                <a:spLocks noChangeArrowheads="1"/>
              </p:cNvSpPr>
              <p:nvPr/>
            </p:nvSpPr>
            <p:spPr bwMode="auto">
              <a:xfrm>
                <a:off x="2387601" y="2078038"/>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23" name="Group 122"/>
            <p:cNvGrpSpPr/>
            <p:nvPr/>
          </p:nvGrpSpPr>
          <p:grpSpPr>
            <a:xfrm rot="5400000">
              <a:off x="5961189" y="2961164"/>
              <a:ext cx="260374" cy="137039"/>
              <a:chOff x="2387601" y="1700213"/>
              <a:chExt cx="331788" cy="174625"/>
            </a:xfrm>
            <a:grpFill/>
          </p:grpSpPr>
          <p:sp>
            <p:nvSpPr>
              <p:cNvPr id="136" name="Freeform 40"/>
              <p:cNvSpPr>
                <a:spLocks/>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37" name="Rectangle 55"/>
              <p:cNvSpPr>
                <a:spLocks noChangeArrowheads="1"/>
              </p:cNvSpPr>
              <p:nvPr/>
            </p:nvSpPr>
            <p:spPr bwMode="auto">
              <a:xfrm>
                <a:off x="2387601" y="1760538"/>
                <a:ext cx="254000"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24" name="Group 123"/>
            <p:cNvGrpSpPr/>
            <p:nvPr/>
          </p:nvGrpSpPr>
          <p:grpSpPr>
            <a:xfrm rot="5400000">
              <a:off x="5355725" y="3033420"/>
              <a:ext cx="468424" cy="200576"/>
              <a:chOff x="2387601" y="2298700"/>
              <a:chExt cx="596900" cy="255588"/>
            </a:xfrm>
            <a:grpFill/>
          </p:grpSpPr>
          <p:sp>
            <p:nvSpPr>
              <p:cNvPr id="134" name="Freeform 34"/>
              <p:cNvSpPr>
                <a:spLocks/>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35" name="Rectangle 56"/>
              <p:cNvSpPr>
                <a:spLocks noChangeArrowheads="1"/>
              </p:cNvSpPr>
              <p:nvPr/>
            </p:nvSpPr>
            <p:spPr bwMode="auto">
              <a:xfrm>
                <a:off x="2387601" y="2403475"/>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25" name="Group 124"/>
            <p:cNvGrpSpPr/>
            <p:nvPr/>
          </p:nvGrpSpPr>
          <p:grpSpPr>
            <a:xfrm rot="5400000">
              <a:off x="5101582" y="3028435"/>
              <a:ext cx="482127" cy="224246"/>
              <a:chOff x="2387601" y="2598738"/>
              <a:chExt cx="614362" cy="285750"/>
            </a:xfrm>
            <a:grpFill/>
          </p:grpSpPr>
          <p:sp>
            <p:nvSpPr>
              <p:cNvPr id="132" name="Freeform 35"/>
              <p:cNvSpPr>
                <a:spLocks/>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33" name="Rectangle 57"/>
              <p:cNvSpPr>
                <a:spLocks noChangeArrowheads="1"/>
              </p:cNvSpPr>
              <p:nvPr/>
            </p:nvSpPr>
            <p:spPr bwMode="auto">
              <a:xfrm>
                <a:off x="2387601" y="2719388"/>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26" name="Group 125"/>
            <p:cNvGrpSpPr/>
            <p:nvPr/>
          </p:nvGrpSpPr>
          <p:grpSpPr>
            <a:xfrm rot="5400000">
              <a:off x="4861141" y="2997289"/>
              <a:ext cx="443508" cy="247916"/>
              <a:chOff x="2387601" y="2914650"/>
              <a:chExt cx="565150" cy="315913"/>
            </a:xfrm>
            <a:grpFill/>
          </p:grpSpPr>
          <p:sp>
            <p:nvSpPr>
              <p:cNvPr id="130" name="Freeform 42"/>
              <p:cNvSpPr>
                <a:spLocks/>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31" name="Rectangle 58"/>
              <p:cNvSpPr>
                <a:spLocks noChangeArrowheads="1"/>
              </p:cNvSpPr>
              <p:nvPr/>
            </p:nvSpPr>
            <p:spPr bwMode="auto">
              <a:xfrm>
                <a:off x="2387601" y="3040063"/>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27" name="Group 126"/>
            <p:cNvGrpSpPr/>
            <p:nvPr/>
          </p:nvGrpSpPr>
          <p:grpSpPr>
            <a:xfrm rot="5400000">
              <a:off x="4672401" y="2929392"/>
              <a:ext cx="322665" cy="262866"/>
              <a:chOff x="2387601" y="3222625"/>
              <a:chExt cx="411163" cy="334963"/>
            </a:xfrm>
            <a:grpFill/>
          </p:grpSpPr>
          <p:sp>
            <p:nvSpPr>
              <p:cNvPr id="128" name="Freeform 43"/>
              <p:cNvSpPr>
                <a:spLocks/>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29" name="Rectangle 59"/>
              <p:cNvSpPr>
                <a:spLocks noChangeArrowheads="1"/>
              </p:cNvSpPr>
              <p:nvPr/>
            </p:nvSpPr>
            <p:spPr bwMode="auto">
              <a:xfrm>
                <a:off x="2387601" y="3357563"/>
                <a:ext cx="27146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140" name="Group 246"/>
          <p:cNvGrpSpPr/>
          <p:nvPr/>
        </p:nvGrpSpPr>
        <p:grpSpPr>
          <a:xfrm>
            <a:off x="8746405" y="3264126"/>
            <a:ext cx="1945122" cy="646168"/>
            <a:chOff x="6559802" y="2341838"/>
            <a:chExt cx="1458841" cy="484625"/>
          </a:xfrm>
          <a:solidFill>
            <a:srgbClr val="4CE2F9"/>
          </a:solidFill>
        </p:grpSpPr>
        <p:grpSp>
          <p:nvGrpSpPr>
            <p:cNvPr id="141" name="Group 153"/>
            <p:cNvGrpSpPr/>
            <p:nvPr/>
          </p:nvGrpSpPr>
          <p:grpSpPr>
            <a:xfrm rot="5400000">
              <a:off x="7414426" y="2480122"/>
              <a:ext cx="444753" cy="247916"/>
              <a:chOff x="1795463" y="1947863"/>
              <a:chExt cx="566738" cy="315913"/>
            </a:xfrm>
            <a:grpFill/>
          </p:grpSpPr>
          <p:sp>
            <p:nvSpPr>
              <p:cNvPr id="157" name="Freeform 37"/>
              <p:cNvSpPr>
                <a:spLocks/>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58" name="Rectangle 48"/>
              <p:cNvSpPr>
                <a:spLocks noChangeArrowheads="1"/>
              </p:cNvSpPr>
              <p:nvPr/>
            </p:nvSpPr>
            <p:spPr bwMode="auto">
              <a:xfrm>
                <a:off x="1941513" y="2078038"/>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42" name="Group 154"/>
            <p:cNvGrpSpPr/>
            <p:nvPr/>
          </p:nvGrpSpPr>
          <p:grpSpPr>
            <a:xfrm rot="5400000">
              <a:off x="7724010" y="2531822"/>
              <a:ext cx="325155" cy="264111"/>
              <a:chOff x="1947863" y="1619250"/>
              <a:chExt cx="414338" cy="336550"/>
            </a:xfrm>
            <a:grpFill/>
          </p:grpSpPr>
          <p:sp>
            <p:nvSpPr>
              <p:cNvPr id="155" name="Freeform 38"/>
              <p:cNvSpPr>
                <a:spLocks/>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56" name="Rectangle 49"/>
              <p:cNvSpPr>
                <a:spLocks noChangeArrowheads="1"/>
              </p:cNvSpPr>
              <p:nvPr/>
            </p:nvSpPr>
            <p:spPr bwMode="auto">
              <a:xfrm>
                <a:off x="2109788" y="1760538"/>
                <a:ext cx="252413"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43" name="Group 155"/>
            <p:cNvGrpSpPr/>
            <p:nvPr/>
          </p:nvGrpSpPr>
          <p:grpSpPr>
            <a:xfrm rot="5400000">
              <a:off x="7143465" y="2472025"/>
              <a:ext cx="484619" cy="224246"/>
              <a:chOff x="1744663" y="2282825"/>
              <a:chExt cx="617538" cy="285750"/>
            </a:xfrm>
            <a:grpFill/>
          </p:grpSpPr>
          <p:sp>
            <p:nvSpPr>
              <p:cNvPr id="153" name="Freeform 39"/>
              <p:cNvSpPr>
                <a:spLocks/>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54" name="Rectangle 50"/>
              <p:cNvSpPr>
                <a:spLocks noChangeArrowheads="1"/>
              </p:cNvSpPr>
              <p:nvPr/>
            </p:nvSpPr>
            <p:spPr bwMode="auto">
              <a:xfrm>
                <a:off x="1881188" y="2403475"/>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44" name="Group 156"/>
            <p:cNvGrpSpPr/>
            <p:nvPr/>
          </p:nvGrpSpPr>
          <p:grpSpPr>
            <a:xfrm rot="5400000">
              <a:off x="6902400" y="2491334"/>
              <a:ext cx="469669" cy="200576"/>
              <a:chOff x="1763713" y="2614613"/>
              <a:chExt cx="598488" cy="255588"/>
            </a:xfrm>
            <a:grpFill/>
          </p:grpSpPr>
          <p:sp>
            <p:nvSpPr>
              <p:cNvPr id="151" name="Freeform 45"/>
              <p:cNvSpPr>
                <a:spLocks/>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52" name="Rectangle 51"/>
              <p:cNvSpPr>
                <a:spLocks noChangeArrowheads="1"/>
              </p:cNvSpPr>
              <p:nvPr/>
            </p:nvSpPr>
            <p:spPr bwMode="auto">
              <a:xfrm>
                <a:off x="1881188" y="2719388"/>
                <a:ext cx="48101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45" name="Group 157"/>
            <p:cNvGrpSpPr/>
            <p:nvPr/>
          </p:nvGrpSpPr>
          <p:grpSpPr>
            <a:xfrm rot="5400000">
              <a:off x="6678154" y="2543660"/>
              <a:ext cx="399905" cy="165693"/>
              <a:chOff x="1852613" y="2967038"/>
              <a:chExt cx="509588" cy="211138"/>
            </a:xfrm>
            <a:grpFill/>
          </p:grpSpPr>
          <p:sp>
            <p:nvSpPr>
              <p:cNvPr id="149" name="Freeform 46"/>
              <p:cNvSpPr>
                <a:spLocks/>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50" name="Rectangle 52"/>
              <p:cNvSpPr>
                <a:spLocks noChangeArrowheads="1"/>
              </p:cNvSpPr>
              <p:nvPr/>
            </p:nvSpPr>
            <p:spPr bwMode="auto">
              <a:xfrm>
                <a:off x="1941513" y="3040063"/>
                <a:ext cx="420688"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46" name="Group 158"/>
            <p:cNvGrpSpPr/>
            <p:nvPr/>
          </p:nvGrpSpPr>
          <p:grpSpPr>
            <a:xfrm rot="5400000">
              <a:off x="6498135" y="2626510"/>
              <a:ext cx="261620" cy="138285"/>
              <a:chOff x="2028826" y="3302000"/>
              <a:chExt cx="333375" cy="176213"/>
            </a:xfrm>
            <a:grpFill/>
          </p:grpSpPr>
          <p:sp>
            <p:nvSpPr>
              <p:cNvPr id="147" name="Freeform 44"/>
              <p:cNvSpPr>
                <a:spLocks/>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48" name="Rectangle 53"/>
              <p:cNvSpPr>
                <a:spLocks noChangeArrowheads="1"/>
              </p:cNvSpPr>
              <p:nvPr/>
            </p:nvSpPr>
            <p:spPr bwMode="auto">
              <a:xfrm>
                <a:off x="2092326" y="3357563"/>
                <a:ext cx="2698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159" name="Group 245"/>
          <p:cNvGrpSpPr/>
          <p:nvPr/>
        </p:nvGrpSpPr>
        <p:grpSpPr>
          <a:xfrm>
            <a:off x="8663351" y="3766428"/>
            <a:ext cx="2393612" cy="884066"/>
            <a:chOff x="6497512" y="2718571"/>
            <a:chExt cx="1795209" cy="663050"/>
          </a:xfrm>
          <a:solidFill>
            <a:srgbClr val="08AAFE"/>
          </a:solidFill>
        </p:grpSpPr>
        <p:sp>
          <p:nvSpPr>
            <p:cNvPr id="160" name="Freeform 36"/>
            <p:cNvSpPr>
              <a:spLocks/>
            </p:cNvSpPr>
            <p:nvPr/>
          </p:nvSpPr>
          <p:spPr bwMode="auto">
            <a:xfrm rot="5400000">
              <a:off x="7981892" y="2719193"/>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161" name="Group 159"/>
            <p:cNvGrpSpPr/>
            <p:nvPr/>
          </p:nvGrpSpPr>
          <p:grpSpPr>
            <a:xfrm rot="5400000">
              <a:off x="7438097" y="3015356"/>
              <a:ext cx="397413" cy="165693"/>
              <a:chOff x="2387601" y="2000250"/>
              <a:chExt cx="506412" cy="211138"/>
            </a:xfrm>
            <a:grpFill/>
          </p:grpSpPr>
          <p:sp>
            <p:nvSpPr>
              <p:cNvPr id="177" name="Freeform 41"/>
              <p:cNvSpPr>
                <a:spLocks/>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78" name="Rectangle 54"/>
              <p:cNvSpPr>
                <a:spLocks noChangeArrowheads="1"/>
              </p:cNvSpPr>
              <p:nvPr/>
            </p:nvSpPr>
            <p:spPr bwMode="auto">
              <a:xfrm>
                <a:off x="2387601" y="2078038"/>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62" name="Group 160"/>
            <p:cNvGrpSpPr/>
            <p:nvPr/>
          </p:nvGrpSpPr>
          <p:grpSpPr>
            <a:xfrm rot="5400000">
              <a:off x="7756398" y="2961164"/>
              <a:ext cx="260374" cy="137039"/>
              <a:chOff x="2387601" y="1700213"/>
              <a:chExt cx="331788" cy="174625"/>
            </a:xfrm>
            <a:grpFill/>
          </p:grpSpPr>
          <p:sp>
            <p:nvSpPr>
              <p:cNvPr id="175" name="Freeform 40"/>
              <p:cNvSpPr>
                <a:spLocks/>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76" name="Rectangle 55"/>
              <p:cNvSpPr>
                <a:spLocks noChangeArrowheads="1"/>
              </p:cNvSpPr>
              <p:nvPr/>
            </p:nvSpPr>
            <p:spPr bwMode="auto">
              <a:xfrm>
                <a:off x="2387601" y="1760538"/>
                <a:ext cx="254000" cy="539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63" name="Group 161"/>
            <p:cNvGrpSpPr/>
            <p:nvPr/>
          </p:nvGrpSpPr>
          <p:grpSpPr>
            <a:xfrm rot="5400000">
              <a:off x="7150935" y="3033420"/>
              <a:ext cx="468424" cy="200576"/>
              <a:chOff x="2387601" y="2298700"/>
              <a:chExt cx="596900" cy="255588"/>
            </a:xfrm>
            <a:grpFill/>
          </p:grpSpPr>
          <p:sp>
            <p:nvSpPr>
              <p:cNvPr id="173" name="Freeform 34"/>
              <p:cNvSpPr>
                <a:spLocks/>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74" name="Rectangle 56"/>
              <p:cNvSpPr>
                <a:spLocks noChangeArrowheads="1"/>
              </p:cNvSpPr>
              <p:nvPr/>
            </p:nvSpPr>
            <p:spPr bwMode="auto">
              <a:xfrm>
                <a:off x="2387601" y="2403475"/>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64" name="Group 162"/>
            <p:cNvGrpSpPr/>
            <p:nvPr/>
          </p:nvGrpSpPr>
          <p:grpSpPr>
            <a:xfrm rot="5400000">
              <a:off x="6896790" y="3028435"/>
              <a:ext cx="482127" cy="224246"/>
              <a:chOff x="2387601" y="2598738"/>
              <a:chExt cx="614362" cy="285750"/>
            </a:xfrm>
            <a:grpFill/>
          </p:grpSpPr>
          <p:sp>
            <p:nvSpPr>
              <p:cNvPr id="171" name="Freeform 35"/>
              <p:cNvSpPr>
                <a:spLocks/>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72" name="Rectangle 57"/>
              <p:cNvSpPr>
                <a:spLocks noChangeArrowheads="1"/>
              </p:cNvSpPr>
              <p:nvPr/>
            </p:nvSpPr>
            <p:spPr bwMode="auto">
              <a:xfrm>
                <a:off x="2387601" y="2719388"/>
                <a:ext cx="482600"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65" name="Group 163"/>
            <p:cNvGrpSpPr/>
            <p:nvPr/>
          </p:nvGrpSpPr>
          <p:grpSpPr>
            <a:xfrm rot="5400000">
              <a:off x="6656351" y="2997289"/>
              <a:ext cx="443508" cy="247916"/>
              <a:chOff x="2387601" y="2914650"/>
              <a:chExt cx="565150" cy="315913"/>
            </a:xfrm>
            <a:grpFill/>
          </p:grpSpPr>
          <p:sp>
            <p:nvSpPr>
              <p:cNvPr id="169" name="Freeform 42"/>
              <p:cNvSpPr>
                <a:spLocks/>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70" name="Rectangle 58"/>
              <p:cNvSpPr>
                <a:spLocks noChangeArrowheads="1"/>
              </p:cNvSpPr>
              <p:nvPr/>
            </p:nvSpPr>
            <p:spPr bwMode="auto">
              <a:xfrm>
                <a:off x="2387601" y="3040063"/>
                <a:ext cx="422275"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66" name="Group 164"/>
            <p:cNvGrpSpPr/>
            <p:nvPr/>
          </p:nvGrpSpPr>
          <p:grpSpPr>
            <a:xfrm rot="5400000">
              <a:off x="6467612" y="2929392"/>
              <a:ext cx="322665" cy="262866"/>
              <a:chOff x="2387601" y="3222625"/>
              <a:chExt cx="411163" cy="334963"/>
            </a:xfrm>
            <a:grpFill/>
          </p:grpSpPr>
          <p:sp>
            <p:nvSpPr>
              <p:cNvPr id="167" name="Freeform 43"/>
              <p:cNvSpPr>
                <a:spLocks/>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68" name="Rectangle 59"/>
              <p:cNvSpPr>
                <a:spLocks noChangeArrowheads="1"/>
              </p:cNvSpPr>
              <p:nvPr/>
            </p:nvSpPr>
            <p:spPr bwMode="auto">
              <a:xfrm>
                <a:off x="2387601" y="3357563"/>
                <a:ext cx="271463" cy="55563"/>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221" name="组合 220"/>
          <p:cNvGrpSpPr/>
          <p:nvPr/>
        </p:nvGrpSpPr>
        <p:grpSpPr>
          <a:xfrm>
            <a:off x="2178724" y="1651130"/>
            <a:ext cx="1640467" cy="1185312"/>
            <a:chOff x="2178724" y="1651130"/>
            <a:chExt cx="1640467" cy="1185312"/>
          </a:xfrm>
        </p:grpSpPr>
        <p:sp>
          <p:nvSpPr>
            <p:cNvPr id="179" name="Rectangular Callout 194"/>
            <p:cNvSpPr/>
            <p:nvPr/>
          </p:nvSpPr>
          <p:spPr>
            <a:xfrm>
              <a:off x="2178724" y="1651130"/>
              <a:ext cx="1640467" cy="1185312"/>
            </a:xfrm>
            <a:prstGeom prst="wedgeRectCallout">
              <a:avLst>
                <a:gd name="adj1" fmla="val -30714"/>
                <a:gd name="adj2" fmla="val 77460"/>
              </a:avLst>
            </a:prstGeom>
            <a:noFill/>
            <a:ln w="19050">
              <a:solidFill>
                <a:srgbClr val="08AA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rgbClr val="5B9BD5">
                    <a:lumMod val="75000"/>
                  </a:srgbClr>
                </a:solidFill>
                <a:latin typeface="FontAwesome" pitchFamily="2" charset="0"/>
              </a:endParaRPr>
            </a:p>
          </p:txBody>
        </p:sp>
        <p:grpSp>
          <p:nvGrpSpPr>
            <p:cNvPr id="216" name="组合 215"/>
            <p:cNvGrpSpPr/>
            <p:nvPr/>
          </p:nvGrpSpPr>
          <p:grpSpPr>
            <a:xfrm>
              <a:off x="2619924" y="1809651"/>
              <a:ext cx="830683" cy="814348"/>
              <a:chOff x="2619924" y="1809651"/>
              <a:chExt cx="830683" cy="814348"/>
            </a:xfrm>
            <a:solidFill>
              <a:srgbClr val="08AAFE"/>
            </a:solidFill>
          </p:grpSpPr>
          <p:sp>
            <p:nvSpPr>
              <p:cNvPr id="181" name="Freeform 92"/>
              <p:cNvSpPr>
                <a:spLocks/>
              </p:cNvSpPr>
              <p:nvPr/>
            </p:nvSpPr>
            <p:spPr bwMode="auto">
              <a:xfrm>
                <a:off x="2619929" y="2000302"/>
                <a:ext cx="220609" cy="231503"/>
              </a:xfrm>
              <a:custGeom>
                <a:avLst/>
                <a:gdLst/>
                <a:ahLst/>
                <a:cxnLst>
                  <a:cxn ang="0">
                    <a:pos x="40" y="85"/>
                  </a:cxn>
                  <a:cxn ang="0">
                    <a:pos x="81" y="65"/>
                  </a:cxn>
                  <a:cxn ang="0">
                    <a:pos x="81" y="22"/>
                  </a:cxn>
                  <a:cxn ang="0">
                    <a:pos x="40" y="0"/>
                  </a:cxn>
                  <a:cxn ang="0">
                    <a:pos x="0" y="22"/>
                  </a:cxn>
                  <a:cxn ang="0">
                    <a:pos x="0" y="65"/>
                  </a:cxn>
                  <a:cxn ang="0">
                    <a:pos x="40" y="85"/>
                  </a:cxn>
                </a:cxnLst>
                <a:rect l="0" t="0" r="r" b="b"/>
                <a:pathLst>
                  <a:path w="81" h="85">
                    <a:moveTo>
                      <a:pt x="40" y="85"/>
                    </a:moveTo>
                    <a:lnTo>
                      <a:pt x="81" y="65"/>
                    </a:lnTo>
                    <a:lnTo>
                      <a:pt x="81" y="22"/>
                    </a:lnTo>
                    <a:lnTo>
                      <a:pt x="40" y="0"/>
                    </a:lnTo>
                    <a:lnTo>
                      <a:pt x="0" y="22"/>
                    </a:lnTo>
                    <a:lnTo>
                      <a:pt x="0" y="65"/>
                    </a:lnTo>
                    <a:lnTo>
                      <a:pt x="40" y="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2" name="Freeform 93"/>
              <p:cNvSpPr>
                <a:spLocks/>
              </p:cNvSpPr>
              <p:nvPr/>
            </p:nvSpPr>
            <p:spPr bwMode="auto">
              <a:xfrm>
                <a:off x="2859604" y="2000302"/>
                <a:ext cx="223331" cy="231503"/>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3" name="Freeform 94"/>
              <p:cNvSpPr>
                <a:spLocks/>
              </p:cNvSpPr>
              <p:nvPr/>
            </p:nvSpPr>
            <p:spPr bwMode="auto">
              <a:xfrm>
                <a:off x="2734320" y="1809651"/>
                <a:ext cx="223331" cy="231503"/>
              </a:xfrm>
              <a:custGeom>
                <a:avLst/>
                <a:gdLst/>
                <a:ahLst/>
                <a:cxnLst>
                  <a:cxn ang="0">
                    <a:pos x="41" y="85"/>
                  </a:cxn>
                  <a:cxn ang="0">
                    <a:pos x="82" y="64"/>
                  </a:cxn>
                  <a:cxn ang="0">
                    <a:pos x="82" y="22"/>
                  </a:cxn>
                  <a:cxn ang="0">
                    <a:pos x="41" y="0"/>
                  </a:cxn>
                  <a:cxn ang="0">
                    <a:pos x="0" y="22"/>
                  </a:cxn>
                  <a:cxn ang="0">
                    <a:pos x="0" y="64"/>
                  </a:cxn>
                  <a:cxn ang="0">
                    <a:pos x="41" y="85"/>
                  </a:cxn>
                </a:cxnLst>
                <a:rect l="0" t="0" r="r" b="b"/>
                <a:pathLst>
                  <a:path w="82" h="85">
                    <a:moveTo>
                      <a:pt x="41" y="85"/>
                    </a:moveTo>
                    <a:lnTo>
                      <a:pt x="82" y="64"/>
                    </a:lnTo>
                    <a:lnTo>
                      <a:pt x="82" y="22"/>
                    </a:lnTo>
                    <a:lnTo>
                      <a:pt x="41" y="0"/>
                    </a:lnTo>
                    <a:lnTo>
                      <a:pt x="0" y="22"/>
                    </a:lnTo>
                    <a:lnTo>
                      <a:pt x="0" y="64"/>
                    </a:lnTo>
                    <a:lnTo>
                      <a:pt x="41" y="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4" name="Freeform 95"/>
              <p:cNvSpPr>
                <a:spLocks/>
              </p:cNvSpPr>
              <p:nvPr/>
            </p:nvSpPr>
            <p:spPr bwMode="auto">
              <a:xfrm>
                <a:off x="2619924" y="2387047"/>
                <a:ext cx="220609" cy="236950"/>
              </a:xfrm>
              <a:custGeom>
                <a:avLst/>
                <a:gdLst/>
                <a:ahLst/>
                <a:cxnLst>
                  <a:cxn ang="0">
                    <a:pos x="40" y="87"/>
                  </a:cxn>
                  <a:cxn ang="0">
                    <a:pos x="81" y="67"/>
                  </a:cxn>
                  <a:cxn ang="0">
                    <a:pos x="81" y="23"/>
                  </a:cxn>
                  <a:cxn ang="0">
                    <a:pos x="40" y="0"/>
                  </a:cxn>
                  <a:cxn ang="0">
                    <a:pos x="0" y="23"/>
                  </a:cxn>
                  <a:cxn ang="0">
                    <a:pos x="0" y="67"/>
                  </a:cxn>
                  <a:cxn ang="0">
                    <a:pos x="40" y="87"/>
                  </a:cxn>
                </a:cxnLst>
                <a:rect l="0" t="0" r="r" b="b"/>
                <a:pathLst>
                  <a:path w="81" h="87">
                    <a:moveTo>
                      <a:pt x="40" y="87"/>
                    </a:moveTo>
                    <a:lnTo>
                      <a:pt x="81" y="67"/>
                    </a:lnTo>
                    <a:lnTo>
                      <a:pt x="81" y="23"/>
                    </a:lnTo>
                    <a:lnTo>
                      <a:pt x="40" y="0"/>
                    </a:lnTo>
                    <a:lnTo>
                      <a:pt x="0" y="23"/>
                    </a:lnTo>
                    <a:lnTo>
                      <a:pt x="0" y="67"/>
                    </a:lnTo>
                    <a:lnTo>
                      <a:pt x="40" y="8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5" name="Freeform 96"/>
              <p:cNvSpPr>
                <a:spLocks/>
              </p:cNvSpPr>
              <p:nvPr/>
            </p:nvSpPr>
            <p:spPr bwMode="auto">
              <a:xfrm>
                <a:off x="2859597" y="2387049"/>
                <a:ext cx="223331" cy="236950"/>
              </a:xfrm>
              <a:custGeom>
                <a:avLst/>
                <a:gdLst/>
                <a:ahLst/>
                <a:cxnLst>
                  <a:cxn ang="0">
                    <a:pos x="41" y="87"/>
                  </a:cxn>
                  <a:cxn ang="0">
                    <a:pos x="82" y="67"/>
                  </a:cxn>
                  <a:cxn ang="0">
                    <a:pos x="82" y="23"/>
                  </a:cxn>
                  <a:cxn ang="0">
                    <a:pos x="39" y="0"/>
                  </a:cxn>
                  <a:cxn ang="0">
                    <a:pos x="0" y="23"/>
                  </a:cxn>
                  <a:cxn ang="0">
                    <a:pos x="0" y="67"/>
                  </a:cxn>
                  <a:cxn ang="0">
                    <a:pos x="41" y="87"/>
                  </a:cxn>
                </a:cxnLst>
                <a:rect l="0" t="0" r="r" b="b"/>
                <a:pathLst>
                  <a:path w="82" h="87">
                    <a:moveTo>
                      <a:pt x="41" y="87"/>
                    </a:moveTo>
                    <a:lnTo>
                      <a:pt x="82" y="67"/>
                    </a:lnTo>
                    <a:lnTo>
                      <a:pt x="82" y="23"/>
                    </a:lnTo>
                    <a:lnTo>
                      <a:pt x="39" y="0"/>
                    </a:lnTo>
                    <a:lnTo>
                      <a:pt x="0" y="23"/>
                    </a:lnTo>
                    <a:lnTo>
                      <a:pt x="0" y="67"/>
                    </a:lnTo>
                    <a:lnTo>
                      <a:pt x="41" y="8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6" name="Freeform 97"/>
              <p:cNvSpPr>
                <a:spLocks/>
              </p:cNvSpPr>
              <p:nvPr/>
            </p:nvSpPr>
            <p:spPr bwMode="auto">
              <a:xfrm>
                <a:off x="2734318" y="2196400"/>
                <a:ext cx="223331" cy="236950"/>
              </a:xfrm>
              <a:custGeom>
                <a:avLst/>
                <a:gdLst/>
                <a:ahLst/>
                <a:cxnLst>
                  <a:cxn ang="0">
                    <a:pos x="41" y="87"/>
                  </a:cxn>
                  <a:cxn ang="0">
                    <a:pos x="82" y="67"/>
                  </a:cxn>
                  <a:cxn ang="0">
                    <a:pos x="82" y="22"/>
                  </a:cxn>
                  <a:cxn ang="0">
                    <a:pos x="41" y="0"/>
                  </a:cxn>
                  <a:cxn ang="0">
                    <a:pos x="0" y="22"/>
                  </a:cxn>
                  <a:cxn ang="0">
                    <a:pos x="0" y="67"/>
                  </a:cxn>
                  <a:cxn ang="0">
                    <a:pos x="41" y="87"/>
                  </a:cxn>
                </a:cxnLst>
                <a:rect l="0" t="0" r="r" b="b"/>
                <a:pathLst>
                  <a:path w="82" h="87">
                    <a:moveTo>
                      <a:pt x="41" y="87"/>
                    </a:moveTo>
                    <a:lnTo>
                      <a:pt x="82" y="67"/>
                    </a:lnTo>
                    <a:lnTo>
                      <a:pt x="82" y="22"/>
                    </a:lnTo>
                    <a:lnTo>
                      <a:pt x="41" y="0"/>
                    </a:lnTo>
                    <a:lnTo>
                      <a:pt x="0" y="22"/>
                    </a:lnTo>
                    <a:lnTo>
                      <a:pt x="0" y="67"/>
                    </a:lnTo>
                    <a:lnTo>
                      <a:pt x="41" y="8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7" name="Freeform 98"/>
              <p:cNvSpPr>
                <a:spLocks/>
              </p:cNvSpPr>
              <p:nvPr/>
            </p:nvSpPr>
            <p:spPr bwMode="auto">
              <a:xfrm>
                <a:off x="2987608" y="2201847"/>
                <a:ext cx="226056" cy="231503"/>
              </a:xfrm>
              <a:custGeom>
                <a:avLst/>
                <a:gdLst/>
                <a:ahLst/>
                <a:cxnLst>
                  <a:cxn ang="0">
                    <a:pos x="40" y="85"/>
                  </a:cxn>
                  <a:cxn ang="0">
                    <a:pos x="83" y="65"/>
                  </a:cxn>
                  <a:cxn ang="0">
                    <a:pos x="83" y="22"/>
                  </a:cxn>
                  <a:cxn ang="0">
                    <a:pos x="40" y="0"/>
                  </a:cxn>
                  <a:cxn ang="0">
                    <a:pos x="0" y="22"/>
                  </a:cxn>
                  <a:cxn ang="0">
                    <a:pos x="0" y="65"/>
                  </a:cxn>
                  <a:cxn ang="0">
                    <a:pos x="40" y="85"/>
                  </a:cxn>
                </a:cxnLst>
                <a:rect l="0" t="0" r="r" b="b"/>
                <a:pathLst>
                  <a:path w="83" h="85">
                    <a:moveTo>
                      <a:pt x="40" y="85"/>
                    </a:moveTo>
                    <a:lnTo>
                      <a:pt x="83" y="65"/>
                    </a:lnTo>
                    <a:lnTo>
                      <a:pt x="83" y="22"/>
                    </a:lnTo>
                    <a:lnTo>
                      <a:pt x="40" y="0"/>
                    </a:lnTo>
                    <a:lnTo>
                      <a:pt x="0" y="22"/>
                    </a:lnTo>
                    <a:lnTo>
                      <a:pt x="0" y="65"/>
                    </a:lnTo>
                    <a:lnTo>
                      <a:pt x="40" y="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8" name="Freeform 99"/>
              <p:cNvSpPr>
                <a:spLocks/>
              </p:cNvSpPr>
              <p:nvPr/>
            </p:nvSpPr>
            <p:spPr bwMode="auto">
              <a:xfrm>
                <a:off x="3227276" y="2201850"/>
                <a:ext cx="223331" cy="231503"/>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89" name="Freeform 100"/>
              <p:cNvSpPr>
                <a:spLocks/>
              </p:cNvSpPr>
              <p:nvPr/>
            </p:nvSpPr>
            <p:spPr bwMode="auto">
              <a:xfrm>
                <a:off x="3101968" y="2011194"/>
                <a:ext cx="226056" cy="231503"/>
              </a:xfrm>
              <a:custGeom>
                <a:avLst/>
                <a:gdLst/>
                <a:ahLst/>
                <a:cxnLst>
                  <a:cxn ang="0">
                    <a:pos x="41" y="85"/>
                  </a:cxn>
                  <a:cxn ang="0">
                    <a:pos x="83" y="64"/>
                  </a:cxn>
                  <a:cxn ang="0">
                    <a:pos x="83" y="22"/>
                  </a:cxn>
                  <a:cxn ang="0">
                    <a:pos x="41" y="0"/>
                  </a:cxn>
                  <a:cxn ang="0">
                    <a:pos x="0" y="22"/>
                  </a:cxn>
                  <a:cxn ang="0">
                    <a:pos x="0" y="64"/>
                  </a:cxn>
                  <a:cxn ang="0">
                    <a:pos x="41" y="85"/>
                  </a:cxn>
                </a:cxnLst>
                <a:rect l="0" t="0" r="r" b="b"/>
                <a:pathLst>
                  <a:path w="83" h="85">
                    <a:moveTo>
                      <a:pt x="41" y="85"/>
                    </a:moveTo>
                    <a:lnTo>
                      <a:pt x="83" y="64"/>
                    </a:lnTo>
                    <a:lnTo>
                      <a:pt x="83" y="22"/>
                    </a:lnTo>
                    <a:lnTo>
                      <a:pt x="41" y="0"/>
                    </a:lnTo>
                    <a:lnTo>
                      <a:pt x="0" y="22"/>
                    </a:lnTo>
                    <a:lnTo>
                      <a:pt x="0" y="64"/>
                    </a:lnTo>
                    <a:lnTo>
                      <a:pt x="41" y="8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223" name="组合 222"/>
          <p:cNvGrpSpPr/>
          <p:nvPr/>
        </p:nvGrpSpPr>
        <p:grpSpPr>
          <a:xfrm>
            <a:off x="3569501" y="5025813"/>
            <a:ext cx="1640467" cy="1185312"/>
            <a:chOff x="3569501" y="5025813"/>
            <a:chExt cx="1640467" cy="1185312"/>
          </a:xfrm>
        </p:grpSpPr>
        <p:sp>
          <p:nvSpPr>
            <p:cNvPr id="11" name="Rectangular Callout 227"/>
            <p:cNvSpPr/>
            <p:nvPr/>
          </p:nvSpPr>
          <p:spPr>
            <a:xfrm rot="10800000">
              <a:off x="3569501" y="5025813"/>
              <a:ext cx="1640467" cy="1185312"/>
            </a:xfrm>
            <a:prstGeom prst="wedgeRectCallout">
              <a:avLst>
                <a:gd name="adj1" fmla="val -30714"/>
                <a:gd name="adj2" fmla="val 77460"/>
              </a:avLst>
            </a:prstGeom>
            <a:noFill/>
            <a:ln w="19050">
              <a:solidFill>
                <a:srgbClr val="4CE2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rgbClr val="5B9BD5">
                    <a:lumMod val="75000"/>
                  </a:srgbClr>
                </a:solidFill>
                <a:latin typeface="FontAwesome" pitchFamily="2" charset="0"/>
              </a:endParaRPr>
            </a:p>
          </p:txBody>
        </p:sp>
        <p:grpSp>
          <p:nvGrpSpPr>
            <p:cNvPr id="190" name="Group 205"/>
            <p:cNvGrpSpPr/>
            <p:nvPr/>
          </p:nvGrpSpPr>
          <p:grpSpPr>
            <a:xfrm>
              <a:off x="4019238" y="5197103"/>
              <a:ext cx="755623" cy="844172"/>
              <a:chOff x="6445243" y="2822567"/>
              <a:chExt cx="812799" cy="908047"/>
            </a:xfrm>
            <a:solidFill>
              <a:srgbClr val="4CE2F9"/>
            </a:solidFill>
          </p:grpSpPr>
          <p:sp>
            <p:nvSpPr>
              <p:cNvPr id="191" name="Freeform 101"/>
              <p:cNvSpPr>
                <a:spLocks noEditPoints="1"/>
              </p:cNvSpPr>
              <p:nvPr/>
            </p:nvSpPr>
            <p:spPr bwMode="auto">
              <a:xfrm>
                <a:off x="6445243" y="2822567"/>
                <a:ext cx="812799" cy="908047"/>
              </a:xfrm>
              <a:custGeom>
                <a:avLst/>
                <a:gdLst/>
                <a:ahLst/>
                <a:cxnLst>
                  <a:cxn ang="0">
                    <a:pos x="249" y="169"/>
                  </a:cxn>
                  <a:cxn ang="0">
                    <a:pos x="256" y="131"/>
                  </a:cxn>
                  <a:cxn ang="0">
                    <a:pos x="243" y="112"/>
                  </a:cxn>
                  <a:cxn ang="0">
                    <a:pos x="234" y="143"/>
                  </a:cxn>
                  <a:cxn ang="0">
                    <a:pos x="203" y="152"/>
                  </a:cxn>
                  <a:cxn ang="0">
                    <a:pos x="171" y="115"/>
                  </a:cxn>
                  <a:cxn ang="0">
                    <a:pos x="175" y="85"/>
                  </a:cxn>
                  <a:cxn ang="0">
                    <a:pos x="173" y="52"/>
                  </a:cxn>
                  <a:cxn ang="0">
                    <a:pos x="157" y="88"/>
                  </a:cxn>
                  <a:cxn ang="0">
                    <a:pos x="109" y="98"/>
                  </a:cxn>
                  <a:cxn ang="0">
                    <a:pos x="87" y="74"/>
                  </a:cxn>
                  <a:cxn ang="0">
                    <a:pos x="91" y="38"/>
                  </a:cxn>
                  <a:cxn ang="0">
                    <a:pos x="91" y="5"/>
                  </a:cxn>
                  <a:cxn ang="0">
                    <a:pos x="73" y="47"/>
                  </a:cxn>
                  <a:cxn ang="0">
                    <a:pos x="40" y="56"/>
                  </a:cxn>
                  <a:cxn ang="0">
                    <a:pos x="39" y="72"/>
                  </a:cxn>
                  <a:cxn ang="0">
                    <a:pos x="73" y="81"/>
                  </a:cxn>
                  <a:cxn ang="0">
                    <a:pos x="77" y="105"/>
                  </a:cxn>
                  <a:cxn ang="0">
                    <a:pos x="63" y="143"/>
                  </a:cxn>
                  <a:cxn ang="0">
                    <a:pos x="31" y="151"/>
                  </a:cxn>
                  <a:cxn ang="0">
                    <a:pos x="32" y="168"/>
                  </a:cxn>
                  <a:cxn ang="0">
                    <a:pos x="63" y="177"/>
                  </a:cxn>
                  <a:cxn ang="0">
                    <a:pos x="77" y="214"/>
                  </a:cxn>
                  <a:cxn ang="0">
                    <a:pos x="71" y="235"/>
                  </a:cxn>
                  <a:cxn ang="0">
                    <a:pos x="45" y="249"/>
                  </a:cxn>
                  <a:cxn ang="0">
                    <a:pos x="25" y="269"/>
                  </a:cxn>
                  <a:cxn ang="0">
                    <a:pos x="55" y="261"/>
                  </a:cxn>
                  <a:cxn ang="0">
                    <a:pos x="74" y="282"/>
                  </a:cxn>
                  <a:cxn ang="0">
                    <a:pos x="89" y="273"/>
                  </a:cxn>
                  <a:cxn ang="0">
                    <a:pos x="84" y="244"/>
                  </a:cxn>
                  <a:cxn ang="0">
                    <a:pos x="109" y="221"/>
                  </a:cxn>
                  <a:cxn ang="0">
                    <a:pos x="157" y="231"/>
                  </a:cxn>
                  <a:cxn ang="0">
                    <a:pos x="161" y="254"/>
                  </a:cxn>
                  <a:cxn ang="0">
                    <a:pos x="205" y="257"/>
                  </a:cxn>
                  <a:cxn ang="0">
                    <a:pos x="225" y="237"/>
                  </a:cxn>
                  <a:cxn ang="0">
                    <a:pos x="193" y="246"/>
                  </a:cxn>
                  <a:cxn ang="0">
                    <a:pos x="170" y="225"/>
                  </a:cxn>
                  <a:cxn ang="0">
                    <a:pos x="182" y="179"/>
                  </a:cxn>
                  <a:cxn ang="0">
                    <a:pos x="214" y="163"/>
                  </a:cxn>
                  <a:cxn ang="0">
                    <a:pos x="248" y="191"/>
                  </a:cxn>
                  <a:cxn ang="0">
                    <a:pos x="277" y="207"/>
                  </a:cxn>
                  <a:cxn ang="0">
                    <a:pos x="157" y="197"/>
                  </a:cxn>
                  <a:cxn ang="0">
                    <a:pos x="109" y="207"/>
                  </a:cxn>
                  <a:cxn ang="0">
                    <a:pos x="77" y="169"/>
                  </a:cxn>
                  <a:cxn ang="0">
                    <a:pos x="87" y="125"/>
                  </a:cxn>
                  <a:cxn ang="0">
                    <a:pos x="138" y="109"/>
                  </a:cxn>
                  <a:cxn ang="0">
                    <a:pos x="175" y="144"/>
                  </a:cxn>
                  <a:cxn ang="0">
                    <a:pos x="175" y="175"/>
                  </a:cxn>
                </a:cxnLst>
                <a:rect l="0" t="0" r="r" b="b"/>
                <a:pathLst>
                  <a:path w="277" h="309">
                    <a:moveTo>
                      <a:pt x="260" y="190"/>
                    </a:moveTo>
                    <a:cubicBezTo>
                      <a:pt x="257" y="190"/>
                      <a:pt x="257" y="190"/>
                      <a:pt x="255" y="188"/>
                    </a:cubicBezTo>
                    <a:cubicBezTo>
                      <a:pt x="253" y="184"/>
                      <a:pt x="250" y="178"/>
                      <a:pt x="248" y="175"/>
                    </a:cubicBezTo>
                    <a:cubicBezTo>
                      <a:pt x="246" y="171"/>
                      <a:pt x="248" y="170"/>
                      <a:pt x="249" y="169"/>
                    </a:cubicBezTo>
                    <a:cubicBezTo>
                      <a:pt x="250" y="166"/>
                      <a:pt x="251" y="163"/>
                      <a:pt x="251" y="160"/>
                    </a:cubicBezTo>
                    <a:cubicBezTo>
                      <a:pt x="251" y="157"/>
                      <a:pt x="250" y="154"/>
                      <a:pt x="249" y="151"/>
                    </a:cubicBezTo>
                    <a:cubicBezTo>
                      <a:pt x="248" y="150"/>
                      <a:pt x="246" y="148"/>
                      <a:pt x="248" y="145"/>
                    </a:cubicBezTo>
                    <a:cubicBezTo>
                      <a:pt x="249" y="143"/>
                      <a:pt x="254" y="135"/>
                      <a:pt x="256" y="131"/>
                    </a:cubicBezTo>
                    <a:cubicBezTo>
                      <a:pt x="257" y="129"/>
                      <a:pt x="257" y="129"/>
                      <a:pt x="260" y="129"/>
                    </a:cubicBezTo>
                    <a:cubicBezTo>
                      <a:pt x="269" y="129"/>
                      <a:pt x="277" y="122"/>
                      <a:pt x="277" y="112"/>
                    </a:cubicBezTo>
                    <a:cubicBezTo>
                      <a:pt x="277" y="103"/>
                      <a:pt x="269" y="96"/>
                      <a:pt x="260" y="96"/>
                    </a:cubicBezTo>
                    <a:cubicBezTo>
                      <a:pt x="250" y="96"/>
                      <a:pt x="243" y="103"/>
                      <a:pt x="243" y="112"/>
                    </a:cubicBezTo>
                    <a:cubicBezTo>
                      <a:pt x="243" y="117"/>
                      <a:pt x="244" y="121"/>
                      <a:pt x="247" y="124"/>
                    </a:cubicBezTo>
                    <a:cubicBezTo>
                      <a:pt x="248" y="125"/>
                      <a:pt x="249" y="126"/>
                      <a:pt x="248" y="128"/>
                    </a:cubicBezTo>
                    <a:cubicBezTo>
                      <a:pt x="246" y="132"/>
                      <a:pt x="243" y="138"/>
                      <a:pt x="242" y="140"/>
                    </a:cubicBezTo>
                    <a:cubicBezTo>
                      <a:pt x="240" y="144"/>
                      <a:pt x="236" y="143"/>
                      <a:pt x="234" y="143"/>
                    </a:cubicBezTo>
                    <a:cubicBezTo>
                      <a:pt x="227" y="143"/>
                      <a:pt x="222" y="147"/>
                      <a:pt x="219" y="153"/>
                    </a:cubicBezTo>
                    <a:cubicBezTo>
                      <a:pt x="219" y="154"/>
                      <a:pt x="217" y="155"/>
                      <a:pt x="215" y="155"/>
                    </a:cubicBezTo>
                    <a:cubicBezTo>
                      <a:pt x="214" y="155"/>
                      <a:pt x="211" y="155"/>
                      <a:pt x="208" y="155"/>
                    </a:cubicBezTo>
                    <a:cubicBezTo>
                      <a:pt x="205" y="155"/>
                      <a:pt x="204" y="154"/>
                      <a:pt x="203" y="152"/>
                    </a:cubicBezTo>
                    <a:cubicBezTo>
                      <a:pt x="200" y="146"/>
                      <a:pt x="195" y="143"/>
                      <a:pt x="188" y="143"/>
                    </a:cubicBezTo>
                    <a:cubicBezTo>
                      <a:pt x="184" y="143"/>
                      <a:pt x="184" y="143"/>
                      <a:pt x="182" y="141"/>
                    </a:cubicBezTo>
                    <a:cubicBezTo>
                      <a:pt x="179" y="135"/>
                      <a:pt x="171" y="122"/>
                      <a:pt x="171" y="121"/>
                    </a:cubicBezTo>
                    <a:cubicBezTo>
                      <a:pt x="170" y="119"/>
                      <a:pt x="170" y="116"/>
                      <a:pt x="171" y="115"/>
                    </a:cubicBezTo>
                    <a:cubicBezTo>
                      <a:pt x="173" y="112"/>
                      <a:pt x="174" y="109"/>
                      <a:pt x="174" y="105"/>
                    </a:cubicBezTo>
                    <a:cubicBezTo>
                      <a:pt x="174" y="102"/>
                      <a:pt x="174" y="99"/>
                      <a:pt x="172" y="97"/>
                    </a:cubicBezTo>
                    <a:cubicBezTo>
                      <a:pt x="171" y="94"/>
                      <a:pt x="170" y="94"/>
                      <a:pt x="171" y="91"/>
                    </a:cubicBezTo>
                    <a:cubicBezTo>
                      <a:pt x="172" y="89"/>
                      <a:pt x="174" y="87"/>
                      <a:pt x="175" y="85"/>
                    </a:cubicBezTo>
                    <a:cubicBezTo>
                      <a:pt x="176" y="83"/>
                      <a:pt x="179" y="83"/>
                      <a:pt x="180" y="83"/>
                    </a:cubicBezTo>
                    <a:cubicBezTo>
                      <a:pt x="184" y="83"/>
                      <a:pt x="187" y="83"/>
                      <a:pt x="190" y="81"/>
                    </a:cubicBezTo>
                    <a:cubicBezTo>
                      <a:pt x="198" y="76"/>
                      <a:pt x="201" y="66"/>
                      <a:pt x="196" y="58"/>
                    </a:cubicBezTo>
                    <a:cubicBezTo>
                      <a:pt x="192" y="50"/>
                      <a:pt x="181" y="47"/>
                      <a:pt x="173" y="52"/>
                    </a:cubicBezTo>
                    <a:cubicBezTo>
                      <a:pt x="165" y="56"/>
                      <a:pt x="162" y="67"/>
                      <a:pt x="167" y="75"/>
                    </a:cubicBezTo>
                    <a:cubicBezTo>
                      <a:pt x="169" y="78"/>
                      <a:pt x="170" y="78"/>
                      <a:pt x="168" y="81"/>
                    </a:cubicBezTo>
                    <a:cubicBezTo>
                      <a:pt x="167" y="83"/>
                      <a:pt x="166" y="85"/>
                      <a:pt x="165" y="86"/>
                    </a:cubicBezTo>
                    <a:cubicBezTo>
                      <a:pt x="163" y="89"/>
                      <a:pt x="159" y="88"/>
                      <a:pt x="157" y="88"/>
                    </a:cubicBezTo>
                    <a:cubicBezTo>
                      <a:pt x="151" y="88"/>
                      <a:pt x="145" y="92"/>
                      <a:pt x="142" y="98"/>
                    </a:cubicBezTo>
                    <a:cubicBezTo>
                      <a:pt x="142" y="99"/>
                      <a:pt x="139" y="101"/>
                      <a:pt x="137" y="101"/>
                    </a:cubicBezTo>
                    <a:cubicBezTo>
                      <a:pt x="130" y="101"/>
                      <a:pt x="117" y="101"/>
                      <a:pt x="114" y="101"/>
                    </a:cubicBezTo>
                    <a:cubicBezTo>
                      <a:pt x="111" y="101"/>
                      <a:pt x="110" y="99"/>
                      <a:pt x="109" y="98"/>
                    </a:cubicBezTo>
                    <a:cubicBezTo>
                      <a:pt x="107" y="92"/>
                      <a:pt x="101" y="88"/>
                      <a:pt x="94" y="88"/>
                    </a:cubicBezTo>
                    <a:cubicBezTo>
                      <a:pt x="93" y="88"/>
                      <a:pt x="90" y="87"/>
                      <a:pt x="89" y="86"/>
                    </a:cubicBezTo>
                    <a:cubicBezTo>
                      <a:pt x="88" y="84"/>
                      <a:pt x="87" y="82"/>
                      <a:pt x="86" y="81"/>
                    </a:cubicBezTo>
                    <a:cubicBezTo>
                      <a:pt x="84" y="77"/>
                      <a:pt x="86" y="75"/>
                      <a:pt x="87" y="74"/>
                    </a:cubicBezTo>
                    <a:cubicBezTo>
                      <a:pt x="89" y="71"/>
                      <a:pt x="90" y="68"/>
                      <a:pt x="90" y="64"/>
                    </a:cubicBezTo>
                    <a:cubicBezTo>
                      <a:pt x="90" y="60"/>
                      <a:pt x="88" y="57"/>
                      <a:pt x="86" y="54"/>
                    </a:cubicBezTo>
                    <a:cubicBezTo>
                      <a:pt x="85" y="53"/>
                      <a:pt x="84" y="50"/>
                      <a:pt x="85" y="48"/>
                    </a:cubicBezTo>
                    <a:cubicBezTo>
                      <a:pt x="87" y="45"/>
                      <a:pt x="90" y="40"/>
                      <a:pt x="91" y="38"/>
                    </a:cubicBezTo>
                    <a:cubicBezTo>
                      <a:pt x="93" y="36"/>
                      <a:pt x="95" y="36"/>
                      <a:pt x="96" y="36"/>
                    </a:cubicBezTo>
                    <a:cubicBezTo>
                      <a:pt x="100" y="37"/>
                      <a:pt x="104" y="36"/>
                      <a:pt x="108" y="34"/>
                    </a:cubicBezTo>
                    <a:cubicBezTo>
                      <a:pt x="116" y="30"/>
                      <a:pt x="119" y="19"/>
                      <a:pt x="114" y="11"/>
                    </a:cubicBezTo>
                    <a:cubicBezTo>
                      <a:pt x="110" y="3"/>
                      <a:pt x="99" y="0"/>
                      <a:pt x="91" y="5"/>
                    </a:cubicBezTo>
                    <a:cubicBezTo>
                      <a:pt x="83" y="10"/>
                      <a:pt x="80" y="20"/>
                      <a:pt x="85" y="28"/>
                    </a:cubicBezTo>
                    <a:cubicBezTo>
                      <a:pt x="86" y="29"/>
                      <a:pt x="86" y="31"/>
                      <a:pt x="85" y="34"/>
                    </a:cubicBezTo>
                    <a:cubicBezTo>
                      <a:pt x="84" y="36"/>
                      <a:pt x="80" y="41"/>
                      <a:pt x="78" y="45"/>
                    </a:cubicBezTo>
                    <a:cubicBezTo>
                      <a:pt x="76" y="47"/>
                      <a:pt x="75" y="47"/>
                      <a:pt x="73" y="47"/>
                    </a:cubicBezTo>
                    <a:cubicBezTo>
                      <a:pt x="67" y="47"/>
                      <a:pt x="61" y="51"/>
                      <a:pt x="58" y="56"/>
                    </a:cubicBezTo>
                    <a:cubicBezTo>
                      <a:pt x="57" y="59"/>
                      <a:pt x="57" y="60"/>
                      <a:pt x="53" y="60"/>
                    </a:cubicBezTo>
                    <a:cubicBezTo>
                      <a:pt x="51" y="60"/>
                      <a:pt x="47" y="60"/>
                      <a:pt x="45" y="60"/>
                    </a:cubicBezTo>
                    <a:cubicBezTo>
                      <a:pt x="42" y="60"/>
                      <a:pt x="40" y="57"/>
                      <a:pt x="40" y="56"/>
                    </a:cubicBezTo>
                    <a:cubicBezTo>
                      <a:pt x="37" y="50"/>
                      <a:pt x="31" y="46"/>
                      <a:pt x="25" y="46"/>
                    </a:cubicBezTo>
                    <a:cubicBezTo>
                      <a:pt x="15" y="46"/>
                      <a:pt x="8" y="54"/>
                      <a:pt x="8" y="63"/>
                    </a:cubicBezTo>
                    <a:cubicBezTo>
                      <a:pt x="8" y="72"/>
                      <a:pt x="15" y="80"/>
                      <a:pt x="25" y="80"/>
                    </a:cubicBezTo>
                    <a:cubicBezTo>
                      <a:pt x="31" y="80"/>
                      <a:pt x="36" y="77"/>
                      <a:pt x="39" y="72"/>
                    </a:cubicBezTo>
                    <a:cubicBezTo>
                      <a:pt x="41" y="69"/>
                      <a:pt x="41" y="68"/>
                      <a:pt x="44" y="68"/>
                    </a:cubicBezTo>
                    <a:cubicBezTo>
                      <a:pt x="47" y="68"/>
                      <a:pt x="50" y="68"/>
                      <a:pt x="53" y="68"/>
                    </a:cubicBezTo>
                    <a:cubicBezTo>
                      <a:pt x="56" y="68"/>
                      <a:pt x="57" y="70"/>
                      <a:pt x="57" y="70"/>
                    </a:cubicBezTo>
                    <a:cubicBezTo>
                      <a:pt x="60" y="77"/>
                      <a:pt x="66" y="81"/>
                      <a:pt x="73" y="81"/>
                    </a:cubicBezTo>
                    <a:cubicBezTo>
                      <a:pt x="74" y="81"/>
                      <a:pt x="77" y="81"/>
                      <a:pt x="79" y="84"/>
                    </a:cubicBezTo>
                    <a:cubicBezTo>
                      <a:pt x="80" y="85"/>
                      <a:pt x="81" y="87"/>
                      <a:pt x="82" y="88"/>
                    </a:cubicBezTo>
                    <a:cubicBezTo>
                      <a:pt x="83" y="90"/>
                      <a:pt x="82" y="94"/>
                      <a:pt x="81" y="95"/>
                    </a:cubicBezTo>
                    <a:cubicBezTo>
                      <a:pt x="79" y="97"/>
                      <a:pt x="77" y="101"/>
                      <a:pt x="77" y="105"/>
                    </a:cubicBezTo>
                    <a:cubicBezTo>
                      <a:pt x="77" y="108"/>
                      <a:pt x="78" y="111"/>
                      <a:pt x="80" y="114"/>
                    </a:cubicBezTo>
                    <a:cubicBezTo>
                      <a:pt x="81" y="115"/>
                      <a:pt x="82" y="118"/>
                      <a:pt x="80" y="121"/>
                    </a:cubicBezTo>
                    <a:cubicBezTo>
                      <a:pt x="79" y="124"/>
                      <a:pt x="73" y="134"/>
                      <a:pt x="70" y="140"/>
                    </a:cubicBezTo>
                    <a:cubicBezTo>
                      <a:pt x="67" y="143"/>
                      <a:pt x="65" y="143"/>
                      <a:pt x="63" y="143"/>
                    </a:cubicBezTo>
                    <a:cubicBezTo>
                      <a:pt x="57" y="143"/>
                      <a:pt x="51" y="146"/>
                      <a:pt x="48" y="152"/>
                    </a:cubicBezTo>
                    <a:cubicBezTo>
                      <a:pt x="47" y="153"/>
                      <a:pt x="47" y="155"/>
                      <a:pt x="43" y="155"/>
                    </a:cubicBezTo>
                    <a:cubicBezTo>
                      <a:pt x="41" y="155"/>
                      <a:pt x="38" y="155"/>
                      <a:pt x="37" y="155"/>
                    </a:cubicBezTo>
                    <a:cubicBezTo>
                      <a:pt x="33" y="155"/>
                      <a:pt x="32" y="152"/>
                      <a:pt x="31" y="151"/>
                    </a:cubicBezTo>
                    <a:cubicBezTo>
                      <a:pt x="28" y="146"/>
                      <a:pt x="23" y="143"/>
                      <a:pt x="17" y="143"/>
                    </a:cubicBezTo>
                    <a:cubicBezTo>
                      <a:pt x="8" y="143"/>
                      <a:pt x="0" y="150"/>
                      <a:pt x="0" y="160"/>
                    </a:cubicBezTo>
                    <a:cubicBezTo>
                      <a:pt x="0" y="169"/>
                      <a:pt x="8" y="177"/>
                      <a:pt x="17" y="177"/>
                    </a:cubicBezTo>
                    <a:cubicBezTo>
                      <a:pt x="24" y="177"/>
                      <a:pt x="29" y="173"/>
                      <a:pt x="32" y="168"/>
                    </a:cubicBezTo>
                    <a:cubicBezTo>
                      <a:pt x="33" y="165"/>
                      <a:pt x="34" y="163"/>
                      <a:pt x="37" y="163"/>
                    </a:cubicBezTo>
                    <a:cubicBezTo>
                      <a:pt x="38" y="163"/>
                      <a:pt x="40" y="163"/>
                      <a:pt x="42" y="163"/>
                    </a:cubicBezTo>
                    <a:cubicBezTo>
                      <a:pt x="46" y="163"/>
                      <a:pt x="47" y="166"/>
                      <a:pt x="48" y="168"/>
                    </a:cubicBezTo>
                    <a:cubicBezTo>
                      <a:pt x="51" y="173"/>
                      <a:pt x="57" y="177"/>
                      <a:pt x="63" y="177"/>
                    </a:cubicBezTo>
                    <a:cubicBezTo>
                      <a:pt x="65" y="177"/>
                      <a:pt x="68" y="176"/>
                      <a:pt x="70" y="180"/>
                    </a:cubicBezTo>
                    <a:cubicBezTo>
                      <a:pt x="71" y="182"/>
                      <a:pt x="77" y="192"/>
                      <a:pt x="80" y="198"/>
                    </a:cubicBezTo>
                    <a:cubicBezTo>
                      <a:pt x="82" y="202"/>
                      <a:pt x="82" y="202"/>
                      <a:pt x="80" y="205"/>
                    </a:cubicBezTo>
                    <a:cubicBezTo>
                      <a:pt x="78" y="207"/>
                      <a:pt x="77" y="211"/>
                      <a:pt x="77" y="214"/>
                    </a:cubicBezTo>
                    <a:cubicBezTo>
                      <a:pt x="77" y="217"/>
                      <a:pt x="78" y="219"/>
                      <a:pt x="79" y="221"/>
                    </a:cubicBezTo>
                    <a:cubicBezTo>
                      <a:pt x="80" y="223"/>
                      <a:pt x="82" y="225"/>
                      <a:pt x="80" y="228"/>
                    </a:cubicBezTo>
                    <a:cubicBezTo>
                      <a:pt x="79" y="230"/>
                      <a:pt x="78" y="232"/>
                      <a:pt x="77" y="234"/>
                    </a:cubicBezTo>
                    <a:cubicBezTo>
                      <a:pt x="75" y="237"/>
                      <a:pt x="73" y="235"/>
                      <a:pt x="71" y="235"/>
                    </a:cubicBezTo>
                    <a:cubicBezTo>
                      <a:pt x="68" y="235"/>
                      <a:pt x="64" y="236"/>
                      <a:pt x="61" y="237"/>
                    </a:cubicBezTo>
                    <a:cubicBezTo>
                      <a:pt x="58" y="239"/>
                      <a:pt x="56" y="242"/>
                      <a:pt x="54" y="245"/>
                    </a:cubicBezTo>
                    <a:cubicBezTo>
                      <a:pt x="54" y="246"/>
                      <a:pt x="52" y="249"/>
                      <a:pt x="49" y="249"/>
                    </a:cubicBezTo>
                    <a:cubicBezTo>
                      <a:pt x="48" y="249"/>
                      <a:pt x="46" y="249"/>
                      <a:pt x="45" y="249"/>
                    </a:cubicBezTo>
                    <a:cubicBezTo>
                      <a:pt x="42" y="249"/>
                      <a:pt x="41" y="246"/>
                      <a:pt x="40" y="244"/>
                    </a:cubicBezTo>
                    <a:cubicBezTo>
                      <a:pt x="37" y="239"/>
                      <a:pt x="31" y="235"/>
                      <a:pt x="25" y="235"/>
                    </a:cubicBezTo>
                    <a:cubicBezTo>
                      <a:pt x="15" y="235"/>
                      <a:pt x="8" y="243"/>
                      <a:pt x="8" y="252"/>
                    </a:cubicBezTo>
                    <a:cubicBezTo>
                      <a:pt x="8" y="261"/>
                      <a:pt x="15" y="269"/>
                      <a:pt x="25" y="269"/>
                    </a:cubicBezTo>
                    <a:cubicBezTo>
                      <a:pt x="31" y="269"/>
                      <a:pt x="36" y="266"/>
                      <a:pt x="39" y="261"/>
                    </a:cubicBezTo>
                    <a:cubicBezTo>
                      <a:pt x="41" y="258"/>
                      <a:pt x="43" y="257"/>
                      <a:pt x="45" y="257"/>
                    </a:cubicBezTo>
                    <a:cubicBezTo>
                      <a:pt x="46" y="257"/>
                      <a:pt x="48" y="257"/>
                      <a:pt x="49" y="257"/>
                    </a:cubicBezTo>
                    <a:cubicBezTo>
                      <a:pt x="52" y="257"/>
                      <a:pt x="54" y="259"/>
                      <a:pt x="55" y="261"/>
                    </a:cubicBezTo>
                    <a:cubicBezTo>
                      <a:pt x="58" y="266"/>
                      <a:pt x="63" y="269"/>
                      <a:pt x="69" y="269"/>
                    </a:cubicBezTo>
                    <a:cubicBezTo>
                      <a:pt x="72" y="269"/>
                      <a:pt x="73" y="269"/>
                      <a:pt x="75" y="272"/>
                    </a:cubicBezTo>
                    <a:cubicBezTo>
                      <a:pt x="76" y="274"/>
                      <a:pt x="76" y="274"/>
                      <a:pt x="76" y="274"/>
                    </a:cubicBezTo>
                    <a:cubicBezTo>
                      <a:pt x="77" y="277"/>
                      <a:pt x="76" y="278"/>
                      <a:pt x="74" y="282"/>
                    </a:cubicBezTo>
                    <a:cubicBezTo>
                      <a:pt x="69" y="290"/>
                      <a:pt x="72" y="300"/>
                      <a:pt x="80" y="305"/>
                    </a:cubicBezTo>
                    <a:cubicBezTo>
                      <a:pt x="88" y="309"/>
                      <a:pt x="99" y="307"/>
                      <a:pt x="103" y="299"/>
                    </a:cubicBezTo>
                    <a:cubicBezTo>
                      <a:pt x="108" y="291"/>
                      <a:pt x="105" y="280"/>
                      <a:pt x="97" y="276"/>
                    </a:cubicBezTo>
                    <a:cubicBezTo>
                      <a:pt x="95" y="274"/>
                      <a:pt x="92" y="273"/>
                      <a:pt x="89" y="273"/>
                    </a:cubicBezTo>
                    <a:cubicBezTo>
                      <a:pt x="86" y="273"/>
                      <a:pt x="84" y="273"/>
                      <a:pt x="83" y="271"/>
                    </a:cubicBezTo>
                    <a:cubicBezTo>
                      <a:pt x="82" y="268"/>
                      <a:pt x="82" y="268"/>
                      <a:pt x="82" y="268"/>
                    </a:cubicBezTo>
                    <a:cubicBezTo>
                      <a:pt x="80" y="266"/>
                      <a:pt x="80" y="266"/>
                      <a:pt x="83" y="262"/>
                    </a:cubicBezTo>
                    <a:cubicBezTo>
                      <a:pt x="87" y="257"/>
                      <a:pt x="88" y="250"/>
                      <a:pt x="84" y="244"/>
                    </a:cubicBezTo>
                    <a:cubicBezTo>
                      <a:pt x="83" y="242"/>
                      <a:pt x="82" y="240"/>
                      <a:pt x="83" y="238"/>
                    </a:cubicBezTo>
                    <a:cubicBezTo>
                      <a:pt x="84" y="236"/>
                      <a:pt x="86" y="234"/>
                      <a:pt x="87" y="232"/>
                    </a:cubicBezTo>
                    <a:cubicBezTo>
                      <a:pt x="88" y="230"/>
                      <a:pt x="90" y="231"/>
                      <a:pt x="94" y="231"/>
                    </a:cubicBezTo>
                    <a:cubicBezTo>
                      <a:pt x="101" y="231"/>
                      <a:pt x="107" y="227"/>
                      <a:pt x="109" y="221"/>
                    </a:cubicBezTo>
                    <a:cubicBezTo>
                      <a:pt x="110" y="220"/>
                      <a:pt x="110" y="218"/>
                      <a:pt x="113" y="218"/>
                    </a:cubicBezTo>
                    <a:cubicBezTo>
                      <a:pt x="116" y="218"/>
                      <a:pt x="132" y="218"/>
                      <a:pt x="138" y="218"/>
                    </a:cubicBezTo>
                    <a:cubicBezTo>
                      <a:pt x="140" y="218"/>
                      <a:pt x="142" y="220"/>
                      <a:pt x="142" y="221"/>
                    </a:cubicBezTo>
                    <a:cubicBezTo>
                      <a:pt x="145" y="227"/>
                      <a:pt x="151" y="231"/>
                      <a:pt x="157" y="231"/>
                    </a:cubicBezTo>
                    <a:cubicBezTo>
                      <a:pt x="158" y="231"/>
                      <a:pt x="161" y="230"/>
                      <a:pt x="162" y="233"/>
                    </a:cubicBezTo>
                    <a:cubicBezTo>
                      <a:pt x="162" y="234"/>
                      <a:pt x="164" y="236"/>
                      <a:pt x="165" y="238"/>
                    </a:cubicBezTo>
                    <a:cubicBezTo>
                      <a:pt x="166" y="241"/>
                      <a:pt x="165" y="243"/>
                      <a:pt x="164" y="245"/>
                    </a:cubicBezTo>
                    <a:cubicBezTo>
                      <a:pt x="162" y="247"/>
                      <a:pt x="161" y="251"/>
                      <a:pt x="161" y="254"/>
                    </a:cubicBezTo>
                    <a:cubicBezTo>
                      <a:pt x="161" y="264"/>
                      <a:pt x="169" y="271"/>
                      <a:pt x="178" y="271"/>
                    </a:cubicBezTo>
                    <a:cubicBezTo>
                      <a:pt x="186" y="271"/>
                      <a:pt x="192" y="267"/>
                      <a:pt x="194" y="260"/>
                    </a:cubicBezTo>
                    <a:cubicBezTo>
                      <a:pt x="195" y="259"/>
                      <a:pt x="195" y="257"/>
                      <a:pt x="198" y="257"/>
                    </a:cubicBezTo>
                    <a:cubicBezTo>
                      <a:pt x="200" y="257"/>
                      <a:pt x="202" y="257"/>
                      <a:pt x="205" y="257"/>
                    </a:cubicBezTo>
                    <a:cubicBezTo>
                      <a:pt x="206" y="257"/>
                      <a:pt x="208" y="259"/>
                      <a:pt x="208" y="260"/>
                    </a:cubicBezTo>
                    <a:cubicBezTo>
                      <a:pt x="211" y="266"/>
                      <a:pt x="217" y="271"/>
                      <a:pt x="225" y="271"/>
                    </a:cubicBezTo>
                    <a:cubicBezTo>
                      <a:pt x="234" y="271"/>
                      <a:pt x="241" y="264"/>
                      <a:pt x="241" y="254"/>
                    </a:cubicBezTo>
                    <a:cubicBezTo>
                      <a:pt x="241" y="245"/>
                      <a:pt x="234" y="237"/>
                      <a:pt x="225" y="237"/>
                    </a:cubicBezTo>
                    <a:cubicBezTo>
                      <a:pt x="218" y="237"/>
                      <a:pt x="213" y="241"/>
                      <a:pt x="210" y="246"/>
                    </a:cubicBezTo>
                    <a:cubicBezTo>
                      <a:pt x="208" y="248"/>
                      <a:pt x="208" y="249"/>
                      <a:pt x="205" y="249"/>
                    </a:cubicBezTo>
                    <a:cubicBezTo>
                      <a:pt x="203" y="249"/>
                      <a:pt x="200" y="249"/>
                      <a:pt x="198" y="249"/>
                    </a:cubicBezTo>
                    <a:cubicBezTo>
                      <a:pt x="194" y="249"/>
                      <a:pt x="193" y="247"/>
                      <a:pt x="193" y="246"/>
                    </a:cubicBezTo>
                    <a:cubicBezTo>
                      <a:pt x="190" y="241"/>
                      <a:pt x="184" y="237"/>
                      <a:pt x="178" y="237"/>
                    </a:cubicBezTo>
                    <a:cubicBezTo>
                      <a:pt x="174" y="237"/>
                      <a:pt x="174" y="238"/>
                      <a:pt x="172" y="235"/>
                    </a:cubicBezTo>
                    <a:cubicBezTo>
                      <a:pt x="171" y="234"/>
                      <a:pt x="170" y="232"/>
                      <a:pt x="169" y="230"/>
                    </a:cubicBezTo>
                    <a:cubicBezTo>
                      <a:pt x="168" y="228"/>
                      <a:pt x="170" y="226"/>
                      <a:pt x="170" y="225"/>
                    </a:cubicBezTo>
                    <a:cubicBezTo>
                      <a:pt x="173" y="222"/>
                      <a:pt x="174" y="218"/>
                      <a:pt x="174" y="214"/>
                    </a:cubicBezTo>
                    <a:cubicBezTo>
                      <a:pt x="174" y="210"/>
                      <a:pt x="173" y="207"/>
                      <a:pt x="171" y="204"/>
                    </a:cubicBezTo>
                    <a:cubicBezTo>
                      <a:pt x="170" y="203"/>
                      <a:pt x="168" y="202"/>
                      <a:pt x="170" y="198"/>
                    </a:cubicBezTo>
                    <a:cubicBezTo>
                      <a:pt x="172" y="196"/>
                      <a:pt x="179" y="184"/>
                      <a:pt x="182" y="179"/>
                    </a:cubicBezTo>
                    <a:cubicBezTo>
                      <a:pt x="183" y="177"/>
                      <a:pt x="185" y="177"/>
                      <a:pt x="188" y="177"/>
                    </a:cubicBezTo>
                    <a:cubicBezTo>
                      <a:pt x="195" y="177"/>
                      <a:pt x="201" y="173"/>
                      <a:pt x="204" y="167"/>
                    </a:cubicBezTo>
                    <a:cubicBezTo>
                      <a:pt x="204" y="166"/>
                      <a:pt x="205" y="163"/>
                      <a:pt x="208" y="163"/>
                    </a:cubicBezTo>
                    <a:cubicBezTo>
                      <a:pt x="209" y="163"/>
                      <a:pt x="212" y="163"/>
                      <a:pt x="214" y="163"/>
                    </a:cubicBezTo>
                    <a:cubicBezTo>
                      <a:pt x="217" y="163"/>
                      <a:pt x="218" y="165"/>
                      <a:pt x="219" y="167"/>
                    </a:cubicBezTo>
                    <a:cubicBezTo>
                      <a:pt x="222" y="173"/>
                      <a:pt x="227" y="177"/>
                      <a:pt x="234" y="177"/>
                    </a:cubicBezTo>
                    <a:cubicBezTo>
                      <a:pt x="236" y="177"/>
                      <a:pt x="239" y="175"/>
                      <a:pt x="241" y="179"/>
                    </a:cubicBezTo>
                    <a:cubicBezTo>
                      <a:pt x="243" y="181"/>
                      <a:pt x="246" y="187"/>
                      <a:pt x="248" y="191"/>
                    </a:cubicBezTo>
                    <a:cubicBezTo>
                      <a:pt x="249" y="193"/>
                      <a:pt x="249" y="194"/>
                      <a:pt x="247" y="196"/>
                    </a:cubicBezTo>
                    <a:cubicBezTo>
                      <a:pt x="244" y="199"/>
                      <a:pt x="243" y="203"/>
                      <a:pt x="243" y="207"/>
                    </a:cubicBezTo>
                    <a:cubicBezTo>
                      <a:pt x="243" y="216"/>
                      <a:pt x="250" y="224"/>
                      <a:pt x="260" y="224"/>
                    </a:cubicBezTo>
                    <a:cubicBezTo>
                      <a:pt x="269" y="224"/>
                      <a:pt x="277" y="216"/>
                      <a:pt x="277" y="207"/>
                    </a:cubicBezTo>
                    <a:cubicBezTo>
                      <a:pt x="277" y="198"/>
                      <a:pt x="269" y="190"/>
                      <a:pt x="260" y="190"/>
                    </a:cubicBezTo>
                    <a:close/>
                    <a:moveTo>
                      <a:pt x="175" y="175"/>
                    </a:moveTo>
                    <a:cubicBezTo>
                      <a:pt x="174" y="176"/>
                      <a:pt x="167" y="188"/>
                      <a:pt x="164" y="194"/>
                    </a:cubicBezTo>
                    <a:cubicBezTo>
                      <a:pt x="162" y="198"/>
                      <a:pt x="160" y="197"/>
                      <a:pt x="157" y="197"/>
                    </a:cubicBezTo>
                    <a:cubicBezTo>
                      <a:pt x="151" y="197"/>
                      <a:pt x="145" y="201"/>
                      <a:pt x="142" y="206"/>
                    </a:cubicBezTo>
                    <a:cubicBezTo>
                      <a:pt x="142" y="208"/>
                      <a:pt x="141" y="210"/>
                      <a:pt x="138" y="210"/>
                    </a:cubicBezTo>
                    <a:cubicBezTo>
                      <a:pt x="136" y="210"/>
                      <a:pt x="120" y="210"/>
                      <a:pt x="114" y="210"/>
                    </a:cubicBezTo>
                    <a:cubicBezTo>
                      <a:pt x="111" y="210"/>
                      <a:pt x="110" y="208"/>
                      <a:pt x="109" y="207"/>
                    </a:cubicBezTo>
                    <a:cubicBezTo>
                      <a:pt x="107" y="201"/>
                      <a:pt x="101" y="197"/>
                      <a:pt x="94" y="197"/>
                    </a:cubicBezTo>
                    <a:cubicBezTo>
                      <a:pt x="93" y="197"/>
                      <a:pt x="89" y="198"/>
                      <a:pt x="87" y="194"/>
                    </a:cubicBezTo>
                    <a:cubicBezTo>
                      <a:pt x="85" y="190"/>
                      <a:pt x="77" y="176"/>
                      <a:pt x="77" y="176"/>
                    </a:cubicBezTo>
                    <a:cubicBezTo>
                      <a:pt x="75" y="173"/>
                      <a:pt x="76" y="172"/>
                      <a:pt x="77" y="169"/>
                    </a:cubicBezTo>
                    <a:cubicBezTo>
                      <a:pt x="79" y="166"/>
                      <a:pt x="80" y="163"/>
                      <a:pt x="80" y="160"/>
                    </a:cubicBezTo>
                    <a:cubicBezTo>
                      <a:pt x="80" y="156"/>
                      <a:pt x="79" y="153"/>
                      <a:pt x="77" y="150"/>
                    </a:cubicBezTo>
                    <a:cubicBezTo>
                      <a:pt x="75" y="148"/>
                      <a:pt x="75" y="146"/>
                      <a:pt x="76" y="144"/>
                    </a:cubicBezTo>
                    <a:cubicBezTo>
                      <a:pt x="80" y="138"/>
                      <a:pt x="86" y="127"/>
                      <a:pt x="87" y="125"/>
                    </a:cubicBezTo>
                    <a:cubicBezTo>
                      <a:pt x="89" y="122"/>
                      <a:pt x="93" y="122"/>
                      <a:pt x="94" y="122"/>
                    </a:cubicBezTo>
                    <a:cubicBezTo>
                      <a:pt x="101" y="122"/>
                      <a:pt x="106" y="118"/>
                      <a:pt x="109" y="113"/>
                    </a:cubicBezTo>
                    <a:cubicBezTo>
                      <a:pt x="110" y="112"/>
                      <a:pt x="111" y="109"/>
                      <a:pt x="115" y="109"/>
                    </a:cubicBezTo>
                    <a:cubicBezTo>
                      <a:pt x="118" y="109"/>
                      <a:pt x="131" y="109"/>
                      <a:pt x="138" y="109"/>
                    </a:cubicBezTo>
                    <a:cubicBezTo>
                      <a:pt x="140" y="109"/>
                      <a:pt x="142" y="111"/>
                      <a:pt x="142" y="112"/>
                    </a:cubicBezTo>
                    <a:cubicBezTo>
                      <a:pt x="145" y="118"/>
                      <a:pt x="151" y="122"/>
                      <a:pt x="157" y="122"/>
                    </a:cubicBezTo>
                    <a:cubicBezTo>
                      <a:pt x="159" y="122"/>
                      <a:pt x="162" y="122"/>
                      <a:pt x="164" y="124"/>
                    </a:cubicBezTo>
                    <a:cubicBezTo>
                      <a:pt x="165" y="127"/>
                      <a:pt x="172" y="139"/>
                      <a:pt x="175" y="144"/>
                    </a:cubicBezTo>
                    <a:cubicBezTo>
                      <a:pt x="176" y="146"/>
                      <a:pt x="175" y="149"/>
                      <a:pt x="175" y="150"/>
                    </a:cubicBezTo>
                    <a:cubicBezTo>
                      <a:pt x="173" y="152"/>
                      <a:pt x="171" y="156"/>
                      <a:pt x="171" y="160"/>
                    </a:cubicBezTo>
                    <a:cubicBezTo>
                      <a:pt x="171" y="163"/>
                      <a:pt x="172" y="166"/>
                      <a:pt x="174" y="169"/>
                    </a:cubicBezTo>
                    <a:cubicBezTo>
                      <a:pt x="175" y="170"/>
                      <a:pt x="176" y="173"/>
                      <a:pt x="175" y="17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2" name="Oval 102"/>
              <p:cNvSpPr>
                <a:spLocks noChangeArrowheads="1"/>
              </p:cNvSpPr>
              <p:nvPr/>
            </p:nvSpPr>
            <p:spPr bwMode="auto">
              <a:xfrm>
                <a:off x="6684955" y="3095616"/>
                <a:ext cx="74613" cy="7143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3" name="Oval 103"/>
              <p:cNvSpPr>
                <a:spLocks noChangeArrowheads="1"/>
              </p:cNvSpPr>
              <p:nvPr/>
            </p:nvSpPr>
            <p:spPr bwMode="auto">
              <a:xfrm>
                <a:off x="6932605" y="3533765"/>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4" name="Freeform 104"/>
              <p:cNvSpPr>
                <a:spLocks/>
              </p:cNvSpPr>
              <p:nvPr/>
            </p:nvSpPr>
            <p:spPr bwMode="auto">
              <a:xfrm>
                <a:off x="6937367" y="2974966"/>
                <a:ext cx="82550" cy="82550"/>
              </a:xfrm>
              <a:custGeom>
                <a:avLst/>
                <a:gdLst/>
                <a:ahLst/>
                <a:cxnLst>
                  <a:cxn ang="0">
                    <a:pos x="20" y="25"/>
                  </a:cxn>
                  <a:cxn ang="0">
                    <a:pos x="3" y="21"/>
                  </a:cxn>
                  <a:cxn ang="0">
                    <a:pos x="8" y="4"/>
                  </a:cxn>
                  <a:cxn ang="0">
                    <a:pos x="24" y="8"/>
                  </a:cxn>
                  <a:cxn ang="0">
                    <a:pos x="20" y="25"/>
                  </a:cxn>
                </a:cxnLst>
                <a:rect l="0" t="0" r="r" b="b"/>
                <a:pathLst>
                  <a:path w="28" h="28">
                    <a:moveTo>
                      <a:pt x="20" y="25"/>
                    </a:moveTo>
                    <a:cubicBezTo>
                      <a:pt x="14" y="28"/>
                      <a:pt x="7" y="26"/>
                      <a:pt x="3" y="21"/>
                    </a:cubicBezTo>
                    <a:cubicBezTo>
                      <a:pt x="0" y="15"/>
                      <a:pt x="2" y="7"/>
                      <a:pt x="8" y="4"/>
                    </a:cubicBezTo>
                    <a:cubicBezTo>
                      <a:pt x="14" y="0"/>
                      <a:pt x="21" y="2"/>
                      <a:pt x="24" y="8"/>
                    </a:cubicBezTo>
                    <a:cubicBezTo>
                      <a:pt x="28" y="14"/>
                      <a:pt x="26" y="22"/>
                      <a:pt x="20" y="2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5" name="Oval 105"/>
              <p:cNvSpPr>
                <a:spLocks noChangeArrowheads="1"/>
              </p:cNvSpPr>
              <p:nvPr/>
            </p:nvSpPr>
            <p:spPr bwMode="auto">
              <a:xfrm>
                <a:off x="6624631" y="2974966"/>
                <a:ext cx="69850" cy="7461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6" name="Freeform 106"/>
              <p:cNvSpPr>
                <a:spLocks/>
              </p:cNvSpPr>
              <p:nvPr/>
            </p:nvSpPr>
            <p:spPr bwMode="auto">
              <a:xfrm>
                <a:off x="6608756" y="3522653"/>
                <a:ext cx="82550" cy="80963"/>
              </a:xfrm>
              <a:custGeom>
                <a:avLst/>
                <a:gdLst/>
                <a:ahLst/>
                <a:cxnLst>
                  <a:cxn ang="0">
                    <a:pos x="8" y="3"/>
                  </a:cxn>
                  <a:cxn ang="0">
                    <a:pos x="24" y="8"/>
                  </a:cxn>
                  <a:cxn ang="0">
                    <a:pos x="20" y="25"/>
                  </a:cxn>
                  <a:cxn ang="0">
                    <a:pos x="3" y="20"/>
                  </a:cxn>
                  <a:cxn ang="0">
                    <a:pos x="8" y="3"/>
                  </a:cxn>
                </a:cxnLst>
                <a:rect l="0" t="0" r="r" b="b"/>
                <a:pathLst>
                  <a:path w="28" h="28">
                    <a:moveTo>
                      <a:pt x="8" y="3"/>
                    </a:moveTo>
                    <a:cubicBezTo>
                      <a:pt x="14" y="0"/>
                      <a:pt x="21" y="2"/>
                      <a:pt x="24" y="8"/>
                    </a:cubicBezTo>
                    <a:cubicBezTo>
                      <a:pt x="28" y="14"/>
                      <a:pt x="26" y="21"/>
                      <a:pt x="20" y="25"/>
                    </a:cubicBezTo>
                    <a:cubicBezTo>
                      <a:pt x="14" y="28"/>
                      <a:pt x="7" y="26"/>
                      <a:pt x="3" y="20"/>
                    </a:cubicBezTo>
                    <a:cubicBezTo>
                      <a:pt x="0" y="14"/>
                      <a:pt x="2" y="7"/>
                      <a:pt x="8" y="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7" name="Oval 107"/>
              <p:cNvSpPr>
                <a:spLocks noChangeArrowheads="1"/>
              </p:cNvSpPr>
              <p:nvPr/>
            </p:nvSpPr>
            <p:spPr bwMode="auto">
              <a:xfrm>
                <a:off x="6684955" y="3416291"/>
                <a:ext cx="74613" cy="69849"/>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8" name="Oval 108"/>
              <p:cNvSpPr>
                <a:spLocks noChangeArrowheads="1"/>
              </p:cNvSpPr>
              <p:nvPr/>
            </p:nvSpPr>
            <p:spPr bwMode="auto">
              <a:xfrm>
                <a:off x="6870692" y="3095616"/>
                <a:ext cx="73025" cy="7143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99" name="Oval 109"/>
              <p:cNvSpPr>
                <a:spLocks noChangeArrowheads="1"/>
              </p:cNvSpPr>
              <p:nvPr/>
            </p:nvSpPr>
            <p:spPr bwMode="auto">
              <a:xfrm>
                <a:off x="6870692" y="3416291"/>
                <a:ext cx="73025" cy="69849"/>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0" name="Oval 110"/>
              <p:cNvSpPr>
                <a:spLocks noChangeArrowheads="1"/>
              </p:cNvSpPr>
              <p:nvPr/>
            </p:nvSpPr>
            <p:spPr bwMode="auto">
              <a:xfrm>
                <a:off x="6594468" y="3254365"/>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1" name="Oval 111"/>
              <p:cNvSpPr>
                <a:spLocks noChangeArrowheads="1"/>
              </p:cNvSpPr>
              <p:nvPr/>
            </p:nvSpPr>
            <p:spPr bwMode="auto">
              <a:xfrm>
                <a:off x="6459534" y="3254365"/>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2" name="Oval 112"/>
              <p:cNvSpPr>
                <a:spLocks noChangeArrowheads="1"/>
              </p:cNvSpPr>
              <p:nvPr/>
            </p:nvSpPr>
            <p:spPr bwMode="auto">
              <a:xfrm>
                <a:off x="6480166" y="3527415"/>
                <a:ext cx="73025" cy="7143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3" name="Oval 113"/>
              <p:cNvSpPr>
                <a:spLocks noChangeArrowheads="1"/>
              </p:cNvSpPr>
              <p:nvPr/>
            </p:nvSpPr>
            <p:spPr bwMode="auto">
              <a:xfrm>
                <a:off x="6961179" y="3254365"/>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4" name="Oval 114"/>
              <p:cNvSpPr>
                <a:spLocks noChangeArrowheads="1"/>
              </p:cNvSpPr>
              <p:nvPr/>
            </p:nvSpPr>
            <p:spPr bwMode="auto">
              <a:xfrm>
                <a:off x="7096116" y="3254365"/>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5" name="Oval 115"/>
              <p:cNvSpPr>
                <a:spLocks noChangeArrowheads="1"/>
              </p:cNvSpPr>
              <p:nvPr/>
            </p:nvSpPr>
            <p:spPr bwMode="auto">
              <a:xfrm>
                <a:off x="7172315" y="3395653"/>
                <a:ext cx="71438" cy="69849"/>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6" name="Oval 116"/>
              <p:cNvSpPr>
                <a:spLocks noChangeArrowheads="1"/>
              </p:cNvSpPr>
              <p:nvPr/>
            </p:nvSpPr>
            <p:spPr bwMode="auto">
              <a:xfrm>
                <a:off x="7172320" y="3116254"/>
                <a:ext cx="71438"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7" name="Freeform 117"/>
              <p:cNvSpPr>
                <a:spLocks/>
              </p:cNvSpPr>
              <p:nvPr/>
            </p:nvSpPr>
            <p:spPr bwMode="auto">
              <a:xfrm>
                <a:off x="6697659" y="2836854"/>
                <a:ext cx="82550" cy="85725"/>
              </a:xfrm>
              <a:custGeom>
                <a:avLst/>
                <a:gdLst/>
                <a:ahLst/>
                <a:cxnLst>
                  <a:cxn ang="0">
                    <a:pos x="8" y="4"/>
                  </a:cxn>
                  <a:cxn ang="0">
                    <a:pos x="25" y="8"/>
                  </a:cxn>
                  <a:cxn ang="0">
                    <a:pos x="20" y="25"/>
                  </a:cxn>
                  <a:cxn ang="0">
                    <a:pos x="3" y="21"/>
                  </a:cxn>
                  <a:cxn ang="0">
                    <a:pos x="8" y="4"/>
                  </a:cxn>
                </a:cxnLst>
                <a:rect l="0" t="0" r="r" b="b"/>
                <a:pathLst>
                  <a:path w="28" h="29">
                    <a:moveTo>
                      <a:pt x="8" y="4"/>
                    </a:moveTo>
                    <a:cubicBezTo>
                      <a:pt x="14" y="0"/>
                      <a:pt x="21" y="2"/>
                      <a:pt x="25" y="8"/>
                    </a:cubicBezTo>
                    <a:cubicBezTo>
                      <a:pt x="28" y="14"/>
                      <a:pt x="26" y="22"/>
                      <a:pt x="20" y="25"/>
                    </a:cubicBezTo>
                    <a:cubicBezTo>
                      <a:pt x="14" y="29"/>
                      <a:pt x="7" y="27"/>
                      <a:pt x="3" y="21"/>
                    </a:cubicBezTo>
                    <a:cubicBezTo>
                      <a:pt x="0" y="15"/>
                      <a:pt x="2" y="7"/>
                      <a:pt x="8" y="4"/>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8" name="Oval 118"/>
              <p:cNvSpPr>
                <a:spLocks noChangeArrowheads="1"/>
              </p:cNvSpPr>
              <p:nvPr/>
            </p:nvSpPr>
            <p:spPr bwMode="auto">
              <a:xfrm>
                <a:off x="6480174" y="2973381"/>
                <a:ext cx="73025" cy="69849"/>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09" name="Freeform 119"/>
              <p:cNvSpPr>
                <a:spLocks/>
              </p:cNvSpPr>
              <p:nvPr/>
            </p:nvSpPr>
            <p:spPr bwMode="auto">
              <a:xfrm>
                <a:off x="6664326" y="3633785"/>
                <a:ext cx="82550" cy="82550"/>
              </a:xfrm>
              <a:custGeom>
                <a:avLst/>
                <a:gdLst/>
                <a:ahLst/>
                <a:cxnLst>
                  <a:cxn ang="0">
                    <a:pos x="20" y="4"/>
                  </a:cxn>
                  <a:cxn ang="0">
                    <a:pos x="3" y="8"/>
                  </a:cxn>
                  <a:cxn ang="0">
                    <a:pos x="8" y="25"/>
                  </a:cxn>
                  <a:cxn ang="0">
                    <a:pos x="24" y="20"/>
                  </a:cxn>
                  <a:cxn ang="0">
                    <a:pos x="20" y="4"/>
                  </a:cxn>
                </a:cxnLst>
                <a:rect l="0" t="0" r="r" b="b"/>
                <a:pathLst>
                  <a:path w="28" h="28">
                    <a:moveTo>
                      <a:pt x="20" y="4"/>
                    </a:moveTo>
                    <a:cubicBezTo>
                      <a:pt x="14" y="0"/>
                      <a:pt x="7" y="2"/>
                      <a:pt x="3" y="8"/>
                    </a:cubicBezTo>
                    <a:cubicBezTo>
                      <a:pt x="0" y="14"/>
                      <a:pt x="2" y="21"/>
                      <a:pt x="8" y="25"/>
                    </a:cubicBezTo>
                    <a:cubicBezTo>
                      <a:pt x="14" y="28"/>
                      <a:pt x="21" y="26"/>
                      <a:pt x="24" y="20"/>
                    </a:cubicBezTo>
                    <a:cubicBezTo>
                      <a:pt x="28" y="14"/>
                      <a:pt x="26" y="7"/>
                      <a:pt x="20" y="4"/>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10" name="Oval 120"/>
              <p:cNvSpPr>
                <a:spLocks noChangeArrowheads="1"/>
              </p:cNvSpPr>
              <p:nvPr/>
            </p:nvSpPr>
            <p:spPr bwMode="auto">
              <a:xfrm>
                <a:off x="7067550" y="3533775"/>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222" name="组合 221"/>
          <p:cNvGrpSpPr/>
          <p:nvPr/>
        </p:nvGrpSpPr>
        <p:grpSpPr>
          <a:xfrm>
            <a:off x="6942471" y="1675444"/>
            <a:ext cx="1640467" cy="1185312"/>
            <a:chOff x="6942471" y="1675444"/>
            <a:chExt cx="1640467" cy="1185312"/>
          </a:xfrm>
        </p:grpSpPr>
        <p:sp>
          <p:nvSpPr>
            <p:cNvPr id="10" name="Rectangular Callout 228"/>
            <p:cNvSpPr/>
            <p:nvPr/>
          </p:nvSpPr>
          <p:spPr>
            <a:xfrm>
              <a:off x="6942471" y="1675444"/>
              <a:ext cx="1640467" cy="1185312"/>
            </a:xfrm>
            <a:prstGeom prst="wedgeRectCallout">
              <a:avLst>
                <a:gd name="adj1" fmla="val -30714"/>
                <a:gd name="adj2" fmla="val 77460"/>
              </a:avLst>
            </a:prstGeom>
            <a:noFill/>
            <a:ln w="19050">
              <a:solidFill>
                <a:srgbClr val="08AA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rgbClr val="5B9BD5">
                    <a:lumMod val="75000"/>
                  </a:srgbClr>
                </a:solidFill>
                <a:latin typeface="FontAwesome" pitchFamily="2" charset="0"/>
              </a:endParaRPr>
            </a:p>
          </p:txBody>
        </p:sp>
        <p:sp>
          <p:nvSpPr>
            <p:cNvPr id="211" name="Freeform 124"/>
            <p:cNvSpPr>
              <a:spLocks noEditPoints="1"/>
            </p:cNvSpPr>
            <p:nvPr/>
          </p:nvSpPr>
          <p:spPr bwMode="auto">
            <a:xfrm>
              <a:off x="7358816" y="1809337"/>
              <a:ext cx="829747" cy="901120"/>
            </a:xfrm>
            <a:custGeom>
              <a:avLst/>
              <a:gdLst/>
              <a:ahLst/>
              <a:cxnLst>
                <a:cxn ang="0">
                  <a:pos x="142" y="47"/>
                </a:cxn>
                <a:cxn ang="0">
                  <a:pos x="138" y="21"/>
                </a:cxn>
                <a:cxn ang="0">
                  <a:pos x="89" y="14"/>
                </a:cxn>
                <a:cxn ang="0">
                  <a:pos x="76" y="0"/>
                </a:cxn>
                <a:cxn ang="0">
                  <a:pos x="62" y="15"/>
                </a:cxn>
                <a:cxn ang="0">
                  <a:pos x="13" y="21"/>
                </a:cxn>
                <a:cxn ang="0">
                  <a:pos x="11" y="47"/>
                </a:cxn>
                <a:cxn ang="0">
                  <a:pos x="0" y="121"/>
                </a:cxn>
                <a:cxn ang="0">
                  <a:pos x="26" y="126"/>
                </a:cxn>
                <a:cxn ang="0">
                  <a:pos x="62" y="150"/>
                </a:cxn>
                <a:cxn ang="0">
                  <a:pos x="89" y="150"/>
                </a:cxn>
                <a:cxn ang="0">
                  <a:pos x="126" y="126"/>
                </a:cxn>
                <a:cxn ang="0">
                  <a:pos x="151" y="121"/>
                </a:cxn>
                <a:cxn ang="0">
                  <a:pos x="18" y="108"/>
                </a:cxn>
                <a:cxn ang="0">
                  <a:pos x="24" y="43"/>
                </a:cxn>
                <a:cxn ang="0">
                  <a:pos x="62" y="64"/>
                </a:cxn>
                <a:cxn ang="0">
                  <a:pos x="73" y="86"/>
                </a:cxn>
                <a:cxn ang="0">
                  <a:pos x="21" y="110"/>
                </a:cxn>
                <a:cxn ang="0">
                  <a:pos x="26" y="116"/>
                </a:cxn>
                <a:cxn ang="0">
                  <a:pos x="73" y="137"/>
                </a:cxn>
                <a:cxn ang="0">
                  <a:pos x="27" y="119"/>
                </a:cxn>
                <a:cxn ang="0">
                  <a:pos x="80" y="138"/>
                </a:cxn>
                <a:cxn ang="0">
                  <a:pos x="126" y="116"/>
                </a:cxn>
                <a:cxn ang="0">
                  <a:pos x="82" y="139"/>
                </a:cxn>
                <a:cxn ang="0">
                  <a:pos x="80" y="93"/>
                </a:cxn>
                <a:cxn ang="0">
                  <a:pos x="80" y="77"/>
                </a:cxn>
                <a:cxn ang="0">
                  <a:pos x="89" y="61"/>
                </a:cxn>
                <a:cxn ang="0">
                  <a:pos x="135" y="47"/>
                </a:cxn>
                <a:cxn ang="0">
                  <a:pos x="130" y="110"/>
                </a:cxn>
                <a:cxn ang="0">
                  <a:pos x="125" y="34"/>
                </a:cxn>
                <a:cxn ang="0">
                  <a:pos x="125" y="37"/>
                </a:cxn>
                <a:cxn ang="0">
                  <a:pos x="80" y="51"/>
                </a:cxn>
                <a:cxn ang="0">
                  <a:pos x="86" y="21"/>
                </a:cxn>
                <a:cxn ang="0">
                  <a:pos x="65" y="21"/>
                </a:cxn>
                <a:cxn ang="0">
                  <a:pos x="73" y="51"/>
                </a:cxn>
                <a:cxn ang="0">
                  <a:pos x="27" y="37"/>
                </a:cxn>
                <a:cxn ang="0">
                  <a:pos x="27" y="34"/>
                </a:cxn>
              </a:cxnLst>
              <a:rect l="0" t="0" r="r" b="b"/>
              <a:pathLst>
                <a:path w="151" h="164">
                  <a:moveTo>
                    <a:pt x="142" y="108"/>
                  </a:moveTo>
                  <a:cubicBezTo>
                    <a:pt x="142" y="47"/>
                    <a:pt x="142" y="47"/>
                    <a:pt x="142" y="47"/>
                  </a:cubicBezTo>
                  <a:cubicBezTo>
                    <a:pt x="148" y="45"/>
                    <a:pt x="151" y="40"/>
                    <a:pt x="151" y="35"/>
                  </a:cubicBezTo>
                  <a:cubicBezTo>
                    <a:pt x="151" y="27"/>
                    <a:pt x="145" y="21"/>
                    <a:pt x="138" y="21"/>
                  </a:cubicBezTo>
                  <a:cubicBezTo>
                    <a:pt x="133" y="21"/>
                    <a:pt x="129" y="24"/>
                    <a:pt x="127" y="27"/>
                  </a:cubicBezTo>
                  <a:cubicBezTo>
                    <a:pt x="89" y="14"/>
                    <a:pt x="89" y="14"/>
                    <a:pt x="89" y="14"/>
                  </a:cubicBezTo>
                  <a:cubicBezTo>
                    <a:pt x="89" y="14"/>
                    <a:pt x="89" y="14"/>
                    <a:pt x="89" y="13"/>
                  </a:cubicBezTo>
                  <a:cubicBezTo>
                    <a:pt x="89" y="6"/>
                    <a:pt x="83" y="0"/>
                    <a:pt x="76" y="0"/>
                  </a:cubicBezTo>
                  <a:cubicBezTo>
                    <a:pt x="68" y="0"/>
                    <a:pt x="62" y="6"/>
                    <a:pt x="62" y="13"/>
                  </a:cubicBezTo>
                  <a:cubicBezTo>
                    <a:pt x="62" y="14"/>
                    <a:pt x="62" y="14"/>
                    <a:pt x="62" y="15"/>
                  </a:cubicBezTo>
                  <a:cubicBezTo>
                    <a:pt x="25" y="27"/>
                    <a:pt x="25" y="27"/>
                    <a:pt x="25" y="27"/>
                  </a:cubicBezTo>
                  <a:cubicBezTo>
                    <a:pt x="22" y="24"/>
                    <a:pt x="18" y="21"/>
                    <a:pt x="13" y="21"/>
                  </a:cubicBezTo>
                  <a:cubicBezTo>
                    <a:pt x="6" y="21"/>
                    <a:pt x="0" y="27"/>
                    <a:pt x="0" y="35"/>
                  </a:cubicBezTo>
                  <a:cubicBezTo>
                    <a:pt x="0" y="41"/>
                    <a:pt x="5" y="46"/>
                    <a:pt x="11" y="47"/>
                  </a:cubicBezTo>
                  <a:cubicBezTo>
                    <a:pt x="11" y="108"/>
                    <a:pt x="11" y="108"/>
                    <a:pt x="11" y="108"/>
                  </a:cubicBezTo>
                  <a:cubicBezTo>
                    <a:pt x="5" y="109"/>
                    <a:pt x="0" y="115"/>
                    <a:pt x="0" y="121"/>
                  </a:cubicBezTo>
                  <a:cubicBezTo>
                    <a:pt x="0" y="128"/>
                    <a:pt x="6" y="134"/>
                    <a:pt x="13" y="134"/>
                  </a:cubicBezTo>
                  <a:cubicBezTo>
                    <a:pt x="19" y="134"/>
                    <a:pt x="24" y="131"/>
                    <a:pt x="26" y="126"/>
                  </a:cubicBezTo>
                  <a:cubicBezTo>
                    <a:pt x="64" y="144"/>
                    <a:pt x="64" y="144"/>
                    <a:pt x="64" y="144"/>
                  </a:cubicBezTo>
                  <a:cubicBezTo>
                    <a:pt x="63" y="146"/>
                    <a:pt x="62" y="148"/>
                    <a:pt x="62" y="150"/>
                  </a:cubicBezTo>
                  <a:cubicBezTo>
                    <a:pt x="62" y="158"/>
                    <a:pt x="68" y="164"/>
                    <a:pt x="76" y="164"/>
                  </a:cubicBezTo>
                  <a:cubicBezTo>
                    <a:pt x="83" y="164"/>
                    <a:pt x="89" y="158"/>
                    <a:pt x="89" y="150"/>
                  </a:cubicBezTo>
                  <a:cubicBezTo>
                    <a:pt x="89" y="148"/>
                    <a:pt x="88" y="146"/>
                    <a:pt x="87" y="144"/>
                  </a:cubicBezTo>
                  <a:cubicBezTo>
                    <a:pt x="126" y="126"/>
                    <a:pt x="126" y="126"/>
                    <a:pt x="126" y="126"/>
                  </a:cubicBezTo>
                  <a:cubicBezTo>
                    <a:pt x="128" y="131"/>
                    <a:pt x="133" y="134"/>
                    <a:pt x="138" y="134"/>
                  </a:cubicBezTo>
                  <a:cubicBezTo>
                    <a:pt x="145" y="134"/>
                    <a:pt x="151" y="128"/>
                    <a:pt x="151" y="121"/>
                  </a:cubicBezTo>
                  <a:cubicBezTo>
                    <a:pt x="151" y="115"/>
                    <a:pt x="148" y="110"/>
                    <a:pt x="142" y="108"/>
                  </a:cubicBezTo>
                  <a:close/>
                  <a:moveTo>
                    <a:pt x="18" y="108"/>
                  </a:moveTo>
                  <a:cubicBezTo>
                    <a:pt x="18" y="47"/>
                    <a:pt x="18" y="47"/>
                    <a:pt x="18" y="47"/>
                  </a:cubicBezTo>
                  <a:cubicBezTo>
                    <a:pt x="20" y="46"/>
                    <a:pt x="22" y="45"/>
                    <a:pt x="24" y="43"/>
                  </a:cubicBezTo>
                  <a:cubicBezTo>
                    <a:pt x="63" y="61"/>
                    <a:pt x="63" y="61"/>
                    <a:pt x="63" y="61"/>
                  </a:cubicBezTo>
                  <a:cubicBezTo>
                    <a:pt x="62" y="62"/>
                    <a:pt x="62" y="63"/>
                    <a:pt x="62" y="64"/>
                  </a:cubicBezTo>
                  <a:cubicBezTo>
                    <a:pt x="62" y="70"/>
                    <a:pt x="67" y="76"/>
                    <a:pt x="73" y="77"/>
                  </a:cubicBezTo>
                  <a:cubicBezTo>
                    <a:pt x="73" y="86"/>
                    <a:pt x="73" y="86"/>
                    <a:pt x="73" y="86"/>
                  </a:cubicBezTo>
                  <a:cubicBezTo>
                    <a:pt x="73" y="93"/>
                    <a:pt x="73" y="93"/>
                    <a:pt x="73" y="93"/>
                  </a:cubicBezTo>
                  <a:cubicBezTo>
                    <a:pt x="21" y="110"/>
                    <a:pt x="21" y="110"/>
                    <a:pt x="21" y="110"/>
                  </a:cubicBezTo>
                  <a:cubicBezTo>
                    <a:pt x="20" y="109"/>
                    <a:pt x="19" y="109"/>
                    <a:pt x="18" y="108"/>
                  </a:cubicBezTo>
                  <a:close/>
                  <a:moveTo>
                    <a:pt x="26" y="116"/>
                  </a:moveTo>
                  <a:cubicBezTo>
                    <a:pt x="73" y="100"/>
                    <a:pt x="73" y="100"/>
                    <a:pt x="73" y="100"/>
                  </a:cubicBezTo>
                  <a:cubicBezTo>
                    <a:pt x="73" y="137"/>
                    <a:pt x="73" y="137"/>
                    <a:pt x="73" y="137"/>
                  </a:cubicBezTo>
                  <a:cubicBezTo>
                    <a:pt x="72" y="138"/>
                    <a:pt x="70" y="138"/>
                    <a:pt x="69" y="139"/>
                  </a:cubicBezTo>
                  <a:cubicBezTo>
                    <a:pt x="27" y="119"/>
                    <a:pt x="27" y="119"/>
                    <a:pt x="27" y="119"/>
                  </a:cubicBezTo>
                  <a:cubicBezTo>
                    <a:pt x="26" y="118"/>
                    <a:pt x="26" y="117"/>
                    <a:pt x="26" y="116"/>
                  </a:cubicBezTo>
                  <a:close/>
                  <a:moveTo>
                    <a:pt x="80" y="138"/>
                  </a:moveTo>
                  <a:cubicBezTo>
                    <a:pt x="80" y="101"/>
                    <a:pt x="80" y="101"/>
                    <a:pt x="80" y="101"/>
                  </a:cubicBezTo>
                  <a:cubicBezTo>
                    <a:pt x="126" y="116"/>
                    <a:pt x="126" y="116"/>
                    <a:pt x="126" y="116"/>
                  </a:cubicBezTo>
                  <a:cubicBezTo>
                    <a:pt x="125" y="117"/>
                    <a:pt x="125" y="118"/>
                    <a:pt x="125" y="119"/>
                  </a:cubicBezTo>
                  <a:cubicBezTo>
                    <a:pt x="82" y="139"/>
                    <a:pt x="82" y="139"/>
                    <a:pt x="82" y="139"/>
                  </a:cubicBezTo>
                  <a:cubicBezTo>
                    <a:pt x="81" y="138"/>
                    <a:pt x="80" y="138"/>
                    <a:pt x="80" y="138"/>
                  </a:cubicBezTo>
                  <a:close/>
                  <a:moveTo>
                    <a:pt x="80" y="93"/>
                  </a:moveTo>
                  <a:cubicBezTo>
                    <a:pt x="80" y="85"/>
                    <a:pt x="80" y="85"/>
                    <a:pt x="80" y="85"/>
                  </a:cubicBezTo>
                  <a:cubicBezTo>
                    <a:pt x="80" y="77"/>
                    <a:pt x="80" y="77"/>
                    <a:pt x="80" y="77"/>
                  </a:cubicBezTo>
                  <a:cubicBezTo>
                    <a:pt x="85" y="75"/>
                    <a:pt x="89" y="70"/>
                    <a:pt x="89" y="64"/>
                  </a:cubicBezTo>
                  <a:cubicBezTo>
                    <a:pt x="89" y="63"/>
                    <a:pt x="89" y="62"/>
                    <a:pt x="89" y="61"/>
                  </a:cubicBezTo>
                  <a:cubicBezTo>
                    <a:pt x="128" y="43"/>
                    <a:pt x="128" y="43"/>
                    <a:pt x="128" y="43"/>
                  </a:cubicBezTo>
                  <a:cubicBezTo>
                    <a:pt x="130" y="45"/>
                    <a:pt x="132" y="47"/>
                    <a:pt x="135" y="47"/>
                  </a:cubicBezTo>
                  <a:cubicBezTo>
                    <a:pt x="135" y="108"/>
                    <a:pt x="135" y="108"/>
                    <a:pt x="135" y="108"/>
                  </a:cubicBezTo>
                  <a:cubicBezTo>
                    <a:pt x="133" y="108"/>
                    <a:pt x="132" y="109"/>
                    <a:pt x="130" y="110"/>
                  </a:cubicBezTo>
                  <a:lnTo>
                    <a:pt x="80" y="93"/>
                  </a:lnTo>
                  <a:close/>
                  <a:moveTo>
                    <a:pt x="125" y="34"/>
                  </a:moveTo>
                  <a:cubicBezTo>
                    <a:pt x="125" y="34"/>
                    <a:pt x="125" y="34"/>
                    <a:pt x="125" y="35"/>
                  </a:cubicBezTo>
                  <a:cubicBezTo>
                    <a:pt x="125" y="35"/>
                    <a:pt x="125" y="36"/>
                    <a:pt x="125" y="37"/>
                  </a:cubicBezTo>
                  <a:cubicBezTo>
                    <a:pt x="85" y="55"/>
                    <a:pt x="85" y="55"/>
                    <a:pt x="85" y="55"/>
                  </a:cubicBezTo>
                  <a:cubicBezTo>
                    <a:pt x="84" y="53"/>
                    <a:pt x="82" y="52"/>
                    <a:pt x="80" y="51"/>
                  </a:cubicBezTo>
                  <a:cubicBezTo>
                    <a:pt x="80" y="26"/>
                    <a:pt x="80" y="26"/>
                    <a:pt x="80" y="26"/>
                  </a:cubicBezTo>
                  <a:cubicBezTo>
                    <a:pt x="82" y="25"/>
                    <a:pt x="85" y="23"/>
                    <a:pt x="86" y="21"/>
                  </a:cubicBezTo>
                  <a:lnTo>
                    <a:pt x="125" y="34"/>
                  </a:lnTo>
                  <a:close/>
                  <a:moveTo>
                    <a:pt x="65" y="21"/>
                  </a:moveTo>
                  <a:cubicBezTo>
                    <a:pt x="67" y="24"/>
                    <a:pt x="69" y="26"/>
                    <a:pt x="73" y="26"/>
                  </a:cubicBezTo>
                  <a:cubicBezTo>
                    <a:pt x="73" y="51"/>
                    <a:pt x="73" y="51"/>
                    <a:pt x="73" y="51"/>
                  </a:cubicBezTo>
                  <a:cubicBezTo>
                    <a:pt x="70" y="52"/>
                    <a:pt x="68" y="53"/>
                    <a:pt x="66" y="55"/>
                  </a:cubicBezTo>
                  <a:cubicBezTo>
                    <a:pt x="27" y="37"/>
                    <a:pt x="27" y="37"/>
                    <a:pt x="27" y="37"/>
                  </a:cubicBezTo>
                  <a:cubicBezTo>
                    <a:pt x="27" y="36"/>
                    <a:pt x="27" y="35"/>
                    <a:pt x="27" y="35"/>
                  </a:cubicBezTo>
                  <a:cubicBezTo>
                    <a:pt x="27" y="34"/>
                    <a:pt x="27" y="34"/>
                    <a:pt x="27" y="34"/>
                  </a:cubicBezTo>
                  <a:lnTo>
                    <a:pt x="65" y="21"/>
                  </a:lnTo>
                  <a:close/>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24" name="组合 223"/>
          <p:cNvGrpSpPr/>
          <p:nvPr/>
        </p:nvGrpSpPr>
        <p:grpSpPr>
          <a:xfrm>
            <a:off x="8431477" y="5027208"/>
            <a:ext cx="1640467" cy="1185312"/>
            <a:chOff x="8431477" y="5027208"/>
            <a:chExt cx="1640467" cy="1185312"/>
          </a:xfrm>
        </p:grpSpPr>
        <p:sp>
          <p:nvSpPr>
            <p:cNvPr id="212" name="Rectangular Callout 229"/>
            <p:cNvSpPr/>
            <p:nvPr/>
          </p:nvSpPr>
          <p:spPr>
            <a:xfrm rot="10800000">
              <a:off x="8431477" y="5027208"/>
              <a:ext cx="1640467" cy="1185312"/>
            </a:xfrm>
            <a:prstGeom prst="wedgeRectCallout">
              <a:avLst>
                <a:gd name="adj1" fmla="val -30714"/>
                <a:gd name="adj2" fmla="val 77460"/>
              </a:avLst>
            </a:prstGeom>
            <a:noFill/>
            <a:ln w="19050">
              <a:solidFill>
                <a:srgbClr val="4CE2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srgbClr val="5B9BD5">
                    <a:lumMod val="75000"/>
                  </a:srgbClr>
                </a:solidFill>
                <a:latin typeface="FontAwesome" pitchFamily="2" charset="0"/>
              </a:endParaRPr>
            </a:p>
          </p:txBody>
        </p:sp>
        <p:sp>
          <p:nvSpPr>
            <p:cNvPr id="213" name="Freeform 63"/>
            <p:cNvSpPr>
              <a:spLocks noEditPoints="1"/>
            </p:cNvSpPr>
            <p:nvPr/>
          </p:nvSpPr>
          <p:spPr bwMode="auto">
            <a:xfrm rot="3952011">
              <a:off x="8769242" y="5048862"/>
              <a:ext cx="912901" cy="1075815"/>
            </a:xfrm>
            <a:custGeom>
              <a:avLst/>
              <a:gdLst/>
              <a:ahLst/>
              <a:cxnLst>
                <a:cxn ang="0">
                  <a:pos x="413" y="276"/>
                </a:cxn>
                <a:cxn ang="0">
                  <a:pos x="375" y="294"/>
                </a:cxn>
                <a:cxn ang="0">
                  <a:pos x="317" y="265"/>
                </a:cxn>
                <a:cxn ang="0">
                  <a:pos x="318" y="253"/>
                </a:cxn>
                <a:cxn ang="0">
                  <a:pos x="292" y="204"/>
                </a:cxn>
                <a:cxn ang="0">
                  <a:pos x="329" y="99"/>
                </a:cxn>
                <a:cxn ang="0">
                  <a:pos x="379" y="49"/>
                </a:cxn>
                <a:cxn ang="0">
                  <a:pos x="329" y="0"/>
                </a:cxn>
                <a:cxn ang="0">
                  <a:pos x="280" y="49"/>
                </a:cxn>
                <a:cxn ang="0">
                  <a:pos x="305" y="92"/>
                </a:cxn>
                <a:cxn ang="0">
                  <a:pos x="269" y="194"/>
                </a:cxn>
                <a:cxn ang="0">
                  <a:pos x="258" y="193"/>
                </a:cxn>
                <a:cxn ang="0">
                  <a:pos x="198" y="249"/>
                </a:cxn>
                <a:cxn ang="0">
                  <a:pos x="96" y="273"/>
                </a:cxn>
                <a:cxn ang="0">
                  <a:pos x="49" y="238"/>
                </a:cxn>
                <a:cxn ang="0">
                  <a:pos x="0" y="288"/>
                </a:cxn>
                <a:cxn ang="0">
                  <a:pos x="49" y="337"/>
                </a:cxn>
                <a:cxn ang="0">
                  <a:pos x="98" y="298"/>
                </a:cxn>
                <a:cxn ang="0">
                  <a:pos x="202" y="273"/>
                </a:cxn>
                <a:cxn ang="0">
                  <a:pos x="256" y="313"/>
                </a:cxn>
                <a:cxn ang="0">
                  <a:pos x="262" y="452"/>
                </a:cxn>
                <a:cxn ang="0">
                  <a:pos x="236" y="495"/>
                </a:cxn>
                <a:cxn ang="0">
                  <a:pos x="286" y="545"/>
                </a:cxn>
                <a:cxn ang="0">
                  <a:pos x="335" y="495"/>
                </a:cxn>
                <a:cxn ang="0">
                  <a:pos x="288" y="446"/>
                </a:cxn>
                <a:cxn ang="0">
                  <a:pos x="281" y="308"/>
                </a:cxn>
                <a:cxn ang="0">
                  <a:pos x="307" y="287"/>
                </a:cxn>
                <a:cxn ang="0">
                  <a:pos x="364" y="316"/>
                </a:cxn>
                <a:cxn ang="0">
                  <a:pos x="363" y="325"/>
                </a:cxn>
                <a:cxn ang="0">
                  <a:pos x="413" y="375"/>
                </a:cxn>
                <a:cxn ang="0">
                  <a:pos x="462" y="325"/>
                </a:cxn>
                <a:cxn ang="0">
                  <a:pos x="413" y="276"/>
                </a:cxn>
                <a:cxn ang="0">
                  <a:pos x="413" y="276"/>
                </a:cxn>
                <a:cxn ang="0">
                  <a:pos x="413" y="276"/>
                </a:cxn>
              </a:cxnLst>
              <a:rect l="0" t="0" r="r" b="b"/>
              <a:pathLst>
                <a:path w="462" h="545">
                  <a:moveTo>
                    <a:pt x="413" y="276"/>
                  </a:moveTo>
                  <a:cubicBezTo>
                    <a:pt x="397" y="276"/>
                    <a:pt x="384" y="283"/>
                    <a:pt x="375" y="294"/>
                  </a:cubicBezTo>
                  <a:cubicBezTo>
                    <a:pt x="317" y="265"/>
                    <a:pt x="317" y="265"/>
                    <a:pt x="317" y="265"/>
                  </a:cubicBezTo>
                  <a:cubicBezTo>
                    <a:pt x="317" y="261"/>
                    <a:pt x="318" y="257"/>
                    <a:pt x="318" y="253"/>
                  </a:cubicBezTo>
                  <a:cubicBezTo>
                    <a:pt x="318" y="233"/>
                    <a:pt x="308" y="215"/>
                    <a:pt x="292" y="204"/>
                  </a:cubicBezTo>
                  <a:cubicBezTo>
                    <a:pt x="329" y="99"/>
                    <a:pt x="329" y="99"/>
                    <a:pt x="329" y="99"/>
                  </a:cubicBezTo>
                  <a:cubicBezTo>
                    <a:pt x="356" y="99"/>
                    <a:pt x="379" y="77"/>
                    <a:pt x="379" y="49"/>
                  </a:cubicBezTo>
                  <a:cubicBezTo>
                    <a:pt x="379" y="22"/>
                    <a:pt x="356" y="0"/>
                    <a:pt x="329" y="0"/>
                  </a:cubicBezTo>
                  <a:cubicBezTo>
                    <a:pt x="302" y="0"/>
                    <a:pt x="280" y="22"/>
                    <a:pt x="280" y="49"/>
                  </a:cubicBezTo>
                  <a:cubicBezTo>
                    <a:pt x="280" y="68"/>
                    <a:pt x="290" y="84"/>
                    <a:pt x="305" y="92"/>
                  </a:cubicBezTo>
                  <a:cubicBezTo>
                    <a:pt x="269" y="194"/>
                    <a:pt x="269" y="194"/>
                    <a:pt x="269" y="194"/>
                  </a:cubicBezTo>
                  <a:cubicBezTo>
                    <a:pt x="266" y="193"/>
                    <a:pt x="262" y="193"/>
                    <a:pt x="258" y="193"/>
                  </a:cubicBezTo>
                  <a:cubicBezTo>
                    <a:pt x="226" y="193"/>
                    <a:pt x="200" y="218"/>
                    <a:pt x="198" y="249"/>
                  </a:cubicBezTo>
                  <a:cubicBezTo>
                    <a:pt x="96" y="273"/>
                    <a:pt x="96" y="273"/>
                    <a:pt x="96" y="273"/>
                  </a:cubicBezTo>
                  <a:cubicBezTo>
                    <a:pt x="90" y="253"/>
                    <a:pt x="72" y="238"/>
                    <a:pt x="49" y="238"/>
                  </a:cubicBezTo>
                  <a:cubicBezTo>
                    <a:pt x="22" y="238"/>
                    <a:pt x="0" y="260"/>
                    <a:pt x="0" y="288"/>
                  </a:cubicBezTo>
                  <a:cubicBezTo>
                    <a:pt x="0" y="315"/>
                    <a:pt x="22" y="337"/>
                    <a:pt x="49" y="337"/>
                  </a:cubicBezTo>
                  <a:cubicBezTo>
                    <a:pt x="73" y="337"/>
                    <a:pt x="93" y="320"/>
                    <a:pt x="98" y="298"/>
                  </a:cubicBezTo>
                  <a:cubicBezTo>
                    <a:pt x="202" y="273"/>
                    <a:pt x="202" y="273"/>
                    <a:pt x="202" y="273"/>
                  </a:cubicBezTo>
                  <a:cubicBezTo>
                    <a:pt x="210" y="296"/>
                    <a:pt x="231" y="312"/>
                    <a:pt x="256" y="313"/>
                  </a:cubicBezTo>
                  <a:cubicBezTo>
                    <a:pt x="262" y="452"/>
                    <a:pt x="262" y="452"/>
                    <a:pt x="262" y="452"/>
                  </a:cubicBezTo>
                  <a:cubicBezTo>
                    <a:pt x="247" y="460"/>
                    <a:pt x="236" y="476"/>
                    <a:pt x="236" y="495"/>
                  </a:cubicBezTo>
                  <a:cubicBezTo>
                    <a:pt x="236" y="522"/>
                    <a:pt x="259" y="545"/>
                    <a:pt x="286" y="545"/>
                  </a:cubicBezTo>
                  <a:cubicBezTo>
                    <a:pt x="313" y="545"/>
                    <a:pt x="335" y="522"/>
                    <a:pt x="335" y="495"/>
                  </a:cubicBezTo>
                  <a:cubicBezTo>
                    <a:pt x="335" y="468"/>
                    <a:pt x="314" y="447"/>
                    <a:pt x="288" y="446"/>
                  </a:cubicBezTo>
                  <a:cubicBezTo>
                    <a:pt x="281" y="308"/>
                    <a:pt x="281" y="308"/>
                    <a:pt x="281" y="308"/>
                  </a:cubicBezTo>
                  <a:cubicBezTo>
                    <a:pt x="292" y="304"/>
                    <a:pt x="301" y="296"/>
                    <a:pt x="307" y="287"/>
                  </a:cubicBezTo>
                  <a:cubicBezTo>
                    <a:pt x="364" y="316"/>
                    <a:pt x="364" y="316"/>
                    <a:pt x="364" y="316"/>
                  </a:cubicBezTo>
                  <a:cubicBezTo>
                    <a:pt x="364" y="319"/>
                    <a:pt x="363" y="322"/>
                    <a:pt x="363" y="325"/>
                  </a:cubicBezTo>
                  <a:cubicBezTo>
                    <a:pt x="363" y="352"/>
                    <a:pt x="385" y="375"/>
                    <a:pt x="413" y="375"/>
                  </a:cubicBezTo>
                  <a:cubicBezTo>
                    <a:pt x="440" y="375"/>
                    <a:pt x="462" y="352"/>
                    <a:pt x="462" y="325"/>
                  </a:cubicBezTo>
                  <a:cubicBezTo>
                    <a:pt x="462" y="298"/>
                    <a:pt x="440" y="276"/>
                    <a:pt x="413" y="276"/>
                  </a:cubicBezTo>
                  <a:close/>
                  <a:moveTo>
                    <a:pt x="413" y="276"/>
                  </a:moveTo>
                  <a:cubicBezTo>
                    <a:pt x="413" y="276"/>
                    <a:pt x="413" y="276"/>
                    <a:pt x="413" y="276"/>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214" name="矩形 213"/>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5" name="矩形 214"/>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7" name="文本框 216"/>
          <p:cNvSpPr txBox="1"/>
          <p:nvPr/>
        </p:nvSpPr>
        <p:spPr>
          <a:xfrm>
            <a:off x="4051365" y="1857728"/>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18" name="文本框 217"/>
          <p:cNvSpPr txBox="1"/>
          <p:nvPr/>
        </p:nvSpPr>
        <p:spPr>
          <a:xfrm>
            <a:off x="8811032" y="185687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19" name="文本框 218"/>
          <p:cNvSpPr txBox="1"/>
          <p:nvPr/>
        </p:nvSpPr>
        <p:spPr>
          <a:xfrm>
            <a:off x="1002773" y="5256820"/>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20" name="文本框 219"/>
          <p:cNvSpPr txBox="1"/>
          <p:nvPr/>
        </p:nvSpPr>
        <p:spPr>
          <a:xfrm>
            <a:off x="5774816" y="5254634"/>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605631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4" decel="2800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750" fill="hold"/>
                                        <p:tgtEl>
                                          <p:spTgt spid="41"/>
                                        </p:tgtEl>
                                        <p:attrNameLst>
                                          <p:attrName>ppt_x</p:attrName>
                                        </p:attrNameLst>
                                      </p:cBhvr>
                                      <p:tavLst>
                                        <p:tav tm="0">
                                          <p:val>
                                            <p:strVal val="#ppt_x"/>
                                          </p:val>
                                        </p:tav>
                                        <p:tav tm="100000">
                                          <p:val>
                                            <p:strVal val="#ppt_x"/>
                                          </p:val>
                                        </p:tav>
                                      </p:tavLst>
                                    </p:anim>
                                    <p:anim calcmode="lin" valueType="num">
                                      <p:cBhvr additive="base">
                                        <p:cTn id="12" dur="750" fill="hold"/>
                                        <p:tgtEl>
                                          <p:spTgt spid="41"/>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47" presetClass="entr" presetSubtype="0" fill="hold"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1000"/>
                                        <p:tgtEl>
                                          <p:spTgt spid="221"/>
                                        </p:tgtEl>
                                      </p:cBhvr>
                                    </p:animEffect>
                                    <p:anim calcmode="lin" valueType="num">
                                      <p:cBhvr>
                                        <p:cTn id="17" dur="1000" fill="hold"/>
                                        <p:tgtEl>
                                          <p:spTgt spid="221"/>
                                        </p:tgtEl>
                                        <p:attrNameLst>
                                          <p:attrName>ppt_x</p:attrName>
                                        </p:attrNameLst>
                                      </p:cBhvr>
                                      <p:tavLst>
                                        <p:tav tm="0">
                                          <p:val>
                                            <p:strVal val="#ppt_x"/>
                                          </p:val>
                                        </p:tav>
                                        <p:tav tm="100000">
                                          <p:val>
                                            <p:strVal val="#ppt_x"/>
                                          </p:val>
                                        </p:tav>
                                      </p:tavLst>
                                    </p:anim>
                                    <p:anim calcmode="lin" valueType="num">
                                      <p:cBhvr>
                                        <p:cTn id="18" dur="1000" fill="hold"/>
                                        <p:tgtEl>
                                          <p:spTgt spid="22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22" presetClass="entr" presetSubtype="8" fill="hold" grpId="0" nodeType="afterEffect">
                                  <p:stCondLst>
                                    <p:cond delay="0"/>
                                  </p:stCondLst>
                                  <p:childTnLst>
                                    <p:set>
                                      <p:cBhvr>
                                        <p:cTn id="21" dur="1" fill="hold">
                                          <p:stCondLst>
                                            <p:cond delay="0"/>
                                          </p:stCondLst>
                                        </p:cTn>
                                        <p:tgtEl>
                                          <p:spTgt spid="217"/>
                                        </p:tgtEl>
                                        <p:attrNameLst>
                                          <p:attrName>style.visibility</p:attrName>
                                        </p:attrNameLst>
                                      </p:cBhvr>
                                      <p:to>
                                        <p:strVal val="visible"/>
                                      </p:to>
                                    </p:set>
                                    <p:animEffect transition="in" filter="wipe(left)">
                                      <p:cBhvr>
                                        <p:cTn id="22" dur="500"/>
                                        <p:tgtEl>
                                          <p:spTgt spid="217"/>
                                        </p:tgtEl>
                                      </p:cBhvr>
                                    </p:animEffect>
                                  </p:childTnLst>
                                </p:cTn>
                              </p:par>
                            </p:childTnLst>
                          </p:cTn>
                        </p:par>
                        <p:par>
                          <p:cTn id="23" fill="hold">
                            <p:stCondLst>
                              <p:cond delay="2250"/>
                            </p:stCondLst>
                            <p:childTnLst>
                              <p:par>
                                <p:cTn id="24" presetID="2" presetClass="entr" presetSubtype="1" decel="28000"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750" fill="hold"/>
                                        <p:tgtEl>
                                          <p:spTgt spid="61"/>
                                        </p:tgtEl>
                                        <p:attrNameLst>
                                          <p:attrName>ppt_x</p:attrName>
                                        </p:attrNameLst>
                                      </p:cBhvr>
                                      <p:tavLst>
                                        <p:tav tm="0">
                                          <p:val>
                                            <p:strVal val="#ppt_x"/>
                                          </p:val>
                                        </p:tav>
                                        <p:tav tm="100000">
                                          <p:val>
                                            <p:strVal val="#ppt_x"/>
                                          </p:val>
                                        </p:tav>
                                      </p:tavLst>
                                    </p:anim>
                                    <p:anim calcmode="lin" valueType="num">
                                      <p:cBhvr additive="base">
                                        <p:cTn id="27" dur="750" fill="hold"/>
                                        <p:tgtEl>
                                          <p:spTgt spid="61"/>
                                        </p:tgtEl>
                                        <p:attrNameLst>
                                          <p:attrName>ppt_y</p:attrName>
                                        </p:attrNameLst>
                                      </p:cBhvr>
                                      <p:tavLst>
                                        <p:tav tm="0">
                                          <p:val>
                                            <p:strVal val="0-#ppt_h/2"/>
                                          </p:val>
                                        </p:tav>
                                        <p:tav tm="100000">
                                          <p:val>
                                            <p:strVal val="#ppt_y"/>
                                          </p:val>
                                        </p:tav>
                                      </p:tavLst>
                                    </p:anim>
                                  </p:childTnLst>
                                </p:cTn>
                              </p:par>
                              <p:par>
                                <p:cTn id="28" presetID="2" presetClass="entr" presetSubtype="4" decel="28000"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additive="base">
                                        <p:cTn id="30" dur="750" fill="hold"/>
                                        <p:tgtEl>
                                          <p:spTgt spid="81"/>
                                        </p:tgtEl>
                                        <p:attrNameLst>
                                          <p:attrName>ppt_x</p:attrName>
                                        </p:attrNameLst>
                                      </p:cBhvr>
                                      <p:tavLst>
                                        <p:tav tm="0">
                                          <p:val>
                                            <p:strVal val="#ppt_x"/>
                                          </p:val>
                                        </p:tav>
                                        <p:tav tm="100000">
                                          <p:val>
                                            <p:strVal val="#ppt_x"/>
                                          </p:val>
                                        </p:tav>
                                      </p:tavLst>
                                    </p:anim>
                                    <p:anim calcmode="lin" valueType="num">
                                      <p:cBhvr additive="base">
                                        <p:cTn id="31" dur="750" fill="hold"/>
                                        <p:tgtEl>
                                          <p:spTgt spid="81"/>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223"/>
                                        </p:tgtEl>
                                        <p:attrNameLst>
                                          <p:attrName>style.visibility</p:attrName>
                                        </p:attrNameLst>
                                      </p:cBhvr>
                                      <p:to>
                                        <p:strVal val="visible"/>
                                      </p:to>
                                    </p:set>
                                    <p:animEffect transition="in" filter="fade">
                                      <p:cBhvr>
                                        <p:cTn id="35" dur="1000"/>
                                        <p:tgtEl>
                                          <p:spTgt spid="223"/>
                                        </p:tgtEl>
                                      </p:cBhvr>
                                    </p:animEffect>
                                    <p:anim calcmode="lin" valueType="num">
                                      <p:cBhvr>
                                        <p:cTn id="36" dur="1000" fill="hold"/>
                                        <p:tgtEl>
                                          <p:spTgt spid="223"/>
                                        </p:tgtEl>
                                        <p:attrNameLst>
                                          <p:attrName>ppt_x</p:attrName>
                                        </p:attrNameLst>
                                      </p:cBhvr>
                                      <p:tavLst>
                                        <p:tav tm="0">
                                          <p:val>
                                            <p:strVal val="#ppt_x"/>
                                          </p:val>
                                        </p:tav>
                                        <p:tav tm="100000">
                                          <p:val>
                                            <p:strVal val="#ppt_x"/>
                                          </p:val>
                                        </p:tav>
                                      </p:tavLst>
                                    </p:anim>
                                    <p:anim calcmode="lin" valueType="num">
                                      <p:cBhvr>
                                        <p:cTn id="37" dur="1000" fill="hold"/>
                                        <p:tgtEl>
                                          <p:spTgt spid="223"/>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19"/>
                                        </p:tgtEl>
                                        <p:attrNameLst>
                                          <p:attrName>style.visibility</p:attrName>
                                        </p:attrNameLst>
                                      </p:cBhvr>
                                      <p:to>
                                        <p:strVal val="visible"/>
                                      </p:to>
                                    </p:set>
                                    <p:animEffect transition="in" filter="wipe(left)">
                                      <p:cBhvr>
                                        <p:cTn id="41" dur="500"/>
                                        <p:tgtEl>
                                          <p:spTgt spid="219"/>
                                        </p:tgtEl>
                                      </p:cBhvr>
                                    </p:animEffect>
                                  </p:childTnLst>
                                </p:cTn>
                              </p:par>
                            </p:childTnLst>
                          </p:cTn>
                        </p:par>
                        <p:par>
                          <p:cTn id="42" fill="hold">
                            <p:stCondLst>
                              <p:cond delay="4500"/>
                            </p:stCondLst>
                            <p:childTnLst>
                              <p:par>
                                <p:cTn id="43" presetID="2" presetClass="entr" presetSubtype="1" decel="28000" fill="hold" nodeType="after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additive="base">
                                        <p:cTn id="45" dur="750" fill="hold"/>
                                        <p:tgtEl>
                                          <p:spTgt spid="101"/>
                                        </p:tgtEl>
                                        <p:attrNameLst>
                                          <p:attrName>ppt_x</p:attrName>
                                        </p:attrNameLst>
                                      </p:cBhvr>
                                      <p:tavLst>
                                        <p:tav tm="0">
                                          <p:val>
                                            <p:strVal val="#ppt_x"/>
                                          </p:val>
                                        </p:tav>
                                        <p:tav tm="100000">
                                          <p:val>
                                            <p:strVal val="#ppt_x"/>
                                          </p:val>
                                        </p:tav>
                                      </p:tavLst>
                                    </p:anim>
                                    <p:anim calcmode="lin" valueType="num">
                                      <p:cBhvr additive="base">
                                        <p:cTn id="46" dur="750" fill="hold"/>
                                        <p:tgtEl>
                                          <p:spTgt spid="101"/>
                                        </p:tgtEl>
                                        <p:attrNameLst>
                                          <p:attrName>ppt_y</p:attrName>
                                        </p:attrNameLst>
                                      </p:cBhvr>
                                      <p:tavLst>
                                        <p:tav tm="0">
                                          <p:val>
                                            <p:strVal val="0-#ppt_h/2"/>
                                          </p:val>
                                        </p:tav>
                                        <p:tav tm="100000">
                                          <p:val>
                                            <p:strVal val="#ppt_y"/>
                                          </p:val>
                                        </p:tav>
                                      </p:tavLst>
                                    </p:anim>
                                  </p:childTnLst>
                                </p:cTn>
                              </p:par>
                              <p:par>
                                <p:cTn id="47" presetID="2" presetClass="entr" presetSubtype="4" decel="28000" fill="hold" nodeType="withEffect">
                                  <p:stCondLst>
                                    <p:cond delay="0"/>
                                  </p:stCondLst>
                                  <p:childTnLst>
                                    <p:set>
                                      <p:cBhvr>
                                        <p:cTn id="48" dur="1" fill="hold">
                                          <p:stCondLst>
                                            <p:cond delay="0"/>
                                          </p:stCondLst>
                                        </p:cTn>
                                        <p:tgtEl>
                                          <p:spTgt spid="120"/>
                                        </p:tgtEl>
                                        <p:attrNameLst>
                                          <p:attrName>style.visibility</p:attrName>
                                        </p:attrNameLst>
                                      </p:cBhvr>
                                      <p:to>
                                        <p:strVal val="visible"/>
                                      </p:to>
                                    </p:set>
                                    <p:anim calcmode="lin" valueType="num">
                                      <p:cBhvr additive="base">
                                        <p:cTn id="49" dur="750" fill="hold"/>
                                        <p:tgtEl>
                                          <p:spTgt spid="120"/>
                                        </p:tgtEl>
                                        <p:attrNameLst>
                                          <p:attrName>ppt_x</p:attrName>
                                        </p:attrNameLst>
                                      </p:cBhvr>
                                      <p:tavLst>
                                        <p:tav tm="0">
                                          <p:val>
                                            <p:strVal val="#ppt_x"/>
                                          </p:val>
                                        </p:tav>
                                        <p:tav tm="100000">
                                          <p:val>
                                            <p:strVal val="#ppt_x"/>
                                          </p:val>
                                        </p:tav>
                                      </p:tavLst>
                                    </p:anim>
                                    <p:anim calcmode="lin" valueType="num">
                                      <p:cBhvr additive="base">
                                        <p:cTn id="50" dur="750" fill="hold"/>
                                        <p:tgtEl>
                                          <p:spTgt spid="120"/>
                                        </p:tgtEl>
                                        <p:attrNameLst>
                                          <p:attrName>ppt_y</p:attrName>
                                        </p:attrNameLst>
                                      </p:cBhvr>
                                      <p:tavLst>
                                        <p:tav tm="0">
                                          <p:val>
                                            <p:strVal val="1+#ppt_h/2"/>
                                          </p:val>
                                        </p:tav>
                                        <p:tav tm="100000">
                                          <p:val>
                                            <p:strVal val="#ppt_y"/>
                                          </p:val>
                                        </p:tav>
                                      </p:tavLst>
                                    </p:anim>
                                  </p:childTnLst>
                                </p:cTn>
                              </p:par>
                            </p:childTnLst>
                          </p:cTn>
                        </p:par>
                        <p:par>
                          <p:cTn id="51" fill="hold">
                            <p:stCondLst>
                              <p:cond delay="5250"/>
                            </p:stCondLst>
                            <p:childTnLst>
                              <p:par>
                                <p:cTn id="52" presetID="47" presetClass="entr" presetSubtype="0" fill="hold" nodeType="afterEffect">
                                  <p:stCondLst>
                                    <p:cond delay="0"/>
                                  </p:stCondLst>
                                  <p:childTnLst>
                                    <p:set>
                                      <p:cBhvr>
                                        <p:cTn id="53" dur="1" fill="hold">
                                          <p:stCondLst>
                                            <p:cond delay="0"/>
                                          </p:stCondLst>
                                        </p:cTn>
                                        <p:tgtEl>
                                          <p:spTgt spid="222"/>
                                        </p:tgtEl>
                                        <p:attrNameLst>
                                          <p:attrName>style.visibility</p:attrName>
                                        </p:attrNameLst>
                                      </p:cBhvr>
                                      <p:to>
                                        <p:strVal val="visible"/>
                                      </p:to>
                                    </p:set>
                                    <p:animEffect transition="in" filter="fade">
                                      <p:cBhvr>
                                        <p:cTn id="54" dur="1000"/>
                                        <p:tgtEl>
                                          <p:spTgt spid="222"/>
                                        </p:tgtEl>
                                      </p:cBhvr>
                                    </p:animEffect>
                                    <p:anim calcmode="lin" valueType="num">
                                      <p:cBhvr>
                                        <p:cTn id="55" dur="1000" fill="hold"/>
                                        <p:tgtEl>
                                          <p:spTgt spid="222"/>
                                        </p:tgtEl>
                                        <p:attrNameLst>
                                          <p:attrName>ppt_x</p:attrName>
                                        </p:attrNameLst>
                                      </p:cBhvr>
                                      <p:tavLst>
                                        <p:tav tm="0">
                                          <p:val>
                                            <p:strVal val="#ppt_x"/>
                                          </p:val>
                                        </p:tav>
                                        <p:tav tm="100000">
                                          <p:val>
                                            <p:strVal val="#ppt_x"/>
                                          </p:val>
                                        </p:tav>
                                      </p:tavLst>
                                    </p:anim>
                                    <p:anim calcmode="lin" valueType="num">
                                      <p:cBhvr>
                                        <p:cTn id="56" dur="1000" fill="hold"/>
                                        <p:tgtEl>
                                          <p:spTgt spid="222"/>
                                        </p:tgtEl>
                                        <p:attrNameLst>
                                          <p:attrName>ppt_y</p:attrName>
                                        </p:attrNameLst>
                                      </p:cBhvr>
                                      <p:tavLst>
                                        <p:tav tm="0">
                                          <p:val>
                                            <p:strVal val="#ppt_y-.1"/>
                                          </p:val>
                                        </p:tav>
                                        <p:tav tm="100000">
                                          <p:val>
                                            <p:strVal val="#ppt_y"/>
                                          </p:val>
                                        </p:tav>
                                      </p:tavLst>
                                    </p:anim>
                                  </p:childTnLst>
                                </p:cTn>
                              </p:par>
                            </p:childTnLst>
                          </p:cTn>
                        </p:par>
                        <p:par>
                          <p:cTn id="57" fill="hold">
                            <p:stCondLst>
                              <p:cond delay="6250"/>
                            </p:stCondLst>
                            <p:childTnLst>
                              <p:par>
                                <p:cTn id="58" presetID="22" presetClass="entr" presetSubtype="8" fill="hold" grpId="0" nodeType="afterEffect">
                                  <p:stCondLst>
                                    <p:cond delay="0"/>
                                  </p:stCondLst>
                                  <p:childTnLst>
                                    <p:set>
                                      <p:cBhvr>
                                        <p:cTn id="59" dur="1" fill="hold">
                                          <p:stCondLst>
                                            <p:cond delay="0"/>
                                          </p:stCondLst>
                                        </p:cTn>
                                        <p:tgtEl>
                                          <p:spTgt spid="218"/>
                                        </p:tgtEl>
                                        <p:attrNameLst>
                                          <p:attrName>style.visibility</p:attrName>
                                        </p:attrNameLst>
                                      </p:cBhvr>
                                      <p:to>
                                        <p:strVal val="visible"/>
                                      </p:to>
                                    </p:set>
                                    <p:animEffect transition="in" filter="wipe(left)">
                                      <p:cBhvr>
                                        <p:cTn id="60" dur="500"/>
                                        <p:tgtEl>
                                          <p:spTgt spid="218"/>
                                        </p:tgtEl>
                                      </p:cBhvr>
                                    </p:animEffect>
                                  </p:childTnLst>
                                </p:cTn>
                              </p:par>
                            </p:childTnLst>
                          </p:cTn>
                        </p:par>
                        <p:par>
                          <p:cTn id="61" fill="hold">
                            <p:stCondLst>
                              <p:cond delay="6750"/>
                            </p:stCondLst>
                            <p:childTnLst>
                              <p:par>
                                <p:cTn id="62" presetID="2" presetClass="entr" presetSubtype="1" decel="28000" fill="hold" nodeType="afterEffect">
                                  <p:stCondLst>
                                    <p:cond delay="0"/>
                                  </p:stCondLst>
                                  <p:childTnLst>
                                    <p:set>
                                      <p:cBhvr>
                                        <p:cTn id="63" dur="1" fill="hold">
                                          <p:stCondLst>
                                            <p:cond delay="0"/>
                                          </p:stCondLst>
                                        </p:cTn>
                                        <p:tgtEl>
                                          <p:spTgt spid="140"/>
                                        </p:tgtEl>
                                        <p:attrNameLst>
                                          <p:attrName>style.visibility</p:attrName>
                                        </p:attrNameLst>
                                      </p:cBhvr>
                                      <p:to>
                                        <p:strVal val="visible"/>
                                      </p:to>
                                    </p:set>
                                    <p:anim calcmode="lin" valueType="num">
                                      <p:cBhvr additive="base">
                                        <p:cTn id="64" dur="750" fill="hold"/>
                                        <p:tgtEl>
                                          <p:spTgt spid="140"/>
                                        </p:tgtEl>
                                        <p:attrNameLst>
                                          <p:attrName>ppt_x</p:attrName>
                                        </p:attrNameLst>
                                      </p:cBhvr>
                                      <p:tavLst>
                                        <p:tav tm="0">
                                          <p:val>
                                            <p:strVal val="#ppt_x"/>
                                          </p:val>
                                        </p:tav>
                                        <p:tav tm="100000">
                                          <p:val>
                                            <p:strVal val="#ppt_x"/>
                                          </p:val>
                                        </p:tav>
                                      </p:tavLst>
                                    </p:anim>
                                    <p:anim calcmode="lin" valueType="num">
                                      <p:cBhvr additive="base">
                                        <p:cTn id="65" dur="750" fill="hold"/>
                                        <p:tgtEl>
                                          <p:spTgt spid="140"/>
                                        </p:tgtEl>
                                        <p:attrNameLst>
                                          <p:attrName>ppt_y</p:attrName>
                                        </p:attrNameLst>
                                      </p:cBhvr>
                                      <p:tavLst>
                                        <p:tav tm="0">
                                          <p:val>
                                            <p:strVal val="0-#ppt_h/2"/>
                                          </p:val>
                                        </p:tav>
                                        <p:tav tm="100000">
                                          <p:val>
                                            <p:strVal val="#ppt_y"/>
                                          </p:val>
                                        </p:tav>
                                      </p:tavLst>
                                    </p:anim>
                                  </p:childTnLst>
                                </p:cTn>
                              </p:par>
                              <p:par>
                                <p:cTn id="66" presetID="2" presetClass="entr" presetSubtype="4" decel="28000" fill="hold" nodeType="withEffect">
                                  <p:stCondLst>
                                    <p:cond delay="0"/>
                                  </p:stCondLst>
                                  <p:childTnLst>
                                    <p:set>
                                      <p:cBhvr>
                                        <p:cTn id="67" dur="1" fill="hold">
                                          <p:stCondLst>
                                            <p:cond delay="0"/>
                                          </p:stCondLst>
                                        </p:cTn>
                                        <p:tgtEl>
                                          <p:spTgt spid="159"/>
                                        </p:tgtEl>
                                        <p:attrNameLst>
                                          <p:attrName>style.visibility</p:attrName>
                                        </p:attrNameLst>
                                      </p:cBhvr>
                                      <p:to>
                                        <p:strVal val="visible"/>
                                      </p:to>
                                    </p:set>
                                    <p:anim calcmode="lin" valueType="num">
                                      <p:cBhvr additive="base">
                                        <p:cTn id="68" dur="750" fill="hold"/>
                                        <p:tgtEl>
                                          <p:spTgt spid="159"/>
                                        </p:tgtEl>
                                        <p:attrNameLst>
                                          <p:attrName>ppt_x</p:attrName>
                                        </p:attrNameLst>
                                      </p:cBhvr>
                                      <p:tavLst>
                                        <p:tav tm="0">
                                          <p:val>
                                            <p:strVal val="#ppt_x"/>
                                          </p:val>
                                        </p:tav>
                                        <p:tav tm="100000">
                                          <p:val>
                                            <p:strVal val="#ppt_x"/>
                                          </p:val>
                                        </p:tav>
                                      </p:tavLst>
                                    </p:anim>
                                    <p:anim calcmode="lin" valueType="num">
                                      <p:cBhvr additive="base">
                                        <p:cTn id="69" dur="750" fill="hold"/>
                                        <p:tgtEl>
                                          <p:spTgt spid="159"/>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224"/>
                                        </p:tgtEl>
                                        <p:attrNameLst>
                                          <p:attrName>style.visibility</p:attrName>
                                        </p:attrNameLst>
                                      </p:cBhvr>
                                      <p:to>
                                        <p:strVal val="visible"/>
                                      </p:to>
                                    </p:set>
                                    <p:animEffect transition="in" filter="fade">
                                      <p:cBhvr>
                                        <p:cTn id="73" dur="1000"/>
                                        <p:tgtEl>
                                          <p:spTgt spid="224"/>
                                        </p:tgtEl>
                                      </p:cBhvr>
                                    </p:animEffect>
                                    <p:anim calcmode="lin" valueType="num">
                                      <p:cBhvr>
                                        <p:cTn id="74" dur="1000" fill="hold"/>
                                        <p:tgtEl>
                                          <p:spTgt spid="224"/>
                                        </p:tgtEl>
                                        <p:attrNameLst>
                                          <p:attrName>ppt_x</p:attrName>
                                        </p:attrNameLst>
                                      </p:cBhvr>
                                      <p:tavLst>
                                        <p:tav tm="0">
                                          <p:val>
                                            <p:strVal val="#ppt_x"/>
                                          </p:val>
                                        </p:tav>
                                        <p:tav tm="100000">
                                          <p:val>
                                            <p:strVal val="#ppt_x"/>
                                          </p:val>
                                        </p:tav>
                                      </p:tavLst>
                                    </p:anim>
                                    <p:anim calcmode="lin" valueType="num">
                                      <p:cBhvr>
                                        <p:cTn id="75" dur="1000" fill="hold"/>
                                        <p:tgtEl>
                                          <p:spTgt spid="224"/>
                                        </p:tgtEl>
                                        <p:attrNameLst>
                                          <p:attrName>ppt_y</p:attrName>
                                        </p:attrNameLst>
                                      </p:cBhvr>
                                      <p:tavLst>
                                        <p:tav tm="0">
                                          <p:val>
                                            <p:strVal val="#ppt_y+.1"/>
                                          </p:val>
                                        </p:tav>
                                        <p:tav tm="100000">
                                          <p:val>
                                            <p:strVal val="#ppt_y"/>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220"/>
                                        </p:tgtEl>
                                        <p:attrNameLst>
                                          <p:attrName>style.visibility</p:attrName>
                                        </p:attrNameLst>
                                      </p:cBhvr>
                                      <p:to>
                                        <p:strVal val="visible"/>
                                      </p:to>
                                    </p:set>
                                    <p:animEffect transition="in" filter="wipe(left)">
                                      <p:cBhvr>
                                        <p:cTn id="79" dur="5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218" grpId="0"/>
      <p:bldP spid="219" grpId="0"/>
      <p:bldP spid="2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11" name="Group 69"/>
          <p:cNvGrpSpPr/>
          <p:nvPr/>
        </p:nvGrpSpPr>
        <p:grpSpPr>
          <a:xfrm>
            <a:off x="5739761" y="2882319"/>
            <a:ext cx="714754" cy="525986"/>
            <a:chOff x="8085138" y="895350"/>
            <a:chExt cx="619125" cy="455613"/>
          </a:xfrm>
          <a:solidFill>
            <a:srgbClr val="4CE2F9"/>
          </a:solidFill>
        </p:grpSpPr>
        <p:sp>
          <p:nvSpPr>
            <p:cNvPr id="13" name="Freeform 87"/>
            <p:cNvSpPr>
              <a:spLocks noEditPoints="1"/>
            </p:cNvSpPr>
            <p:nvPr/>
          </p:nvSpPr>
          <p:spPr bwMode="auto">
            <a:xfrm>
              <a:off x="8085138" y="895350"/>
              <a:ext cx="369888" cy="328613"/>
            </a:xfrm>
            <a:custGeom>
              <a:avLst/>
              <a:gdLst/>
              <a:ahLst/>
              <a:cxnLst>
                <a:cxn ang="0">
                  <a:pos x="80" y="113"/>
                </a:cxn>
                <a:cxn ang="0">
                  <a:pos x="82" y="104"/>
                </a:cxn>
                <a:cxn ang="0">
                  <a:pos x="119" y="47"/>
                </a:cxn>
                <a:cxn ang="0">
                  <a:pos x="128" y="41"/>
                </a:cxn>
                <a:cxn ang="0">
                  <a:pos x="72" y="6"/>
                </a:cxn>
                <a:cxn ang="0">
                  <a:pos x="49" y="0"/>
                </a:cxn>
                <a:cxn ang="0">
                  <a:pos x="12" y="21"/>
                </a:cxn>
                <a:cxn ang="0">
                  <a:pos x="26" y="80"/>
                </a:cxn>
                <a:cxn ang="0">
                  <a:pos x="80" y="113"/>
                </a:cxn>
                <a:cxn ang="0">
                  <a:pos x="23" y="28"/>
                </a:cxn>
                <a:cxn ang="0">
                  <a:pos x="49" y="13"/>
                </a:cxn>
                <a:cxn ang="0">
                  <a:pos x="65" y="18"/>
                </a:cxn>
                <a:cxn ang="0">
                  <a:pos x="104" y="41"/>
                </a:cxn>
                <a:cxn ang="0">
                  <a:pos x="72" y="92"/>
                </a:cxn>
                <a:cxn ang="0">
                  <a:pos x="33" y="69"/>
                </a:cxn>
                <a:cxn ang="0">
                  <a:pos x="23" y="28"/>
                </a:cxn>
                <a:cxn ang="0">
                  <a:pos x="23" y="28"/>
                </a:cxn>
                <a:cxn ang="0">
                  <a:pos x="23" y="28"/>
                </a:cxn>
              </a:cxnLst>
              <a:rect l="0" t="0" r="r" b="b"/>
              <a:pathLst>
                <a:path w="128" h="113">
                  <a:moveTo>
                    <a:pt x="80" y="113"/>
                  </a:moveTo>
                  <a:cubicBezTo>
                    <a:pt x="82" y="104"/>
                    <a:pt x="82" y="104"/>
                    <a:pt x="82" y="104"/>
                  </a:cubicBezTo>
                  <a:cubicBezTo>
                    <a:pt x="86" y="86"/>
                    <a:pt x="95" y="61"/>
                    <a:pt x="119" y="47"/>
                  </a:cubicBezTo>
                  <a:cubicBezTo>
                    <a:pt x="128" y="41"/>
                    <a:pt x="128" y="41"/>
                    <a:pt x="128" y="41"/>
                  </a:cubicBezTo>
                  <a:cubicBezTo>
                    <a:pt x="72" y="6"/>
                    <a:pt x="72" y="6"/>
                    <a:pt x="72" y="6"/>
                  </a:cubicBezTo>
                  <a:cubicBezTo>
                    <a:pt x="65" y="2"/>
                    <a:pt x="57" y="0"/>
                    <a:pt x="49" y="0"/>
                  </a:cubicBezTo>
                  <a:cubicBezTo>
                    <a:pt x="34" y="0"/>
                    <a:pt x="20" y="8"/>
                    <a:pt x="12" y="21"/>
                  </a:cubicBezTo>
                  <a:cubicBezTo>
                    <a:pt x="0" y="41"/>
                    <a:pt x="6" y="68"/>
                    <a:pt x="26" y="80"/>
                  </a:cubicBezTo>
                  <a:lnTo>
                    <a:pt x="80" y="113"/>
                  </a:lnTo>
                  <a:close/>
                  <a:moveTo>
                    <a:pt x="23" y="28"/>
                  </a:moveTo>
                  <a:cubicBezTo>
                    <a:pt x="29" y="19"/>
                    <a:pt x="38" y="13"/>
                    <a:pt x="49" y="13"/>
                  </a:cubicBezTo>
                  <a:cubicBezTo>
                    <a:pt x="55" y="13"/>
                    <a:pt x="60" y="15"/>
                    <a:pt x="65" y="18"/>
                  </a:cubicBezTo>
                  <a:cubicBezTo>
                    <a:pt x="104" y="41"/>
                    <a:pt x="104" y="41"/>
                    <a:pt x="104" y="41"/>
                  </a:cubicBezTo>
                  <a:cubicBezTo>
                    <a:pt x="85" y="56"/>
                    <a:pt x="76" y="77"/>
                    <a:pt x="72" y="92"/>
                  </a:cubicBezTo>
                  <a:cubicBezTo>
                    <a:pt x="33" y="69"/>
                    <a:pt x="33" y="69"/>
                    <a:pt x="33" y="69"/>
                  </a:cubicBezTo>
                  <a:cubicBezTo>
                    <a:pt x="19" y="60"/>
                    <a:pt x="15" y="42"/>
                    <a:pt x="23" y="28"/>
                  </a:cubicBezTo>
                  <a:close/>
                  <a:moveTo>
                    <a:pt x="23" y="28"/>
                  </a:moveTo>
                  <a:cubicBezTo>
                    <a:pt x="23" y="28"/>
                    <a:pt x="23" y="28"/>
                    <a:pt x="23" y="2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4" name="Freeform 88"/>
            <p:cNvSpPr>
              <a:spLocks noEditPoints="1"/>
            </p:cNvSpPr>
            <p:nvPr/>
          </p:nvSpPr>
          <p:spPr bwMode="auto">
            <a:xfrm>
              <a:off x="8351838" y="1038225"/>
              <a:ext cx="352425" cy="312738"/>
            </a:xfrm>
            <a:custGeom>
              <a:avLst/>
              <a:gdLst/>
              <a:ahLst/>
              <a:cxnLst>
                <a:cxn ang="0">
                  <a:pos x="97" y="31"/>
                </a:cxn>
                <a:cxn ang="0">
                  <a:pos x="46" y="0"/>
                </a:cxn>
                <a:cxn ang="0">
                  <a:pos x="45" y="1"/>
                </a:cxn>
                <a:cxn ang="0">
                  <a:pos x="30" y="10"/>
                </a:cxn>
                <a:cxn ang="0">
                  <a:pos x="79" y="40"/>
                </a:cxn>
                <a:cxn ang="0">
                  <a:pos x="80" y="45"/>
                </a:cxn>
                <a:cxn ang="0">
                  <a:pos x="77" y="47"/>
                </a:cxn>
                <a:cxn ang="0">
                  <a:pos x="74" y="46"/>
                </a:cxn>
                <a:cxn ang="0">
                  <a:pos x="24" y="15"/>
                </a:cxn>
                <a:cxn ang="0">
                  <a:pos x="0" y="67"/>
                </a:cxn>
                <a:cxn ang="0">
                  <a:pos x="0" y="69"/>
                </a:cxn>
                <a:cxn ang="0">
                  <a:pos x="54" y="102"/>
                </a:cxn>
                <a:cxn ang="0">
                  <a:pos x="75" y="108"/>
                </a:cxn>
                <a:cxn ang="0">
                  <a:pos x="111" y="88"/>
                </a:cxn>
                <a:cxn ang="0">
                  <a:pos x="97" y="31"/>
                </a:cxn>
                <a:cxn ang="0">
                  <a:pos x="97" y="31"/>
                </a:cxn>
                <a:cxn ang="0">
                  <a:pos x="97" y="31"/>
                </a:cxn>
              </a:cxnLst>
              <a:rect l="0" t="0" r="r" b="b"/>
              <a:pathLst>
                <a:path w="122" h="108">
                  <a:moveTo>
                    <a:pt x="97" y="31"/>
                  </a:moveTo>
                  <a:cubicBezTo>
                    <a:pt x="46" y="0"/>
                    <a:pt x="46" y="0"/>
                    <a:pt x="46" y="0"/>
                  </a:cubicBezTo>
                  <a:cubicBezTo>
                    <a:pt x="45" y="1"/>
                    <a:pt x="45" y="1"/>
                    <a:pt x="45" y="1"/>
                  </a:cubicBezTo>
                  <a:cubicBezTo>
                    <a:pt x="39" y="3"/>
                    <a:pt x="34" y="6"/>
                    <a:pt x="30" y="10"/>
                  </a:cubicBezTo>
                  <a:cubicBezTo>
                    <a:pt x="79" y="40"/>
                    <a:pt x="79" y="40"/>
                    <a:pt x="79" y="40"/>
                  </a:cubicBezTo>
                  <a:cubicBezTo>
                    <a:pt x="80" y="41"/>
                    <a:pt x="81" y="43"/>
                    <a:pt x="80" y="45"/>
                  </a:cubicBezTo>
                  <a:cubicBezTo>
                    <a:pt x="79" y="46"/>
                    <a:pt x="78" y="47"/>
                    <a:pt x="77" y="47"/>
                  </a:cubicBezTo>
                  <a:cubicBezTo>
                    <a:pt x="76" y="47"/>
                    <a:pt x="75" y="47"/>
                    <a:pt x="74" y="46"/>
                  </a:cubicBezTo>
                  <a:cubicBezTo>
                    <a:pt x="74" y="46"/>
                    <a:pt x="24" y="15"/>
                    <a:pt x="24" y="15"/>
                  </a:cubicBezTo>
                  <a:cubicBezTo>
                    <a:pt x="6" y="32"/>
                    <a:pt x="1" y="56"/>
                    <a:pt x="0" y="67"/>
                  </a:cubicBezTo>
                  <a:cubicBezTo>
                    <a:pt x="0" y="69"/>
                    <a:pt x="0" y="69"/>
                    <a:pt x="0" y="69"/>
                  </a:cubicBezTo>
                  <a:cubicBezTo>
                    <a:pt x="54" y="102"/>
                    <a:pt x="54" y="102"/>
                    <a:pt x="54" y="102"/>
                  </a:cubicBezTo>
                  <a:cubicBezTo>
                    <a:pt x="60" y="106"/>
                    <a:pt x="68" y="108"/>
                    <a:pt x="75" y="108"/>
                  </a:cubicBezTo>
                  <a:cubicBezTo>
                    <a:pt x="90" y="108"/>
                    <a:pt x="103" y="100"/>
                    <a:pt x="111" y="88"/>
                  </a:cubicBezTo>
                  <a:cubicBezTo>
                    <a:pt x="122" y="69"/>
                    <a:pt x="116" y="43"/>
                    <a:pt x="97" y="31"/>
                  </a:cubicBezTo>
                  <a:close/>
                  <a:moveTo>
                    <a:pt x="97" y="31"/>
                  </a:moveTo>
                  <a:cubicBezTo>
                    <a:pt x="97" y="31"/>
                    <a:pt x="97" y="31"/>
                    <a:pt x="97" y="3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5" name="Freeform 18"/>
          <p:cNvSpPr>
            <a:spLocks noEditPoints="1"/>
          </p:cNvSpPr>
          <p:nvPr/>
        </p:nvSpPr>
        <p:spPr bwMode="auto">
          <a:xfrm>
            <a:off x="5733938" y="1505652"/>
            <a:ext cx="666090" cy="622000"/>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16" name="Group 11"/>
          <p:cNvGrpSpPr>
            <a:grpSpLocks noChangeAspect="1"/>
          </p:cNvGrpSpPr>
          <p:nvPr/>
        </p:nvGrpSpPr>
        <p:grpSpPr bwMode="auto">
          <a:xfrm>
            <a:off x="5890018" y="5499533"/>
            <a:ext cx="507658" cy="698260"/>
            <a:chOff x="1787" y="2114"/>
            <a:chExt cx="277" cy="381"/>
          </a:xfrm>
          <a:solidFill>
            <a:srgbClr val="4CE2F9"/>
          </a:solidFill>
        </p:grpSpPr>
        <p:sp>
          <p:nvSpPr>
            <p:cNvPr id="17" name="Freeform 12"/>
            <p:cNvSpPr>
              <a:spLocks noEditPoints="1"/>
            </p:cNvSpPr>
            <p:nvPr/>
          </p:nvSpPr>
          <p:spPr bwMode="auto">
            <a:xfrm>
              <a:off x="1787" y="2114"/>
              <a:ext cx="277" cy="381"/>
            </a:xfrm>
            <a:custGeom>
              <a:avLst/>
              <a:gdLst/>
              <a:ahLst/>
              <a:cxnLst>
                <a:cxn ang="0">
                  <a:pos x="55" y="19"/>
                </a:cxn>
                <a:cxn ang="0">
                  <a:pos x="55" y="17"/>
                </a:cxn>
                <a:cxn ang="0">
                  <a:pos x="51" y="12"/>
                </a:cxn>
                <a:cxn ang="0">
                  <a:pos x="45" y="12"/>
                </a:cxn>
                <a:cxn ang="0">
                  <a:pos x="46" y="9"/>
                </a:cxn>
                <a:cxn ang="0">
                  <a:pos x="37" y="0"/>
                </a:cxn>
                <a:cxn ang="0">
                  <a:pos x="29" y="9"/>
                </a:cxn>
                <a:cxn ang="0">
                  <a:pos x="30" y="12"/>
                </a:cxn>
                <a:cxn ang="0">
                  <a:pos x="21" y="12"/>
                </a:cxn>
                <a:cxn ang="0">
                  <a:pos x="17" y="17"/>
                </a:cxn>
                <a:cxn ang="0">
                  <a:pos x="17" y="19"/>
                </a:cxn>
                <a:cxn ang="0">
                  <a:pos x="7" y="19"/>
                </a:cxn>
                <a:cxn ang="0">
                  <a:pos x="0" y="26"/>
                </a:cxn>
                <a:cxn ang="0">
                  <a:pos x="0" y="96"/>
                </a:cxn>
                <a:cxn ang="0">
                  <a:pos x="7" y="102"/>
                </a:cxn>
                <a:cxn ang="0">
                  <a:pos x="66" y="102"/>
                </a:cxn>
                <a:cxn ang="0">
                  <a:pos x="73" y="96"/>
                </a:cxn>
                <a:cxn ang="0">
                  <a:pos x="73" y="26"/>
                </a:cxn>
                <a:cxn ang="0">
                  <a:pos x="66" y="19"/>
                </a:cxn>
                <a:cxn ang="0">
                  <a:pos x="55" y="19"/>
                </a:cxn>
                <a:cxn ang="0">
                  <a:pos x="32" y="9"/>
                </a:cxn>
                <a:cxn ang="0">
                  <a:pos x="37" y="3"/>
                </a:cxn>
                <a:cxn ang="0">
                  <a:pos x="42" y="9"/>
                </a:cxn>
                <a:cxn ang="0">
                  <a:pos x="41" y="12"/>
                </a:cxn>
                <a:cxn ang="0">
                  <a:pos x="34" y="12"/>
                </a:cxn>
                <a:cxn ang="0">
                  <a:pos x="32" y="9"/>
                </a:cxn>
                <a:cxn ang="0">
                  <a:pos x="66" y="92"/>
                </a:cxn>
                <a:cxn ang="0">
                  <a:pos x="62" y="95"/>
                </a:cxn>
                <a:cxn ang="0">
                  <a:pos x="10" y="95"/>
                </a:cxn>
                <a:cxn ang="0">
                  <a:pos x="7" y="92"/>
                </a:cxn>
                <a:cxn ang="0">
                  <a:pos x="7" y="30"/>
                </a:cxn>
                <a:cxn ang="0">
                  <a:pos x="10" y="26"/>
                </a:cxn>
                <a:cxn ang="0">
                  <a:pos x="17" y="26"/>
                </a:cxn>
                <a:cxn ang="0">
                  <a:pos x="21" y="30"/>
                </a:cxn>
                <a:cxn ang="0">
                  <a:pos x="52" y="30"/>
                </a:cxn>
                <a:cxn ang="0">
                  <a:pos x="55" y="26"/>
                </a:cxn>
                <a:cxn ang="0">
                  <a:pos x="62" y="26"/>
                </a:cxn>
                <a:cxn ang="0">
                  <a:pos x="66" y="30"/>
                </a:cxn>
                <a:cxn ang="0">
                  <a:pos x="66" y="92"/>
                </a:cxn>
                <a:cxn ang="0">
                  <a:pos x="66" y="92"/>
                </a:cxn>
                <a:cxn ang="0">
                  <a:pos x="66" y="92"/>
                </a:cxn>
              </a:cxnLst>
              <a:rect l="0" t="0" r="r" b="b"/>
              <a:pathLst>
                <a:path w="73" h="102">
                  <a:moveTo>
                    <a:pt x="55" y="19"/>
                  </a:moveTo>
                  <a:cubicBezTo>
                    <a:pt x="55" y="17"/>
                    <a:pt x="55" y="17"/>
                    <a:pt x="55" y="17"/>
                  </a:cubicBezTo>
                  <a:cubicBezTo>
                    <a:pt x="55" y="14"/>
                    <a:pt x="53" y="12"/>
                    <a:pt x="51" y="12"/>
                  </a:cubicBezTo>
                  <a:cubicBezTo>
                    <a:pt x="45" y="12"/>
                    <a:pt x="45" y="12"/>
                    <a:pt x="45" y="12"/>
                  </a:cubicBezTo>
                  <a:cubicBezTo>
                    <a:pt x="46" y="11"/>
                    <a:pt x="46" y="10"/>
                    <a:pt x="46" y="9"/>
                  </a:cubicBezTo>
                  <a:cubicBezTo>
                    <a:pt x="46" y="4"/>
                    <a:pt x="42" y="0"/>
                    <a:pt x="37" y="0"/>
                  </a:cubicBezTo>
                  <a:cubicBezTo>
                    <a:pt x="33" y="0"/>
                    <a:pt x="29" y="4"/>
                    <a:pt x="29" y="9"/>
                  </a:cubicBezTo>
                  <a:cubicBezTo>
                    <a:pt x="29" y="10"/>
                    <a:pt x="29" y="11"/>
                    <a:pt x="30" y="12"/>
                  </a:cubicBezTo>
                  <a:cubicBezTo>
                    <a:pt x="21" y="12"/>
                    <a:pt x="21" y="12"/>
                    <a:pt x="21" y="12"/>
                  </a:cubicBezTo>
                  <a:cubicBezTo>
                    <a:pt x="19" y="12"/>
                    <a:pt x="17" y="14"/>
                    <a:pt x="17" y="17"/>
                  </a:cubicBezTo>
                  <a:cubicBezTo>
                    <a:pt x="17" y="19"/>
                    <a:pt x="17" y="19"/>
                    <a:pt x="17" y="19"/>
                  </a:cubicBezTo>
                  <a:cubicBezTo>
                    <a:pt x="7" y="19"/>
                    <a:pt x="7" y="19"/>
                    <a:pt x="7" y="19"/>
                  </a:cubicBezTo>
                  <a:cubicBezTo>
                    <a:pt x="3" y="19"/>
                    <a:pt x="0" y="22"/>
                    <a:pt x="0" y="26"/>
                  </a:cubicBezTo>
                  <a:cubicBezTo>
                    <a:pt x="0" y="96"/>
                    <a:pt x="0" y="96"/>
                    <a:pt x="0" y="96"/>
                  </a:cubicBezTo>
                  <a:cubicBezTo>
                    <a:pt x="0" y="99"/>
                    <a:pt x="3" y="102"/>
                    <a:pt x="7" y="102"/>
                  </a:cubicBezTo>
                  <a:cubicBezTo>
                    <a:pt x="66" y="102"/>
                    <a:pt x="66" y="102"/>
                    <a:pt x="66" y="102"/>
                  </a:cubicBezTo>
                  <a:cubicBezTo>
                    <a:pt x="70" y="102"/>
                    <a:pt x="73" y="99"/>
                    <a:pt x="73" y="96"/>
                  </a:cubicBezTo>
                  <a:cubicBezTo>
                    <a:pt x="73" y="26"/>
                    <a:pt x="73" y="26"/>
                    <a:pt x="73" y="26"/>
                  </a:cubicBezTo>
                  <a:cubicBezTo>
                    <a:pt x="73" y="22"/>
                    <a:pt x="70" y="19"/>
                    <a:pt x="66" y="19"/>
                  </a:cubicBezTo>
                  <a:lnTo>
                    <a:pt x="55" y="19"/>
                  </a:lnTo>
                  <a:close/>
                  <a:moveTo>
                    <a:pt x="32" y="9"/>
                  </a:moveTo>
                  <a:cubicBezTo>
                    <a:pt x="32" y="6"/>
                    <a:pt x="35" y="3"/>
                    <a:pt x="37" y="3"/>
                  </a:cubicBezTo>
                  <a:cubicBezTo>
                    <a:pt x="40" y="3"/>
                    <a:pt x="42" y="6"/>
                    <a:pt x="42" y="9"/>
                  </a:cubicBezTo>
                  <a:cubicBezTo>
                    <a:pt x="42" y="10"/>
                    <a:pt x="42" y="11"/>
                    <a:pt x="41" y="12"/>
                  </a:cubicBezTo>
                  <a:cubicBezTo>
                    <a:pt x="34" y="12"/>
                    <a:pt x="34" y="12"/>
                    <a:pt x="34" y="12"/>
                  </a:cubicBezTo>
                  <a:cubicBezTo>
                    <a:pt x="33" y="11"/>
                    <a:pt x="32" y="10"/>
                    <a:pt x="32" y="9"/>
                  </a:cubicBezTo>
                  <a:close/>
                  <a:moveTo>
                    <a:pt x="66" y="92"/>
                  </a:moveTo>
                  <a:cubicBezTo>
                    <a:pt x="66" y="94"/>
                    <a:pt x="64" y="95"/>
                    <a:pt x="62" y="95"/>
                  </a:cubicBezTo>
                  <a:cubicBezTo>
                    <a:pt x="10" y="95"/>
                    <a:pt x="10" y="95"/>
                    <a:pt x="10" y="95"/>
                  </a:cubicBezTo>
                  <a:cubicBezTo>
                    <a:pt x="9" y="95"/>
                    <a:pt x="7" y="94"/>
                    <a:pt x="7" y="92"/>
                  </a:cubicBezTo>
                  <a:cubicBezTo>
                    <a:pt x="7" y="30"/>
                    <a:pt x="7" y="30"/>
                    <a:pt x="7" y="30"/>
                  </a:cubicBezTo>
                  <a:cubicBezTo>
                    <a:pt x="7" y="28"/>
                    <a:pt x="9" y="26"/>
                    <a:pt x="10" y="26"/>
                  </a:cubicBezTo>
                  <a:cubicBezTo>
                    <a:pt x="17" y="26"/>
                    <a:pt x="17" y="26"/>
                    <a:pt x="17" y="26"/>
                  </a:cubicBezTo>
                  <a:cubicBezTo>
                    <a:pt x="17" y="28"/>
                    <a:pt x="19" y="30"/>
                    <a:pt x="21" y="30"/>
                  </a:cubicBezTo>
                  <a:cubicBezTo>
                    <a:pt x="52" y="30"/>
                    <a:pt x="52" y="30"/>
                    <a:pt x="52" y="30"/>
                  </a:cubicBezTo>
                  <a:cubicBezTo>
                    <a:pt x="54" y="30"/>
                    <a:pt x="55" y="28"/>
                    <a:pt x="55" y="26"/>
                  </a:cubicBezTo>
                  <a:cubicBezTo>
                    <a:pt x="62" y="26"/>
                    <a:pt x="62" y="26"/>
                    <a:pt x="62" y="26"/>
                  </a:cubicBezTo>
                  <a:cubicBezTo>
                    <a:pt x="64" y="26"/>
                    <a:pt x="66" y="28"/>
                    <a:pt x="66" y="30"/>
                  </a:cubicBezTo>
                  <a:lnTo>
                    <a:pt x="66" y="92"/>
                  </a:lnTo>
                  <a:close/>
                  <a:moveTo>
                    <a:pt x="66" y="92"/>
                  </a:moveTo>
                  <a:cubicBezTo>
                    <a:pt x="66" y="92"/>
                    <a:pt x="66" y="92"/>
                    <a:pt x="66" y="9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5" name="Freeform 13"/>
            <p:cNvSpPr>
              <a:spLocks noEditPoints="1"/>
            </p:cNvSpPr>
            <p:nvPr/>
          </p:nvSpPr>
          <p:spPr bwMode="auto">
            <a:xfrm>
              <a:off x="1874" y="2304"/>
              <a:ext cx="99" cy="75"/>
            </a:xfrm>
            <a:custGeom>
              <a:avLst/>
              <a:gdLst/>
              <a:ahLst/>
              <a:cxnLst>
                <a:cxn ang="0">
                  <a:pos x="11" y="12"/>
                </a:cxn>
                <a:cxn ang="0">
                  <a:pos x="6" y="7"/>
                </a:cxn>
                <a:cxn ang="0">
                  <a:pos x="5" y="7"/>
                </a:cxn>
                <a:cxn ang="0">
                  <a:pos x="3" y="7"/>
                </a:cxn>
                <a:cxn ang="0">
                  <a:pos x="1" y="9"/>
                </a:cxn>
                <a:cxn ang="0">
                  <a:pos x="1" y="12"/>
                </a:cxn>
                <a:cxn ang="0">
                  <a:pos x="9" y="20"/>
                </a:cxn>
                <a:cxn ang="0">
                  <a:pos x="11" y="20"/>
                </a:cxn>
                <a:cxn ang="0">
                  <a:pos x="12" y="20"/>
                </a:cxn>
                <a:cxn ang="0">
                  <a:pos x="25" y="6"/>
                </a:cxn>
                <a:cxn ang="0">
                  <a:pos x="25" y="2"/>
                </a:cxn>
                <a:cxn ang="0">
                  <a:pos x="24" y="1"/>
                </a:cxn>
                <a:cxn ang="0">
                  <a:pos x="22" y="0"/>
                </a:cxn>
                <a:cxn ang="0">
                  <a:pos x="20" y="1"/>
                </a:cxn>
                <a:cxn ang="0">
                  <a:pos x="11" y="12"/>
                </a:cxn>
                <a:cxn ang="0">
                  <a:pos x="11" y="12"/>
                </a:cxn>
                <a:cxn ang="0">
                  <a:pos x="11" y="12"/>
                </a:cxn>
              </a:cxnLst>
              <a:rect l="0" t="0" r="r" b="b"/>
              <a:pathLst>
                <a:path w="26" h="20">
                  <a:moveTo>
                    <a:pt x="11" y="12"/>
                  </a:moveTo>
                  <a:cubicBezTo>
                    <a:pt x="6" y="7"/>
                    <a:pt x="6" y="7"/>
                    <a:pt x="6" y="7"/>
                  </a:cubicBezTo>
                  <a:cubicBezTo>
                    <a:pt x="6" y="7"/>
                    <a:pt x="5" y="7"/>
                    <a:pt x="5" y="7"/>
                  </a:cubicBezTo>
                  <a:cubicBezTo>
                    <a:pt x="4" y="7"/>
                    <a:pt x="3" y="7"/>
                    <a:pt x="3" y="7"/>
                  </a:cubicBezTo>
                  <a:cubicBezTo>
                    <a:pt x="1" y="9"/>
                    <a:pt x="1" y="9"/>
                    <a:pt x="1" y="9"/>
                  </a:cubicBezTo>
                  <a:cubicBezTo>
                    <a:pt x="0" y="10"/>
                    <a:pt x="0" y="11"/>
                    <a:pt x="1" y="12"/>
                  </a:cubicBezTo>
                  <a:cubicBezTo>
                    <a:pt x="9" y="20"/>
                    <a:pt x="9" y="20"/>
                    <a:pt x="9" y="20"/>
                  </a:cubicBezTo>
                  <a:cubicBezTo>
                    <a:pt x="9" y="20"/>
                    <a:pt x="10" y="20"/>
                    <a:pt x="11" y="20"/>
                  </a:cubicBezTo>
                  <a:cubicBezTo>
                    <a:pt x="11" y="20"/>
                    <a:pt x="12" y="20"/>
                    <a:pt x="12" y="20"/>
                  </a:cubicBezTo>
                  <a:cubicBezTo>
                    <a:pt x="25" y="6"/>
                    <a:pt x="25" y="6"/>
                    <a:pt x="25" y="6"/>
                  </a:cubicBezTo>
                  <a:cubicBezTo>
                    <a:pt x="26" y="5"/>
                    <a:pt x="26" y="3"/>
                    <a:pt x="25" y="2"/>
                  </a:cubicBezTo>
                  <a:cubicBezTo>
                    <a:pt x="24" y="1"/>
                    <a:pt x="24" y="1"/>
                    <a:pt x="24" y="1"/>
                  </a:cubicBezTo>
                  <a:cubicBezTo>
                    <a:pt x="23" y="1"/>
                    <a:pt x="23" y="0"/>
                    <a:pt x="22" y="0"/>
                  </a:cubicBezTo>
                  <a:cubicBezTo>
                    <a:pt x="21" y="0"/>
                    <a:pt x="21" y="1"/>
                    <a:pt x="20" y="1"/>
                  </a:cubicBezTo>
                  <a:lnTo>
                    <a:pt x="11" y="12"/>
                  </a:lnTo>
                  <a:close/>
                  <a:moveTo>
                    <a:pt x="11" y="12"/>
                  </a:moveTo>
                  <a:cubicBezTo>
                    <a:pt x="11" y="12"/>
                    <a:pt x="11" y="12"/>
                    <a:pt x="11" y="1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6" name="Freeform 14"/>
            <p:cNvSpPr>
              <a:spLocks noEditPoints="1"/>
            </p:cNvSpPr>
            <p:nvPr/>
          </p:nvSpPr>
          <p:spPr bwMode="auto">
            <a:xfrm>
              <a:off x="1829" y="2245"/>
              <a:ext cx="193" cy="186"/>
            </a:xfrm>
            <a:custGeom>
              <a:avLst/>
              <a:gdLst/>
              <a:ahLst/>
              <a:cxnLst>
                <a:cxn ang="0">
                  <a:pos x="25" y="0"/>
                </a:cxn>
                <a:cxn ang="0">
                  <a:pos x="0" y="25"/>
                </a:cxn>
                <a:cxn ang="0">
                  <a:pos x="25" y="50"/>
                </a:cxn>
                <a:cxn ang="0">
                  <a:pos x="51" y="25"/>
                </a:cxn>
                <a:cxn ang="0">
                  <a:pos x="25" y="0"/>
                </a:cxn>
                <a:cxn ang="0">
                  <a:pos x="25" y="44"/>
                </a:cxn>
                <a:cxn ang="0">
                  <a:pos x="7" y="25"/>
                </a:cxn>
                <a:cxn ang="0">
                  <a:pos x="25" y="7"/>
                </a:cxn>
                <a:cxn ang="0">
                  <a:pos x="44" y="25"/>
                </a:cxn>
                <a:cxn ang="0">
                  <a:pos x="25" y="44"/>
                </a:cxn>
                <a:cxn ang="0">
                  <a:pos x="25" y="44"/>
                </a:cxn>
                <a:cxn ang="0">
                  <a:pos x="25" y="44"/>
                </a:cxn>
              </a:cxnLst>
              <a:rect l="0" t="0" r="r" b="b"/>
              <a:pathLst>
                <a:path w="51" h="50">
                  <a:moveTo>
                    <a:pt x="25" y="0"/>
                  </a:moveTo>
                  <a:cubicBezTo>
                    <a:pt x="11" y="0"/>
                    <a:pt x="0" y="11"/>
                    <a:pt x="0" y="25"/>
                  </a:cubicBezTo>
                  <a:cubicBezTo>
                    <a:pt x="0" y="39"/>
                    <a:pt x="11" y="50"/>
                    <a:pt x="25" y="50"/>
                  </a:cubicBezTo>
                  <a:cubicBezTo>
                    <a:pt x="39" y="50"/>
                    <a:pt x="51" y="39"/>
                    <a:pt x="51" y="25"/>
                  </a:cubicBezTo>
                  <a:cubicBezTo>
                    <a:pt x="51" y="11"/>
                    <a:pt x="39" y="0"/>
                    <a:pt x="25" y="0"/>
                  </a:cubicBezTo>
                  <a:close/>
                  <a:moveTo>
                    <a:pt x="25" y="44"/>
                  </a:moveTo>
                  <a:cubicBezTo>
                    <a:pt x="15" y="44"/>
                    <a:pt x="7" y="35"/>
                    <a:pt x="7" y="25"/>
                  </a:cubicBezTo>
                  <a:cubicBezTo>
                    <a:pt x="7" y="15"/>
                    <a:pt x="15" y="7"/>
                    <a:pt x="25" y="7"/>
                  </a:cubicBezTo>
                  <a:cubicBezTo>
                    <a:pt x="35" y="7"/>
                    <a:pt x="44" y="15"/>
                    <a:pt x="44" y="25"/>
                  </a:cubicBezTo>
                  <a:cubicBezTo>
                    <a:pt x="44" y="35"/>
                    <a:pt x="35" y="44"/>
                    <a:pt x="25" y="44"/>
                  </a:cubicBezTo>
                  <a:close/>
                  <a:moveTo>
                    <a:pt x="25" y="44"/>
                  </a:moveTo>
                  <a:cubicBezTo>
                    <a:pt x="25" y="44"/>
                    <a:pt x="25" y="44"/>
                    <a:pt x="25" y="4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7" name="Group 17"/>
          <p:cNvGrpSpPr>
            <a:grpSpLocks noChangeAspect="1"/>
          </p:cNvGrpSpPr>
          <p:nvPr/>
        </p:nvGrpSpPr>
        <p:grpSpPr bwMode="auto">
          <a:xfrm>
            <a:off x="5818590" y="4299767"/>
            <a:ext cx="579086" cy="657434"/>
            <a:chOff x="1340" y="2128"/>
            <a:chExt cx="340" cy="386"/>
          </a:xfrm>
          <a:solidFill>
            <a:srgbClr val="08AAFE"/>
          </a:solidFill>
        </p:grpSpPr>
        <p:sp>
          <p:nvSpPr>
            <p:cNvPr id="28"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9"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 name="组合 3"/>
          <p:cNvGrpSpPr/>
          <p:nvPr/>
        </p:nvGrpSpPr>
        <p:grpSpPr>
          <a:xfrm>
            <a:off x="3554156" y="1797980"/>
            <a:ext cx="1745579" cy="4122001"/>
            <a:chOff x="3554156" y="1797980"/>
            <a:chExt cx="1745579" cy="4122001"/>
          </a:xfrm>
        </p:grpSpPr>
        <p:cxnSp>
          <p:nvCxnSpPr>
            <p:cNvPr id="30" name="Elbow Connector 102"/>
            <p:cNvCxnSpPr/>
            <p:nvPr/>
          </p:nvCxnSpPr>
          <p:spPr>
            <a:xfrm rot="10800000" flipH="1">
              <a:off x="3731629" y="1797980"/>
              <a:ext cx="1568106" cy="1474120"/>
            </a:xfrm>
            <a:prstGeom prst="bentConnector3">
              <a:avLst>
                <a:gd name="adj1" fmla="val 50000"/>
              </a:avLst>
            </a:prstGeom>
            <a:ln w="19050">
              <a:solidFill>
                <a:srgbClr val="08AAFE"/>
              </a:solidFill>
              <a:tailEnd type="oval"/>
            </a:ln>
          </p:spPr>
          <p:style>
            <a:lnRef idx="1">
              <a:schemeClr val="accent1"/>
            </a:lnRef>
            <a:fillRef idx="0">
              <a:schemeClr val="accent1"/>
            </a:fillRef>
            <a:effectRef idx="0">
              <a:schemeClr val="accent1"/>
            </a:effectRef>
            <a:fontRef idx="minor">
              <a:schemeClr val="tx1"/>
            </a:fontRef>
          </p:style>
        </p:cxnSp>
        <p:cxnSp>
          <p:nvCxnSpPr>
            <p:cNvPr id="31" name="Elbow Connector 113"/>
            <p:cNvCxnSpPr/>
            <p:nvPr/>
          </p:nvCxnSpPr>
          <p:spPr>
            <a:xfrm>
              <a:off x="3731629" y="4445861"/>
              <a:ext cx="1568106" cy="1474120"/>
            </a:xfrm>
            <a:prstGeom prst="bentConnector3">
              <a:avLst>
                <a:gd name="adj1" fmla="val 50000"/>
              </a:avLst>
            </a:prstGeom>
            <a:ln w="19050">
              <a:solidFill>
                <a:srgbClr val="4CE2F9"/>
              </a:solidFill>
              <a:tailEnd type="oval"/>
            </a:ln>
          </p:spPr>
          <p:style>
            <a:lnRef idx="1">
              <a:schemeClr val="accent1"/>
            </a:lnRef>
            <a:fillRef idx="0">
              <a:schemeClr val="accent1"/>
            </a:fillRef>
            <a:effectRef idx="0">
              <a:schemeClr val="accent1"/>
            </a:effectRef>
            <a:fontRef idx="minor">
              <a:schemeClr val="tx1"/>
            </a:fontRef>
          </p:style>
        </p:cxnSp>
        <p:cxnSp>
          <p:nvCxnSpPr>
            <p:cNvPr id="32" name="Elbow Connector 114"/>
            <p:cNvCxnSpPr/>
            <p:nvPr/>
          </p:nvCxnSpPr>
          <p:spPr>
            <a:xfrm>
              <a:off x="3554156" y="4054653"/>
              <a:ext cx="1745579" cy="573831"/>
            </a:xfrm>
            <a:prstGeom prst="bentConnector3">
              <a:avLst>
                <a:gd name="adj1" fmla="val 71517"/>
              </a:avLst>
            </a:prstGeom>
            <a:ln w="19050">
              <a:solidFill>
                <a:srgbClr val="08AAFE"/>
              </a:solidFill>
              <a:tailEnd type="oval"/>
            </a:ln>
          </p:spPr>
          <p:style>
            <a:lnRef idx="1">
              <a:schemeClr val="accent1"/>
            </a:lnRef>
            <a:fillRef idx="0">
              <a:schemeClr val="accent1"/>
            </a:fillRef>
            <a:effectRef idx="0">
              <a:schemeClr val="accent1"/>
            </a:effectRef>
            <a:fontRef idx="minor">
              <a:schemeClr val="tx1"/>
            </a:fontRef>
          </p:style>
        </p:cxnSp>
        <p:cxnSp>
          <p:nvCxnSpPr>
            <p:cNvPr id="33" name="Elbow Connector 125"/>
            <p:cNvCxnSpPr/>
            <p:nvPr/>
          </p:nvCxnSpPr>
          <p:spPr>
            <a:xfrm rot="10800000" flipH="1">
              <a:off x="3554156" y="3093227"/>
              <a:ext cx="1745579" cy="573831"/>
            </a:xfrm>
            <a:prstGeom prst="bentConnector3">
              <a:avLst>
                <a:gd name="adj1" fmla="val 71517"/>
              </a:avLst>
            </a:prstGeom>
            <a:ln w="19050">
              <a:solidFill>
                <a:srgbClr val="4CE2F9"/>
              </a:solidFill>
              <a:tailEnd type="ova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26801" y="2632167"/>
            <a:ext cx="2664802" cy="2095304"/>
            <a:chOff x="626801" y="2632167"/>
            <a:chExt cx="2664802" cy="2095304"/>
          </a:xfrm>
        </p:grpSpPr>
        <p:sp>
          <p:nvSpPr>
            <p:cNvPr id="35" name="Freeform 5"/>
            <p:cNvSpPr>
              <a:spLocks noEditPoints="1"/>
            </p:cNvSpPr>
            <p:nvPr/>
          </p:nvSpPr>
          <p:spPr bwMode="auto">
            <a:xfrm>
              <a:off x="626801" y="2632167"/>
              <a:ext cx="2664802" cy="655456"/>
            </a:xfrm>
            <a:custGeom>
              <a:avLst/>
              <a:gdLst/>
              <a:ahLst/>
              <a:cxnLst>
                <a:cxn ang="0">
                  <a:pos x="96" y="14"/>
                </a:cxn>
                <a:cxn ang="0">
                  <a:pos x="72" y="14"/>
                </a:cxn>
                <a:cxn ang="0">
                  <a:pos x="72" y="3"/>
                </a:cxn>
                <a:cxn ang="0">
                  <a:pos x="68" y="0"/>
                </a:cxn>
                <a:cxn ang="0">
                  <a:pos x="35" y="0"/>
                </a:cxn>
                <a:cxn ang="0">
                  <a:pos x="32" y="3"/>
                </a:cxn>
                <a:cxn ang="0">
                  <a:pos x="32" y="14"/>
                </a:cxn>
                <a:cxn ang="0">
                  <a:pos x="7" y="14"/>
                </a:cxn>
                <a:cxn ang="0">
                  <a:pos x="0" y="19"/>
                </a:cxn>
                <a:cxn ang="0">
                  <a:pos x="0" y="25"/>
                </a:cxn>
                <a:cxn ang="0">
                  <a:pos x="102" y="25"/>
                </a:cxn>
                <a:cxn ang="0">
                  <a:pos x="102" y="20"/>
                </a:cxn>
                <a:cxn ang="0">
                  <a:pos x="96" y="14"/>
                </a:cxn>
                <a:cxn ang="0">
                  <a:pos x="65" y="14"/>
                </a:cxn>
                <a:cxn ang="0">
                  <a:pos x="39" y="14"/>
                </a:cxn>
                <a:cxn ang="0">
                  <a:pos x="39" y="7"/>
                </a:cxn>
                <a:cxn ang="0">
                  <a:pos x="65" y="7"/>
                </a:cxn>
                <a:cxn ang="0">
                  <a:pos x="65" y="14"/>
                </a:cxn>
                <a:cxn ang="0">
                  <a:pos x="65" y="14"/>
                </a:cxn>
                <a:cxn ang="0">
                  <a:pos x="65" y="14"/>
                </a:cxn>
              </a:cxnLst>
              <a:rect l="0" t="0" r="r" b="b"/>
              <a:pathLst>
                <a:path w="102" h="25">
                  <a:moveTo>
                    <a:pt x="96" y="14"/>
                  </a:moveTo>
                  <a:cubicBezTo>
                    <a:pt x="72" y="14"/>
                    <a:pt x="72" y="14"/>
                    <a:pt x="72" y="14"/>
                  </a:cubicBezTo>
                  <a:cubicBezTo>
                    <a:pt x="72" y="3"/>
                    <a:pt x="72" y="3"/>
                    <a:pt x="72" y="3"/>
                  </a:cubicBezTo>
                  <a:cubicBezTo>
                    <a:pt x="72" y="2"/>
                    <a:pt x="70" y="0"/>
                    <a:pt x="68" y="0"/>
                  </a:cubicBezTo>
                  <a:cubicBezTo>
                    <a:pt x="35" y="0"/>
                    <a:pt x="35" y="0"/>
                    <a:pt x="35" y="0"/>
                  </a:cubicBezTo>
                  <a:cubicBezTo>
                    <a:pt x="34" y="0"/>
                    <a:pt x="32" y="2"/>
                    <a:pt x="32" y="3"/>
                  </a:cubicBezTo>
                  <a:cubicBezTo>
                    <a:pt x="32" y="14"/>
                    <a:pt x="32" y="14"/>
                    <a:pt x="32" y="14"/>
                  </a:cubicBezTo>
                  <a:cubicBezTo>
                    <a:pt x="7" y="14"/>
                    <a:pt x="7" y="14"/>
                    <a:pt x="7" y="14"/>
                  </a:cubicBezTo>
                  <a:cubicBezTo>
                    <a:pt x="3" y="14"/>
                    <a:pt x="0" y="16"/>
                    <a:pt x="0" y="19"/>
                  </a:cubicBezTo>
                  <a:cubicBezTo>
                    <a:pt x="0" y="25"/>
                    <a:pt x="0" y="25"/>
                    <a:pt x="0" y="25"/>
                  </a:cubicBezTo>
                  <a:cubicBezTo>
                    <a:pt x="102" y="25"/>
                    <a:pt x="102" y="25"/>
                    <a:pt x="102" y="25"/>
                  </a:cubicBezTo>
                  <a:cubicBezTo>
                    <a:pt x="102" y="20"/>
                    <a:pt x="102" y="20"/>
                    <a:pt x="102" y="20"/>
                  </a:cubicBezTo>
                  <a:cubicBezTo>
                    <a:pt x="102" y="17"/>
                    <a:pt x="100" y="14"/>
                    <a:pt x="96" y="14"/>
                  </a:cubicBezTo>
                  <a:close/>
                  <a:moveTo>
                    <a:pt x="65" y="14"/>
                  </a:moveTo>
                  <a:cubicBezTo>
                    <a:pt x="39" y="14"/>
                    <a:pt x="39" y="14"/>
                    <a:pt x="39" y="14"/>
                  </a:cubicBezTo>
                  <a:cubicBezTo>
                    <a:pt x="39" y="7"/>
                    <a:pt x="39" y="7"/>
                    <a:pt x="39" y="7"/>
                  </a:cubicBezTo>
                  <a:cubicBezTo>
                    <a:pt x="65" y="7"/>
                    <a:pt x="65" y="7"/>
                    <a:pt x="65" y="7"/>
                  </a:cubicBezTo>
                  <a:lnTo>
                    <a:pt x="65" y="14"/>
                  </a:lnTo>
                  <a:close/>
                  <a:moveTo>
                    <a:pt x="65" y="14"/>
                  </a:moveTo>
                  <a:cubicBezTo>
                    <a:pt x="65" y="14"/>
                    <a:pt x="65" y="14"/>
                    <a:pt x="65" y="14"/>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6" name="Freeform 6"/>
            <p:cNvSpPr>
              <a:spLocks noEditPoints="1"/>
            </p:cNvSpPr>
            <p:nvPr/>
          </p:nvSpPr>
          <p:spPr bwMode="auto">
            <a:xfrm>
              <a:off x="626801" y="3384326"/>
              <a:ext cx="2664802" cy="1343145"/>
            </a:xfrm>
            <a:custGeom>
              <a:avLst/>
              <a:gdLst/>
              <a:ahLst/>
              <a:cxnLst>
                <a:cxn ang="0">
                  <a:pos x="0" y="46"/>
                </a:cxn>
                <a:cxn ang="0">
                  <a:pos x="5" y="51"/>
                </a:cxn>
                <a:cxn ang="0">
                  <a:pos x="97" y="51"/>
                </a:cxn>
                <a:cxn ang="0">
                  <a:pos x="102" y="46"/>
                </a:cxn>
                <a:cxn ang="0">
                  <a:pos x="102" y="0"/>
                </a:cxn>
                <a:cxn ang="0">
                  <a:pos x="0" y="0"/>
                </a:cxn>
                <a:cxn ang="0">
                  <a:pos x="0" y="46"/>
                </a:cxn>
                <a:cxn ang="0">
                  <a:pos x="51" y="7"/>
                </a:cxn>
                <a:cxn ang="0">
                  <a:pos x="69" y="25"/>
                </a:cxn>
                <a:cxn ang="0">
                  <a:pos x="51" y="43"/>
                </a:cxn>
                <a:cxn ang="0">
                  <a:pos x="33" y="25"/>
                </a:cxn>
                <a:cxn ang="0">
                  <a:pos x="51" y="7"/>
                </a:cxn>
                <a:cxn ang="0">
                  <a:pos x="51" y="7"/>
                </a:cxn>
                <a:cxn ang="0">
                  <a:pos x="51" y="7"/>
                </a:cxn>
              </a:cxnLst>
              <a:rect l="0" t="0" r="r" b="b"/>
              <a:pathLst>
                <a:path w="102" h="51">
                  <a:moveTo>
                    <a:pt x="0" y="46"/>
                  </a:moveTo>
                  <a:cubicBezTo>
                    <a:pt x="0" y="49"/>
                    <a:pt x="2" y="51"/>
                    <a:pt x="5" y="51"/>
                  </a:cubicBezTo>
                  <a:cubicBezTo>
                    <a:pt x="97" y="51"/>
                    <a:pt x="97" y="51"/>
                    <a:pt x="97" y="51"/>
                  </a:cubicBezTo>
                  <a:cubicBezTo>
                    <a:pt x="101" y="51"/>
                    <a:pt x="102" y="48"/>
                    <a:pt x="102" y="46"/>
                  </a:cubicBezTo>
                  <a:cubicBezTo>
                    <a:pt x="102" y="0"/>
                    <a:pt x="102" y="0"/>
                    <a:pt x="102" y="0"/>
                  </a:cubicBezTo>
                  <a:cubicBezTo>
                    <a:pt x="0" y="0"/>
                    <a:pt x="0" y="0"/>
                    <a:pt x="0" y="0"/>
                  </a:cubicBezTo>
                  <a:lnTo>
                    <a:pt x="0" y="46"/>
                  </a:lnTo>
                  <a:close/>
                  <a:moveTo>
                    <a:pt x="51" y="7"/>
                  </a:moveTo>
                  <a:cubicBezTo>
                    <a:pt x="61" y="7"/>
                    <a:pt x="69" y="15"/>
                    <a:pt x="69" y="25"/>
                  </a:cubicBezTo>
                  <a:cubicBezTo>
                    <a:pt x="69" y="35"/>
                    <a:pt x="61" y="43"/>
                    <a:pt x="51" y="43"/>
                  </a:cubicBezTo>
                  <a:cubicBezTo>
                    <a:pt x="41" y="43"/>
                    <a:pt x="33" y="35"/>
                    <a:pt x="33" y="25"/>
                  </a:cubicBezTo>
                  <a:cubicBezTo>
                    <a:pt x="33" y="15"/>
                    <a:pt x="41" y="7"/>
                    <a:pt x="51" y="7"/>
                  </a:cubicBezTo>
                  <a:close/>
                  <a:moveTo>
                    <a:pt x="51" y="7"/>
                  </a:moveTo>
                  <a:cubicBezTo>
                    <a:pt x="51" y="7"/>
                    <a:pt x="51" y="7"/>
                    <a:pt x="51" y="7"/>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7" name="Freeform 7"/>
            <p:cNvSpPr>
              <a:spLocks noEditPoints="1"/>
            </p:cNvSpPr>
            <p:nvPr/>
          </p:nvSpPr>
          <p:spPr bwMode="auto">
            <a:xfrm>
              <a:off x="1647595" y="3728170"/>
              <a:ext cx="633968" cy="633966"/>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close/>
                  <a:moveTo>
                    <a:pt x="20" y="59"/>
                  </a:moveTo>
                  <a:lnTo>
                    <a:pt x="20" y="59"/>
                  </a:lnTo>
                  <a:close/>
                </a:path>
              </a:pathLst>
            </a:custGeom>
            <a:solidFill>
              <a:srgbClr val="00000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8" name="Freeform 8"/>
            <p:cNvSpPr>
              <a:spLocks noEditPoints="1"/>
            </p:cNvSpPr>
            <p:nvPr/>
          </p:nvSpPr>
          <p:spPr bwMode="auto">
            <a:xfrm>
              <a:off x="1647595" y="3728170"/>
              <a:ext cx="633968" cy="633966"/>
            </a:xfrm>
            <a:custGeom>
              <a:avLst/>
              <a:gdLst/>
              <a:ahLst/>
              <a:cxnLst>
                <a:cxn ang="0">
                  <a:pos x="20" y="59"/>
                </a:cxn>
                <a:cxn ang="0">
                  <a:pos x="39" y="59"/>
                </a:cxn>
                <a:cxn ang="0">
                  <a:pos x="39" y="39"/>
                </a:cxn>
                <a:cxn ang="0">
                  <a:pos x="59" y="39"/>
                </a:cxn>
                <a:cxn ang="0">
                  <a:pos x="59" y="20"/>
                </a:cxn>
                <a:cxn ang="0">
                  <a:pos x="39" y="20"/>
                </a:cxn>
                <a:cxn ang="0">
                  <a:pos x="39" y="0"/>
                </a:cxn>
                <a:cxn ang="0">
                  <a:pos x="20" y="0"/>
                </a:cxn>
                <a:cxn ang="0">
                  <a:pos x="20" y="20"/>
                </a:cxn>
                <a:cxn ang="0">
                  <a:pos x="0" y="20"/>
                </a:cxn>
                <a:cxn ang="0">
                  <a:pos x="0" y="39"/>
                </a:cxn>
                <a:cxn ang="0">
                  <a:pos x="20" y="39"/>
                </a:cxn>
                <a:cxn ang="0">
                  <a:pos x="20" y="59"/>
                </a:cxn>
                <a:cxn ang="0">
                  <a:pos x="20" y="59"/>
                </a:cxn>
                <a:cxn ang="0">
                  <a:pos x="20" y="59"/>
                </a:cxn>
              </a:cxnLst>
              <a:rect l="0" t="0" r="r" b="b"/>
              <a:pathLst>
                <a:path w="59" h="59">
                  <a:moveTo>
                    <a:pt x="20" y="59"/>
                  </a:moveTo>
                  <a:lnTo>
                    <a:pt x="39" y="59"/>
                  </a:lnTo>
                  <a:lnTo>
                    <a:pt x="39" y="39"/>
                  </a:lnTo>
                  <a:lnTo>
                    <a:pt x="59" y="39"/>
                  </a:lnTo>
                  <a:lnTo>
                    <a:pt x="59" y="20"/>
                  </a:lnTo>
                  <a:lnTo>
                    <a:pt x="39" y="20"/>
                  </a:lnTo>
                  <a:lnTo>
                    <a:pt x="39" y="0"/>
                  </a:lnTo>
                  <a:lnTo>
                    <a:pt x="20" y="0"/>
                  </a:lnTo>
                  <a:lnTo>
                    <a:pt x="20" y="20"/>
                  </a:lnTo>
                  <a:lnTo>
                    <a:pt x="0" y="20"/>
                  </a:lnTo>
                  <a:lnTo>
                    <a:pt x="0" y="39"/>
                  </a:lnTo>
                  <a:lnTo>
                    <a:pt x="20" y="39"/>
                  </a:lnTo>
                  <a:lnTo>
                    <a:pt x="20" y="59"/>
                  </a:lnTo>
                  <a:moveTo>
                    <a:pt x="20" y="59"/>
                  </a:moveTo>
                  <a:lnTo>
                    <a:pt x="20" y="59"/>
                  </a:ln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55" name="矩形 54"/>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7" name="Group 126"/>
          <p:cNvGrpSpPr/>
          <p:nvPr/>
        </p:nvGrpSpPr>
        <p:grpSpPr>
          <a:xfrm>
            <a:off x="6931214" y="1380960"/>
            <a:ext cx="980862" cy="980860"/>
            <a:chOff x="1400541" y="1592431"/>
            <a:chExt cx="1296169" cy="1296168"/>
          </a:xfrm>
        </p:grpSpPr>
        <p:sp>
          <p:nvSpPr>
            <p:cNvPr id="58" name="Oval 127"/>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prstClr val="white"/>
                </a:solidFill>
              </a:endParaRPr>
            </a:p>
          </p:txBody>
        </p:sp>
        <p:sp>
          <p:nvSpPr>
            <p:cNvPr id="59" name="Pie 128"/>
            <p:cNvSpPr/>
            <p:nvPr/>
          </p:nvSpPr>
          <p:spPr>
            <a:xfrm>
              <a:off x="1400541" y="1592431"/>
              <a:ext cx="1296169" cy="1296168"/>
            </a:xfrm>
            <a:prstGeom prst="pie">
              <a:avLst>
                <a:gd name="adj1" fmla="val 27111"/>
                <a:gd name="adj2" fmla="val 16200000"/>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60" name="TextBox 129"/>
            <p:cNvSpPr txBox="1"/>
            <p:nvPr/>
          </p:nvSpPr>
          <p:spPr>
            <a:xfrm>
              <a:off x="1520276" y="2119522"/>
              <a:ext cx="489217" cy="286628"/>
            </a:xfrm>
            <a:prstGeom prst="rect">
              <a:avLst/>
            </a:prstGeom>
            <a:noFill/>
          </p:spPr>
          <p:txBody>
            <a:bodyPr wrap="square" lIns="0" tIns="0" rIns="0" bIns="0" rtlCol="0">
              <a:spAutoFit/>
            </a:bodyPr>
            <a:lstStyle/>
            <a:p>
              <a:pPr algn="ctr"/>
              <a:r>
                <a:rPr lang="en-US" sz="1600" b="1" dirty="0">
                  <a:solidFill>
                    <a:prstClr val="white"/>
                  </a:solidFill>
                </a:rPr>
                <a:t>75%</a:t>
              </a:r>
            </a:p>
          </p:txBody>
        </p:sp>
      </p:grpSp>
      <p:grpSp>
        <p:nvGrpSpPr>
          <p:cNvPr id="61" name="Group 130"/>
          <p:cNvGrpSpPr/>
          <p:nvPr/>
        </p:nvGrpSpPr>
        <p:grpSpPr>
          <a:xfrm>
            <a:off x="6931214" y="2737353"/>
            <a:ext cx="980862" cy="980860"/>
            <a:chOff x="3099936" y="1592431"/>
            <a:chExt cx="1296169" cy="1296168"/>
          </a:xfrm>
        </p:grpSpPr>
        <p:sp>
          <p:nvSpPr>
            <p:cNvPr id="62" name="Oval 131"/>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prstClr val="white"/>
                </a:solidFill>
              </a:endParaRPr>
            </a:p>
          </p:txBody>
        </p:sp>
        <p:sp>
          <p:nvSpPr>
            <p:cNvPr id="63" name="Pie 132"/>
            <p:cNvSpPr/>
            <p:nvPr/>
          </p:nvSpPr>
          <p:spPr>
            <a:xfrm>
              <a:off x="3099936" y="1592431"/>
              <a:ext cx="1296169" cy="1296168"/>
            </a:xfrm>
            <a:prstGeom prst="pie">
              <a:avLst>
                <a:gd name="adj1" fmla="val 5379724"/>
                <a:gd name="adj2" fmla="val 16200000"/>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64" name="TextBox 133"/>
            <p:cNvSpPr txBox="1"/>
            <p:nvPr/>
          </p:nvSpPr>
          <p:spPr>
            <a:xfrm>
              <a:off x="3219671" y="2085623"/>
              <a:ext cx="489217" cy="286628"/>
            </a:xfrm>
            <a:prstGeom prst="rect">
              <a:avLst/>
            </a:prstGeom>
            <a:noFill/>
          </p:spPr>
          <p:txBody>
            <a:bodyPr wrap="square" lIns="0" tIns="0" rIns="0" bIns="0" rtlCol="0">
              <a:spAutoFit/>
            </a:bodyPr>
            <a:lstStyle/>
            <a:p>
              <a:pPr algn="ctr"/>
              <a:r>
                <a:rPr lang="en-US" sz="1600" b="1" dirty="0">
                  <a:solidFill>
                    <a:prstClr val="white"/>
                  </a:solidFill>
                </a:rPr>
                <a:t>50%</a:t>
              </a:r>
            </a:p>
          </p:txBody>
        </p:sp>
      </p:grpSp>
      <p:grpSp>
        <p:nvGrpSpPr>
          <p:cNvPr id="65" name="Group 134"/>
          <p:cNvGrpSpPr/>
          <p:nvPr/>
        </p:nvGrpSpPr>
        <p:grpSpPr>
          <a:xfrm>
            <a:off x="6901931" y="4076255"/>
            <a:ext cx="980862" cy="980860"/>
            <a:chOff x="4834295" y="1592431"/>
            <a:chExt cx="1296169" cy="1296168"/>
          </a:xfrm>
        </p:grpSpPr>
        <p:sp>
          <p:nvSpPr>
            <p:cNvPr id="66" name="Oval 135"/>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prstClr val="white"/>
                </a:solidFill>
              </a:endParaRPr>
            </a:p>
          </p:txBody>
        </p:sp>
        <p:sp>
          <p:nvSpPr>
            <p:cNvPr id="67" name="Pie 136"/>
            <p:cNvSpPr/>
            <p:nvPr/>
          </p:nvSpPr>
          <p:spPr>
            <a:xfrm>
              <a:off x="4834295" y="1592431"/>
              <a:ext cx="1296169" cy="1296168"/>
            </a:xfrm>
            <a:prstGeom prst="pie">
              <a:avLst>
                <a:gd name="adj1" fmla="val 19548649"/>
                <a:gd name="adj2" fmla="val 16200000"/>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68" name="TextBox 137"/>
            <p:cNvSpPr txBox="1"/>
            <p:nvPr/>
          </p:nvSpPr>
          <p:spPr>
            <a:xfrm>
              <a:off x="4954030" y="2085623"/>
              <a:ext cx="489217" cy="286628"/>
            </a:xfrm>
            <a:prstGeom prst="rect">
              <a:avLst/>
            </a:prstGeom>
            <a:noFill/>
          </p:spPr>
          <p:txBody>
            <a:bodyPr wrap="square" lIns="0" tIns="0" rIns="0" bIns="0" rtlCol="0">
              <a:spAutoFit/>
            </a:bodyPr>
            <a:lstStyle/>
            <a:p>
              <a:pPr algn="ctr"/>
              <a:r>
                <a:rPr lang="en-US" sz="1600" b="1" dirty="0">
                  <a:solidFill>
                    <a:prstClr val="white"/>
                  </a:solidFill>
                </a:rPr>
                <a:t>85%</a:t>
              </a:r>
            </a:p>
          </p:txBody>
        </p:sp>
      </p:grpSp>
      <p:grpSp>
        <p:nvGrpSpPr>
          <p:cNvPr id="69" name="Group 138"/>
          <p:cNvGrpSpPr/>
          <p:nvPr/>
        </p:nvGrpSpPr>
        <p:grpSpPr>
          <a:xfrm>
            <a:off x="6901931" y="5436335"/>
            <a:ext cx="980862" cy="980859"/>
            <a:chOff x="6447291" y="1592431"/>
            <a:chExt cx="1296169" cy="1296168"/>
          </a:xfrm>
        </p:grpSpPr>
        <p:sp>
          <p:nvSpPr>
            <p:cNvPr id="70" name="Oval 139"/>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prstClr val="white"/>
                </a:solidFill>
              </a:endParaRPr>
            </a:p>
          </p:txBody>
        </p:sp>
        <p:sp>
          <p:nvSpPr>
            <p:cNvPr id="71" name="Pie 140"/>
            <p:cNvSpPr/>
            <p:nvPr/>
          </p:nvSpPr>
          <p:spPr>
            <a:xfrm>
              <a:off x="6447291" y="1592431"/>
              <a:ext cx="1296169" cy="1296168"/>
            </a:xfrm>
            <a:prstGeom prst="pie">
              <a:avLst>
                <a:gd name="adj1" fmla="val 17910010"/>
                <a:gd name="adj2" fmla="val 5351067"/>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72" name="TextBox 141"/>
            <p:cNvSpPr txBox="1"/>
            <p:nvPr/>
          </p:nvSpPr>
          <p:spPr>
            <a:xfrm>
              <a:off x="7151229" y="2134507"/>
              <a:ext cx="489217" cy="286628"/>
            </a:xfrm>
            <a:prstGeom prst="rect">
              <a:avLst/>
            </a:prstGeom>
            <a:noFill/>
          </p:spPr>
          <p:txBody>
            <a:bodyPr wrap="square" lIns="0" tIns="0" rIns="0" bIns="0" rtlCol="0">
              <a:spAutoFit/>
            </a:bodyPr>
            <a:lstStyle/>
            <a:p>
              <a:pPr algn="ctr"/>
              <a:r>
                <a:rPr lang="en-US" sz="1600" b="1" dirty="0">
                  <a:solidFill>
                    <a:prstClr val="white"/>
                  </a:solidFill>
                </a:rPr>
                <a:t>75%</a:t>
              </a:r>
            </a:p>
          </p:txBody>
        </p:sp>
      </p:grpSp>
      <p:sp>
        <p:nvSpPr>
          <p:cNvPr id="73" name="文本框 72"/>
          <p:cNvSpPr txBox="1"/>
          <p:nvPr/>
        </p:nvSpPr>
        <p:spPr>
          <a:xfrm>
            <a:off x="8443262" y="1457177"/>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8443262" y="2814371"/>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8443262" y="4209657"/>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8443262" y="5566851"/>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77" name="Group 175"/>
          <p:cNvGrpSpPr/>
          <p:nvPr/>
        </p:nvGrpSpPr>
        <p:grpSpPr>
          <a:xfrm>
            <a:off x="347540" y="293401"/>
            <a:ext cx="1014276" cy="715368"/>
            <a:chOff x="6035675" y="862013"/>
            <a:chExt cx="479425" cy="338138"/>
          </a:xfrm>
          <a:solidFill>
            <a:srgbClr val="08AAFE"/>
          </a:solidFill>
        </p:grpSpPr>
        <p:sp>
          <p:nvSpPr>
            <p:cNvPr id="78"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9"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0"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1"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2"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94357033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750"/>
                                        <p:tgtEl>
                                          <p:spTgt spid="4"/>
                                        </p:tgtEl>
                                      </p:cBhvr>
                                    </p:animEffect>
                                  </p:childTnLst>
                                </p:cTn>
                              </p:par>
                            </p:childTnLst>
                          </p:cTn>
                        </p:par>
                        <p:par>
                          <p:cTn id="12" fill="hold">
                            <p:stCondLst>
                              <p:cond delay="125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25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75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par>
                          <p:cTn id="25" fill="hold">
                            <p:stCondLst>
                              <p:cond delay="2500"/>
                            </p:stCondLst>
                            <p:childTnLst>
                              <p:par>
                                <p:cTn id="26" presetID="2" presetClass="entr" presetSubtype="2" decel="28000"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750" fill="hold"/>
                                        <p:tgtEl>
                                          <p:spTgt spid="57"/>
                                        </p:tgtEl>
                                        <p:attrNameLst>
                                          <p:attrName>ppt_x</p:attrName>
                                        </p:attrNameLst>
                                      </p:cBhvr>
                                      <p:tavLst>
                                        <p:tav tm="0">
                                          <p:val>
                                            <p:strVal val="1+#ppt_w/2"/>
                                          </p:val>
                                        </p:tav>
                                        <p:tav tm="100000">
                                          <p:val>
                                            <p:strVal val="#ppt_x"/>
                                          </p:val>
                                        </p:tav>
                                      </p:tavLst>
                                    </p:anim>
                                    <p:anim calcmode="lin" valueType="num">
                                      <p:cBhvr additive="base">
                                        <p:cTn id="29" dur="750" fill="hold"/>
                                        <p:tgtEl>
                                          <p:spTgt spid="57"/>
                                        </p:tgtEl>
                                        <p:attrNameLst>
                                          <p:attrName>ppt_y</p:attrName>
                                        </p:attrNameLst>
                                      </p:cBhvr>
                                      <p:tavLst>
                                        <p:tav tm="0">
                                          <p:val>
                                            <p:strVal val="#ppt_y"/>
                                          </p:val>
                                        </p:tav>
                                        <p:tav tm="100000">
                                          <p:val>
                                            <p:strVal val="#ppt_y"/>
                                          </p:val>
                                        </p:tav>
                                      </p:tavLst>
                                    </p:anim>
                                  </p:childTnLst>
                                </p:cTn>
                              </p:par>
                              <p:par>
                                <p:cTn id="30" presetID="2" presetClass="entr" presetSubtype="2" decel="28000" fill="hold" nodeType="withEffect">
                                  <p:stCondLst>
                                    <p:cond delay="250"/>
                                  </p:stCondLst>
                                  <p:childTnLst>
                                    <p:set>
                                      <p:cBhvr>
                                        <p:cTn id="31" dur="1" fill="hold">
                                          <p:stCondLst>
                                            <p:cond delay="0"/>
                                          </p:stCondLst>
                                        </p:cTn>
                                        <p:tgtEl>
                                          <p:spTgt spid="61"/>
                                        </p:tgtEl>
                                        <p:attrNameLst>
                                          <p:attrName>style.visibility</p:attrName>
                                        </p:attrNameLst>
                                      </p:cBhvr>
                                      <p:to>
                                        <p:strVal val="visible"/>
                                      </p:to>
                                    </p:set>
                                    <p:anim calcmode="lin" valueType="num">
                                      <p:cBhvr additive="base">
                                        <p:cTn id="32" dur="750" fill="hold"/>
                                        <p:tgtEl>
                                          <p:spTgt spid="61"/>
                                        </p:tgtEl>
                                        <p:attrNameLst>
                                          <p:attrName>ppt_x</p:attrName>
                                        </p:attrNameLst>
                                      </p:cBhvr>
                                      <p:tavLst>
                                        <p:tav tm="0">
                                          <p:val>
                                            <p:strVal val="1+#ppt_w/2"/>
                                          </p:val>
                                        </p:tav>
                                        <p:tav tm="100000">
                                          <p:val>
                                            <p:strVal val="#ppt_x"/>
                                          </p:val>
                                        </p:tav>
                                      </p:tavLst>
                                    </p:anim>
                                    <p:anim calcmode="lin" valueType="num">
                                      <p:cBhvr additive="base">
                                        <p:cTn id="33" dur="750" fill="hold"/>
                                        <p:tgtEl>
                                          <p:spTgt spid="61"/>
                                        </p:tgtEl>
                                        <p:attrNameLst>
                                          <p:attrName>ppt_y</p:attrName>
                                        </p:attrNameLst>
                                      </p:cBhvr>
                                      <p:tavLst>
                                        <p:tav tm="0">
                                          <p:val>
                                            <p:strVal val="#ppt_y"/>
                                          </p:val>
                                        </p:tav>
                                        <p:tav tm="100000">
                                          <p:val>
                                            <p:strVal val="#ppt_y"/>
                                          </p:val>
                                        </p:tav>
                                      </p:tavLst>
                                    </p:anim>
                                  </p:childTnLst>
                                </p:cTn>
                              </p:par>
                              <p:par>
                                <p:cTn id="34" presetID="2" presetClass="entr" presetSubtype="2" decel="28000" fill="hold" nodeType="withEffect">
                                  <p:stCondLst>
                                    <p:cond delay="50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750" fill="hold"/>
                                        <p:tgtEl>
                                          <p:spTgt spid="65"/>
                                        </p:tgtEl>
                                        <p:attrNameLst>
                                          <p:attrName>ppt_x</p:attrName>
                                        </p:attrNameLst>
                                      </p:cBhvr>
                                      <p:tavLst>
                                        <p:tav tm="0">
                                          <p:val>
                                            <p:strVal val="1+#ppt_w/2"/>
                                          </p:val>
                                        </p:tav>
                                        <p:tav tm="100000">
                                          <p:val>
                                            <p:strVal val="#ppt_x"/>
                                          </p:val>
                                        </p:tav>
                                      </p:tavLst>
                                    </p:anim>
                                    <p:anim calcmode="lin" valueType="num">
                                      <p:cBhvr additive="base">
                                        <p:cTn id="37" dur="750" fill="hold"/>
                                        <p:tgtEl>
                                          <p:spTgt spid="65"/>
                                        </p:tgtEl>
                                        <p:attrNameLst>
                                          <p:attrName>ppt_y</p:attrName>
                                        </p:attrNameLst>
                                      </p:cBhvr>
                                      <p:tavLst>
                                        <p:tav tm="0">
                                          <p:val>
                                            <p:strVal val="#ppt_y"/>
                                          </p:val>
                                        </p:tav>
                                        <p:tav tm="100000">
                                          <p:val>
                                            <p:strVal val="#ppt_y"/>
                                          </p:val>
                                        </p:tav>
                                      </p:tavLst>
                                    </p:anim>
                                  </p:childTnLst>
                                </p:cTn>
                              </p:par>
                              <p:par>
                                <p:cTn id="38" presetID="2" presetClass="entr" presetSubtype="2" decel="28000" fill="hold" nodeType="withEffect">
                                  <p:stCondLst>
                                    <p:cond delay="75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750" fill="hold"/>
                                        <p:tgtEl>
                                          <p:spTgt spid="69"/>
                                        </p:tgtEl>
                                        <p:attrNameLst>
                                          <p:attrName>ppt_x</p:attrName>
                                        </p:attrNameLst>
                                      </p:cBhvr>
                                      <p:tavLst>
                                        <p:tav tm="0">
                                          <p:val>
                                            <p:strVal val="1+#ppt_w/2"/>
                                          </p:val>
                                        </p:tav>
                                        <p:tav tm="100000">
                                          <p:val>
                                            <p:strVal val="#ppt_x"/>
                                          </p:val>
                                        </p:tav>
                                      </p:tavLst>
                                    </p:anim>
                                    <p:anim calcmode="lin" valueType="num">
                                      <p:cBhvr additive="base">
                                        <p:cTn id="41" dur="75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wipe(left)">
                                      <p:cBhvr>
                                        <p:cTn id="45" dur="500"/>
                                        <p:tgtEl>
                                          <p:spTgt spid="73"/>
                                        </p:tgtEl>
                                      </p:cBhvr>
                                    </p:animEffect>
                                  </p:childTnLst>
                                </p:cTn>
                              </p:par>
                              <p:par>
                                <p:cTn id="46" presetID="22" presetClass="entr" presetSubtype="8" fill="hold" grpId="0" nodeType="withEffect">
                                  <p:stCondLst>
                                    <p:cond delay="250"/>
                                  </p:stCondLst>
                                  <p:childTnLst>
                                    <p:set>
                                      <p:cBhvr>
                                        <p:cTn id="47" dur="1" fill="hold">
                                          <p:stCondLst>
                                            <p:cond delay="0"/>
                                          </p:stCondLst>
                                        </p:cTn>
                                        <p:tgtEl>
                                          <p:spTgt spid="74"/>
                                        </p:tgtEl>
                                        <p:attrNameLst>
                                          <p:attrName>style.visibility</p:attrName>
                                        </p:attrNameLst>
                                      </p:cBhvr>
                                      <p:to>
                                        <p:strVal val="visible"/>
                                      </p:to>
                                    </p:set>
                                    <p:animEffect transition="in" filter="wipe(left)">
                                      <p:cBhvr>
                                        <p:cTn id="48" dur="500"/>
                                        <p:tgtEl>
                                          <p:spTgt spid="74"/>
                                        </p:tgtEl>
                                      </p:cBhvr>
                                    </p:animEffect>
                                  </p:childTnLst>
                                </p:cTn>
                              </p:par>
                              <p:par>
                                <p:cTn id="49" presetID="22" presetClass="entr" presetSubtype="8" fill="hold" grpId="0" nodeType="withEffect">
                                  <p:stCondLst>
                                    <p:cond delay="500"/>
                                  </p:stCondLst>
                                  <p:childTnLst>
                                    <p:set>
                                      <p:cBhvr>
                                        <p:cTn id="50" dur="1" fill="hold">
                                          <p:stCondLst>
                                            <p:cond delay="0"/>
                                          </p:stCondLst>
                                        </p:cTn>
                                        <p:tgtEl>
                                          <p:spTgt spid="75"/>
                                        </p:tgtEl>
                                        <p:attrNameLst>
                                          <p:attrName>style.visibility</p:attrName>
                                        </p:attrNameLst>
                                      </p:cBhvr>
                                      <p:to>
                                        <p:strVal val="visible"/>
                                      </p:to>
                                    </p:set>
                                    <p:animEffect transition="in" filter="wipe(left)">
                                      <p:cBhvr>
                                        <p:cTn id="51" dur="500"/>
                                        <p:tgtEl>
                                          <p:spTgt spid="75"/>
                                        </p:tgtEl>
                                      </p:cBhvr>
                                    </p:animEffect>
                                  </p:childTnLst>
                                </p:cTn>
                              </p:par>
                              <p:par>
                                <p:cTn id="52" presetID="22" presetClass="entr" presetSubtype="8" fill="hold" grpId="0" nodeType="withEffect">
                                  <p:stCondLst>
                                    <p:cond delay="750"/>
                                  </p:stCondLst>
                                  <p:childTnLst>
                                    <p:set>
                                      <p:cBhvr>
                                        <p:cTn id="53" dur="1" fill="hold">
                                          <p:stCondLst>
                                            <p:cond delay="0"/>
                                          </p:stCondLst>
                                        </p:cTn>
                                        <p:tgtEl>
                                          <p:spTgt spid="76"/>
                                        </p:tgtEl>
                                        <p:attrNameLst>
                                          <p:attrName>style.visibility</p:attrName>
                                        </p:attrNameLst>
                                      </p:cBhvr>
                                      <p:to>
                                        <p:strVal val="visible"/>
                                      </p:to>
                                    </p:set>
                                    <p:animEffect transition="in" filter="wipe(left)">
                                      <p:cBhvr>
                                        <p:cTn id="5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3" grpId="0"/>
      <p:bldP spid="74" grpId="0"/>
      <p:bldP spid="75" grpId="0"/>
      <p:bldP spid="7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925216" y="2325031"/>
            <a:ext cx="3151090" cy="2794198"/>
            <a:chOff x="1925216" y="2325031"/>
            <a:chExt cx="3151090" cy="2794198"/>
          </a:xfrm>
        </p:grpSpPr>
        <p:sp>
          <p:nvSpPr>
            <p:cNvPr id="13" name="Isosceles Triangle 82"/>
            <p:cNvSpPr/>
            <p:nvPr/>
          </p:nvSpPr>
          <p:spPr>
            <a:xfrm rot="13787019">
              <a:off x="2109207" y="3011659"/>
              <a:ext cx="1923579" cy="2291562"/>
            </a:xfrm>
            <a:prstGeom prst="triangle">
              <a:avLst>
                <a:gd name="adj" fmla="val 49205"/>
              </a:avLst>
            </a:prstGeom>
            <a:gradFill>
              <a:gsLst>
                <a:gs pos="0">
                  <a:srgbClr val="08AAFE"/>
                </a:gs>
                <a:gs pos="100000">
                  <a:srgbClr val="4CE2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4" name="Oval 68"/>
            <p:cNvSpPr/>
            <p:nvPr/>
          </p:nvSpPr>
          <p:spPr>
            <a:xfrm rot="21366453">
              <a:off x="3169437" y="2325031"/>
              <a:ext cx="1906869" cy="1906869"/>
            </a:xfrm>
            <a:prstGeom prst="ellipse">
              <a:avLst/>
            </a:prstGeom>
            <a:solidFill>
              <a:schemeClr val="bg1"/>
            </a:solidFill>
            <a:ln w="57150">
              <a:solidFill>
                <a:srgbClr val="08AA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15" name="Freeform 5"/>
          <p:cNvSpPr>
            <a:spLocks noEditPoints="1"/>
          </p:cNvSpPr>
          <p:nvPr/>
        </p:nvSpPr>
        <p:spPr bwMode="auto">
          <a:xfrm rot="21366453">
            <a:off x="4382588" y="3475688"/>
            <a:ext cx="389892" cy="418858"/>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6" name="Freeform 9"/>
          <p:cNvSpPr>
            <a:spLocks noEditPoints="1"/>
          </p:cNvSpPr>
          <p:nvPr/>
        </p:nvSpPr>
        <p:spPr bwMode="auto">
          <a:xfrm rot="20602326">
            <a:off x="3832551" y="2505758"/>
            <a:ext cx="721513" cy="395238"/>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7" name="Freeform 5"/>
          <p:cNvSpPr>
            <a:spLocks noEditPoints="1"/>
          </p:cNvSpPr>
          <p:nvPr/>
        </p:nvSpPr>
        <p:spPr bwMode="auto">
          <a:xfrm rot="21366453">
            <a:off x="3449001" y="2601142"/>
            <a:ext cx="389892" cy="418858"/>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5" name="Freeform 9"/>
          <p:cNvSpPr>
            <a:spLocks noEditPoints="1"/>
          </p:cNvSpPr>
          <p:nvPr/>
        </p:nvSpPr>
        <p:spPr bwMode="auto">
          <a:xfrm rot="5166453">
            <a:off x="3245458" y="3316728"/>
            <a:ext cx="721513" cy="395238"/>
          </a:xfrm>
          <a:custGeom>
            <a:avLst/>
            <a:gdLst/>
            <a:ahLst/>
            <a:cxnLst>
              <a:cxn ang="0">
                <a:pos x="83" y="15"/>
              </a:cxn>
              <a:cxn ang="0">
                <a:pos x="65" y="13"/>
              </a:cxn>
              <a:cxn ang="0">
                <a:pos x="71" y="10"/>
              </a:cxn>
              <a:cxn ang="0">
                <a:pos x="63" y="13"/>
              </a:cxn>
              <a:cxn ang="0">
                <a:pos x="56" y="6"/>
              </a:cxn>
              <a:cxn ang="0">
                <a:pos x="52" y="5"/>
              </a:cxn>
              <a:cxn ang="0">
                <a:pos x="53" y="10"/>
              </a:cxn>
              <a:cxn ang="0">
                <a:pos x="40" y="7"/>
              </a:cxn>
              <a:cxn ang="0">
                <a:pos x="36" y="4"/>
              </a:cxn>
              <a:cxn ang="0">
                <a:pos x="39" y="8"/>
              </a:cxn>
              <a:cxn ang="0">
                <a:pos x="31" y="17"/>
              </a:cxn>
              <a:cxn ang="0">
                <a:pos x="23" y="16"/>
              </a:cxn>
              <a:cxn ang="0">
                <a:pos x="7" y="34"/>
              </a:cxn>
              <a:cxn ang="0">
                <a:pos x="2" y="42"/>
              </a:cxn>
              <a:cxn ang="0">
                <a:pos x="8" y="37"/>
              </a:cxn>
              <a:cxn ang="0">
                <a:pos x="31" y="38"/>
              </a:cxn>
              <a:cxn ang="0">
                <a:pos x="32" y="45"/>
              </a:cxn>
              <a:cxn ang="0">
                <a:pos x="33" y="39"/>
              </a:cxn>
              <a:cxn ang="0">
                <a:pos x="39" y="46"/>
              </a:cxn>
              <a:cxn ang="0">
                <a:pos x="44" y="42"/>
              </a:cxn>
              <a:cxn ang="0">
                <a:pos x="53" y="37"/>
              </a:cxn>
              <a:cxn ang="0">
                <a:pos x="53" y="44"/>
              </a:cxn>
              <a:cxn ang="0">
                <a:pos x="56" y="39"/>
              </a:cxn>
              <a:cxn ang="0">
                <a:pos x="62" y="33"/>
              </a:cxn>
              <a:cxn ang="0">
                <a:pos x="71" y="34"/>
              </a:cxn>
              <a:cxn ang="0">
                <a:pos x="69" y="27"/>
              </a:cxn>
              <a:cxn ang="0">
                <a:pos x="74" y="31"/>
              </a:cxn>
              <a:cxn ang="0">
                <a:pos x="69" y="25"/>
              </a:cxn>
              <a:cxn ang="0">
                <a:pos x="83" y="17"/>
              </a:cxn>
              <a:cxn ang="0">
                <a:pos x="87" y="10"/>
              </a:cxn>
              <a:cxn ang="0">
                <a:pos x="39" y="18"/>
              </a:cxn>
              <a:cxn ang="0">
                <a:pos x="43" y="32"/>
              </a:cxn>
              <a:cxn ang="0">
                <a:pos x="64" y="18"/>
              </a:cxn>
              <a:cxn ang="0">
                <a:pos x="63" y="27"/>
              </a:cxn>
            </a:cxnLst>
            <a:rect l="0" t="0" r="r" b="b"/>
            <a:pathLst>
              <a:path w="92" h="49">
                <a:moveTo>
                  <a:pt x="87" y="10"/>
                </a:moveTo>
                <a:cubicBezTo>
                  <a:pt x="84" y="10"/>
                  <a:pt x="85" y="13"/>
                  <a:pt x="83" y="15"/>
                </a:cubicBezTo>
                <a:cubicBezTo>
                  <a:pt x="78" y="16"/>
                  <a:pt x="73" y="17"/>
                  <a:pt x="69" y="18"/>
                </a:cubicBezTo>
                <a:cubicBezTo>
                  <a:pt x="68" y="16"/>
                  <a:pt x="66" y="15"/>
                  <a:pt x="65" y="13"/>
                </a:cubicBezTo>
                <a:cubicBezTo>
                  <a:pt x="66" y="13"/>
                  <a:pt x="66" y="11"/>
                  <a:pt x="67" y="11"/>
                </a:cubicBezTo>
                <a:cubicBezTo>
                  <a:pt x="68" y="10"/>
                  <a:pt x="71" y="11"/>
                  <a:pt x="71" y="10"/>
                </a:cubicBezTo>
                <a:cubicBezTo>
                  <a:pt x="70" y="8"/>
                  <a:pt x="70" y="6"/>
                  <a:pt x="66" y="6"/>
                </a:cubicBezTo>
                <a:cubicBezTo>
                  <a:pt x="64" y="8"/>
                  <a:pt x="67" y="11"/>
                  <a:pt x="63" y="13"/>
                </a:cubicBezTo>
                <a:cubicBezTo>
                  <a:pt x="61" y="11"/>
                  <a:pt x="57" y="11"/>
                  <a:pt x="55" y="10"/>
                </a:cubicBezTo>
                <a:cubicBezTo>
                  <a:pt x="56" y="9"/>
                  <a:pt x="56" y="7"/>
                  <a:pt x="56" y="6"/>
                </a:cubicBezTo>
                <a:cubicBezTo>
                  <a:pt x="57" y="6"/>
                  <a:pt x="59" y="7"/>
                  <a:pt x="59" y="6"/>
                </a:cubicBezTo>
                <a:cubicBezTo>
                  <a:pt x="59" y="3"/>
                  <a:pt x="53" y="0"/>
                  <a:pt x="52" y="5"/>
                </a:cubicBezTo>
                <a:cubicBezTo>
                  <a:pt x="52" y="7"/>
                  <a:pt x="54" y="5"/>
                  <a:pt x="54" y="7"/>
                </a:cubicBezTo>
                <a:cubicBezTo>
                  <a:pt x="54" y="8"/>
                  <a:pt x="54" y="9"/>
                  <a:pt x="53" y="10"/>
                </a:cubicBezTo>
                <a:cubicBezTo>
                  <a:pt x="49" y="10"/>
                  <a:pt x="45" y="9"/>
                  <a:pt x="42" y="11"/>
                </a:cubicBezTo>
                <a:cubicBezTo>
                  <a:pt x="41" y="9"/>
                  <a:pt x="40" y="9"/>
                  <a:pt x="40" y="7"/>
                </a:cubicBezTo>
                <a:cubicBezTo>
                  <a:pt x="42" y="7"/>
                  <a:pt x="43" y="7"/>
                  <a:pt x="43" y="5"/>
                </a:cubicBezTo>
                <a:cubicBezTo>
                  <a:pt x="42" y="3"/>
                  <a:pt x="38" y="3"/>
                  <a:pt x="36" y="4"/>
                </a:cubicBezTo>
                <a:cubicBezTo>
                  <a:pt x="36" y="7"/>
                  <a:pt x="36" y="7"/>
                  <a:pt x="36" y="7"/>
                </a:cubicBezTo>
                <a:cubicBezTo>
                  <a:pt x="37" y="8"/>
                  <a:pt x="39" y="7"/>
                  <a:pt x="39" y="8"/>
                </a:cubicBezTo>
                <a:cubicBezTo>
                  <a:pt x="40" y="9"/>
                  <a:pt x="40" y="10"/>
                  <a:pt x="40" y="11"/>
                </a:cubicBezTo>
                <a:cubicBezTo>
                  <a:pt x="36" y="12"/>
                  <a:pt x="34" y="15"/>
                  <a:pt x="31" y="17"/>
                </a:cubicBezTo>
                <a:cubicBezTo>
                  <a:pt x="28" y="15"/>
                  <a:pt x="31" y="10"/>
                  <a:pt x="27" y="9"/>
                </a:cubicBezTo>
                <a:cubicBezTo>
                  <a:pt x="25" y="9"/>
                  <a:pt x="22" y="12"/>
                  <a:pt x="23" y="16"/>
                </a:cubicBezTo>
                <a:cubicBezTo>
                  <a:pt x="37" y="15"/>
                  <a:pt x="25" y="21"/>
                  <a:pt x="26" y="29"/>
                </a:cubicBezTo>
                <a:cubicBezTo>
                  <a:pt x="20" y="30"/>
                  <a:pt x="14" y="33"/>
                  <a:pt x="7" y="34"/>
                </a:cubicBezTo>
                <a:cubicBezTo>
                  <a:pt x="6" y="34"/>
                  <a:pt x="7" y="32"/>
                  <a:pt x="5" y="33"/>
                </a:cubicBezTo>
                <a:cubicBezTo>
                  <a:pt x="1" y="33"/>
                  <a:pt x="0" y="39"/>
                  <a:pt x="2" y="42"/>
                </a:cubicBezTo>
                <a:cubicBezTo>
                  <a:pt x="4" y="42"/>
                  <a:pt x="4" y="42"/>
                  <a:pt x="6" y="42"/>
                </a:cubicBezTo>
                <a:cubicBezTo>
                  <a:pt x="7" y="41"/>
                  <a:pt x="7" y="39"/>
                  <a:pt x="8" y="37"/>
                </a:cubicBezTo>
                <a:cubicBezTo>
                  <a:pt x="14" y="35"/>
                  <a:pt x="20" y="32"/>
                  <a:pt x="27" y="31"/>
                </a:cubicBezTo>
                <a:cubicBezTo>
                  <a:pt x="27" y="34"/>
                  <a:pt x="29" y="36"/>
                  <a:pt x="31" y="38"/>
                </a:cubicBezTo>
                <a:cubicBezTo>
                  <a:pt x="30" y="41"/>
                  <a:pt x="27" y="39"/>
                  <a:pt x="25" y="41"/>
                </a:cubicBezTo>
                <a:cubicBezTo>
                  <a:pt x="25" y="45"/>
                  <a:pt x="29" y="46"/>
                  <a:pt x="32" y="45"/>
                </a:cubicBezTo>
                <a:cubicBezTo>
                  <a:pt x="32" y="43"/>
                  <a:pt x="31" y="43"/>
                  <a:pt x="31" y="42"/>
                </a:cubicBezTo>
                <a:cubicBezTo>
                  <a:pt x="32" y="41"/>
                  <a:pt x="32" y="39"/>
                  <a:pt x="33" y="39"/>
                </a:cubicBezTo>
                <a:cubicBezTo>
                  <a:pt x="35" y="40"/>
                  <a:pt x="39" y="39"/>
                  <a:pt x="41" y="40"/>
                </a:cubicBezTo>
                <a:cubicBezTo>
                  <a:pt x="42" y="44"/>
                  <a:pt x="39" y="43"/>
                  <a:pt x="39" y="46"/>
                </a:cubicBezTo>
                <a:cubicBezTo>
                  <a:pt x="40" y="49"/>
                  <a:pt x="47" y="49"/>
                  <a:pt x="46" y="44"/>
                </a:cubicBezTo>
                <a:cubicBezTo>
                  <a:pt x="46" y="43"/>
                  <a:pt x="43" y="44"/>
                  <a:pt x="44" y="42"/>
                </a:cubicBezTo>
                <a:cubicBezTo>
                  <a:pt x="43" y="41"/>
                  <a:pt x="44" y="40"/>
                  <a:pt x="44" y="39"/>
                </a:cubicBezTo>
                <a:cubicBezTo>
                  <a:pt x="48" y="39"/>
                  <a:pt x="50" y="38"/>
                  <a:pt x="53" y="37"/>
                </a:cubicBezTo>
                <a:cubicBezTo>
                  <a:pt x="54" y="38"/>
                  <a:pt x="54" y="39"/>
                  <a:pt x="55" y="40"/>
                </a:cubicBezTo>
                <a:cubicBezTo>
                  <a:pt x="54" y="42"/>
                  <a:pt x="53" y="42"/>
                  <a:pt x="53" y="44"/>
                </a:cubicBezTo>
                <a:cubicBezTo>
                  <a:pt x="56" y="46"/>
                  <a:pt x="60" y="43"/>
                  <a:pt x="60" y="40"/>
                </a:cubicBezTo>
                <a:cubicBezTo>
                  <a:pt x="60" y="38"/>
                  <a:pt x="57" y="40"/>
                  <a:pt x="56" y="39"/>
                </a:cubicBezTo>
                <a:cubicBezTo>
                  <a:pt x="56" y="38"/>
                  <a:pt x="55" y="37"/>
                  <a:pt x="55" y="36"/>
                </a:cubicBezTo>
                <a:cubicBezTo>
                  <a:pt x="58" y="35"/>
                  <a:pt x="59" y="33"/>
                  <a:pt x="62" y="33"/>
                </a:cubicBezTo>
                <a:cubicBezTo>
                  <a:pt x="65" y="34"/>
                  <a:pt x="64" y="36"/>
                  <a:pt x="65" y="39"/>
                </a:cubicBezTo>
                <a:cubicBezTo>
                  <a:pt x="68" y="39"/>
                  <a:pt x="70" y="38"/>
                  <a:pt x="71" y="34"/>
                </a:cubicBezTo>
                <a:cubicBezTo>
                  <a:pt x="68" y="32"/>
                  <a:pt x="64" y="35"/>
                  <a:pt x="64" y="31"/>
                </a:cubicBezTo>
                <a:cubicBezTo>
                  <a:pt x="66" y="30"/>
                  <a:pt x="67" y="28"/>
                  <a:pt x="69" y="27"/>
                </a:cubicBezTo>
                <a:cubicBezTo>
                  <a:pt x="70" y="27"/>
                  <a:pt x="71" y="27"/>
                  <a:pt x="72" y="27"/>
                </a:cubicBezTo>
                <a:cubicBezTo>
                  <a:pt x="72" y="29"/>
                  <a:pt x="72" y="31"/>
                  <a:pt x="74" y="31"/>
                </a:cubicBezTo>
                <a:cubicBezTo>
                  <a:pt x="78" y="32"/>
                  <a:pt x="78" y="26"/>
                  <a:pt x="76" y="24"/>
                </a:cubicBezTo>
                <a:cubicBezTo>
                  <a:pt x="73" y="24"/>
                  <a:pt x="72" y="27"/>
                  <a:pt x="69" y="25"/>
                </a:cubicBezTo>
                <a:cubicBezTo>
                  <a:pt x="70" y="23"/>
                  <a:pt x="69" y="20"/>
                  <a:pt x="70" y="19"/>
                </a:cubicBezTo>
                <a:cubicBezTo>
                  <a:pt x="74" y="18"/>
                  <a:pt x="79" y="17"/>
                  <a:pt x="83" y="17"/>
                </a:cubicBezTo>
                <a:cubicBezTo>
                  <a:pt x="85" y="19"/>
                  <a:pt x="90" y="21"/>
                  <a:pt x="92" y="17"/>
                </a:cubicBezTo>
                <a:cubicBezTo>
                  <a:pt x="91" y="13"/>
                  <a:pt x="90" y="10"/>
                  <a:pt x="87" y="10"/>
                </a:cubicBezTo>
                <a:close/>
                <a:moveTo>
                  <a:pt x="43" y="32"/>
                </a:moveTo>
                <a:cubicBezTo>
                  <a:pt x="38" y="31"/>
                  <a:pt x="34" y="21"/>
                  <a:pt x="39" y="18"/>
                </a:cubicBezTo>
                <a:cubicBezTo>
                  <a:pt x="44" y="16"/>
                  <a:pt x="52" y="19"/>
                  <a:pt x="52" y="23"/>
                </a:cubicBezTo>
                <a:cubicBezTo>
                  <a:pt x="53" y="28"/>
                  <a:pt x="47" y="32"/>
                  <a:pt x="43" y="32"/>
                </a:cubicBezTo>
                <a:close/>
                <a:moveTo>
                  <a:pt x="63" y="27"/>
                </a:moveTo>
                <a:cubicBezTo>
                  <a:pt x="55" y="27"/>
                  <a:pt x="59" y="13"/>
                  <a:pt x="64" y="18"/>
                </a:cubicBezTo>
                <a:cubicBezTo>
                  <a:pt x="64" y="21"/>
                  <a:pt x="65" y="25"/>
                  <a:pt x="63" y="27"/>
                </a:cubicBezTo>
                <a:close/>
                <a:moveTo>
                  <a:pt x="63" y="27"/>
                </a:moveTo>
                <a:cubicBezTo>
                  <a:pt x="63" y="27"/>
                  <a:pt x="63" y="27"/>
                  <a:pt x="63" y="27"/>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6" name="Freeform 13"/>
          <p:cNvSpPr>
            <a:spLocks noEditPoints="1"/>
          </p:cNvSpPr>
          <p:nvPr/>
        </p:nvSpPr>
        <p:spPr bwMode="auto">
          <a:xfrm rot="21366453">
            <a:off x="3819951" y="3010623"/>
            <a:ext cx="639854" cy="547122"/>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7" name="Freeform 13"/>
          <p:cNvSpPr>
            <a:spLocks noEditPoints="1"/>
          </p:cNvSpPr>
          <p:nvPr/>
        </p:nvSpPr>
        <p:spPr bwMode="auto">
          <a:xfrm rot="21366453">
            <a:off x="4499430" y="2944150"/>
            <a:ext cx="389892" cy="333386"/>
          </a:xfrm>
          <a:custGeom>
            <a:avLst/>
            <a:gdLst/>
            <a:ahLst/>
            <a:cxnLst>
              <a:cxn ang="0">
                <a:pos x="94" y="50"/>
              </a:cxn>
              <a:cxn ang="0">
                <a:pos x="77" y="48"/>
              </a:cxn>
              <a:cxn ang="0">
                <a:pos x="74" y="32"/>
              </a:cxn>
              <a:cxn ang="0">
                <a:pos x="86" y="26"/>
              </a:cxn>
              <a:cxn ang="0">
                <a:pos x="86" y="19"/>
              </a:cxn>
              <a:cxn ang="0">
                <a:pos x="83" y="23"/>
              </a:cxn>
              <a:cxn ang="0">
                <a:pos x="65" y="23"/>
              </a:cxn>
              <a:cxn ang="0">
                <a:pos x="74" y="11"/>
              </a:cxn>
              <a:cxn ang="0">
                <a:pos x="71" y="5"/>
              </a:cxn>
              <a:cxn ang="0">
                <a:pos x="70" y="10"/>
              </a:cxn>
              <a:cxn ang="0">
                <a:pos x="54" y="20"/>
              </a:cxn>
              <a:cxn ang="0">
                <a:pos x="57" y="10"/>
              </a:cxn>
              <a:cxn ang="0">
                <a:pos x="53" y="7"/>
              </a:cxn>
              <a:cxn ang="0">
                <a:pos x="54" y="10"/>
              </a:cxn>
              <a:cxn ang="0">
                <a:pos x="52" y="19"/>
              </a:cxn>
              <a:cxn ang="0">
                <a:pos x="35" y="8"/>
              </a:cxn>
              <a:cxn ang="0">
                <a:pos x="31" y="0"/>
              </a:cxn>
              <a:cxn ang="0">
                <a:pos x="31" y="10"/>
              </a:cxn>
              <a:cxn ang="0">
                <a:pos x="39" y="23"/>
              </a:cxn>
              <a:cxn ang="0">
                <a:pos x="20" y="23"/>
              </a:cxn>
              <a:cxn ang="0">
                <a:pos x="15" y="19"/>
              </a:cxn>
              <a:cxn ang="0">
                <a:pos x="18" y="25"/>
              </a:cxn>
              <a:cxn ang="0">
                <a:pos x="29" y="33"/>
              </a:cxn>
              <a:cxn ang="0">
                <a:pos x="11" y="43"/>
              </a:cxn>
              <a:cxn ang="0">
                <a:pos x="2" y="43"/>
              </a:cxn>
              <a:cxn ang="0">
                <a:pos x="11" y="47"/>
              </a:cxn>
              <a:cxn ang="0">
                <a:pos x="26" y="47"/>
              </a:cxn>
              <a:cxn ang="0">
                <a:pos x="17" y="56"/>
              </a:cxn>
              <a:cxn ang="0">
                <a:pos x="11" y="58"/>
              </a:cxn>
              <a:cxn ang="0">
                <a:pos x="18" y="59"/>
              </a:cxn>
              <a:cxn ang="0">
                <a:pos x="28" y="55"/>
              </a:cxn>
              <a:cxn ang="0">
                <a:pos x="33" y="71"/>
              </a:cxn>
              <a:cxn ang="0">
                <a:pos x="28" y="76"/>
              </a:cxn>
              <a:cxn ang="0">
                <a:pos x="35" y="73"/>
              </a:cxn>
              <a:cxn ang="0">
                <a:pos x="40" y="68"/>
              </a:cxn>
              <a:cxn ang="0">
                <a:pos x="47" y="83"/>
              </a:cxn>
              <a:cxn ang="0">
                <a:pos x="45" y="89"/>
              </a:cxn>
              <a:cxn ang="0">
                <a:pos x="50" y="84"/>
              </a:cxn>
              <a:cxn ang="0">
                <a:pos x="50" y="70"/>
              </a:cxn>
              <a:cxn ang="0">
                <a:pos x="61" y="69"/>
              </a:cxn>
              <a:cxn ang="0">
                <a:pos x="62" y="82"/>
              </a:cxn>
              <a:cxn ang="0">
                <a:pos x="69" y="84"/>
              </a:cxn>
              <a:cxn ang="0">
                <a:pos x="66" y="79"/>
              </a:cxn>
              <a:cxn ang="0">
                <a:pos x="69" y="64"/>
              </a:cxn>
              <a:cxn ang="0">
                <a:pos x="72" y="71"/>
              </a:cxn>
              <a:cxn ang="0">
                <a:pos x="77" y="70"/>
              </a:cxn>
              <a:cxn ang="0">
                <a:pos x="74" y="68"/>
              </a:cxn>
              <a:cxn ang="0">
                <a:pos x="76" y="53"/>
              </a:cxn>
              <a:cxn ang="0">
                <a:pos x="95" y="60"/>
              </a:cxn>
              <a:cxn ang="0">
                <a:pos x="103" y="49"/>
              </a:cxn>
              <a:cxn ang="0">
                <a:pos x="40" y="40"/>
              </a:cxn>
              <a:cxn ang="0">
                <a:pos x="48" y="40"/>
              </a:cxn>
              <a:cxn ang="0">
                <a:pos x="54" y="52"/>
              </a:cxn>
              <a:cxn ang="0">
                <a:pos x="54" y="46"/>
              </a:cxn>
              <a:cxn ang="0">
                <a:pos x="54" y="52"/>
              </a:cxn>
              <a:cxn ang="0">
                <a:pos x="60" y="36"/>
              </a:cxn>
              <a:cxn ang="0">
                <a:pos x="68" y="36"/>
              </a:cxn>
              <a:cxn ang="0">
                <a:pos x="64" y="40"/>
              </a:cxn>
            </a:cxnLst>
            <a:rect l="0" t="0" r="r" b="b"/>
            <a:pathLst>
              <a:path w="107" h="91">
                <a:moveTo>
                  <a:pt x="103" y="49"/>
                </a:moveTo>
                <a:cubicBezTo>
                  <a:pt x="100" y="47"/>
                  <a:pt x="96" y="47"/>
                  <a:pt x="94" y="50"/>
                </a:cubicBezTo>
                <a:cubicBezTo>
                  <a:pt x="94" y="51"/>
                  <a:pt x="93" y="51"/>
                  <a:pt x="93" y="51"/>
                </a:cubicBezTo>
                <a:cubicBezTo>
                  <a:pt x="77" y="48"/>
                  <a:pt x="77" y="48"/>
                  <a:pt x="77" y="48"/>
                </a:cubicBezTo>
                <a:cubicBezTo>
                  <a:pt x="77" y="47"/>
                  <a:pt x="77" y="46"/>
                  <a:pt x="77" y="45"/>
                </a:cubicBezTo>
                <a:cubicBezTo>
                  <a:pt x="77" y="40"/>
                  <a:pt x="76" y="36"/>
                  <a:pt x="74" y="32"/>
                </a:cubicBezTo>
                <a:cubicBezTo>
                  <a:pt x="84" y="25"/>
                  <a:pt x="84" y="25"/>
                  <a:pt x="84" y="25"/>
                </a:cubicBezTo>
                <a:cubicBezTo>
                  <a:pt x="85" y="26"/>
                  <a:pt x="86" y="26"/>
                  <a:pt x="86" y="26"/>
                </a:cubicBezTo>
                <a:cubicBezTo>
                  <a:pt x="88" y="26"/>
                  <a:pt x="90" y="24"/>
                  <a:pt x="90" y="22"/>
                </a:cubicBezTo>
                <a:cubicBezTo>
                  <a:pt x="89" y="20"/>
                  <a:pt x="88" y="19"/>
                  <a:pt x="86" y="19"/>
                </a:cubicBezTo>
                <a:cubicBezTo>
                  <a:pt x="84" y="19"/>
                  <a:pt x="82" y="21"/>
                  <a:pt x="82" y="23"/>
                </a:cubicBezTo>
                <a:cubicBezTo>
                  <a:pt x="82" y="23"/>
                  <a:pt x="83" y="23"/>
                  <a:pt x="83" y="23"/>
                </a:cubicBezTo>
                <a:cubicBezTo>
                  <a:pt x="72" y="30"/>
                  <a:pt x="72" y="30"/>
                  <a:pt x="72" y="30"/>
                </a:cubicBezTo>
                <a:cubicBezTo>
                  <a:pt x="70" y="27"/>
                  <a:pt x="68" y="25"/>
                  <a:pt x="65" y="23"/>
                </a:cubicBezTo>
                <a:cubicBezTo>
                  <a:pt x="72" y="11"/>
                  <a:pt x="72" y="11"/>
                  <a:pt x="72" y="11"/>
                </a:cubicBezTo>
                <a:cubicBezTo>
                  <a:pt x="73" y="11"/>
                  <a:pt x="74" y="11"/>
                  <a:pt x="74" y="11"/>
                </a:cubicBezTo>
                <a:cubicBezTo>
                  <a:pt x="76" y="10"/>
                  <a:pt x="77" y="8"/>
                  <a:pt x="76" y="6"/>
                </a:cubicBezTo>
                <a:cubicBezTo>
                  <a:pt x="75" y="4"/>
                  <a:pt x="73" y="4"/>
                  <a:pt x="71" y="5"/>
                </a:cubicBezTo>
                <a:cubicBezTo>
                  <a:pt x="69" y="6"/>
                  <a:pt x="68" y="8"/>
                  <a:pt x="69" y="10"/>
                </a:cubicBezTo>
                <a:cubicBezTo>
                  <a:pt x="70" y="10"/>
                  <a:pt x="70" y="10"/>
                  <a:pt x="70" y="10"/>
                </a:cubicBezTo>
                <a:cubicBezTo>
                  <a:pt x="62" y="22"/>
                  <a:pt x="62" y="22"/>
                  <a:pt x="62" y="22"/>
                </a:cubicBezTo>
                <a:cubicBezTo>
                  <a:pt x="60" y="21"/>
                  <a:pt x="57" y="20"/>
                  <a:pt x="54" y="20"/>
                </a:cubicBezTo>
                <a:cubicBezTo>
                  <a:pt x="56" y="11"/>
                  <a:pt x="56" y="11"/>
                  <a:pt x="56" y="11"/>
                </a:cubicBezTo>
                <a:cubicBezTo>
                  <a:pt x="56" y="11"/>
                  <a:pt x="57" y="10"/>
                  <a:pt x="57" y="10"/>
                </a:cubicBezTo>
                <a:cubicBezTo>
                  <a:pt x="58" y="9"/>
                  <a:pt x="58" y="7"/>
                  <a:pt x="57" y="6"/>
                </a:cubicBezTo>
                <a:cubicBezTo>
                  <a:pt x="56" y="5"/>
                  <a:pt x="54" y="5"/>
                  <a:pt x="53" y="7"/>
                </a:cubicBezTo>
                <a:cubicBezTo>
                  <a:pt x="52" y="8"/>
                  <a:pt x="52" y="9"/>
                  <a:pt x="53" y="10"/>
                </a:cubicBezTo>
                <a:cubicBezTo>
                  <a:pt x="54" y="10"/>
                  <a:pt x="54" y="10"/>
                  <a:pt x="54" y="10"/>
                </a:cubicBezTo>
                <a:cubicBezTo>
                  <a:pt x="52" y="20"/>
                  <a:pt x="52" y="20"/>
                  <a:pt x="52" y="20"/>
                </a:cubicBezTo>
                <a:cubicBezTo>
                  <a:pt x="52" y="20"/>
                  <a:pt x="52" y="19"/>
                  <a:pt x="52" y="19"/>
                </a:cubicBezTo>
                <a:cubicBezTo>
                  <a:pt x="48" y="19"/>
                  <a:pt x="45" y="20"/>
                  <a:pt x="42" y="21"/>
                </a:cubicBezTo>
                <a:cubicBezTo>
                  <a:pt x="35" y="8"/>
                  <a:pt x="35" y="8"/>
                  <a:pt x="35" y="8"/>
                </a:cubicBezTo>
                <a:cubicBezTo>
                  <a:pt x="36" y="7"/>
                  <a:pt x="36" y="6"/>
                  <a:pt x="36" y="5"/>
                </a:cubicBezTo>
                <a:cubicBezTo>
                  <a:pt x="36" y="2"/>
                  <a:pt x="34" y="0"/>
                  <a:pt x="31" y="0"/>
                </a:cubicBezTo>
                <a:cubicBezTo>
                  <a:pt x="28" y="0"/>
                  <a:pt x="26" y="2"/>
                  <a:pt x="26" y="5"/>
                </a:cubicBezTo>
                <a:cubicBezTo>
                  <a:pt x="26" y="8"/>
                  <a:pt x="29" y="10"/>
                  <a:pt x="31" y="10"/>
                </a:cubicBezTo>
                <a:cubicBezTo>
                  <a:pt x="32" y="10"/>
                  <a:pt x="32" y="10"/>
                  <a:pt x="32" y="10"/>
                </a:cubicBezTo>
                <a:cubicBezTo>
                  <a:pt x="39" y="23"/>
                  <a:pt x="39" y="23"/>
                  <a:pt x="39" y="23"/>
                </a:cubicBezTo>
                <a:cubicBezTo>
                  <a:pt x="36" y="25"/>
                  <a:pt x="33" y="28"/>
                  <a:pt x="30" y="31"/>
                </a:cubicBezTo>
                <a:cubicBezTo>
                  <a:pt x="20" y="23"/>
                  <a:pt x="20" y="23"/>
                  <a:pt x="20" y="23"/>
                </a:cubicBezTo>
                <a:cubicBezTo>
                  <a:pt x="20" y="22"/>
                  <a:pt x="20" y="21"/>
                  <a:pt x="20" y="20"/>
                </a:cubicBezTo>
                <a:cubicBezTo>
                  <a:pt x="19" y="19"/>
                  <a:pt x="17" y="18"/>
                  <a:pt x="15" y="19"/>
                </a:cubicBezTo>
                <a:cubicBezTo>
                  <a:pt x="13" y="19"/>
                  <a:pt x="12" y="21"/>
                  <a:pt x="13" y="23"/>
                </a:cubicBezTo>
                <a:cubicBezTo>
                  <a:pt x="14" y="25"/>
                  <a:pt x="16" y="26"/>
                  <a:pt x="18" y="25"/>
                </a:cubicBezTo>
                <a:cubicBezTo>
                  <a:pt x="18" y="25"/>
                  <a:pt x="18" y="25"/>
                  <a:pt x="19" y="25"/>
                </a:cubicBezTo>
                <a:cubicBezTo>
                  <a:pt x="29" y="33"/>
                  <a:pt x="29" y="33"/>
                  <a:pt x="29" y="33"/>
                </a:cubicBezTo>
                <a:cubicBezTo>
                  <a:pt x="28" y="36"/>
                  <a:pt x="27" y="39"/>
                  <a:pt x="26" y="43"/>
                </a:cubicBezTo>
                <a:cubicBezTo>
                  <a:pt x="11" y="43"/>
                  <a:pt x="11" y="43"/>
                  <a:pt x="11" y="43"/>
                </a:cubicBezTo>
                <a:cubicBezTo>
                  <a:pt x="10" y="42"/>
                  <a:pt x="9" y="41"/>
                  <a:pt x="8" y="41"/>
                </a:cubicBezTo>
                <a:cubicBezTo>
                  <a:pt x="6" y="39"/>
                  <a:pt x="3" y="40"/>
                  <a:pt x="2" y="43"/>
                </a:cubicBezTo>
                <a:cubicBezTo>
                  <a:pt x="0" y="45"/>
                  <a:pt x="1" y="48"/>
                  <a:pt x="4" y="49"/>
                </a:cubicBezTo>
                <a:cubicBezTo>
                  <a:pt x="6" y="51"/>
                  <a:pt x="9" y="50"/>
                  <a:pt x="11" y="47"/>
                </a:cubicBezTo>
                <a:cubicBezTo>
                  <a:pt x="11" y="47"/>
                  <a:pt x="11" y="47"/>
                  <a:pt x="11" y="47"/>
                </a:cubicBezTo>
                <a:cubicBezTo>
                  <a:pt x="26" y="47"/>
                  <a:pt x="26" y="47"/>
                  <a:pt x="26" y="47"/>
                </a:cubicBezTo>
                <a:cubicBezTo>
                  <a:pt x="26" y="49"/>
                  <a:pt x="27" y="51"/>
                  <a:pt x="27" y="52"/>
                </a:cubicBezTo>
                <a:cubicBezTo>
                  <a:pt x="17" y="56"/>
                  <a:pt x="17" y="56"/>
                  <a:pt x="17" y="56"/>
                </a:cubicBezTo>
                <a:cubicBezTo>
                  <a:pt x="17" y="56"/>
                  <a:pt x="16" y="55"/>
                  <a:pt x="15" y="55"/>
                </a:cubicBezTo>
                <a:cubicBezTo>
                  <a:pt x="13" y="55"/>
                  <a:pt x="11" y="56"/>
                  <a:pt x="11" y="58"/>
                </a:cubicBezTo>
                <a:cubicBezTo>
                  <a:pt x="11" y="60"/>
                  <a:pt x="12" y="62"/>
                  <a:pt x="14" y="62"/>
                </a:cubicBezTo>
                <a:cubicBezTo>
                  <a:pt x="16" y="63"/>
                  <a:pt x="18" y="61"/>
                  <a:pt x="18" y="59"/>
                </a:cubicBezTo>
                <a:cubicBezTo>
                  <a:pt x="18" y="59"/>
                  <a:pt x="18" y="59"/>
                  <a:pt x="18" y="59"/>
                </a:cubicBezTo>
                <a:cubicBezTo>
                  <a:pt x="28" y="55"/>
                  <a:pt x="28" y="55"/>
                  <a:pt x="28" y="55"/>
                </a:cubicBezTo>
                <a:cubicBezTo>
                  <a:pt x="30" y="59"/>
                  <a:pt x="33" y="63"/>
                  <a:pt x="38" y="66"/>
                </a:cubicBezTo>
                <a:cubicBezTo>
                  <a:pt x="33" y="71"/>
                  <a:pt x="33" y="71"/>
                  <a:pt x="33" y="71"/>
                </a:cubicBezTo>
                <a:cubicBezTo>
                  <a:pt x="32" y="71"/>
                  <a:pt x="31" y="71"/>
                  <a:pt x="30" y="71"/>
                </a:cubicBezTo>
                <a:cubicBezTo>
                  <a:pt x="28" y="72"/>
                  <a:pt x="27" y="74"/>
                  <a:pt x="28" y="76"/>
                </a:cubicBezTo>
                <a:cubicBezTo>
                  <a:pt x="29" y="78"/>
                  <a:pt x="31" y="79"/>
                  <a:pt x="33" y="78"/>
                </a:cubicBezTo>
                <a:cubicBezTo>
                  <a:pt x="35" y="77"/>
                  <a:pt x="36" y="75"/>
                  <a:pt x="35" y="73"/>
                </a:cubicBezTo>
                <a:cubicBezTo>
                  <a:pt x="35" y="73"/>
                  <a:pt x="35" y="73"/>
                  <a:pt x="35" y="73"/>
                </a:cubicBezTo>
                <a:cubicBezTo>
                  <a:pt x="40" y="68"/>
                  <a:pt x="40" y="68"/>
                  <a:pt x="40" y="68"/>
                </a:cubicBezTo>
                <a:cubicBezTo>
                  <a:pt x="42" y="69"/>
                  <a:pt x="45" y="70"/>
                  <a:pt x="48" y="70"/>
                </a:cubicBezTo>
                <a:cubicBezTo>
                  <a:pt x="47" y="83"/>
                  <a:pt x="47" y="83"/>
                  <a:pt x="47" y="83"/>
                </a:cubicBezTo>
                <a:cubicBezTo>
                  <a:pt x="46" y="83"/>
                  <a:pt x="45" y="84"/>
                  <a:pt x="44" y="84"/>
                </a:cubicBezTo>
                <a:cubicBezTo>
                  <a:pt x="43" y="86"/>
                  <a:pt x="44" y="88"/>
                  <a:pt x="45" y="89"/>
                </a:cubicBezTo>
                <a:cubicBezTo>
                  <a:pt x="47" y="91"/>
                  <a:pt x="49" y="90"/>
                  <a:pt x="50" y="89"/>
                </a:cubicBezTo>
                <a:cubicBezTo>
                  <a:pt x="51" y="87"/>
                  <a:pt x="51" y="85"/>
                  <a:pt x="50" y="84"/>
                </a:cubicBezTo>
                <a:cubicBezTo>
                  <a:pt x="49" y="84"/>
                  <a:pt x="49" y="84"/>
                  <a:pt x="49" y="83"/>
                </a:cubicBezTo>
                <a:cubicBezTo>
                  <a:pt x="50" y="70"/>
                  <a:pt x="50" y="70"/>
                  <a:pt x="50" y="70"/>
                </a:cubicBezTo>
                <a:cubicBezTo>
                  <a:pt x="51" y="70"/>
                  <a:pt x="51" y="70"/>
                  <a:pt x="52" y="70"/>
                </a:cubicBezTo>
                <a:cubicBezTo>
                  <a:pt x="55" y="70"/>
                  <a:pt x="58" y="70"/>
                  <a:pt x="61" y="69"/>
                </a:cubicBezTo>
                <a:cubicBezTo>
                  <a:pt x="64" y="80"/>
                  <a:pt x="64" y="80"/>
                  <a:pt x="64" y="80"/>
                </a:cubicBezTo>
                <a:cubicBezTo>
                  <a:pt x="63" y="81"/>
                  <a:pt x="63" y="81"/>
                  <a:pt x="62" y="82"/>
                </a:cubicBezTo>
                <a:cubicBezTo>
                  <a:pt x="62" y="84"/>
                  <a:pt x="63" y="86"/>
                  <a:pt x="65" y="86"/>
                </a:cubicBezTo>
                <a:cubicBezTo>
                  <a:pt x="67" y="87"/>
                  <a:pt x="69" y="86"/>
                  <a:pt x="69" y="84"/>
                </a:cubicBezTo>
                <a:cubicBezTo>
                  <a:pt x="70" y="82"/>
                  <a:pt x="69" y="80"/>
                  <a:pt x="67" y="80"/>
                </a:cubicBezTo>
                <a:cubicBezTo>
                  <a:pt x="67" y="79"/>
                  <a:pt x="66" y="79"/>
                  <a:pt x="66" y="79"/>
                </a:cubicBezTo>
                <a:cubicBezTo>
                  <a:pt x="63" y="68"/>
                  <a:pt x="63" y="68"/>
                  <a:pt x="63" y="68"/>
                </a:cubicBezTo>
                <a:cubicBezTo>
                  <a:pt x="65" y="67"/>
                  <a:pt x="67" y="65"/>
                  <a:pt x="69" y="64"/>
                </a:cubicBezTo>
                <a:cubicBezTo>
                  <a:pt x="72" y="69"/>
                  <a:pt x="72" y="69"/>
                  <a:pt x="72" y="69"/>
                </a:cubicBezTo>
                <a:cubicBezTo>
                  <a:pt x="72" y="70"/>
                  <a:pt x="72" y="70"/>
                  <a:pt x="72" y="71"/>
                </a:cubicBezTo>
                <a:cubicBezTo>
                  <a:pt x="72" y="72"/>
                  <a:pt x="73" y="73"/>
                  <a:pt x="75" y="73"/>
                </a:cubicBezTo>
                <a:cubicBezTo>
                  <a:pt x="76" y="73"/>
                  <a:pt x="77" y="71"/>
                  <a:pt x="77" y="70"/>
                </a:cubicBezTo>
                <a:cubicBezTo>
                  <a:pt x="77" y="69"/>
                  <a:pt x="75" y="68"/>
                  <a:pt x="74" y="68"/>
                </a:cubicBezTo>
                <a:cubicBezTo>
                  <a:pt x="74" y="68"/>
                  <a:pt x="74" y="68"/>
                  <a:pt x="74" y="68"/>
                </a:cubicBezTo>
                <a:cubicBezTo>
                  <a:pt x="70" y="63"/>
                  <a:pt x="70" y="63"/>
                  <a:pt x="70" y="63"/>
                </a:cubicBezTo>
                <a:cubicBezTo>
                  <a:pt x="73" y="60"/>
                  <a:pt x="75" y="57"/>
                  <a:pt x="76" y="53"/>
                </a:cubicBezTo>
                <a:cubicBezTo>
                  <a:pt x="93" y="56"/>
                  <a:pt x="93" y="56"/>
                  <a:pt x="93" y="56"/>
                </a:cubicBezTo>
                <a:cubicBezTo>
                  <a:pt x="93" y="57"/>
                  <a:pt x="94" y="59"/>
                  <a:pt x="95" y="60"/>
                </a:cubicBezTo>
                <a:cubicBezTo>
                  <a:pt x="98" y="62"/>
                  <a:pt x="102" y="61"/>
                  <a:pt x="104" y="58"/>
                </a:cubicBezTo>
                <a:cubicBezTo>
                  <a:pt x="107" y="55"/>
                  <a:pt x="106" y="51"/>
                  <a:pt x="103" y="49"/>
                </a:cubicBezTo>
                <a:close/>
                <a:moveTo>
                  <a:pt x="44" y="44"/>
                </a:moveTo>
                <a:cubicBezTo>
                  <a:pt x="42" y="44"/>
                  <a:pt x="40" y="42"/>
                  <a:pt x="40" y="40"/>
                </a:cubicBezTo>
                <a:cubicBezTo>
                  <a:pt x="40" y="38"/>
                  <a:pt x="42" y="36"/>
                  <a:pt x="44" y="36"/>
                </a:cubicBezTo>
                <a:cubicBezTo>
                  <a:pt x="46" y="36"/>
                  <a:pt x="48" y="38"/>
                  <a:pt x="48" y="40"/>
                </a:cubicBezTo>
                <a:cubicBezTo>
                  <a:pt x="48" y="42"/>
                  <a:pt x="46" y="44"/>
                  <a:pt x="44" y="44"/>
                </a:cubicBezTo>
                <a:close/>
                <a:moveTo>
                  <a:pt x="54" y="52"/>
                </a:moveTo>
                <a:cubicBezTo>
                  <a:pt x="52" y="52"/>
                  <a:pt x="51" y="51"/>
                  <a:pt x="51" y="49"/>
                </a:cubicBezTo>
                <a:cubicBezTo>
                  <a:pt x="51" y="48"/>
                  <a:pt x="52" y="46"/>
                  <a:pt x="54" y="46"/>
                </a:cubicBezTo>
                <a:cubicBezTo>
                  <a:pt x="55" y="46"/>
                  <a:pt x="56" y="48"/>
                  <a:pt x="56" y="49"/>
                </a:cubicBezTo>
                <a:cubicBezTo>
                  <a:pt x="56" y="51"/>
                  <a:pt x="55" y="52"/>
                  <a:pt x="54" y="52"/>
                </a:cubicBezTo>
                <a:close/>
                <a:moveTo>
                  <a:pt x="64" y="40"/>
                </a:moveTo>
                <a:cubicBezTo>
                  <a:pt x="62" y="40"/>
                  <a:pt x="60" y="38"/>
                  <a:pt x="60" y="36"/>
                </a:cubicBezTo>
                <a:cubicBezTo>
                  <a:pt x="60" y="34"/>
                  <a:pt x="62" y="32"/>
                  <a:pt x="64" y="32"/>
                </a:cubicBezTo>
                <a:cubicBezTo>
                  <a:pt x="66" y="32"/>
                  <a:pt x="68" y="34"/>
                  <a:pt x="68" y="36"/>
                </a:cubicBezTo>
                <a:cubicBezTo>
                  <a:pt x="68" y="38"/>
                  <a:pt x="66" y="40"/>
                  <a:pt x="64" y="40"/>
                </a:cubicBezTo>
                <a:close/>
                <a:moveTo>
                  <a:pt x="64" y="40"/>
                </a:moveTo>
                <a:cubicBezTo>
                  <a:pt x="64" y="40"/>
                  <a:pt x="64" y="40"/>
                  <a:pt x="64" y="40"/>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8" name="Freeform 5"/>
          <p:cNvSpPr>
            <a:spLocks noEditPoints="1"/>
          </p:cNvSpPr>
          <p:nvPr/>
        </p:nvSpPr>
        <p:spPr bwMode="auto">
          <a:xfrm rot="17122296">
            <a:off x="3875031" y="3634954"/>
            <a:ext cx="389892" cy="418858"/>
          </a:xfrm>
          <a:custGeom>
            <a:avLst/>
            <a:gdLst/>
            <a:ahLst/>
            <a:cxnLst>
              <a:cxn ang="0">
                <a:pos x="261" y="74"/>
              </a:cxn>
              <a:cxn ang="0">
                <a:pos x="282" y="53"/>
              </a:cxn>
              <a:cxn ang="0">
                <a:pos x="261" y="32"/>
              </a:cxn>
              <a:cxn ang="0">
                <a:pos x="240" y="53"/>
              </a:cxn>
              <a:cxn ang="0">
                <a:pos x="244" y="65"/>
              </a:cxn>
              <a:cxn ang="0">
                <a:pos x="146" y="41"/>
              </a:cxn>
              <a:cxn ang="0">
                <a:pos x="162" y="21"/>
              </a:cxn>
              <a:cxn ang="0">
                <a:pos x="142" y="0"/>
              </a:cxn>
              <a:cxn ang="0">
                <a:pos x="121" y="21"/>
              </a:cxn>
              <a:cxn ang="0">
                <a:pos x="142" y="41"/>
              </a:cxn>
              <a:cxn ang="0">
                <a:pos x="144" y="41"/>
              </a:cxn>
              <a:cxn ang="0">
                <a:pos x="88" y="112"/>
              </a:cxn>
              <a:cxn ang="0">
                <a:pos x="90" y="105"/>
              </a:cxn>
              <a:cxn ang="0">
                <a:pos x="69" y="84"/>
              </a:cxn>
              <a:cxn ang="0">
                <a:pos x="48" y="105"/>
              </a:cxn>
              <a:cxn ang="0">
                <a:pos x="69" y="125"/>
              </a:cxn>
              <a:cxn ang="0">
                <a:pos x="85" y="118"/>
              </a:cxn>
              <a:cxn ang="0">
                <a:pos x="41" y="168"/>
              </a:cxn>
              <a:cxn ang="0">
                <a:pos x="41" y="164"/>
              </a:cxn>
              <a:cxn ang="0">
                <a:pos x="21" y="144"/>
              </a:cxn>
              <a:cxn ang="0">
                <a:pos x="0" y="164"/>
              </a:cxn>
              <a:cxn ang="0">
                <a:pos x="21" y="185"/>
              </a:cxn>
              <a:cxn ang="0">
                <a:pos x="41" y="169"/>
              </a:cxn>
              <a:cxn ang="0">
                <a:pos x="75" y="225"/>
              </a:cxn>
              <a:cxn ang="0">
                <a:pos x="62" y="220"/>
              </a:cxn>
              <a:cxn ang="0">
                <a:pos x="41" y="241"/>
              </a:cxn>
              <a:cxn ang="0">
                <a:pos x="62" y="262"/>
              </a:cxn>
              <a:cxn ang="0">
                <a:pos x="83" y="241"/>
              </a:cxn>
              <a:cxn ang="0">
                <a:pos x="78" y="228"/>
              </a:cxn>
              <a:cxn ang="0">
                <a:pos x="143" y="262"/>
              </a:cxn>
              <a:cxn ang="0">
                <a:pos x="127" y="283"/>
              </a:cxn>
              <a:cxn ang="0">
                <a:pos x="147" y="303"/>
              </a:cxn>
              <a:cxn ang="0">
                <a:pos x="168" y="283"/>
              </a:cxn>
              <a:cxn ang="0">
                <a:pos x="154" y="263"/>
              </a:cxn>
              <a:cxn ang="0">
                <a:pos x="222" y="242"/>
              </a:cxn>
              <a:cxn ang="0">
                <a:pos x="220" y="250"/>
              </a:cxn>
              <a:cxn ang="0">
                <a:pos x="241" y="271"/>
              </a:cxn>
              <a:cxn ang="0">
                <a:pos x="261" y="250"/>
              </a:cxn>
              <a:cxn ang="0">
                <a:pos x="241" y="229"/>
              </a:cxn>
              <a:cxn ang="0">
                <a:pos x="225" y="237"/>
              </a:cxn>
              <a:cxn ang="0">
                <a:pos x="228" y="162"/>
              </a:cxn>
              <a:cxn ang="0">
                <a:pos x="249" y="178"/>
              </a:cxn>
              <a:cxn ang="0">
                <a:pos x="269" y="157"/>
              </a:cxn>
              <a:cxn ang="0">
                <a:pos x="249" y="137"/>
              </a:cxn>
              <a:cxn ang="0">
                <a:pos x="229" y="151"/>
              </a:cxn>
              <a:cxn ang="0">
                <a:pos x="245" y="66"/>
              </a:cxn>
              <a:cxn ang="0">
                <a:pos x="261" y="74"/>
              </a:cxn>
              <a:cxn ang="0">
                <a:pos x="124" y="184"/>
              </a:cxn>
              <a:cxn ang="0">
                <a:pos x="115" y="176"/>
              </a:cxn>
              <a:cxn ang="0">
                <a:pos x="124" y="168"/>
              </a:cxn>
              <a:cxn ang="0">
                <a:pos x="132" y="176"/>
              </a:cxn>
              <a:cxn ang="0">
                <a:pos x="124" y="184"/>
              </a:cxn>
              <a:cxn ang="0">
                <a:pos x="168" y="145"/>
              </a:cxn>
              <a:cxn ang="0">
                <a:pos x="156" y="133"/>
              </a:cxn>
              <a:cxn ang="0">
                <a:pos x="168" y="121"/>
              </a:cxn>
              <a:cxn ang="0">
                <a:pos x="180" y="133"/>
              </a:cxn>
              <a:cxn ang="0">
                <a:pos x="168" y="145"/>
              </a:cxn>
              <a:cxn ang="0">
                <a:pos x="168" y="145"/>
              </a:cxn>
              <a:cxn ang="0">
                <a:pos x="168" y="145"/>
              </a:cxn>
            </a:cxnLst>
            <a:rect l="0" t="0" r="r" b="b"/>
            <a:pathLst>
              <a:path w="282" h="303">
                <a:moveTo>
                  <a:pt x="261" y="74"/>
                </a:moveTo>
                <a:cubicBezTo>
                  <a:pt x="272" y="74"/>
                  <a:pt x="282" y="64"/>
                  <a:pt x="282" y="53"/>
                </a:cubicBezTo>
                <a:cubicBezTo>
                  <a:pt x="282" y="41"/>
                  <a:pt x="272" y="32"/>
                  <a:pt x="261" y="32"/>
                </a:cubicBezTo>
                <a:cubicBezTo>
                  <a:pt x="249" y="32"/>
                  <a:pt x="240" y="41"/>
                  <a:pt x="240" y="53"/>
                </a:cubicBezTo>
                <a:cubicBezTo>
                  <a:pt x="240" y="57"/>
                  <a:pt x="242" y="61"/>
                  <a:pt x="244" y="65"/>
                </a:cubicBezTo>
                <a:cubicBezTo>
                  <a:pt x="217" y="86"/>
                  <a:pt x="165" y="114"/>
                  <a:pt x="146" y="41"/>
                </a:cubicBezTo>
                <a:cubicBezTo>
                  <a:pt x="155" y="39"/>
                  <a:pt x="162" y="31"/>
                  <a:pt x="162" y="21"/>
                </a:cubicBezTo>
                <a:cubicBezTo>
                  <a:pt x="162" y="9"/>
                  <a:pt x="153" y="0"/>
                  <a:pt x="142" y="0"/>
                </a:cubicBezTo>
                <a:cubicBezTo>
                  <a:pt x="130" y="0"/>
                  <a:pt x="121" y="9"/>
                  <a:pt x="121" y="21"/>
                </a:cubicBezTo>
                <a:cubicBezTo>
                  <a:pt x="121" y="32"/>
                  <a:pt x="130" y="41"/>
                  <a:pt x="142" y="41"/>
                </a:cubicBezTo>
                <a:cubicBezTo>
                  <a:pt x="142" y="41"/>
                  <a:pt x="143" y="41"/>
                  <a:pt x="144" y="41"/>
                </a:cubicBezTo>
                <a:cubicBezTo>
                  <a:pt x="143" y="95"/>
                  <a:pt x="145" y="143"/>
                  <a:pt x="88" y="112"/>
                </a:cubicBezTo>
                <a:cubicBezTo>
                  <a:pt x="89" y="110"/>
                  <a:pt x="90" y="107"/>
                  <a:pt x="90" y="105"/>
                </a:cubicBezTo>
                <a:cubicBezTo>
                  <a:pt x="90" y="93"/>
                  <a:pt x="81" y="84"/>
                  <a:pt x="69" y="84"/>
                </a:cubicBezTo>
                <a:cubicBezTo>
                  <a:pt x="58" y="84"/>
                  <a:pt x="48" y="93"/>
                  <a:pt x="48" y="105"/>
                </a:cubicBezTo>
                <a:cubicBezTo>
                  <a:pt x="48" y="116"/>
                  <a:pt x="58" y="125"/>
                  <a:pt x="69" y="125"/>
                </a:cubicBezTo>
                <a:cubicBezTo>
                  <a:pt x="75" y="125"/>
                  <a:pt x="81" y="123"/>
                  <a:pt x="85" y="118"/>
                </a:cubicBezTo>
                <a:cubicBezTo>
                  <a:pt x="119" y="159"/>
                  <a:pt x="102" y="167"/>
                  <a:pt x="41" y="168"/>
                </a:cubicBezTo>
                <a:cubicBezTo>
                  <a:pt x="41" y="167"/>
                  <a:pt x="41" y="166"/>
                  <a:pt x="41" y="164"/>
                </a:cubicBezTo>
                <a:cubicBezTo>
                  <a:pt x="41" y="153"/>
                  <a:pt x="32" y="144"/>
                  <a:pt x="21" y="144"/>
                </a:cubicBezTo>
                <a:cubicBezTo>
                  <a:pt x="9" y="144"/>
                  <a:pt x="0" y="153"/>
                  <a:pt x="0" y="164"/>
                </a:cubicBezTo>
                <a:cubicBezTo>
                  <a:pt x="0" y="176"/>
                  <a:pt x="9" y="185"/>
                  <a:pt x="21" y="185"/>
                </a:cubicBezTo>
                <a:cubicBezTo>
                  <a:pt x="31" y="185"/>
                  <a:pt x="39" y="178"/>
                  <a:pt x="41" y="169"/>
                </a:cubicBezTo>
                <a:cubicBezTo>
                  <a:pt x="82" y="184"/>
                  <a:pt x="92" y="196"/>
                  <a:pt x="75" y="225"/>
                </a:cubicBezTo>
                <a:cubicBezTo>
                  <a:pt x="71" y="222"/>
                  <a:pt x="67" y="220"/>
                  <a:pt x="62" y="220"/>
                </a:cubicBezTo>
                <a:cubicBezTo>
                  <a:pt x="51" y="220"/>
                  <a:pt x="41" y="230"/>
                  <a:pt x="41" y="241"/>
                </a:cubicBezTo>
                <a:cubicBezTo>
                  <a:pt x="41" y="253"/>
                  <a:pt x="51" y="262"/>
                  <a:pt x="62" y="262"/>
                </a:cubicBezTo>
                <a:cubicBezTo>
                  <a:pt x="74" y="262"/>
                  <a:pt x="83" y="253"/>
                  <a:pt x="83" y="241"/>
                </a:cubicBezTo>
                <a:cubicBezTo>
                  <a:pt x="83" y="236"/>
                  <a:pt x="81" y="232"/>
                  <a:pt x="78" y="228"/>
                </a:cubicBezTo>
                <a:cubicBezTo>
                  <a:pt x="121" y="197"/>
                  <a:pt x="141" y="198"/>
                  <a:pt x="143" y="262"/>
                </a:cubicBezTo>
                <a:cubicBezTo>
                  <a:pt x="134" y="264"/>
                  <a:pt x="127" y="273"/>
                  <a:pt x="127" y="283"/>
                </a:cubicBezTo>
                <a:cubicBezTo>
                  <a:pt x="127" y="294"/>
                  <a:pt x="136" y="303"/>
                  <a:pt x="147" y="303"/>
                </a:cubicBezTo>
                <a:cubicBezTo>
                  <a:pt x="159" y="303"/>
                  <a:pt x="168" y="294"/>
                  <a:pt x="168" y="283"/>
                </a:cubicBezTo>
                <a:cubicBezTo>
                  <a:pt x="168" y="273"/>
                  <a:pt x="162" y="265"/>
                  <a:pt x="154" y="263"/>
                </a:cubicBezTo>
                <a:cubicBezTo>
                  <a:pt x="172" y="230"/>
                  <a:pt x="188" y="225"/>
                  <a:pt x="222" y="242"/>
                </a:cubicBezTo>
                <a:cubicBezTo>
                  <a:pt x="221" y="244"/>
                  <a:pt x="220" y="247"/>
                  <a:pt x="220" y="250"/>
                </a:cubicBezTo>
                <a:cubicBezTo>
                  <a:pt x="220" y="261"/>
                  <a:pt x="229" y="271"/>
                  <a:pt x="241" y="271"/>
                </a:cubicBezTo>
                <a:cubicBezTo>
                  <a:pt x="252" y="271"/>
                  <a:pt x="261" y="261"/>
                  <a:pt x="261" y="250"/>
                </a:cubicBezTo>
                <a:cubicBezTo>
                  <a:pt x="261" y="238"/>
                  <a:pt x="252" y="229"/>
                  <a:pt x="241" y="229"/>
                </a:cubicBezTo>
                <a:cubicBezTo>
                  <a:pt x="234" y="229"/>
                  <a:pt x="229" y="232"/>
                  <a:pt x="225" y="237"/>
                </a:cubicBezTo>
                <a:cubicBezTo>
                  <a:pt x="200" y="211"/>
                  <a:pt x="182" y="177"/>
                  <a:pt x="228" y="162"/>
                </a:cubicBezTo>
                <a:cubicBezTo>
                  <a:pt x="230" y="171"/>
                  <a:pt x="239" y="178"/>
                  <a:pt x="249" y="178"/>
                </a:cubicBezTo>
                <a:cubicBezTo>
                  <a:pt x="260" y="178"/>
                  <a:pt x="269" y="169"/>
                  <a:pt x="269" y="157"/>
                </a:cubicBezTo>
                <a:cubicBezTo>
                  <a:pt x="269" y="146"/>
                  <a:pt x="260" y="137"/>
                  <a:pt x="249" y="137"/>
                </a:cubicBezTo>
                <a:cubicBezTo>
                  <a:pt x="239" y="137"/>
                  <a:pt x="232" y="142"/>
                  <a:pt x="229" y="151"/>
                </a:cubicBezTo>
                <a:cubicBezTo>
                  <a:pt x="199" y="129"/>
                  <a:pt x="226" y="89"/>
                  <a:pt x="245" y="66"/>
                </a:cubicBezTo>
                <a:cubicBezTo>
                  <a:pt x="249" y="71"/>
                  <a:pt x="255" y="74"/>
                  <a:pt x="261" y="74"/>
                </a:cubicBezTo>
                <a:close/>
                <a:moveTo>
                  <a:pt x="124" y="184"/>
                </a:moveTo>
                <a:cubicBezTo>
                  <a:pt x="119" y="184"/>
                  <a:pt x="115" y="181"/>
                  <a:pt x="115" y="176"/>
                </a:cubicBezTo>
                <a:cubicBezTo>
                  <a:pt x="115" y="172"/>
                  <a:pt x="119" y="168"/>
                  <a:pt x="124" y="168"/>
                </a:cubicBezTo>
                <a:cubicBezTo>
                  <a:pt x="128" y="168"/>
                  <a:pt x="132" y="172"/>
                  <a:pt x="132" y="176"/>
                </a:cubicBezTo>
                <a:cubicBezTo>
                  <a:pt x="132" y="181"/>
                  <a:pt x="128" y="184"/>
                  <a:pt x="124" y="184"/>
                </a:cubicBezTo>
                <a:close/>
                <a:moveTo>
                  <a:pt x="168" y="145"/>
                </a:moveTo>
                <a:cubicBezTo>
                  <a:pt x="161" y="145"/>
                  <a:pt x="156" y="140"/>
                  <a:pt x="156" y="133"/>
                </a:cubicBezTo>
                <a:cubicBezTo>
                  <a:pt x="156" y="126"/>
                  <a:pt x="161" y="121"/>
                  <a:pt x="168" y="121"/>
                </a:cubicBezTo>
                <a:cubicBezTo>
                  <a:pt x="175" y="121"/>
                  <a:pt x="180" y="126"/>
                  <a:pt x="180" y="133"/>
                </a:cubicBezTo>
                <a:cubicBezTo>
                  <a:pt x="180" y="140"/>
                  <a:pt x="175" y="145"/>
                  <a:pt x="168" y="145"/>
                </a:cubicBezTo>
                <a:close/>
                <a:moveTo>
                  <a:pt x="168" y="145"/>
                </a:moveTo>
                <a:cubicBezTo>
                  <a:pt x="168" y="145"/>
                  <a:pt x="168" y="145"/>
                  <a:pt x="168" y="145"/>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43" name="Group 144"/>
          <p:cNvGrpSpPr/>
          <p:nvPr/>
        </p:nvGrpSpPr>
        <p:grpSpPr>
          <a:xfrm>
            <a:off x="9095842" y="4280309"/>
            <a:ext cx="384029" cy="922738"/>
            <a:chOff x="7380288" y="2552700"/>
            <a:chExt cx="457200" cy="1098550"/>
          </a:xfrm>
          <a:solidFill>
            <a:srgbClr val="08AAFE"/>
          </a:solidFill>
        </p:grpSpPr>
        <p:sp>
          <p:nvSpPr>
            <p:cNvPr id="44" name="Freeform 75"/>
            <p:cNvSpPr>
              <a:spLocks noEditPoints="1"/>
            </p:cNvSpPr>
            <p:nvPr/>
          </p:nvSpPr>
          <p:spPr bwMode="auto">
            <a:xfrm>
              <a:off x="7380288" y="2790825"/>
              <a:ext cx="457200" cy="860425"/>
            </a:xfrm>
            <a:custGeom>
              <a:avLst/>
              <a:gdLst/>
              <a:ahLst/>
              <a:cxnLst>
                <a:cxn ang="0">
                  <a:pos x="143" y="0"/>
                </a:cxn>
                <a:cxn ang="0">
                  <a:pos x="14" y="0"/>
                </a:cxn>
                <a:cxn ang="0">
                  <a:pos x="0" y="14"/>
                </a:cxn>
                <a:cxn ang="0">
                  <a:pos x="14" y="29"/>
                </a:cxn>
                <a:cxn ang="0">
                  <a:pos x="25" y="29"/>
                </a:cxn>
                <a:cxn ang="0">
                  <a:pos x="25" y="243"/>
                </a:cxn>
                <a:cxn ang="0">
                  <a:pos x="79" y="297"/>
                </a:cxn>
                <a:cxn ang="0">
                  <a:pos x="133" y="243"/>
                </a:cxn>
                <a:cxn ang="0">
                  <a:pos x="133" y="29"/>
                </a:cxn>
                <a:cxn ang="0">
                  <a:pos x="143" y="29"/>
                </a:cxn>
                <a:cxn ang="0">
                  <a:pos x="158" y="14"/>
                </a:cxn>
                <a:cxn ang="0">
                  <a:pos x="143" y="0"/>
                </a:cxn>
                <a:cxn ang="0">
                  <a:pos x="102" y="29"/>
                </a:cxn>
                <a:cxn ang="0">
                  <a:pos x="102" y="165"/>
                </a:cxn>
                <a:cxn ang="0">
                  <a:pos x="56" y="165"/>
                </a:cxn>
                <a:cxn ang="0">
                  <a:pos x="56" y="29"/>
                </a:cxn>
                <a:cxn ang="0">
                  <a:pos x="102" y="29"/>
                </a:cxn>
                <a:cxn ang="0">
                  <a:pos x="102" y="29"/>
                </a:cxn>
                <a:cxn ang="0">
                  <a:pos x="102" y="29"/>
                </a:cxn>
              </a:cxnLst>
              <a:rect l="0" t="0" r="r" b="b"/>
              <a:pathLst>
                <a:path w="158" h="297">
                  <a:moveTo>
                    <a:pt x="143" y="0"/>
                  </a:moveTo>
                  <a:cubicBezTo>
                    <a:pt x="14" y="0"/>
                    <a:pt x="14" y="0"/>
                    <a:pt x="14" y="0"/>
                  </a:cubicBezTo>
                  <a:cubicBezTo>
                    <a:pt x="6" y="0"/>
                    <a:pt x="0" y="6"/>
                    <a:pt x="0" y="14"/>
                  </a:cubicBezTo>
                  <a:cubicBezTo>
                    <a:pt x="0" y="23"/>
                    <a:pt x="6" y="29"/>
                    <a:pt x="14" y="29"/>
                  </a:cubicBezTo>
                  <a:cubicBezTo>
                    <a:pt x="25" y="29"/>
                    <a:pt x="25" y="29"/>
                    <a:pt x="25" y="29"/>
                  </a:cubicBezTo>
                  <a:cubicBezTo>
                    <a:pt x="25" y="243"/>
                    <a:pt x="25" y="243"/>
                    <a:pt x="25" y="243"/>
                  </a:cubicBezTo>
                  <a:cubicBezTo>
                    <a:pt x="25" y="273"/>
                    <a:pt x="49" y="297"/>
                    <a:pt x="79" y="297"/>
                  </a:cubicBezTo>
                  <a:cubicBezTo>
                    <a:pt x="108" y="297"/>
                    <a:pt x="133" y="273"/>
                    <a:pt x="133" y="243"/>
                  </a:cubicBezTo>
                  <a:cubicBezTo>
                    <a:pt x="133" y="29"/>
                    <a:pt x="133" y="29"/>
                    <a:pt x="133" y="29"/>
                  </a:cubicBezTo>
                  <a:cubicBezTo>
                    <a:pt x="143" y="29"/>
                    <a:pt x="143" y="29"/>
                    <a:pt x="143" y="29"/>
                  </a:cubicBezTo>
                  <a:cubicBezTo>
                    <a:pt x="152" y="29"/>
                    <a:pt x="158" y="23"/>
                    <a:pt x="158" y="14"/>
                  </a:cubicBezTo>
                  <a:cubicBezTo>
                    <a:pt x="158" y="6"/>
                    <a:pt x="152" y="0"/>
                    <a:pt x="143" y="0"/>
                  </a:cubicBezTo>
                  <a:close/>
                  <a:moveTo>
                    <a:pt x="102" y="29"/>
                  </a:moveTo>
                  <a:cubicBezTo>
                    <a:pt x="102" y="165"/>
                    <a:pt x="102" y="165"/>
                    <a:pt x="102" y="165"/>
                  </a:cubicBezTo>
                  <a:cubicBezTo>
                    <a:pt x="56" y="165"/>
                    <a:pt x="56" y="165"/>
                    <a:pt x="56" y="165"/>
                  </a:cubicBezTo>
                  <a:cubicBezTo>
                    <a:pt x="56" y="29"/>
                    <a:pt x="56" y="29"/>
                    <a:pt x="56" y="29"/>
                  </a:cubicBezTo>
                  <a:lnTo>
                    <a:pt x="102" y="29"/>
                  </a:lnTo>
                  <a:close/>
                  <a:moveTo>
                    <a:pt x="102" y="29"/>
                  </a:moveTo>
                  <a:cubicBezTo>
                    <a:pt x="102" y="29"/>
                    <a:pt x="102" y="29"/>
                    <a:pt x="102" y="2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5" name="Freeform 76"/>
            <p:cNvSpPr>
              <a:spLocks noEditPoints="1"/>
            </p:cNvSpPr>
            <p:nvPr/>
          </p:nvSpPr>
          <p:spPr bwMode="auto">
            <a:xfrm>
              <a:off x="7507288" y="2552700"/>
              <a:ext cx="101600" cy="98425"/>
            </a:xfrm>
            <a:custGeom>
              <a:avLst/>
              <a:gdLst/>
              <a:ahLst/>
              <a:cxnLst>
                <a:cxn ang="0">
                  <a:pos x="35" y="17"/>
                </a:cxn>
                <a:cxn ang="0">
                  <a:pos x="18" y="34"/>
                </a:cxn>
                <a:cxn ang="0">
                  <a:pos x="0" y="17"/>
                </a:cxn>
                <a:cxn ang="0">
                  <a:pos x="18" y="0"/>
                </a:cxn>
                <a:cxn ang="0">
                  <a:pos x="35" y="17"/>
                </a:cxn>
                <a:cxn ang="0">
                  <a:pos x="35" y="17"/>
                </a:cxn>
                <a:cxn ang="0">
                  <a:pos x="35" y="17"/>
                </a:cxn>
              </a:cxnLst>
              <a:rect l="0" t="0" r="r" b="b"/>
              <a:pathLst>
                <a:path w="35" h="34">
                  <a:moveTo>
                    <a:pt x="35" y="17"/>
                  </a:moveTo>
                  <a:cubicBezTo>
                    <a:pt x="35" y="26"/>
                    <a:pt x="27" y="34"/>
                    <a:pt x="18" y="34"/>
                  </a:cubicBezTo>
                  <a:cubicBezTo>
                    <a:pt x="8" y="34"/>
                    <a:pt x="0" y="26"/>
                    <a:pt x="0" y="17"/>
                  </a:cubicBezTo>
                  <a:cubicBezTo>
                    <a:pt x="0" y="7"/>
                    <a:pt x="8" y="0"/>
                    <a:pt x="18" y="0"/>
                  </a:cubicBezTo>
                  <a:cubicBezTo>
                    <a:pt x="27" y="0"/>
                    <a:pt x="35" y="7"/>
                    <a:pt x="35" y="17"/>
                  </a:cubicBezTo>
                  <a:close/>
                  <a:moveTo>
                    <a:pt x="35" y="17"/>
                  </a:moveTo>
                  <a:cubicBezTo>
                    <a:pt x="35" y="17"/>
                    <a:pt x="35" y="17"/>
                    <a:pt x="35" y="1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6" name="Freeform 77"/>
            <p:cNvSpPr>
              <a:spLocks noEditPoints="1"/>
            </p:cNvSpPr>
            <p:nvPr/>
          </p:nvSpPr>
          <p:spPr bwMode="auto">
            <a:xfrm>
              <a:off x="7658100" y="2671763"/>
              <a:ext cx="57150" cy="57150"/>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5" y="20"/>
                    <a:pt x="0" y="15"/>
                    <a:pt x="0" y="10"/>
                  </a:cubicBezTo>
                  <a:cubicBezTo>
                    <a:pt x="0" y="4"/>
                    <a:pt x="5" y="0"/>
                    <a:pt x="10" y="0"/>
                  </a:cubicBezTo>
                  <a:cubicBezTo>
                    <a:pt x="15" y="0"/>
                    <a:pt x="20" y="4"/>
                    <a:pt x="20" y="10"/>
                  </a:cubicBezTo>
                  <a:close/>
                  <a:moveTo>
                    <a:pt x="20" y="10"/>
                  </a:moveTo>
                  <a:cubicBezTo>
                    <a:pt x="20" y="10"/>
                    <a:pt x="20" y="10"/>
                    <a:pt x="20" y="1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7" name="Freeform 78"/>
            <p:cNvSpPr>
              <a:spLocks noEditPoints="1"/>
            </p:cNvSpPr>
            <p:nvPr/>
          </p:nvSpPr>
          <p:spPr bwMode="auto">
            <a:xfrm>
              <a:off x="7588250" y="3111500"/>
              <a:ext cx="57150" cy="58738"/>
            </a:xfrm>
            <a:custGeom>
              <a:avLst/>
              <a:gdLst/>
              <a:ahLst/>
              <a:cxnLst>
                <a:cxn ang="0">
                  <a:pos x="20" y="10"/>
                </a:cxn>
                <a:cxn ang="0">
                  <a:pos x="10" y="20"/>
                </a:cxn>
                <a:cxn ang="0">
                  <a:pos x="0" y="10"/>
                </a:cxn>
                <a:cxn ang="0">
                  <a:pos x="10" y="0"/>
                </a:cxn>
                <a:cxn ang="0">
                  <a:pos x="20" y="10"/>
                </a:cxn>
                <a:cxn ang="0">
                  <a:pos x="20" y="10"/>
                </a:cxn>
                <a:cxn ang="0">
                  <a:pos x="20" y="10"/>
                </a:cxn>
              </a:cxnLst>
              <a:rect l="0" t="0" r="r" b="b"/>
              <a:pathLst>
                <a:path w="20" h="20">
                  <a:moveTo>
                    <a:pt x="20" y="10"/>
                  </a:moveTo>
                  <a:cubicBezTo>
                    <a:pt x="20" y="15"/>
                    <a:pt x="15" y="20"/>
                    <a:pt x="10" y="20"/>
                  </a:cubicBezTo>
                  <a:cubicBezTo>
                    <a:pt x="4" y="20"/>
                    <a:pt x="0" y="15"/>
                    <a:pt x="0" y="10"/>
                  </a:cubicBezTo>
                  <a:cubicBezTo>
                    <a:pt x="0" y="4"/>
                    <a:pt x="4" y="0"/>
                    <a:pt x="10" y="0"/>
                  </a:cubicBezTo>
                  <a:cubicBezTo>
                    <a:pt x="15" y="0"/>
                    <a:pt x="20" y="4"/>
                    <a:pt x="20" y="10"/>
                  </a:cubicBezTo>
                  <a:close/>
                  <a:moveTo>
                    <a:pt x="20" y="10"/>
                  </a:moveTo>
                  <a:cubicBezTo>
                    <a:pt x="20" y="10"/>
                    <a:pt x="20" y="10"/>
                    <a:pt x="20" y="1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8" name="Freeform 79"/>
            <p:cNvSpPr>
              <a:spLocks noEditPoints="1"/>
            </p:cNvSpPr>
            <p:nvPr/>
          </p:nvSpPr>
          <p:spPr bwMode="auto">
            <a:xfrm>
              <a:off x="7581900" y="2689225"/>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9" name="Freeform 80"/>
            <p:cNvSpPr>
              <a:spLocks noEditPoints="1"/>
            </p:cNvSpPr>
            <p:nvPr/>
          </p:nvSpPr>
          <p:spPr bwMode="auto">
            <a:xfrm>
              <a:off x="7564438" y="3201988"/>
              <a:ext cx="34925" cy="34925"/>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50" name="Group 20"/>
          <p:cNvGrpSpPr>
            <a:grpSpLocks noChangeAspect="1"/>
          </p:cNvGrpSpPr>
          <p:nvPr/>
        </p:nvGrpSpPr>
        <p:grpSpPr bwMode="auto">
          <a:xfrm>
            <a:off x="5735939" y="4385764"/>
            <a:ext cx="523572" cy="817283"/>
            <a:chOff x="3578" y="2075"/>
            <a:chExt cx="451" cy="704"/>
          </a:xfrm>
          <a:solidFill>
            <a:srgbClr val="4CE2F9"/>
          </a:solidFill>
        </p:grpSpPr>
        <p:sp>
          <p:nvSpPr>
            <p:cNvPr id="51" name="Freeform 21"/>
            <p:cNvSpPr>
              <a:spLocks noEditPoints="1"/>
            </p:cNvSpPr>
            <p:nvPr/>
          </p:nvSpPr>
          <p:spPr bwMode="auto">
            <a:xfrm>
              <a:off x="3578" y="2075"/>
              <a:ext cx="451" cy="704"/>
            </a:xfrm>
            <a:custGeom>
              <a:avLst/>
              <a:gdLst/>
              <a:ahLst/>
              <a:cxnLst>
                <a:cxn ang="0">
                  <a:pos x="137" y="117"/>
                </a:cxn>
                <a:cxn ang="0">
                  <a:pos x="137" y="64"/>
                </a:cxn>
                <a:cxn ang="0">
                  <a:pos x="147" y="50"/>
                </a:cxn>
                <a:cxn ang="0">
                  <a:pos x="147" y="15"/>
                </a:cxn>
                <a:cxn ang="0">
                  <a:pos x="132" y="0"/>
                </a:cxn>
                <a:cxn ang="0">
                  <a:pos x="56" y="0"/>
                </a:cxn>
                <a:cxn ang="0">
                  <a:pos x="41" y="15"/>
                </a:cxn>
                <a:cxn ang="0">
                  <a:pos x="41" y="50"/>
                </a:cxn>
                <a:cxn ang="0">
                  <a:pos x="52" y="64"/>
                </a:cxn>
                <a:cxn ang="0">
                  <a:pos x="52" y="117"/>
                </a:cxn>
                <a:cxn ang="0">
                  <a:pos x="0" y="201"/>
                </a:cxn>
                <a:cxn ang="0">
                  <a:pos x="94" y="295"/>
                </a:cxn>
                <a:cxn ang="0">
                  <a:pos x="188" y="201"/>
                </a:cxn>
                <a:cxn ang="0">
                  <a:pos x="137" y="117"/>
                </a:cxn>
                <a:cxn ang="0">
                  <a:pos x="15" y="201"/>
                </a:cxn>
                <a:cxn ang="0">
                  <a:pos x="66" y="126"/>
                </a:cxn>
                <a:cxn ang="0">
                  <a:pos x="66" y="50"/>
                </a:cxn>
                <a:cxn ang="0">
                  <a:pos x="56" y="50"/>
                </a:cxn>
                <a:cxn ang="0">
                  <a:pos x="56" y="15"/>
                </a:cxn>
                <a:cxn ang="0">
                  <a:pos x="132" y="15"/>
                </a:cxn>
                <a:cxn ang="0">
                  <a:pos x="132" y="50"/>
                </a:cxn>
                <a:cxn ang="0">
                  <a:pos x="122" y="50"/>
                </a:cxn>
                <a:cxn ang="0">
                  <a:pos x="122" y="126"/>
                </a:cxn>
                <a:cxn ang="0">
                  <a:pos x="174" y="201"/>
                </a:cxn>
                <a:cxn ang="0">
                  <a:pos x="15" y="201"/>
                </a:cxn>
                <a:cxn ang="0">
                  <a:pos x="15" y="201"/>
                </a:cxn>
                <a:cxn ang="0">
                  <a:pos x="15" y="201"/>
                </a:cxn>
              </a:cxnLst>
              <a:rect l="0" t="0" r="r" b="b"/>
              <a:pathLst>
                <a:path w="188" h="295">
                  <a:moveTo>
                    <a:pt x="137" y="117"/>
                  </a:moveTo>
                  <a:cubicBezTo>
                    <a:pt x="137" y="64"/>
                    <a:pt x="137" y="64"/>
                    <a:pt x="137" y="64"/>
                  </a:cubicBezTo>
                  <a:cubicBezTo>
                    <a:pt x="143" y="62"/>
                    <a:pt x="147" y="56"/>
                    <a:pt x="147" y="50"/>
                  </a:cubicBezTo>
                  <a:cubicBezTo>
                    <a:pt x="147" y="15"/>
                    <a:pt x="147" y="15"/>
                    <a:pt x="147" y="15"/>
                  </a:cubicBezTo>
                  <a:cubicBezTo>
                    <a:pt x="147" y="7"/>
                    <a:pt x="140" y="0"/>
                    <a:pt x="132" y="0"/>
                  </a:cubicBezTo>
                  <a:cubicBezTo>
                    <a:pt x="56" y="0"/>
                    <a:pt x="56" y="0"/>
                    <a:pt x="56" y="0"/>
                  </a:cubicBezTo>
                  <a:cubicBezTo>
                    <a:pt x="48" y="0"/>
                    <a:pt x="41" y="7"/>
                    <a:pt x="41" y="15"/>
                  </a:cubicBezTo>
                  <a:cubicBezTo>
                    <a:pt x="41" y="50"/>
                    <a:pt x="41" y="50"/>
                    <a:pt x="41" y="50"/>
                  </a:cubicBezTo>
                  <a:cubicBezTo>
                    <a:pt x="41" y="56"/>
                    <a:pt x="46" y="62"/>
                    <a:pt x="52" y="64"/>
                  </a:cubicBezTo>
                  <a:cubicBezTo>
                    <a:pt x="52" y="117"/>
                    <a:pt x="52" y="117"/>
                    <a:pt x="52" y="117"/>
                  </a:cubicBezTo>
                  <a:cubicBezTo>
                    <a:pt x="20" y="133"/>
                    <a:pt x="0" y="165"/>
                    <a:pt x="0" y="201"/>
                  </a:cubicBezTo>
                  <a:cubicBezTo>
                    <a:pt x="0" y="253"/>
                    <a:pt x="42" y="295"/>
                    <a:pt x="94" y="295"/>
                  </a:cubicBezTo>
                  <a:cubicBezTo>
                    <a:pt x="146" y="295"/>
                    <a:pt x="188" y="253"/>
                    <a:pt x="188" y="201"/>
                  </a:cubicBezTo>
                  <a:cubicBezTo>
                    <a:pt x="188" y="165"/>
                    <a:pt x="168" y="133"/>
                    <a:pt x="137" y="117"/>
                  </a:cubicBezTo>
                  <a:close/>
                  <a:moveTo>
                    <a:pt x="15" y="201"/>
                  </a:moveTo>
                  <a:cubicBezTo>
                    <a:pt x="15" y="167"/>
                    <a:pt x="36" y="138"/>
                    <a:pt x="66" y="126"/>
                  </a:cubicBezTo>
                  <a:cubicBezTo>
                    <a:pt x="66" y="50"/>
                    <a:pt x="66" y="50"/>
                    <a:pt x="66" y="50"/>
                  </a:cubicBezTo>
                  <a:cubicBezTo>
                    <a:pt x="56" y="50"/>
                    <a:pt x="56" y="50"/>
                    <a:pt x="56" y="50"/>
                  </a:cubicBezTo>
                  <a:cubicBezTo>
                    <a:pt x="56" y="15"/>
                    <a:pt x="56" y="15"/>
                    <a:pt x="56" y="15"/>
                  </a:cubicBezTo>
                  <a:cubicBezTo>
                    <a:pt x="132" y="15"/>
                    <a:pt x="132" y="15"/>
                    <a:pt x="132" y="15"/>
                  </a:cubicBezTo>
                  <a:cubicBezTo>
                    <a:pt x="132" y="50"/>
                    <a:pt x="132" y="50"/>
                    <a:pt x="132" y="50"/>
                  </a:cubicBezTo>
                  <a:cubicBezTo>
                    <a:pt x="122" y="50"/>
                    <a:pt x="122" y="50"/>
                    <a:pt x="122" y="50"/>
                  </a:cubicBezTo>
                  <a:cubicBezTo>
                    <a:pt x="122" y="126"/>
                    <a:pt x="122" y="126"/>
                    <a:pt x="122" y="126"/>
                  </a:cubicBezTo>
                  <a:cubicBezTo>
                    <a:pt x="152" y="138"/>
                    <a:pt x="174" y="167"/>
                    <a:pt x="174" y="201"/>
                  </a:cubicBezTo>
                  <a:lnTo>
                    <a:pt x="15" y="201"/>
                  </a:lnTo>
                  <a:close/>
                  <a:moveTo>
                    <a:pt x="15" y="201"/>
                  </a:moveTo>
                  <a:cubicBezTo>
                    <a:pt x="15" y="201"/>
                    <a:pt x="15" y="201"/>
                    <a:pt x="15" y="20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2" name="Freeform 22"/>
            <p:cNvSpPr>
              <a:spLocks noEditPoints="1"/>
            </p:cNvSpPr>
            <p:nvPr/>
          </p:nvSpPr>
          <p:spPr bwMode="auto">
            <a:xfrm>
              <a:off x="3787" y="2304"/>
              <a:ext cx="53" cy="55"/>
            </a:xfrm>
            <a:custGeom>
              <a:avLst/>
              <a:gdLst/>
              <a:ahLst/>
              <a:cxnLst>
                <a:cxn ang="0">
                  <a:pos x="22" y="12"/>
                </a:cxn>
                <a:cxn ang="0">
                  <a:pos x="11" y="23"/>
                </a:cxn>
                <a:cxn ang="0">
                  <a:pos x="0" y="12"/>
                </a:cxn>
                <a:cxn ang="0">
                  <a:pos x="11" y="0"/>
                </a:cxn>
                <a:cxn ang="0">
                  <a:pos x="22" y="12"/>
                </a:cxn>
                <a:cxn ang="0">
                  <a:pos x="22" y="12"/>
                </a:cxn>
                <a:cxn ang="0">
                  <a:pos x="22" y="12"/>
                </a:cxn>
              </a:cxnLst>
              <a:rect l="0" t="0" r="r" b="b"/>
              <a:pathLst>
                <a:path w="22" h="23">
                  <a:moveTo>
                    <a:pt x="22" y="12"/>
                  </a:moveTo>
                  <a:cubicBezTo>
                    <a:pt x="22" y="18"/>
                    <a:pt x="17" y="23"/>
                    <a:pt x="11" y="23"/>
                  </a:cubicBezTo>
                  <a:cubicBezTo>
                    <a:pt x="5" y="23"/>
                    <a:pt x="0" y="18"/>
                    <a:pt x="0" y="12"/>
                  </a:cubicBezTo>
                  <a:cubicBezTo>
                    <a:pt x="0" y="5"/>
                    <a:pt x="5" y="0"/>
                    <a:pt x="11" y="0"/>
                  </a:cubicBezTo>
                  <a:cubicBezTo>
                    <a:pt x="17" y="0"/>
                    <a:pt x="22" y="5"/>
                    <a:pt x="22" y="12"/>
                  </a:cubicBezTo>
                  <a:close/>
                  <a:moveTo>
                    <a:pt x="22" y="12"/>
                  </a:moveTo>
                  <a:cubicBezTo>
                    <a:pt x="22" y="12"/>
                    <a:pt x="22" y="12"/>
                    <a:pt x="22" y="1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3" name="Freeform 23"/>
            <p:cNvSpPr>
              <a:spLocks noEditPoints="1"/>
            </p:cNvSpPr>
            <p:nvPr/>
          </p:nvSpPr>
          <p:spPr bwMode="auto">
            <a:xfrm>
              <a:off x="3741" y="2416"/>
              <a:ext cx="91" cy="93"/>
            </a:xfrm>
            <a:custGeom>
              <a:avLst/>
              <a:gdLst/>
              <a:ahLst/>
              <a:cxnLst>
                <a:cxn ang="0">
                  <a:pos x="38" y="20"/>
                </a:cxn>
                <a:cxn ang="0">
                  <a:pos x="19" y="39"/>
                </a:cxn>
                <a:cxn ang="0">
                  <a:pos x="0" y="20"/>
                </a:cxn>
                <a:cxn ang="0">
                  <a:pos x="19" y="0"/>
                </a:cxn>
                <a:cxn ang="0">
                  <a:pos x="38" y="20"/>
                </a:cxn>
                <a:cxn ang="0">
                  <a:pos x="38" y="20"/>
                </a:cxn>
                <a:cxn ang="0">
                  <a:pos x="38" y="20"/>
                </a:cxn>
              </a:cxnLst>
              <a:rect l="0" t="0" r="r" b="b"/>
              <a:pathLst>
                <a:path w="38" h="39">
                  <a:moveTo>
                    <a:pt x="38" y="20"/>
                  </a:moveTo>
                  <a:cubicBezTo>
                    <a:pt x="38" y="30"/>
                    <a:pt x="30" y="39"/>
                    <a:pt x="19" y="39"/>
                  </a:cubicBezTo>
                  <a:cubicBezTo>
                    <a:pt x="8" y="39"/>
                    <a:pt x="0" y="30"/>
                    <a:pt x="0" y="20"/>
                  </a:cubicBezTo>
                  <a:cubicBezTo>
                    <a:pt x="0" y="9"/>
                    <a:pt x="8" y="0"/>
                    <a:pt x="19" y="0"/>
                  </a:cubicBezTo>
                  <a:cubicBezTo>
                    <a:pt x="30" y="0"/>
                    <a:pt x="38" y="9"/>
                    <a:pt x="38" y="20"/>
                  </a:cubicBezTo>
                  <a:close/>
                  <a:moveTo>
                    <a:pt x="38" y="20"/>
                  </a:moveTo>
                  <a:cubicBezTo>
                    <a:pt x="38" y="20"/>
                    <a:pt x="38" y="20"/>
                    <a:pt x="38" y="2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54" name="Group 26"/>
          <p:cNvGrpSpPr>
            <a:grpSpLocks noChangeAspect="1"/>
          </p:cNvGrpSpPr>
          <p:nvPr/>
        </p:nvGrpSpPr>
        <p:grpSpPr bwMode="auto">
          <a:xfrm>
            <a:off x="8962802" y="2587510"/>
            <a:ext cx="626893" cy="754593"/>
            <a:chOff x="2916" y="2090"/>
            <a:chExt cx="540" cy="650"/>
          </a:xfrm>
          <a:solidFill>
            <a:srgbClr val="4CE2F9"/>
          </a:solidFill>
        </p:grpSpPr>
        <p:sp>
          <p:nvSpPr>
            <p:cNvPr id="55" name="Freeform 27"/>
            <p:cNvSpPr>
              <a:spLocks noEditPoints="1"/>
            </p:cNvSpPr>
            <p:nvPr/>
          </p:nvSpPr>
          <p:spPr bwMode="auto">
            <a:xfrm>
              <a:off x="2916" y="2090"/>
              <a:ext cx="540" cy="650"/>
            </a:xfrm>
            <a:custGeom>
              <a:avLst/>
              <a:gdLst/>
              <a:ahLst/>
              <a:cxnLst>
                <a:cxn ang="0">
                  <a:pos x="59" y="50"/>
                </a:cxn>
                <a:cxn ang="0">
                  <a:pos x="59" y="10"/>
                </a:cxn>
                <a:cxn ang="0">
                  <a:pos x="51" y="10"/>
                </a:cxn>
                <a:cxn ang="0">
                  <a:pos x="53" y="0"/>
                </a:cxn>
                <a:cxn ang="0">
                  <a:pos x="29" y="0"/>
                </a:cxn>
                <a:cxn ang="0">
                  <a:pos x="30" y="10"/>
                </a:cxn>
                <a:cxn ang="0">
                  <a:pos x="22" y="10"/>
                </a:cxn>
                <a:cxn ang="0">
                  <a:pos x="22" y="50"/>
                </a:cxn>
                <a:cxn ang="0">
                  <a:pos x="0" y="85"/>
                </a:cxn>
                <a:cxn ang="0">
                  <a:pos x="0" y="86"/>
                </a:cxn>
                <a:cxn ang="0">
                  <a:pos x="23" y="102"/>
                </a:cxn>
                <a:cxn ang="0">
                  <a:pos x="61" y="102"/>
                </a:cxn>
                <a:cxn ang="0">
                  <a:pos x="76" y="100"/>
                </a:cxn>
                <a:cxn ang="0">
                  <a:pos x="84" y="86"/>
                </a:cxn>
                <a:cxn ang="0">
                  <a:pos x="84" y="85"/>
                </a:cxn>
                <a:cxn ang="0">
                  <a:pos x="59" y="50"/>
                </a:cxn>
                <a:cxn ang="0">
                  <a:pos x="77" y="86"/>
                </a:cxn>
                <a:cxn ang="0">
                  <a:pos x="73" y="93"/>
                </a:cxn>
                <a:cxn ang="0">
                  <a:pos x="61" y="95"/>
                </a:cxn>
                <a:cxn ang="0">
                  <a:pos x="24" y="95"/>
                </a:cxn>
                <a:cxn ang="0">
                  <a:pos x="7" y="86"/>
                </a:cxn>
                <a:cxn ang="0">
                  <a:pos x="7" y="85"/>
                </a:cxn>
                <a:cxn ang="0">
                  <a:pos x="28" y="55"/>
                </a:cxn>
                <a:cxn ang="0">
                  <a:pos x="29" y="54"/>
                </a:cxn>
                <a:cxn ang="0">
                  <a:pos x="29" y="18"/>
                </a:cxn>
                <a:cxn ang="0">
                  <a:pos x="31" y="18"/>
                </a:cxn>
                <a:cxn ang="0">
                  <a:pos x="32" y="21"/>
                </a:cxn>
                <a:cxn ang="0">
                  <a:pos x="49" y="21"/>
                </a:cxn>
                <a:cxn ang="0">
                  <a:pos x="49" y="18"/>
                </a:cxn>
                <a:cxn ang="0">
                  <a:pos x="51" y="18"/>
                </a:cxn>
                <a:cxn ang="0">
                  <a:pos x="51" y="54"/>
                </a:cxn>
                <a:cxn ang="0">
                  <a:pos x="53" y="55"/>
                </a:cxn>
                <a:cxn ang="0">
                  <a:pos x="77" y="85"/>
                </a:cxn>
                <a:cxn ang="0">
                  <a:pos x="77" y="86"/>
                </a:cxn>
                <a:cxn ang="0">
                  <a:pos x="77" y="86"/>
                </a:cxn>
                <a:cxn ang="0">
                  <a:pos x="77" y="86"/>
                </a:cxn>
              </a:cxnLst>
              <a:rect l="0" t="0" r="r" b="b"/>
              <a:pathLst>
                <a:path w="84" h="102">
                  <a:moveTo>
                    <a:pt x="59" y="50"/>
                  </a:moveTo>
                  <a:cubicBezTo>
                    <a:pt x="59" y="10"/>
                    <a:pt x="59" y="10"/>
                    <a:pt x="59" y="10"/>
                  </a:cubicBezTo>
                  <a:cubicBezTo>
                    <a:pt x="51" y="10"/>
                    <a:pt x="51" y="10"/>
                    <a:pt x="51" y="10"/>
                  </a:cubicBezTo>
                  <a:cubicBezTo>
                    <a:pt x="53" y="0"/>
                    <a:pt x="53" y="0"/>
                    <a:pt x="53" y="0"/>
                  </a:cubicBezTo>
                  <a:cubicBezTo>
                    <a:pt x="29" y="0"/>
                    <a:pt x="29" y="0"/>
                    <a:pt x="29" y="0"/>
                  </a:cubicBezTo>
                  <a:cubicBezTo>
                    <a:pt x="30" y="10"/>
                    <a:pt x="30" y="10"/>
                    <a:pt x="30" y="10"/>
                  </a:cubicBezTo>
                  <a:cubicBezTo>
                    <a:pt x="22" y="10"/>
                    <a:pt x="22" y="10"/>
                    <a:pt x="22" y="10"/>
                  </a:cubicBezTo>
                  <a:cubicBezTo>
                    <a:pt x="22" y="50"/>
                    <a:pt x="22" y="50"/>
                    <a:pt x="22" y="50"/>
                  </a:cubicBezTo>
                  <a:cubicBezTo>
                    <a:pt x="14" y="57"/>
                    <a:pt x="0" y="73"/>
                    <a:pt x="0" y="85"/>
                  </a:cubicBezTo>
                  <a:cubicBezTo>
                    <a:pt x="0" y="86"/>
                    <a:pt x="0" y="86"/>
                    <a:pt x="0" y="86"/>
                  </a:cubicBezTo>
                  <a:cubicBezTo>
                    <a:pt x="0" y="102"/>
                    <a:pt x="14" y="102"/>
                    <a:pt x="23" y="102"/>
                  </a:cubicBezTo>
                  <a:cubicBezTo>
                    <a:pt x="61" y="102"/>
                    <a:pt x="61" y="102"/>
                    <a:pt x="61" y="102"/>
                  </a:cubicBezTo>
                  <a:cubicBezTo>
                    <a:pt x="67" y="102"/>
                    <a:pt x="72" y="102"/>
                    <a:pt x="76" y="100"/>
                  </a:cubicBezTo>
                  <a:cubicBezTo>
                    <a:pt x="82" y="98"/>
                    <a:pt x="84" y="93"/>
                    <a:pt x="84" y="86"/>
                  </a:cubicBezTo>
                  <a:cubicBezTo>
                    <a:pt x="84" y="85"/>
                    <a:pt x="84" y="85"/>
                    <a:pt x="84" y="85"/>
                  </a:cubicBezTo>
                  <a:cubicBezTo>
                    <a:pt x="84" y="74"/>
                    <a:pt x="75" y="61"/>
                    <a:pt x="59" y="50"/>
                  </a:cubicBezTo>
                  <a:close/>
                  <a:moveTo>
                    <a:pt x="77" y="86"/>
                  </a:moveTo>
                  <a:cubicBezTo>
                    <a:pt x="77" y="91"/>
                    <a:pt x="75" y="92"/>
                    <a:pt x="73" y="93"/>
                  </a:cubicBezTo>
                  <a:cubicBezTo>
                    <a:pt x="71" y="94"/>
                    <a:pt x="66" y="95"/>
                    <a:pt x="61" y="95"/>
                  </a:cubicBezTo>
                  <a:cubicBezTo>
                    <a:pt x="24" y="95"/>
                    <a:pt x="24" y="95"/>
                    <a:pt x="24" y="95"/>
                  </a:cubicBezTo>
                  <a:cubicBezTo>
                    <a:pt x="10" y="95"/>
                    <a:pt x="7" y="93"/>
                    <a:pt x="7" y="86"/>
                  </a:cubicBezTo>
                  <a:cubicBezTo>
                    <a:pt x="7" y="85"/>
                    <a:pt x="7" y="85"/>
                    <a:pt x="7" y="85"/>
                  </a:cubicBezTo>
                  <a:cubicBezTo>
                    <a:pt x="7" y="76"/>
                    <a:pt x="20" y="61"/>
                    <a:pt x="28" y="55"/>
                  </a:cubicBezTo>
                  <a:cubicBezTo>
                    <a:pt x="29" y="54"/>
                    <a:pt x="29" y="54"/>
                    <a:pt x="29" y="54"/>
                  </a:cubicBezTo>
                  <a:cubicBezTo>
                    <a:pt x="29" y="18"/>
                    <a:pt x="29" y="18"/>
                    <a:pt x="29" y="18"/>
                  </a:cubicBezTo>
                  <a:cubicBezTo>
                    <a:pt x="31" y="18"/>
                    <a:pt x="31" y="18"/>
                    <a:pt x="31" y="18"/>
                  </a:cubicBezTo>
                  <a:cubicBezTo>
                    <a:pt x="32" y="21"/>
                    <a:pt x="32" y="21"/>
                    <a:pt x="32" y="21"/>
                  </a:cubicBezTo>
                  <a:cubicBezTo>
                    <a:pt x="49" y="21"/>
                    <a:pt x="49" y="21"/>
                    <a:pt x="49" y="21"/>
                  </a:cubicBezTo>
                  <a:cubicBezTo>
                    <a:pt x="49" y="18"/>
                    <a:pt x="49" y="18"/>
                    <a:pt x="49" y="18"/>
                  </a:cubicBezTo>
                  <a:cubicBezTo>
                    <a:pt x="51" y="18"/>
                    <a:pt x="51" y="18"/>
                    <a:pt x="51" y="18"/>
                  </a:cubicBezTo>
                  <a:cubicBezTo>
                    <a:pt x="51" y="54"/>
                    <a:pt x="51" y="54"/>
                    <a:pt x="51" y="54"/>
                  </a:cubicBezTo>
                  <a:cubicBezTo>
                    <a:pt x="53" y="55"/>
                    <a:pt x="53" y="55"/>
                    <a:pt x="53" y="55"/>
                  </a:cubicBezTo>
                  <a:cubicBezTo>
                    <a:pt x="67" y="65"/>
                    <a:pt x="77" y="77"/>
                    <a:pt x="77" y="85"/>
                  </a:cubicBezTo>
                  <a:lnTo>
                    <a:pt x="77" y="86"/>
                  </a:lnTo>
                  <a:close/>
                  <a:moveTo>
                    <a:pt x="77" y="86"/>
                  </a:moveTo>
                  <a:cubicBezTo>
                    <a:pt x="77" y="86"/>
                    <a:pt x="77" y="86"/>
                    <a:pt x="77" y="8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6" name="Freeform 28"/>
            <p:cNvSpPr>
              <a:spLocks noEditPoints="1"/>
            </p:cNvSpPr>
            <p:nvPr/>
          </p:nvSpPr>
          <p:spPr bwMode="auto">
            <a:xfrm>
              <a:off x="2967" y="2460"/>
              <a:ext cx="431" cy="197"/>
            </a:xfrm>
            <a:custGeom>
              <a:avLst/>
              <a:gdLst/>
              <a:ahLst/>
              <a:cxnLst>
                <a:cxn ang="0">
                  <a:pos x="41" y="0"/>
                </a:cxn>
                <a:cxn ang="0">
                  <a:pos x="23" y="0"/>
                </a:cxn>
                <a:cxn ang="0">
                  <a:pos x="6" y="28"/>
                </a:cxn>
                <a:cxn ang="0">
                  <a:pos x="14" y="31"/>
                </a:cxn>
                <a:cxn ang="0">
                  <a:pos x="59" y="31"/>
                </a:cxn>
                <a:cxn ang="0">
                  <a:pos x="64" y="24"/>
                </a:cxn>
                <a:cxn ang="0">
                  <a:pos x="41" y="0"/>
                </a:cxn>
                <a:cxn ang="0">
                  <a:pos x="41" y="0"/>
                </a:cxn>
                <a:cxn ang="0">
                  <a:pos x="41" y="0"/>
                </a:cxn>
              </a:cxnLst>
              <a:rect l="0" t="0" r="r" b="b"/>
              <a:pathLst>
                <a:path w="67" h="31">
                  <a:moveTo>
                    <a:pt x="41" y="0"/>
                  </a:moveTo>
                  <a:cubicBezTo>
                    <a:pt x="23" y="0"/>
                    <a:pt x="23" y="0"/>
                    <a:pt x="23" y="0"/>
                  </a:cubicBezTo>
                  <a:cubicBezTo>
                    <a:pt x="23" y="0"/>
                    <a:pt x="0" y="17"/>
                    <a:pt x="6" y="28"/>
                  </a:cubicBezTo>
                  <a:cubicBezTo>
                    <a:pt x="6" y="28"/>
                    <a:pt x="8" y="31"/>
                    <a:pt x="14" y="31"/>
                  </a:cubicBezTo>
                  <a:cubicBezTo>
                    <a:pt x="19" y="31"/>
                    <a:pt x="59" y="31"/>
                    <a:pt x="59" y="31"/>
                  </a:cubicBezTo>
                  <a:cubicBezTo>
                    <a:pt x="59" y="31"/>
                    <a:pt x="67" y="31"/>
                    <a:pt x="64" y="24"/>
                  </a:cubicBezTo>
                  <a:cubicBezTo>
                    <a:pt x="62" y="21"/>
                    <a:pt x="55" y="5"/>
                    <a:pt x="41" y="0"/>
                  </a:cubicBezTo>
                  <a:close/>
                  <a:moveTo>
                    <a:pt x="41" y="0"/>
                  </a:moveTo>
                  <a:cubicBezTo>
                    <a:pt x="41" y="0"/>
                    <a:pt x="41" y="0"/>
                    <a:pt x="41"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7" name="Freeform 29"/>
            <p:cNvSpPr>
              <a:spLocks noEditPoints="1"/>
            </p:cNvSpPr>
            <p:nvPr/>
          </p:nvSpPr>
          <p:spPr bwMode="auto">
            <a:xfrm>
              <a:off x="3180" y="2370"/>
              <a:ext cx="32" cy="39"/>
            </a:xfrm>
            <a:custGeom>
              <a:avLst/>
              <a:gdLst/>
              <a:ahLst/>
              <a:cxnLst>
                <a:cxn ang="0">
                  <a:pos x="5" y="3"/>
                </a:cxn>
                <a:cxn ang="0">
                  <a:pos x="3" y="6"/>
                </a:cxn>
                <a:cxn ang="0">
                  <a:pos x="0" y="3"/>
                </a:cxn>
                <a:cxn ang="0">
                  <a:pos x="3" y="0"/>
                </a:cxn>
                <a:cxn ang="0">
                  <a:pos x="5" y="3"/>
                </a:cxn>
                <a:cxn ang="0">
                  <a:pos x="5" y="3"/>
                </a:cxn>
                <a:cxn ang="0">
                  <a:pos x="5" y="3"/>
                </a:cxn>
              </a:cxnLst>
              <a:rect l="0" t="0" r="r" b="b"/>
              <a:pathLst>
                <a:path w="5" h="6">
                  <a:moveTo>
                    <a:pt x="5" y="3"/>
                  </a:moveTo>
                  <a:cubicBezTo>
                    <a:pt x="5" y="5"/>
                    <a:pt x="4" y="6"/>
                    <a:pt x="3" y="6"/>
                  </a:cubicBezTo>
                  <a:cubicBezTo>
                    <a:pt x="1" y="6"/>
                    <a:pt x="0" y="5"/>
                    <a:pt x="0" y="3"/>
                  </a:cubicBezTo>
                  <a:cubicBezTo>
                    <a:pt x="0" y="1"/>
                    <a:pt x="1" y="0"/>
                    <a:pt x="3" y="0"/>
                  </a:cubicBezTo>
                  <a:cubicBezTo>
                    <a:pt x="4" y="0"/>
                    <a:pt x="5" y="1"/>
                    <a:pt x="5" y="3"/>
                  </a:cubicBezTo>
                  <a:close/>
                  <a:moveTo>
                    <a:pt x="5" y="3"/>
                  </a:moveTo>
                  <a:cubicBezTo>
                    <a:pt x="5" y="3"/>
                    <a:pt x="5" y="3"/>
                    <a:pt x="5" y="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8" name="Freeform 30"/>
            <p:cNvSpPr>
              <a:spLocks noEditPoints="1"/>
            </p:cNvSpPr>
            <p:nvPr/>
          </p:nvSpPr>
          <p:spPr bwMode="auto">
            <a:xfrm>
              <a:off x="3128" y="2294"/>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2"/>
                    <a:pt x="1" y="0"/>
                    <a:pt x="2" y="0"/>
                  </a:cubicBezTo>
                  <a:cubicBezTo>
                    <a:pt x="4" y="0"/>
                    <a:pt x="5" y="2"/>
                    <a:pt x="5" y="3"/>
                  </a:cubicBezTo>
                  <a:close/>
                  <a:moveTo>
                    <a:pt x="5" y="3"/>
                  </a:moveTo>
                  <a:cubicBezTo>
                    <a:pt x="5" y="3"/>
                    <a:pt x="5" y="3"/>
                    <a:pt x="5" y="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9" name="Freeform 31"/>
            <p:cNvSpPr>
              <a:spLocks noEditPoints="1"/>
            </p:cNvSpPr>
            <p:nvPr/>
          </p:nvSpPr>
          <p:spPr bwMode="auto">
            <a:xfrm>
              <a:off x="3167" y="2243"/>
              <a:ext cx="32" cy="32"/>
            </a:xfrm>
            <a:custGeom>
              <a:avLst/>
              <a:gdLst/>
              <a:ahLst/>
              <a:cxnLst>
                <a:cxn ang="0">
                  <a:pos x="5" y="3"/>
                </a:cxn>
                <a:cxn ang="0">
                  <a:pos x="2" y="5"/>
                </a:cxn>
                <a:cxn ang="0">
                  <a:pos x="0" y="3"/>
                </a:cxn>
                <a:cxn ang="0">
                  <a:pos x="2" y="0"/>
                </a:cxn>
                <a:cxn ang="0">
                  <a:pos x="5" y="3"/>
                </a:cxn>
                <a:cxn ang="0">
                  <a:pos x="5" y="3"/>
                </a:cxn>
                <a:cxn ang="0">
                  <a:pos x="5" y="3"/>
                </a:cxn>
              </a:cxnLst>
              <a:rect l="0" t="0" r="r" b="b"/>
              <a:pathLst>
                <a:path w="5" h="5">
                  <a:moveTo>
                    <a:pt x="5" y="3"/>
                  </a:moveTo>
                  <a:cubicBezTo>
                    <a:pt x="5" y="4"/>
                    <a:pt x="4" y="5"/>
                    <a:pt x="2" y="5"/>
                  </a:cubicBezTo>
                  <a:cubicBezTo>
                    <a:pt x="1" y="5"/>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60" name="Freeform 35"/>
          <p:cNvSpPr>
            <a:spLocks noEditPoints="1"/>
          </p:cNvSpPr>
          <p:nvPr/>
        </p:nvSpPr>
        <p:spPr bwMode="auto">
          <a:xfrm>
            <a:off x="5682538" y="2621020"/>
            <a:ext cx="630375" cy="756912"/>
          </a:xfrm>
          <a:custGeom>
            <a:avLst/>
            <a:gdLst/>
            <a:ahLst/>
            <a:cxnLst>
              <a:cxn ang="0">
                <a:pos x="37" y="23"/>
              </a:cxn>
              <a:cxn ang="0">
                <a:pos x="37" y="3"/>
              </a:cxn>
              <a:cxn ang="0">
                <a:pos x="40" y="3"/>
              </a:cxn>
              <a:cxn ang="0">
                <a:pos x="40" y="0"/>
              </a:cxn>
              <a:cxn ang="0">
                <a:pos x="17" y="0"/>
              </a:cxn>
              <a:cxn ang="0">
                <a:pos x="17" y="3"/>
              </a:cxn>
              <a:cxn ang="0">
                <a:pos x="20" y="3"/>
              </a:cxn>
              <a:cxn ang="0">
                <a:pos x="20" y="23"/>
              </a:cxn>
              <a:cxn ang="0">
                <a:pos x="0" y="60"/>
              </a:cxn>
              <a:cxn ang="0">
                <a:pos x="9" y="69"/>
              </a:cxn>
              <a:cxn ang="0">
                <a:pos x="49" y="69"/>
              </a:cxn>
              <a:cxn ang="0">
                <a:pos x="57" y="60"/>
              </a:cxn>
              <a:cxn ang="0">
                <a:pos x="37" y="23"/>
              </a:cxn>
              <a:cxn ang="0">
                <a:pos x="49" y="66"/>
              </a:cxn>
              <a:cxn ang="0">
                <a:pos x="9" y="66"/>
              </a:cxn>
              <a:cxn ang="0">
                <a:pos x="3" y="60"/>
              </a:cxn>
              <a:cxn ang="0">
                <a:pos x="22" y="24"/>
              </a:cxn>
              <a:cxn ang="0">
                <a:pos x="23" y="24"/>
              </a:cxn>
              <a:cxn ang="0">
                <a:pos x="23" y="3"/>
              </a:cxn>
              <a:cxn ang="0">
                <a:pos x="34" y="3"/>
              </a:cxn>
              <a:cxn ang="0">
                <a:pos x="34" y="24"/>
              </a:cxn>
              <a:cxn ang="0">
                <a:pos x="35" y="24"/>
              </a:cxn>
              <a:cxn ang="0">
                <a:pos x="54" y="60"/>
              </a:cxn>
              <a:cxn ang="0">
                <a:pos x="49" y="66"/>
              </a:cxn>
              <a:cxn ang="0">
                <a:pos x="20" y="55"/>
              </a:cxn>
              <a:cxn ang="0">
                <a:pos x="17" y="58"/>
              </a:cxn>
              <a:cxn ang="0">
                <a:pos x="14" y="55"/>
              </a:cxn>
              <a:cxn ang="0">
                <a:pos x="17" y="52"/>
              </a:cxn>
              <a:cxn ang="0">
                <a:pos x="20" y="55"/>
              </a:cxn>
              <a:cxn ang="0">
                <a:pos x="37" y="59"/>
              </a:cxn>
              <a:cxn ang="0">
                <a:pos x="33" y="63"/>
              </a:cxn>
              <a:cxn ang="0">
                <a:pos x="29" y="59"/>
              </a:cxn>
              <a:cxn ang="0">
                <a:pos x="33" y="55"/>
              </a:cxn>
              <a:cxn ang="0">
                <a:pos x="37" y="59"/>
              </a:cxn>
              <a:cxn ang="0">
                <a:pos x="30" y="54"/>
              </a:cxn>
              <a:cxn ang="0">
                <a:pos x="27" y="57"/>
              </a:cxn>
              <a:cxn ang="0">
                <a:pos x="23" y="54"/>
              </a:cxn>
              <a:cxn ang="0">
                <a:pos x="27" y="50"/>
              </a:cxn>
              <a:cxn ang="0">
                <a:pos x="30" y="54"/>
              </a:cxn>
              <a:cxn ang="0">
                <a:pos x="26" y="49"/>
              </a:cxn>
              <a:cxn ang="0">
                <a:pos x="21" y="44"/>
              </a:cxn>
              <a:cxn ang="0">
                <a:pos x="26" y="39"/>
              </a:cxn>
              <a:cxn ang="0">
                <a:pos x="31" y="44"/>
              </a:cxn>
              <a:cxn ang="0">
                <a:pos x="26" y="49"/>
              </a:cxn>
              <a:cxn ang="0">
                <a:pos x="34" y="44"/>
              </a:cxn>
              <a:cxn ang="0">
                <a:pos x="37" y="41"/>
              </a:cxn>
              <a:cxn ang="0">
                <a:pos x="40" y="44"/>
              </a:cxn>
              <a:cxn ang="0">
                <a:pos x="37" y="47"/>
              </a:cxn>
              <a:cxn ang="0">
                <a:pos x="34" y="44"/>
              </a:cxn>
              <a:cxn ang="0">
                <a:pos x="37" y="51"/>
              </a:cxn>
              <a:cxn ang="0">
                <a:pos x="35" y="53"/>
              </a:cxn>
              <a:cxn ang="0">
                <a:pos x="33" y="51"/>
              </a:cxn>
              <a:cxn ang="0">
                <a:pos x="35" y="49"/>
              </a:cxn>
              <a:cxn ang="0">
                <a:pos x="37" y="51"/>
              </a:cxn>
              <a:cxn ang="0">
                <a:pos x="37" y="51"/>
              </a:cxn>
              <a:cxn ang="0">
                <a:pos x="37" y="51"/>
              </a:cxn>
            </a:cxnLst>
            <a:rect l="0" t="0" r="r" b="b"/>
            <a:pathLst>
              <a:path w="57" h="69">
                <a:moveTo>
                  <a:pt x="37" y="23"/>
                </a:moveTo>
                <a:cubicBezTo>
                  <a:pt x="37" y="3"/>
                  <a:pt x="37" y="3"/>
                  <a:pt x="37" y="3"/>
                </a:cubicBezTo>
                <a:cubicBezTo>
                  <a:pt x="40" y="3"/>
                  <a:pt x="40" y="3"/>
                  <a:pt x="40" y="3"/>
                </a:cubicBezTo>
                <a:cubicBezTo>
                  <a:pt x="40" y="0"/>
                  <a:pt x="40" y="0"/>
                  <a:pt x="40" y="0"/>
                </a:cubicBezTo>
                <a:cubicBezTo>
                  <a:pt x="17" y="0"/>
                  <a:pt x="17" y="0"/>
                  <a:pt x="17" y="0"/>
                </a:cubicBezTo>
                <a:cubicBezTo>
                  <a:pt x="17" y="3"/>
                  <a:pt x="17" y="3"/>
                  <a:pt x="17" y="3"/>
                </a:cubicBezTo>
                <a:cubicBezTo>
                  <a:pt x="20" y="3"/>
                  <a:pt x="20" y="3"/>
                  <a:pt x="20" y="3"/>
                </a:cubicBezTo>
                <a:cubicBezTo>
                  <a:pt x="20" y="23"/>
                  <a:pt x="20" y="23"/>
                  <a:pt x="20" y="23"/>
                </a:cubicBezTo>
                <a:cubicBezTo>
                  <a:pt x="20" y="23"/>
                  <a:pt x="0" y="51"/>
                  <a:pt x="0" y="60"/>
                </a:cubicBezTo>
                <a:cubicBezTo>
                  <a:pt x="0" y="69"/>
                  <a:pt x="9" y="69"/>
                  <a:pt x="9" y="69"/>
                </a:cubicBezTo>
                <a:cubicBezTo>
                  <a:pt x="49" y="69"/>
                  <a:pt x="49" y="69"/>
                  <a:pt x="49" y="69"/>
                </a:cubicBezTo>
                <a:cubicBezTo>
                  <a:pt x="49" y="69"/>
                  <a:pt x="57" y="69"/>
                  <a:pt x="57" y="60"/>
                </a:cubicBezTo>
                <a:cubicBezTo>
                  <a:pt x="57" y="51"/>
                  <a:pt x="37" y="23"/>
                  <a:pt x="37" y="23"/>
                </a:cubicBezTo>
                <a:close/>
                <a:moveTo>
                  <a:pt x="49" y="66"/>
                </a:moveTo>
                <a:cubicBezTo>
                  <a:pt x="9" y="66"/>
                  <a:pt x="9" y="66"/>
                  <a:pt x="9" y="66"/>
                </a:cubicBezTo>
                <a:cubicBezTo>
                  <a:pt x="8" y="66"/>
                  <a:pt x="3" y="65"/>
                  <a:pt x="3" y="60"/>
                </a:cubicBezTo>
                <a:cubicBezTo>
                  <a:pt x="3" y="54"/>
                  <a:pt x="15" y="35"/>
                  <a:pt x="22" y="24"/>
                </a:cubicBezTo>
                <a:cubicBezTo>
                  <a:pt x="23" y="24"/>
                  <a:pt x="23" y="24"/>
                  <a:pt x="23" y="24"/>
                </a:cubicBezTo>
                <a:cubicBezTo>
                  <a:pt x="23" y="3"/>
                  <a:pt x="23" y="3"/>
                  <a:pt x="23" y="3"/>
                </a:cubicBezTo>
                <a:cubicBezTo>
                  <a:pt x="34" y="3"/>
                  <a:pt x="34" y="3"/>
                  <a:pt x="34" y="3"/>
                </a:cubicBezTo>
                <a:cubicBezTo>
                  <a:pt x="34" y="24"/>
                  <a:pt x="34" y="24"/>
                  <a:pt x="34" y="24"/>
                </a:cubicBezTo>
                <a:cubicBezTo>
                  <a:pt x="35" y="24"/>
                  <a:pt x="35" y="24"/>
                  <a:pt x="35" y="24"/>
                </a:cubicBezTo>
                <a:cubicBezTo>
                  <a:pt x="42" y="35"/>
                  <a:pt x="54" y="54"/>
                  <a:pt x="54" y="60"/>
                </a:cubicBezTo>
                <a:cubicBezTo>
                  <a:pt x="54" y="65"/>
                  <a:pt x="50" y="66"/>
                  <a:pt x="49" y="66"/>
                </a:cubicBezTo>
                <a:close/>
                <a:moveTo>
                  <a:pt x="20" y="55"/>
                </a:moveTo>
                <a:cubicBezTo>
                  <a:pt x="20" y="56"/>
                  <a:pt x="19" y="58"/>
                  <a:pt x="17" y="58"/>
                </a:cubicBezTo>
                <a:cubicBezTo>
                  <a:pt x="16" y="58"/>
                  <a:pt x="14" y="56"/>
                  <a:pt x="14" y="55"/>
                </a:cubicBezTo>
                <a:cubicBezTo>
                  <a:pt x="14" y="53"/>
                  <a:pt x="16" y="52"/>
                  <a:pt x="17" y="52"/>
                </a:cubicBezTo>
                <a:cubicBezTo>
                  <a:pt x="19" y="52"/>
                  <a:pt x="20" y="53"/>
                  <a:pt x="20" y="55"/>
                </a:cubicBezTo>
                <a:close/>
                <a:moveTo>
                  <a:pt x="37" y="59"/>
                </a:moveTo>
                <a:cubicBezTo>
                  <a:pt x="37" y="61"/>
                  <a:pt x="35" y="63"/>
                  <a:pt x="33" y="63"/>
                </a:cubicBezTo>
                <a:cubicBezTo>
                  <a:pt x="31" y="63"/>
                  <a:pt x="29" y="61"/>
                  <a:pt x="29" y="59"/>
                </a:cubicBezTo>
                <a:cubicBezTo>
                  <a:pt x="29" y="57"/>
                  <a:pt x="31" y="55"/>
                  <a:pt x="33" y="55"/>
                </a:cubicBezTo>
                <a:cubicBezTo>
                  <a:pt x="35" y="55"/>
                  <a:pt x="37" y="57"/>
                  <a:pt x="37" y="59"/>
                </a:cubicBezTo>
                <a:close/>
                <a:moveTo>
                  <a:pt x="30" y="54"/>
                </a:moveTo>
                <a:cubicBezTo>
                  <a:pt x="30" y="56"/>
                  <a:pt x="29" y="57"/>
                  <a:pt x="27" y="57"/>
                </a:cubicBezTo>
                <a:cubicBezTo>
                  <a:pt x="25" y="57"/>
                  <a:pt x="23" y="56"/>
                  <a:pt x="23" y="54"/>
                </a:cubicBezTo>
                <a:cubicBezTo>
                  <a:pt x="23" y="52"/>
                  <a:pt x="25" y="50"/>
                  <a:pt x="27" y="50"/>
                </a:cubicBezTo>
                <a:cubicBezTo>
                  <a:pt x="29" y="50"/>
                  <a:pt x="30" y="52"/>
                  <a:pt x="30" y="54"/>
                </a:cubicBezTo>
                <a:close/>
                <a:moveTo>
                  <a:pt x="26" y="49"/>
                </a:moveTo>
                <a:cubicBezTo>
                  <a:pt x="23" y="49"/>
                  <a:pt x="21" y="47"/>
                  <a:pt x="21" y="44"/>
                </a:cubicBezTo>
                <a:cubicBezTo>
                  <a:pt x="21" y="41"/>
                  <a:pt x="23" y="39"/>
                  <a:pt x="26" y="39"/>
                </a:cubicBezTo>
                <a:cubicBezTo>
                  <a:pt x="29" y="39"/>
                  <a:pt x="31" y="41"/>
                  <a:pt x="31" y="44"/>
                </a:cubicBezTo>
                <a:cubicBezTo>
                  <a:pt x="31" y="47"/>
                  <a:pt x="29" y="49"/>
                  <a:pt x="26" y="49"/>
                </a:cubicBezTo>
                <a:close/>
                <a:moveTo>
                  <a:pt x="34" y="44"/>
                </a:moveTo>
                <a:cubicBezTo>
                  <a:pt x="34" y="43"/>
                  <a:pt x="35" y="41"/>
                  <a:pt x="37" y="41"/>
                </a:cubicBezTo>
                <a:cubicBezTo>
                  <a:pt x="38" y="41"/>
                  <a:pt x="40" y="43"/>
                  <a:pt x="40" y="44"/>
                </a:cubicBezTo>
                <a:cubicBezTo>
                  <a:pt x="40" y="46"/>
                  <a:pt x="38" y="47"/>
                  <a:pt x="37" y="47"/>
                </a:cubicBezTo>
                <a:cubicBezTo>
                  <a:pt x="35" y="47"/>
                  <a:pt x="34" y="46"/>
                  <a:pt x="34" y="44"/>
                </a:cubicBezTo>
                <a:close/>
                <a:moveTo>
                  <a:pt x="37" y="51"/>
                </a:moveTo>
                <a:cubicBezTo>
                  <a:pt x="37" y="52"/>
                  <a:pt x="36" y="53"/>
                  <a:pt x="35" y="53"/>
                </a:cubicBezTo>
                <a:cubicBezTo>
                  <a:pt x="34" y="53"/>
                  <a:pt x="33" y="52"/>
                  <a:pt x="33" y="51"/>
                </a:cubicBezTo>
                <a:cubicBezTo>
                  <a:pt x="33" y="50"/>
                  <a:pt x="34" y="49"/>
                  <a:pt x="35" y="49"/>
                </a:cubicBezTo>
                <a:cubicBezTo>
                  <a:pt x="36" y="49"/>
                  <a:pt x="37" y="50"/>
                  <a:pt x="37" y="51"/>
                </a:cubicBezTo>
                <a:close/>
                <a:moveTo>
                  <a:pt x="37" y="51"/>
                </a:moveTo>
                <a:cubicBezTo>
                  <a:pt x="37" y="51"/>
                  <a:pt x="37" y="51"/>
                  <a:pt x="37" y="51"/>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39"/>
          <p:cNvSpPr>
            <a:spLocks noEditPoints="1"/>
          </p:cNvSpPr>
          <p:nvPr/>
        </p:nvSpPr>
        <p:spPr bwMode="auto">
          <a:xfrm flipH="1">
            <a:off x="504498" y="2284882"/>
            <a:ext cx="2329135" cy="3719187"/>
          </a:xfrm>
          <a:custGeom>
            <a:avLst/>
            <a:gdLst/>
            <a:ahLst/>
            <a:cxnLst>
              <a:cxn ang="0">
                <a:pos x="132" y="74"/>
              </a:cxn>
              <a:cxn ang="0">
                <a:pos x="88" y="47"/>
              </a:cxn>
              <a:cxn ang="0">
                <a:pos x="82" y="25"/>
              </a:cxn>
              <a:cxn ang="0">
                <a:pos x="81" y="13"/>
              </a:cxn>
              <a:cxn ang="0">
                <a:pos x="92" y="8"/>
              </a:cxn>
              <a:cxn ang="0">
                <a:pos x="87" y="0"/>
              </a:cxn>
              <a:cxn ang="0">
                <a:pos x="45" y="5"/>
              </a:cxn>
              <a:cxn ang="0">
                <a:pos x="50" y="13"/>
              </a:cxn>
              <a:cxn ang="0">
                <a:pos x="56" y="14"/>
              </a:cxn>
              <a:cxn ang="0">
                <a:pos x="50" y="32"/>
              </a:cxn>
              <a:cxn ang="0">
                <a:pos x="57" y="145"/>
              </a:cxn>
              <a:cxn ang="0">
                <a:pos x="57" y="193"/>
              </a:cxn>
              <a:cxn ang="0">
                <a:pos x="81" y="193"/>
              </a:cxn>
              <a:cxn ang="0">
                <a:pos x="81" y="145"/>
              </a:cxn>
              <a:cxn ang="0">
                <a:pos x="88" y="111"/>
              </a:cxn>
              <a:cxn ang="0">
                <a:pos x="127" y="97"/>
              </a:cxn>
              <a:cxn ang="0">
                <a:pos x="147" y="209"/>
              </a:cxn>
              <a:cxn ang="0">
                <a:pos x="123" y="218"/>
              </a:cxn>
              <a:cxn ang="0">
                <a:pos x="28" y="228"/>
              </a:cxn>
              <a:cxn ang="0">
                <a:pos x="123" y="224"/>
              </a:cxn>
              <a:cxn ang="0">
                <a:pos x="90" y="240"/>
              </a:cxn>
              <a:cxn ang="0">
                <a:pos x="69" y="240"/>
              </a:cxn>
              <a:cxn ang="0">
                <a:pos x="0" y="265"/>
              </a:cxn>
              <a:cxn ang="0">
                <a:pos x="150" y="294"/>
              </a:cxn>
              <a:cxn ang="0">
                <a:pos x="112" y="265"/>
              </a:cxn>
              <a:cxn ang="0">
                <a:pos x="183" y="163"/>
              </a:cxn>
              <a:cxn ang="0">
                <a:pos x="72" y="79"/>
              </a:cxn>
              <a:cxn ang="0">
                <a:pos x="124" y="70"/>
              </a:cxn>
              <a:cxn ang="0">
                <a:pos x="99" y="60"/>
              </a:cxn>
              <a:cxn ang="0">
                <a:pos x="99" y="99"/>
              </a:cxn>
              <a:cxn ang="0">
                <a:pos x="121" y="93"/>
              </a:cxn>
              <a:cxn ang="0">
                <a:pos x="99" y="106"/>
              </a:cxn>
            </a:cxnLst>
            <a:rect l="0" t="0" r="r" b="b"/>
            <a:pathLst>
              <a:path w="183" h="294">
                <a:moveTo>
                  <a:pt x="183" y="163"/>
                </a:moveTo>
                <a:cubicBezTo>
                  <a:pt x="183" y="124"/>
                  <a:pt x="162" y="91"/>
                  <a:pt x="132" y="74"/>
                </a:cubicBezTo>
                <a:cubicBezTo>
                  <a:pt x="130" y="58"/>
                  <a:pt x="116" y="46"/>
                  <a:pt x="99" y="46"/>
                </a:cubicBezTo>
                <a:cubicBezTo>
                  <a:pt x="95" y="46"/>
                  <a:pt x="91" y="46"/>
                  <a:pt x="88" y="47"/>
                </a:cubicBezTo>
                <a:cubicBezTo>
                  <a:pt x="88" y="32"/>
                  <a:pt x="88" y="32"/>
                  <a:pt x="88" y="32"/>
                </a:cubicBezTo>
                <a:cubicBezTo>
                  <a:pt x="88" y="29"/>
                  <a:pt x="85" y="26"/>
                  <a:pt x="82" y="25"/>
                </a:cubicBezTo>
                <a:cubicBezTo>
                  <a:pt x="82" y="14"/>
                  <a:pt x="82" y="14"/>
                  <a:pt x="82" y="14"/>
                </a:cubicBezTo>
                <a:cubicBezTo>
                  <a:pt x="82" y="13"/>
                  <a:pt x="82" y="13"/>
                  <a:pt x="81" y="13"/>
                </a:cubicBezTo>
                <a:cubicBezTo>
                  <a:pt x="87" y="13"/>
                  <a:pt x="87" y="13"/>
                  <a:pt x="87" y="13"/>
                </a:cubicBezTo>
                <a:cubicBezTo>
                  <a:pt x="90" y="13"/>
                  <a:pt x="92" y="11"/>
                  <a:pt x="92" y="8"/>
                </a:cubicBezTo>
                <a:cubicBezTo>
                  <a:pt x="92" y="5"/>
                  <a:pt x="92" y="5"/>
                  <a:pt x="92" y="5"/>
                </a:cubicBezTo>
                <a:cubicBezTo>
                  <a:pt x="92" y="2"/>
                  <a:pt x="90" y="0"/>
                  <a:pt x="87" y="0"/>
                </a:cubicBezTo>
                <a:cubicBezTo>
                  <a:pt x="50" y="0"/>
                  <a:pt x="50" y="0"/>
                  <a:pt x="50" y="0"/>
                </a:cubicBezTo>
                <a:cubicBezTo>
                  <a:pt x="48" y="0"/>
                  <a:pt x="45" y="2"/>
                  <a:pt x="45" y="5"/>
                </a:cubicBezTo>
                <a:cubicBezTo>
                  <a:pt x="45" y="8"/>
                  <a:pt x="45" y="8"/>
                  <a:pt x="45" y="8"/>
                </a:cubicBezTo>
                <a:cubicBezTo>
                  <a:pt x="45" y="11"/>
                  <a:pt x="48" y="13"/>
                  <a:pt x="50" y="13"/>
                </a:cubicBezTo>
                <a:cubicBezTo>
                  <a:pt x="56" y="13"/>
                  <a:pt x="56" y="13"/>
                  <a:pt x="56" y="13"/>
                </a:cubicBezTo>
                <a:cubicBezTo>
                  <a:pt x="56" y="13"/>
                  <a:pt x="56" y="13"/>
                  <a:pt x="56" y="14"/>
                </a:cubicBezTo>
                <a:cubicBezTo>
                  <a:pt x="56" y="25"/>
                  <a:pt x="56" y="25"/>
                  <a:pt x="56" y="25"/>
                </a:cubicBezTo>
                <a:cubicBezTo>
                  <a:pt x="52" y="26"/>
                  <a:pt x="50" y="29"/>
                  <a:pt x="50" y="32"/>
                </a:cubicBezTo>
                <a:cubicBezTo>
                  <a:pt x="50" y="138"/>
                  <a:pt x="50" y="138"/>
                  <a:pt x="50" y="138"/>
                </a:cubicBezTo>
                <a:cubicBezTo>
                  <a:pt x="50" y="142"/>
                  <a:pt x="53" y="145"/>
                  <a:pt x="57" y="145"/>
                </a:cubicBezTo>
                <a:cubicBezTo>
                  <a:pt x="57" y="193"/>
                  <a:pt x="57" y="193"/>
                  <a:pt x="57" y="193"/>
                </a:cubicBezTo>
                <a:cubicBezTo>
                  <a:pt x="57" y="193"/>
                  <a:pt x="57" y="193"/>
                  <a:pt x="57" y="193"/>
                </a:cubicBezTo>
                <a:cubicBezTo>
                  <a:pt x="58" y="195"/>
                  <a:pt x="63" y="197"/>
                  <a:pt x="69" y="197"/>
                </a:cubicBezTo>
                <a:cubicBezTo>
                  <a:pt x="75" y="197"/>
                  <a:pt x="80" y="195"/>
                  <a:pt x="81" y="193"/>
                </a:cubicBezTo>
                <a:cubicBezTo>
                  <a:pt x="81" y="193"/>
                  <a:pt x="81" y="193"/>
                  <a:pt x="81" y="193"/>
                </a:cubicBezTo>
                <a:cubicBezTo>
                  <a:pt x="81" y="145"/>
                  <a:pt x="81" y="145"/>
                  <a:pt x="81" y="145"/>
                </a:cubicBezTo>
                <a:cubicBezTo>
                  <a:pt x="85" y="145"/>
                  <a:pt x="88" y="142"/>
                  <a:pt x="88" y="138"/>
                </a:cubicBezTo>
                <a:cubicBezTo>
                  <a:pt x="88" y="111"/>
                  <a:pt x="88" y="111"/>
                  <a:pt x="88" y="111"/>
                </a:cubicBezTo>
                <a:cubicBezTo>
                  <a:pt x="91" y="112"/>
                  <a:pt x="95" y="113"/>
                  <a:pt x="99" y="113"/>
                </a:cubicBezTo>
                <a:cubicBezTo>
                  <a:pt x="111" y="113"/>
                  <a:pt x="121" y="106"/>
                  <a:pt x="127" y="97"/>
                </a:cubicBezTo>
                <a:cubicBezTo>
                  <a:pt x="148" y="110"/>
                  <a:pt x="161" y="135"/>
                  <a:pt x="161" y="163"/>
                </a:cubicBezTo>
                <a:cubicBezTo>
                  <a:pt x="161" y="180"/>
                  <a:pt x="156" y="196"/>
                  <a:pt x="147" y="209"/>
                </a:cubicBezTo>
                <a:cubicBezTo>
                  <a:pt x="123" y="219"/>
                  <a:pt x="123" y="219"/>
                  <a:pt x="123" y="219"/>
                </a:cubicBezTo>
                <a:cubicBezTo>
                  <a:pt x="123" y="218"/>
                  <a:pt x="123" y="218"/>
                  <a:pt x="123" y="218"/>
                </a:cubicBezTo>
                <a:cubicBezTo>
                  <a:pt x="28" y="218"/>
                  <a:pt x="28" y="218"/>
                  <a:pt x="28" y="218"/>
                </a:cubicBezTo>
                <a:cubicBezTo>
                  <a:pt x="28" y="228"/>
                  <a:pt x="28" y="228"/>
                  <a:pt x="28" y="228"/>
                </a:cubicBezTo>
                <a:cubicBezTo>
                  <a:pt x="123" y="228"/>
                  <a:pt x="123" y="228"/>
                  <a:pt x="123" y="228"/>
                </a:cubicBezTo>
                <a:cubicBezTo>
                  <a:pt x="123" y="224"/>
                  <a:pt x="123" y="224"/>
                  <a:pt x="123" y="224"/>
                </a:cubicBezTo>
                <a:cubicBezTo>
                  <a:pt x="141" y="216"/>
                  <a:pt x="141" y="216"/>
                  <a:pt x="141" y="216"/>
                </a:cubicBezTo>
                <a:cubicBezTo>
                  <a:pt x="128" y="231"/>
                  <a:pt x="110" y="240"/>
                  <a:pt x="90" y="240"/>
                </a:cubicBezTo>
                <a:cubicBezTo>
                  <a:pt x="90" y="240"/>
                  <a:pt x="90" y="240"/>
                  <a:pt x="90" y="240"/>
                </a:cubicBezTo>
                <a:cubicBezTo>
                  <a:pt x="69" y="240"/>
                  <a:pt x="69" y="240"/>
                  <a:pt x="69" y="240"/>
                </a:cubicBezTo>
                <a:cubicBezTo>
                  <a:pt x="69" y="265"/>
                  <a:pt x="69" y="265"/>
                  <a:pt x="69" y="265"/>
                </a:cubicBezTo>
                <a:cubicBezTo>
                  <a:pt x="0" y="265"/>
                  <a:pt x="0" y="265"/>
                  <a:pt x="0" y="265"/>
                </a:cubicBezTo>
                <a:cubicBezTo>
                  <a:pt x="0" y="294"/>
                  <a:pt x="0" y="294"/>
                  <a:pt x="0" y="294"/>
                </a:cubicBezTo>
                <a:cubicBezTo>
                  <a:pt x="150" y="294"/>
                  <a:pt x="150" y="294"/>
                  <a:pt x="150" y="294"/>
                </a:cubicBezTo>
                <a:cubicBezTo>
                  <a:pt x="150" y="265"/>
                  <a:pt x="150" y="265"/>
                  <a:pt x="150" y="265"/>
                </a:cubicBezTo>
                <a:cubicBezTo>
                  <a:pt x="112" y="265"/>
                  <a:pt x="112" y="265"/>
                  <a:pt x="112" y="265"/>
                </a:cubicBezTo>
                <a:cubicBezTo>
                  <a:pt x="112" y="259"/>
                  <a:pt x="112" y="259"/>
                  <a:pt x="112" y="259"/>
                </a:cubicBezTo>
                <a:cubicBezTo>
                  <a:pt x="153" y="248"/>
                  <a:pt x="183" y="209"/>
                  <a:pt x="183" y="163"/>
                </a:cubicBezTo>
                <a:close/>
                <a:moveTo>
                  <a:pt x="99" y="106"/>
                </a:moveTo>
                <a:cubicBezTo>
                  <a:pt x="84" y="106"/>
                  <a:pt x="72" y="94"/>
                  <a:pt x="72" y="79"/>
                </a:cubicBezTo>
                <a:cubicBezTo>
                  <a:pt x="72" y="65"/>
                  <a:pt x="84" y="53"/>
                  <a:pt x="99" y="53"/>
                </a:cubicBezTo>
                <a:cubicBezTo>
                  <a:pt x="110" y="53"/>
                  <a:pt x="120" y="60"/>
                  <a:pt x="124" y="70"/>
                </a:cubicBezTo>
                <a:cubicBezTo>
                  <a:pt x="121" y="69"/>
                  <a:pt x="117" y="68"/>
                  <a:pt x="114" y="67"/>
                </a:cubicBezTo>
                <a:cubicBezTo>
                  <a:pt x="110" y="63"/>
                  <a:pt x="105" y="60"/>
                  <a:pt x="99" y="60"/>
                </a:cubicBezTo>
                <a:cubicBezTo>
                  <a:pt x="88" y="60"/>
                  <a:pt x="79" y="68"/>
                  <a:pt x="79" y="79"/>
                </a:cubicBezTo>
                <a:cubicBezTo>
                  <a:pt x="79" y="90"/>
                  <a:pt x="88" y="99"/>
                  <a:pt x="99" y="99"/>
                </a:cubicBezTo>
                <a:cubicBezTo>
                  <a:pt x="105" y="99"/>
                  <a:pt x="111" y="95"/>
                  <a:pt x="115" y="90"/>
                </a:cubicBezTo>
                <a:cubicBezTo>
                  <a:pt x="117" y="91"/>
                  <a:pt x="119" y="92"/>
                  <a:pt x="121" y="93"/>
                </a:cubicBezTo>
                <a:cubicBezTo>
                  <a:pt x="116" y="101"/>
                  <a:pt x="108" y="106"/>
                  <a:pt x="99" y="106"/>
                </a:cubicBezTo>
                <a:close/>
                <a:moveTo>
                  <a:pt x="99" y="106"/>
                </a:moveTo>
                <a:cubicBezTo>
                  <a:pt x="99" y="106"/>
                  <a:pt x="99" y="106"/>
                  <a:pt x="99" y="106"/>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矩形 63"/>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矩形 64"/>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文本框 65"/>
          <p:cNvSpPr txBox="1"/>
          <p:nvPr/>
        </p:nvSpPr>
        <p:spPr>
          <a:xfrm>
            <a:off x="9753533" y="2587510"/>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6444887" y="2636582"/>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9753533" y="4380317"/>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6444887" y="4375323"/>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70" name="Group 175"/>
          <p:cNvGrpSpPr/>
          <p:nvPr/>
        </p:nvGrpSpPr>
        <p:grpSpPr>
          <a:xfrm>
            <a:off x="347540" y="293401"/>
            <a:ext cx="1014276" cy="715368"/>
            <a:chOff x="6035675" y="862013"/>
            <a:chExt cx="479425" cy="338138"/>
          </a:xfrm>
          <a:solidFill>
            <a:srgbClr val="08AAFE"/>
          </a:solidFill>
        </p:grpSpPr>
        <p:sp>
          <p:nvSpPr>
            <p:cNvPr id="71"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2"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3"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4"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5"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17311401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randombar(horizontal)">
                                      <p:cBhvr>
                                        <p:cTn id="7" dur="500"/>
                                        <p:tgtEl>
                                          <p:spTgt spid="61"/>
                                        </p:tgtEl>
                                      </p:cBhvr>
                                    </p:animEffect>
                                  </p:childTnLst>
                                </p:cTn>
                              </p:par>
                            </p:childTnLst>
                          </p:cTn>
                        </p:par>
                        <p:par>
                          <p:cTn id="8" fill="hold">
                            <p:stCondLst>
                              <p:cond delay="500"/>
                            </p:stCondLst>
                            <p:childTnLst>
                              <p:par>
                                <p:cTn id="9" presetID="2" presetClass="entr" presetSubtype="3" decel="28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9"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dissolve">
                                      <p:cBhvr>
                                        <p:cTn id="19" dur="500"/>
                                        <p:tgtEl>
                                          <p:spTgt spid="2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dissolve">
                                      <p:cBhvr>
                                        <p:cTn id="25" dur="500"/>
                                        <p:tgtEl>
                                          <p:spTgt spid="1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dissolve">
                                      <p:cBhvr>
                                        <p:cTn id="31" dur="500"/>
                                        <p:tgtEl>
                                          <p:spTgt spid="2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dissolve">
                                      <p:cBhvr>
                                        <p:cTn id="34" dur="500"/>
                                        <p:tgtEl>
                                          <p:spTgt spid="15"/>
                                        </p:tgtEl>
                                      </p:cBhvr>
                                    </p:animEffect>
                                  </p:childTnLst>
                                </p:cTn>
                              </p:par>
                            </p:childTnLst>
                          </p:cTn>
                        </p:par>
                        <p:par>
                          <p:cTn id="35" fill="hold">
                            <p:stCondLst>
                              <p:cond delay="1750"/>
                            </p:stCondLst>
                            <p:childTnLst>
                              <p:par>
                                <p:cTn id="36" presetID="37" presetClass="entr" presetSubtype="0"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1000"/>
                                        <p:tgtEl>
                                          <p:spTgt spid="60"/>
                                        </p:tgtEl>
                                      </p:cBhvr>
                                    </p:animEffect>
                                    <p:anim calcmode="lin" valueType="num">
                                      <p:cBhvr>
                                        <p:cTn id="39" dur="1000" fill="hold"/>
                                        <p:tgtEl>
                                          <p:spTgt spid="60"/>
                                        </p:tgtEl>
                                        <p:attrNameLst>
                                          <p:attrName>ppt_x</p:attrName>
                                        </p:attrNameLst>
                                      </p:cBhvr>
                                      <p:tavLst>
                                        <p:tav tm="0">
                                          <p:val>
                                            <p:strVal val="#ppt_x"/>
                                          </p:val>
                                        </p:tav>
                                        <p:tav tm="100000">
                                          <p:val>
                                            <p:strVal val="#ppt_x"/>
                                          </p:val>
                                        </p:tav>
                                      </p:tavLst>
                                    </p:anim>
                                    <p:anim calcmode="lin" valueType="num">
                                      <p:cBhvr>
                                        <p:cTn id="40" dur="900" decel="100000" fill="hold"/>
                                        <p:tgtEl>
                                          <p:spTgt spid="60"/>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childTnLst>
                          </p:cTn>
                        </p:par>
                        <p:par>
                          <p:cTn id="46" fill="hold">
                            <p:stCondLst>
                              <p:cond delay="3250"/>
                            </p:stCondLst>
                            <p:childTnLst>
                              <p:par>
                                <p:cTn id="47" presetID="37" presetClass="entr" presetSubtype="0"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1000"/>
                                        <p:tgtEl>
                                          <p:spTgt spid="54"/>
                                        </p:tgtEl>
                                      </p:cBhvr>
                                    </p:animEffect>
                                    <p:anim calcmode="lin" valueType="num">
                                      <p:cBhvr>
                                        <p:cTn id="50" dur="1000" fill="hold"/>
                                        <p:tgtEl>
                                          <p:spTgt spid="54"/>
                                        </p:tgtEl>
                                        <p:attrNameLst>
                                          <p:attrName>ppt_x</p:attrName>
                                        </p:attrNameLst>
                                      </p:cBhvr>
                                      <p:tavLst>
                                        <p:tav tm="0">
                                          <p:val>
                                            <p:strVal val="#ppt_x"/>
                                          </p:val>
                                        </p:tav>
                                        <p:tav tm="100000">
                                          <p:val>
                                            <p:strVal val="#ppt_x"/>
                                          </p:val>
                                        </p:tav>
                                      </p:tavLst>
                                    </p:anim>
                                    <p:anim calcmode="lin" valueType="num">
                                      <p:cBhvr>
                                        <p:cTn id="51" dur="900" decel="100000" fill="hold"/>
                                        <p:tgtEl>
                                          <p:spTgt spid="54"/>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childTnLst>
                          </p:cTn>
                        </p:par>
                        <p:par>
                          <p:cTn id="53" fill="hold">
                            <p:stCondLst>
                              <p:cond delay="4250"/>
                            </p:stCondLst>
                            <p:childTnLst>
                              <p:par>
                                <p:cTn id="54" presetID="22" presetClass="entr" presetSubtype="8" fill="hold" grpId="0"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wipe(left)">
                                      <p:cBhvr>
                                        <p:cTn id="56" dur="500"/>
                                        <p:tgtEl>
                                          <p:spTgt spid="66"/>
                                        </p:tgtEl>
                                      </p:cBhvr>
                                    </p:animEffect>
                                  </p:childTnLst>
                                </p:cTn>
                              </p:par>
                            </p:childTnLst>
                          </p:cTn>
                        </p:par>
                        <p:par>
                          <p:cTn id="57" fill="hold">
                            <p:stCondLst>
                              <p:cond delay="4750"/>
                            </p:stCondLst>
                            <p:childTnLst>
                              <p:par>
                                <p:cTn id="58" presetID="37" presetClass="entr" presetSubtype="0" fill="hold"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1000"/>
                                        <p:tgtEl>
                                          <p:spTgt spid="50"/>
                                        </p:tgtEl>
                                      </p:cBhvr>
                                    </p:animEffect>
                                    <p:anim calcmode="lin" valueType="num">
                                      <p:cBhvr>
                                        <p:cTn id="61" dur="1000" fill="hold"/>
                                        <p:tgtEl>
                                          <p:spTgt spid="50"/>
                                        </p:tgtEl>
                                        <p:attrNameLst>
                                          <p:attrName>ppt_x</p:attrName>
                                        </p:attrNameLst>
                                      </p:cBhvr>
                                      <p:tavLst>
                                        <p:tav tm="0">
                                          <p:val>
                                            <p:strVal val="#ppt_x"/>
                                          </p:val>
                                        </p:tav>
                                        <p:tav tm="100000">
                                          <p:val>
                                            <p:strVal val="#ppt_x"/>
                                          </p:val>
                                        </p:tav>
                                      </p:tavLst>
                                    </p:anim>
                                    <p:anim calcmode="lin" valueType="num">
                                      <p:cBhvr>
                                        <p:cTn id="62" dur="900" decel="100000" fill="hold"/>
                                        <p:tgtEl>
                                          <p:spTgt spid="50"/>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childTnLst>
                          </p:cTn>
                        </p:par>
                        <p:par>
                          <p:cTn id="64" fill="hold">
                            <p:stCondLst>
                              <p:cond delay="5750"/>
                            </p:stCondLst>
                            <p:childTnLst>
                              <p:par>
                                <p:cTn id="65" presetID="22" presetClass="entr" presetSubtype="8" fill="hold" grpId="0" nodeType="after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left)">
                                      <p:cBhvr>
                                        <p:cTn id="67" dur="500"/>
                                        <p:tgtEl>
                                          <p:spTgt spid="69"/>
                                        </p:tgtEl>
                                      </p:cBhvr>
                                    </p:animEffect>
                                  </p:childTnLst>
                                </p:cTn>
                              </p:par>
                            </p:childTnLst>
                          </p:cTn>
                        </p:par>
                        <p:par>
                          <p:cTn id="68" fill="hold">
                            <p:stCondLst>
                              <p:cond delay="6250"/>
                            </p:stCondLst>
                            <p:childTnLst>
                              <p:par>
                                <p:cTn id="69" presetID="37" presetClass="entr" presetSubtype="0"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1000"/>
                                        <p:tgtEl>
                                          <p:spTgt spid="43"/>
                                        </p:tgtEl>
                                      </p:cBhvr>
                                    </p:animEffect>
                                    <p:anim calcmode="lin" valueType="num">
                                      <p:cBhvr>
                                        <p:cTn id="72" dur="1000" fill="hold"/>
                                        <p:tgtEl>
                                          <p:spTgt spid="43"/>
                                        </p:tgtEl>
                                        <p:attrNameLst>
                                          <p:attrName>ppt_x</p:attrName>
                                        </p:attrNameLst>
                                      </p:cBhvr>
                                      <p:tavLst>
                                        <p:tav tm="0">
                                          <p:val>
                                            <p:strVal val="#ppt_x"/>
                                          </p:val>
                                        </p:tav>
                                        <p:tav tm="100000">
                                          <p:val>
                                            <p:strVal val="#ppt_x"/>
                                          </p:val>
                                        </p:tav>
                                      </p:tavLst>
                                    </p:anim>
                                    <p:anim calcmode="lin" valueType="num">
                                      <p:cBhvr>
                                        <p:cTn id="73" dur="900" decel="100000" fill="hold"/>
                                        <p:tgtEl>
                                          <p:spTgt spid="43"/>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par>
                          <p:cTn id="75" fill="hold">
                            <p:stCondLst>
                              <p:cond delay="7250"/>
                            </p:stCondLst>
                            <p:childTnLst>
                              <p:par>
                                <p:cTn id="76" presetID="22" presetClass="entr" presetSubtype="8"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5" grpId="0" animBg="1"/>
      <p:bldP spid="26" grpId="0" animBg="1"/>
      <p:bldP spid="27" grpId="0" animBg="1"/>
      <p:bldP spid="28" grpId="0" animBg="1"/>
      <p:bldP spid="60" grpId="0" animBg="1"/>
      <p:bldP spid="61" grpId="0" animBg="1"/>
      <p:bldP spid="66" grpId="0"/>
      <p:bldP spid="67" grpId="0"/>
      <p:bldP spid="68" grpId="0"/>
      <p:bldP spid="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3" name="组合 12"/>
          <p:cNvGrpSpPr/>
          <p:nvPr/>
        </p:nvGrpSpPr>
        <p:grpSpPr>
          <a:xfrm>
            <a:off x="3504570" y="2363894"/>
            <a:ext cx="2794856" cy="3056339"/>
            <a:chOff x="3504570" y="2363894"/>
            <a:chExt cx="2794856" cy="3056339"/>
          </a:xfrm>
        </p:grpSpPr>
        <p:sp>
          <p:nvSpPr>
            <p:cNvPr id="14" name="Freeform 24"/>
            <p:cNvSpPr>
              <a:spLocks/>
            </p:cNvSpPr>
            <p:nvPr/>
          </p:nvSpPr>
          <p:spPr bwMode="auto">
            <a:xfrm>
              <a:off x="4012874" y="2722313"/>
              <a:ext cx="2286552" cy="2697920"/>
            </a:xfrm>
            <a:custGeom>
              <a:avLst/>
              <a:gdLst>
                <a:gd name="T0" fmla="*/ 28 w 1187"/>
                <a:gd name="T1" fmla="*/ 296 h 1400"/>
                <a:gd name="T2" fmla="*/ 47 w 1187"/>
                <a:gd name="T3" fmla="*/ 180 h 1400"/>
                <a:gd name="T4" fmla="*/ 250 w 1187"/>
                <a:gd name="T5" fmla="*/ 28 h 1400"/>
                <a:gd name="T6" fmla="*/ 367 w 1187"/>
                <a:gd name="T7" fmla="*/ 43 h 1400"/>
                <a:gd name="T8" fmla="*/ 1159 w 1187"/>
                <a:gd name="T9" fmla="*/ 1102 h 1400"/>
                <a:gd name="T10" fmla="*/ 1142 w 1187"/>
                <a:gd name="T11" fmla="*/ 1221 h 1400"/>
                <a:gd name="T12" fmla="*/ 939 w 1187"/>
                <a:gd name="T13" fmla="*/ 1373 h 1400"/>
                <a:gd name="T14" fmla="*/ 821 w 1187"/>
                <a:gd name="T15" fmla="*/ 1356 h 1400"/>
                <a:gd name="T16" fmla="*/ 28 w 1187"/>
                <a:gd name="T17" fmla="*/ 296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7" h="1400">
                  <a:moveTo>
                    <a:pt x="28" y="296"/>
                  </a:moveTo>
                  <a:cubicBezTo>
                    <a:pt x="0" y="259"/>
                    <a:pt x="10" y="208"/>
                    <a:pt x="47" y="180"/>
                  </a:cubicBezTo>
                  <a:cubicBezTo>
                    <a:pt x="250" y="28"/>
                    <a:pt x="250" y="28"/>
                    <a:pt x="250" y="28"/>
                  </a:cubicBezTo>
                  <a:cubicBezTo>
                    <a:pt x="287" y="0"/>
                    <a:pt x="339" y="6"/>
                    <a:pt x="367" y="43"/>
                  </a:cubicBezTo>
                  <a:cubicBezTo>
                    <a:pt x="1159" y="1102"/>
                    <a:pt x="1159" y="1102"/>
                    <a:pt x="1159" y="1102"/>
                  </a:cubicBezTo>
                  <a:cubicBezTo>
                    <a:pt x="1187" y="1140"/>
                    <a:pt x="1179" y="1193"/>
                    <a:pt x="1142" y="1221"/>
                  </a:cubicBezTo>
                  <a:cubicBezTo>
                    <a:pt x="939" y="1373"/>
                    <a:pt x="939" y="1373"/>
                    <a:pt x="939" y="1373"/>
                  </a:cubicBezTo>
                  <a:cubicBezTo>
                    <a:pt x="902" y="1400"/>
                    <a:pt x="849" y="1393"/>
                    <a:pt x="821" y="1356"/>
                  </a:cubicBezTo>
                  <a:lnTo>
                    <a:pt x="28" y="296"/>
                  </a:lnTo>
                  <a:close/>
                </a:path>
              </a:pathLst>
            </a:custGeom>
            <a:solidFill>
              <a:srgbClr val="08AAF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Freeform 26"/>
            <p:cNvSpPr>
              <a:spLocks/>
            </p:cNvSpPr>
            <p:nvPr/>
          </p:nvSpPr>
          <p:spPr bwMode="auto">
            <a:xfrm>
              <a:off x="4262953" y="3034301"/>
              <a:ext cx="187355" cy="225641"/>
            </a:xfrm>
            <a:custGeom>
              <a:avLst/>
              <a:gdLst>
                <a:gd name="T0" fmla="*/ 35 w 97"/>
                <a:gd name="T1" fmla="*/ 25 h 117"/>
                <a:gd name="T2" fmla="*/ 56 w 97"/>
                <a:gd name="T3" fmla="*/ 0 h 117"/>
                <a:gd name="T4" fmla="*/ 12 w 97"/>
                <a:gd name="T5" fmla="*/ 34 h 117"/>
                <a:gd name="T6" fmla="*/ 42 w 97"/>
                <a:gd name="T7" fmla="*/ 109 h 117"/>
                <a:gd name="T8" fmla="*/ 97 w 97"/>
                <a:gd name="T9" fmla="*/ 104 h 117"/>
                <a:gd name="T10" fmla="*/ 65 w 97"/>
                <a:gd name="T11" fmla="*/ 100 h 117"/>
                <a:gd name="T12" fmla="*/ 35 w 97"/>
                <a:gd name="T13" fmla="*/ 25 h 117"/>
              </a:gdLst>
              <a:ahLst/>
              <a:cxnLst>
                <a:cxn ang="0">
                  <a:pos x="T0" y="T1"/>
                </a:cxn>
                <a:cxn ang="0">
                  <a:pos x="T2" y="T3"/>
                </a:cxn>
                <a:cxn ang="0">
                  <a:pos x="T4" y="T5"/>
                </a:cxn>
                <a:cxn ang="0">
                  <a:pos x="T6" y="T7"/>
                </a:cxn>
                <a:cxn ang="0">
                  <a:pos x="T8" y="T9"/>
                </a:cxn>
                <a:cxn ang="0">
                  <a:pos x="T10" y="T11"/>
                </a:cxn>
                <a:cxn ang="0">
                  <a:pos x="T12" y="T13"/>
                </a:cxn>
              </a:cxnLst>
              <a:rect l="0" t="0" r="r" b="b"/>
              <a:pathLst>
                <a:path w="97" h="117">
                  <a:moveTo>
                    <a:pt x="35" y="25"/>
                  </a:moveTo>
                  <a:cubicBezTo>
                    <a:pt x="40" y="15"/>
                    <a:pt x="47" y="6"/>
                    <a:pt x="56" y="0"/>
                  </a:cubicBezTo>
                  <a:cubicBezTo>
                    <a:pt x="37" y="3"/>
                    <a:pt x="20" y="16"/>
                    <a:pt x="12" y="34"/>
                  </a:cubicBezTo>
                  <a:cubicBezTo>
                    <a:pt x="0" y="63"/>
                    <a:pt x="13" y="97"/>
                    <a:pt x="42" y="109"/>
                  </a:cubicBezTo>
                  <a:cubicBezTo>
                    <a:pt x="61" y="117"/>
                    <a:pt x="81" y="115"/>
                    <a:pt x="97" y="104"/>
                  </a:cubicBezTo>
                  <a:cubicBezTo>
                    <a:pt x="87" y="106"/>
                    <a:pt x="76" y="105"/>
                    <a:pt x="65" y="100"/>
                  </a:cubicBezTo>
                  <a:cubicBezTo>
                    <a:pt x="36" y="88"/>
                    <a:pt x="23" y="54"/>
                    <a:pt x="35" y="25"/>
                  </a:cubicBezTo>
                  <a:close/>
                </a:path>
              </a:pathLst>
            </a:custGeom>
            <a:solidFill>
              <a:srgbClr val="1335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30"/>
            <p:cNvSpPr>
              <a:spLocks/>
            </p:cNvSpPr>
            <p:nvPr/>
          </p:nvSpPr>
          <p:spPr bwMode="auto">
            <a:xfrm>
              <a:off x="3504570" y="2363894"/>
              <a:ext cx="856948" cy="746164"/>
            </a:xfrm>
            <a:custGeom>
              <a:avLst/>
              <a:gdLst>
                <a:gd name="T0" fmla="*/ 443 w 445"/>
                <a:gd name="T1" fmla="*/ 382 h 387"/>
                <a:gd name="T2" fmla="*/ 427 w 445"/>
                <a:gd name="T3" fmla="*/ 386 h 387"/>
                <a:gd name="T4" fmla="*/ 305 w 445"/>
                <a:gd name="T5" fmla="*/ 310 h 387"/>
                <a:gd name="T6" fmla="*/ 203 w 445"/>
                <a:gd name="T7" fmla="*/ 222 h 387"/>
                <a:gd name="T8" fmla="*/ 11 w 445"/>
                <a:gd name="T9" fmla="*/ 19 h 387"/>
                <a:gd name="T10" fmla="*/ 29 w 445"/>
                <a:gd name="T11" fmla="*/ 1 h 387"/>
                <a:gd name="T12" fmla="*/ 66 w 445"/>
                <a:gd name="T13" fmla="*/ 17 h 387"/>
                <a:gd name="T14" fmla="*/ 68 w 445"/>
                <a:gd name="T15" fmla="*/ 27 h 387"/>
                <a:gd name="T16" fmla="*/ 58 w 445"/>
                <a:gd name="T17" fmla="*/ 26 h 387"/>
                <a:gd name="T18" fmla="*/ 35 w 445"/>
                <a:gd name="T19" fmla="*/ 15 h 387"/>
                <a:gd name="T20" fmla="*/ 25 w 445"/>
                <a:gd name="T21" fmla="*/ 27 h 387"/>
                <a:gd name="T22" fmla="*/ 25 w 445"/>
                <a:gd name="T23" fmla="*/ 27 h 387"/>
                <a:gd name="T24" fmla="*/ 210 w 445"/>
                <a:gd name="T25" fmla="*/ 213 h 387"/>
                <a:gd name="T26" fmla="*/ 314 w 445"/>
                <a:gd name="T27" fmla="*/ 301 h 387"/>
                <a:gd name="T28" fmla="*/ 423 w 445"/>
                <a:gd name="T29" fmla="*/ 372 h 387"/>
                <a:gd name="T30" fmla="*/ 430 w 445"/>
                <a:gd name="T31" fmla="*/ 371 h 387"/>
                <a:gd name="T32" fmla="*/ 430 w 445"/>
                <a:gd name="T33" fmla="*/ 371 h 387"/>
                <a:gd name="T34" fmla="*/ 440 w 445"/>
                <a:gd name="T35" fmla="*/ 371 h 387"/>
                <a:gd name="T36" fmla="*/ 443 w 445"/>
                <a:gd name="T37" fmla="*/ 381 h 387"/>
                <a:gd name="T38" fmla="*/ 443 w 445"/>
                <a:gd name="T39" fmla="*/ 382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5" h="387">
                  <a:moveTo>
                    <a:pt x="443" y="382"/>
                  </a:moveTo>
                  <a:cubicBezTo>
                    <a:pt x="441" y="383"/>
                    <a:pt x="437" y="387"/>
                    <a:pt x="427" y="386"/>
                  </a:cubicBezTo>
                  <a:cubicBezTo>
                    <a:pt x="402" y="385"/>
                    <a:pt x="360" y="358"/>
                    <a:pt x="305" y="310"/>
                  </a:cubicBezTo>
                  <a:cubicBezTo>
                    <a:pt x="276" y="283"/>
                    <a:pt x="240" y="253"/>
                    <a:pt x="203" y="222"/>
                  </a:cubicBezTo>
                  <a:cubicBezTo>
                    <a:pt x="76" y="117"/>
                    <a:pt x="0" y="51"/>
                    <a:pt x="11" y="19"/>
                  </a:cubicBezTo>
                  <a:cubicBezTo>
                    <a:pt x="14" y="8"/>
                    <a:pt x="20" y="2"/>
                    <a:pt x="29" y="1"/>
                  </a:cubicBezTo>
                  <a:cubicBezTo>
                    <a:pt x="46" y="0"/>
                    <a:pt x="64" y="15"/>
                    <a:pt x="66" y="17"/>
                  </a:cubicBezTo>
                  <a:cubicBezTo>
                    <a:pt x="69" y="20"/>
                    <a:pt x="70" y="25"/>
                    <a:pt x="68" y="27"/>
                  </a:cubicBezTo>
                  <a:cubicBezTo>
                    <a:pt x="66" y="30"/>
                    <a:pt x="61" y="29"/>
                    <a:pt x="58" y="26"/>
                  </a:cubicBezTo>
                  <a:cubicBezTo>
                    <a:pt x="54" y="23"/>
                    <a:pt x="43" y="15"/>
                    <a:pt x="35" y="15"/>
                  </a:cubicBezTo>
                  <a:cubicBezTo>
                    <a:pt x="30" y="16"/>
                    <a:pt x="27" y="20"/>
                    <a:pt x="25" y="27"/>
                  </a:cubicBezTo>
                  <a:cubicBezTo>
                    <a:pt x="25" y="27"/>
                    <a:pt x="25" y="27"/>
                    <a:pt x="25" y="27"/>
                  </a:cubicBezTo>
                  <a:cubicBezTo>
                    <a:pt x="16" y="51"/>
                    <a:pt x="124" y="141"/>
                    <a:pt x="210" y="213"/>
                  </a:cubicBezTo>
                  <a:cubicBezTo>
                    <a:pt x="248" y="244"/>
                    <a:pt x="284" y="274"/>
                    <a:pt x="314" y="301"/>
                  </a:cubicBezTo>
                  <a:cubicBezTo>
                    <a:pt x="381" y="361"/>
                    <a:pt x="411" y="372"/>
                    <a:pt x="423" y="372"/>
                  </a:cubicBezTo>
                  <a:cubicBezTo>
                    <a:pt x="428" y="373"/>
                    <a:pt x="430" y="371"/>
                    <a:pt x="430" y="371"/>
                  </a:cubicBezTo>
                  <a:cubicBezTo>
                    <a:pt x="430" y="371"/>
                    <a:pt x="430" y="371"/>
                    <a:pt x="430" y="371"/>
                  </a:cubicBezTo>
                  <a:cubicBezTo>
                    <a:pt x="432" y="368"/>
                    <a:pt x="437" y="368"/>
                    <a:pt x="440" y="371"/>
                  </a:cubicBezTo>
                  <a:cubicBezTo>
                    <a:pt x="444" y="374"/>
                    <a:pt x="445" y="378"/>
                    <a:pt x="443" y="381"/>
                  </a:cubicBezTo>
                  <a:cubicBezTo>
                    <a:pt x="443" y="381"/>
                    <a:pt x="443" y="381"/>
                    <a:pt x="443" y="382"/>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31"/>
            <p:cNvSpPr>
              <a:spLocks/>
            </p:cNvSpPr>
            <p:nvPr/>
          </p:nvSpPr>
          <p:spPr bwMode="auto">
            <a:xfrm>
              <a:off x="3726138" y="2485268"/>
              <a:ext cx="546589" cy="468388"/>
            </a:xfrm>
            <a:custGeom>
              <a:avLst/>
              <a:gdLst>
                <a:gd name="T0" fmla="*/ 282 w 284"/>
                <a:gd name="T1" fmla="*/ 241 h 243"/>
                <a:gd name="T2" fmla="*/ 282 w 284"/>
                <a:gd name="T3" fmla="*/ 241 h 243"/>
                <a:gd name="T4" fmla="*/ 271 w 284"/>
                <a:gd name="T5" fmla="*/ 238 h 243"/>
                <a:gd name="T6" fmla="*/ 5 w 284"/>
                <a:gd name="T7" fmla="*/ 13 h 243"/>
                <a:gd name="T8" fmla="*/ 1 w 284"/>
                <a:gd name="T9" fmla="*/ 3 h 243"/>
                <a:gd name="T10" fmla="*/ 12 w 284"/>
                <a:gd name="T11" fmla="*/ 3 h 243"/>
                <a:gd name="T12" fmla="*/ 280 w 284"/>
                <a:gd name="T13" fmla="*/ 231 h 243"/>
                <a:gd name="T14" fmla="*/ 282 w 284"/>
                <a:gd name="T15" fmla="*/ 241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43">
                  <a:moveTo>
                    <a:pt x="282" y="241"/>
                  </a:moveTo>
                  <a:cubicBezTo>
                    <a:pt x="282" y="241"/>
                    <a:pt x="282" y="241"/>
                    <a:pt x="282" y="241"/>
                  </a:cubicBezTo>
                  <a:cubicBezTo>
                    <a:pt x="279" y="243"/>
                    <a:pt x="274" y="242"/>
                    <a:pt x="271" y="238"/>
                  </a:cubicBezTo>
                  <a:cubicBezTo>
                    <a:pt x="190" y="155"/>
                    <a:pt x="7" y="15"/>
                    <a:pt x="5" y="13"/>
                  </a:cubicBezTo>
                  <a:cubicBezTo>
                    <a:pt x="1" y="10"/>
                    <a:pt x="0" y="6"/>
                    <a:pt x="1" y="3"/>
                  </a:cubicBezTo>
                  <a:cubicBezTo>
                    <a:pt x="3" y="0"/>
                    <a:pt x="8" y="0"/>
                    <a:pt x="12" y="3"/>
                  </a:cubicBezTo>
                  <a:cubicBezTo>
                    <a:pt x="19" y="9"/>
                    <a:pt x="199" y="146"/>
                    <a:pt x="280" y="231"/>
                  </a:cubicBezTo>
                  <a:cubicBezTo>
                    <a:pt x="284" y="234"/>
                    <a:pt x="284" y="238"/>
                    <a:pt x="282" y="241"/>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2680205" y="2531699"/>
            <a:ext cx="1188485" cy="3549166"/>
            <a:chOff x="2680205" y="2531699"/>
            <a:chExt cx="1188485" cy="3549166"/>
          </a:xfrm>
        </p:grpSpPr>
        <p:sp>
          <p:nvSpPr>
            <p:cNvPr id="19" name="Freeform 18"/>
            <p:cNvSpPr>
              <a:spLocks/>
            </p:cNvSpPr>
            <p:nvPr/>
          </p:nvSpPr>
          <p:spPr bwMode="auto">
            <a:xfrm>
              <a:off x="2680205" y="3144270"/>
              <a:ext cx="1188485" cy="2936595"/>
            </a:xfrm>
            <a:custGeom>
              <a:avLst/>
              <a:gdLst>
                <a:gd name="T0" fmla="*/ 191 w 617"/>
                <a:gd name="T1" fmla="*/ 76 h 1524"/>
                <a:gd name="T2" fmla="*/ 287 w 617"/>
                <a:gd name="T3" fmla="*/ 7 h 1524"/>
                <a:gd name="T4" fmla="*/ 538 w 617"/>
                <a:gd name="T5" fmla="*/ 42 h 1524"/>
                <a:gd name="T6" fmla="*/ 610 w 617"/>
                <a:gd name="T7" fmla="*/ 135 h 1524"/>
                <a:gd name="T8" fmla="*/ 425 w 617"/>
                <a:gd name="T9" fmla="*/ 1445 h 1524"/>
                <a:gd name="T10" fmla="*/ 329 w 617"/>
                <a:gd name="T11" fmla="*/ 1517 h 1524"/>
                <a:gd name="T12" fmla="*/ 79 w 617"/>
                <a:gd name="T13" fmla="*/ 1482 h 1524"/>
                <a:gd name="T14" fmla="*/ 7 w 617"/>
                <a:gd name="T15" fmla="*/ 1386 h 1524"/>
                <a:gd name="T16" fmla="*/ 191 w 617"/>
                <a:gd name="T17" fmla="*/ 76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1524">
                  <a:moveTo>
                    <a:pt x="191" y="76"/>
                  </a:moveTo>
                  <a:cubicBezTo>
                    <a:pt x="198" y="30"/>
                    <a:pt x="241" y="0"/>
                    <a:pt x="287" y="7"/>
                  </a:cubicBezTo>
                  <a:cubicBezTo>
                    <a:pt x="538" y="42"/>
                    <a:pt x="538" y="42"/>
                    <a:pt x="538" y="42"/>
                  </a:cubicBezTo>
                  <a:cubicBezTo>
                    <a:pt x="584" y="49"/>
                    <a:pt x="617" y="89"/>
                    <a:pt x="610" y="135"/>
                  </a:cubicBezTo>
                  <a:cubicBezTo>
                    <a:pt x="425" y="1445"/>
                    <a:pt x="425" y="1445"/>
                    <a:pt x="425" y="1445"/>
                  </a:cubicBezTo>
                  <a:cubicBezTo>
                    <a:pt x="419" y="1492"/>
                    <a:pt x="376" y="1524"/>
                    <a:pt x="329" y="1517"/>
                  </a:cubicBezTo>
                  <a:cubicBezTo>
                    <a:pt x="79" y="1482"/>
                    <a:pt x="79" y="1482"/>
                    <a:pt x="79" y="1482"/>
                  </a:cubicBezTo>
                  <a:cubicBezTo>
                    <a:pt x="32" y="1475"/>
                    <a:pt x="0" y="1432"/>
                    <a:pt x="7" y="1386"/>
                  </a:cubicBezTo>
                  <a:lnTo>
                    <a:pt x="191" y="76"/>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Freeform 19"/>
            <p:cNvSpPr>
              <a:spLocks/>
            </p:cNvSpPr>
            <p:nvPr/>
          </p:nvSpPr>
          <p:spPr bwMode="auto">
            <a:xfrm>
              <a:off x="3256120" y="3286824"/>
              <a:ext cx="250079" cy="250893"/>
            </a:xfrm>
            <a:custGeom>
              <a:avLst/>
              <a:gdLst>
                <a:gd name="T0" fmla="*/ 118 w 130"/>
                <a:gd name="T1" fmla="*/ 43 h 130"/>
                <a:gd name="T2" fmla="*/ 43 w 130"/>
                <a:gd name="T3" fmla="*/ 12 h 130"/>
                <a:gd name="T4" fmla="*/ 12 w 130"/>
                <a:gd name="T5" fmla="*/ 86 h 130"/>
                <a:gd name="T6" fmla="*/ 86 w 130"/>
                <a:gd name="T7" fmla="*/ 118 h 130"/>
                <a:gd name="T8" fmla="*/ 118 w 130"/>
                <a:gd name="T9" fmla="*/ 43 h 130"/>
              </a:gdLst>
              <a:ahLst/>
              <a:cxnLst>
                <a:cxn ang="0">
                  <a:pos x="T0" y="T1"/>
                </a:cxn>
                <a:cxn ang="0">
                  <a:pos x="T2" y="T3"/>
                </a:cxn>
                <a:cxn ang="0">
                  <a:pos x="T4" y="T5"/>
                </a:cxn>
                <a:cxn ang="0">
                  <a:pos x="T6" y="T7"/>
                </a:cxn>
                <a:cxn ang="0">
                  <a:pos x="T8" y="T9"/>
                </a:cxn>
              </a:cxnLst>
              <a:rect l="0" t="0" r="r" b="b"/>
              <a:pathLst>
                <a:path w="130" h="130">
                  <a:moveTo>
                    <a:pt x="118" y="43"/>
                  </a:moveTo>
                  <a:cubicBezTo>
                    <a:pt x="106" y="14"/>
                    <a:pt x="73" y="0"/>
                    <a:pt x="43" y="12"/>
                  </a:cubicBezTo>
                  <a:cubicBezTo>
                    <a:pt x="14" y="23"/>
                    <a:pt x="0" y="57"/>
                    <a:pt x="12" y="86"/>
                  </a:cubicBezTo>
                  <a:cubicBezTo>
                    <a:pt x="24" y="115"/>
                    <a:pt x="57" y="130"/>
                    <a:pt x="86" y="118"/>
                  </a:cubicBezTo>
                  <a:cubicBezTo>
                    <a:pt x="116" y="106"/>
                    <a:pt x="130" y="73"/>
                    <a:pt x="118" y="43"/>
                  </a:cubicBezTo>
                  <a:close/>
                </a:path>
              </a:pathLst>
            </a:custGeom>
            <a:solidFill>
              <a:srgbClr val="F8F7F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20"/>
            <p:cNvSpPr>
              <a:spLocks/>
            </p:cNvSpPr>
            <p:nvPr/>
          </p:nvSpPr>
          <p:spPr bwMode="auto">
            <a:xfrm>
              <a:off x="3256120" y="3294970"/>
              <a:ext cx="188985" cy="224827"/>
            </a:xfrm>
            <a:custGeom>
              <a:avLst/>
              <a:gdLst>
                <a:gd name="T0" fmla="*/ 66 w 98"/>
                <a:gd name="T1" fmla="*/ 17 h 117"/>
                <a:gd name="T2" fmla="*/ 98 w 98"/>
                <a:gd name="T3" fmla="*/ 14 h 117"/>
                <a:gd name="T4" fmla="*/ 43 w 98"/>
                <a:gd name="T5" fmla="*/ 8 h 117"/>
                <a:gd name="T6" fmla="*/ 12 w 98"/>
                <a:gd name="T7" fmla="*/ 82 h 117"/>
                <a:gd name="T8" fmla="*/ 55 w 98"/>
                <a:gd name="T9" fmla="*/ 117 h 117"/>
                <a:gd name="T10" fmla="*/ 35 w 98"/>
                <a:gd name="T11" fmla="*/ 92 h 117"/>
                <a:gd name="T12" fmla="*/ 66 w 98"/>
                <a:gd name="T13" fmla="*/ 17 h 117"/>
              </a:gdLst>
              <a:ahLst/>
              <a:cxnLst>
                <a:cxn ang="0">
                  <a:pos x="T0" y="T1"/>
                </a:cxn>
                <a:cxn ang="0">
                  <a:pos x="T2" y="T3"/>
                </a:cxn>
                <a:cxn ang="0">
                  <a:pos x="T4" y="T5"/>
                </a:cxn>
                <a:cxn ang="0">
                  <a:pos x="T6" y="T7"/>
                </a:cxn>
                <a:cxn ang="0">
                  <a:pos x="T8" y="T9"/>
                </a:cxn>
                <a:cxn ang="0">
                  <a:pos x="T10" y="T11"/>
                </a:cxn>
                <a:cxn ang="0">
                  <a:pos x="T12" y="T13"/>
                </a:cxn>
              </a:cxnLst>
              <a:rect l="0" t="0" r="r" b="b"/>
              <a:pathLst>
                <a:path w="98" h="117">
                  <a:moveTo>
                    <a:pt x="66" y="17"/>
                  </a:moveTo>
                  <a:cubicBezTo>
                    <a:pt x="77" y="13"/>
                    <a:pt x="88" y="12"/>
                    <a:pt x="98" y="14"/>
                  </a:cubicBezTo>
                  <a:cubicBezTo>
                    <a:pt x="83" y="3"/>
                    <a:pt x="62" y="0"/>
                    <a:pt x="43" y="8"/>
                  </a:cubicBezTo>
                  <a:cubicBezTo>
                    <a:pt x="14" y="19"/>
                    <a:pt x="0" y="53"/>
                    <a:pt x="12" y="82"/>
                  </a:cubicBezTo>
                  <a:cubicBezTo>
                    <a:pt x="19" y="101"/>
                    <a:pt x="36" y="114"/>
                    <a:pt x="55" y="117"/>
                  </a:cubicBezTo>
                  <a:cubicBezTo>
                    <a:pt x="46" y="111"/>
                    <a:pt x="39" y="102"/>
                    <a:pt x="35" y="92"/>
                  </a:cubicBezTo>
                  <a:cubicBezTo>
                    <a:pt x="23" y="63"/>
                    <a:pt x="37" y="29"/>
                    <a:pt x="66" y="17"/>
                  </a:cubicBezTo>
                  <a:close/>
                </a:path>
              </a:pathLst>
            </a:custGeom>
            <a:solidFill>
              <a:srgbClr val="1335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27"/>
            <p:cNvSpPr>
              <a:spLocks/>
            </p:cNvSpPr>
            <p:nvPr/>
          </p:nvSpPr>
          <p:spPr bwMode="auto">
            <a:xfrm>
              <a:off x="3305810" y="2531699"/>
              <a:ext cx="132778" cy="801556"/>
            </a:xfrm>
            <a:custGeom>
              <a:avLst/>
              <a:gdLst>
                <a:gd name="T0" fmla="*/ 46 w 69"/>
                <a:gd name="T1" fmla="*/ 416 h 416"/>
                <a:gd name="T2" fmla="*/ 31 w 69"/>
                <a:gd name="T3" fmla="*/ 409 h 416"/>
                <a:gd name="T4" fmla="*/ 9 w 69"/>
                <a:gd name="T5" fmla="*/ 306 h 416"/>
                <a:gd name="T6" fmla="*/ 6 w 69"/>
                <a:gd name="T7" fmla="*/ 207 h 416"/>
                <a:gd name="T8" fmla="*/ 32 w 69"/>
                <a:gd name="T9" fmla="*/ 4 h 416"/>
                <a:gd name="T10" fmla="*/ 57 w 69"/>
                <a:gd name="T11" fmla="*/ 5 h 416"/>
                <a:gd name="T12" fmla="*/ 69 w 69"/>
                <a:gd name="T13" fmla="*/ 33 h 416"/>
                <a:gd name="T14" fmla="*/ 63 w 69"/>
                <a:gd name="T15" fmla="*/ 39 h 416"/>
                <a:gd name="T16" fmla="*/ 57 w 69"/>
                <a:gd name="T17" fmla="*/ 33 h 416"/>
                <a:gd name="T18" fmla="*/ 50 w 69"/>
                <a:gd name="T19" fmla="*/ 15 h 416"/>
                <a:gd name="T20" fmla="*/ 36 w 69"/>
                <a:gd name="T21" fmla="*/ 16 h 416"/>
                <a:gd name="T22" fmla="*/ 35 w 69"/>
                <a:gd name="T23" fmla="*/ 16 h 416"/>
                <a:gd name="T24" fmla="*/ 18 w 69"/>
                <a:gd name="T25" fmla="*/ 207 h 416"/>
                <a:gd name="T26" fmla="*/ 21 w 69"/>
                <a:gd name="T27" fmla="*/ 306 h 416"/>
                <a:gd name="T28" fmla="*/ 40 w 69"/>
                <a:gd name="T29" fmla="*/ 401 h 416"/>
                <a:gd name="T30" fmla="*/ 45 w 69"/>
                <a:gd name="T31" fmla="*/ 404 h 416"/>
                <a:gd name="T32" fmla="*/ 45 w 69"/>
                <a:gd name="T33" fmla="*/ 404 h 416"/>
                <a:gd name="T34" fmla="*/ 52 w 69"/>
                <a:gd name="T35" fmla="*/ 409 h 416"/>
                <a:gd name="T36" fmla="*/ 46 w 69"/>
                <a:gd name="T37" fmla="*/ 416 h 416"/>
                <a:gd name="T38" fmla="*/ 46 w 69"/>
                <a:gd name="T39"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16">
                  <a:moveTo>
                    <a:pt x="46" y="416"/>
                  </a:moveTo>
                  <a:cubicBezTo>
                    <a:pt x="43" y="416"/>
                    <a:pt x="38" y="415"/>
                    <a:pt x="31" y="409"/>
                  </a:cubicBezTo>
                  <a:cubicBezTo>
                    <a:pt x="16" y="395"/>
                    <a:pt x="8" y="359"/>
                    <a:pt x="9" y="306"/>
                  </a:cubicBezTo>
                  <a:cubicBezTo>
                    <a:pt x="9" y="277"/>
                    <a:pt x="8" y="243"/>
                    <a:pt x="6" y="207"/>
                  </a:cubicBezTo>
                  <a:cubicBezTo>
                    <a:pt x="1" y="87"/>
                    <a:pt x="0" y="13"/>
                    <a:pt x="32" y="4"/>
                  </a:cubicBezTo>
                  <a:cubicBezTo>
                    <a:pt x="42" y="0"/>
                    <a:pt x="51" y="1"/>
                    <a:pt x="57" y="5"/>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6" y="16"/>
                  </a:cubicBezTo>
                  <a:cubicBezTo>
                    <a:pt x="35" y="16"/>
                    <a:pt x="35" y="16"/>
                    <a:pt x="35" y="16"/>
                  </a:cubicBezTo>
                  <a:cubicBezTo>
                    <a:pt x="11" y="22"/>
                    <a:pt x="15" y="125"/>
                    <a:pt x="18" y="207"/>
                  </a:cubicBezTo>
                  <a:cubicBezTo>
                    <a:pt x="20" y="243"/>
                    <a:pt x="21" y="277"/>
                    <a:pt x="21" y="306"/>
                  </a:cubicBezTo>
                  <a:cubicBezTo>
                    <a:pt x="20" y="372"/>
                    <a:pt x="32" y="394"/>
                    <a:pt x="40" y="401"/>
                  </a:cubicBezTo>
                  <a:cubicBezTo>
                    <a:pt x="43" y="404"/>
                    <a:pt x="45" y="404"/>
                    <a:pt x="45" y="404"/>
                  </a:cubicBezTo>
                  <a:cubicBezTo>
                    <a:pt x="45" y="404"/>
                    <a:pt x="45" y="404"/>
                    <a:pt x="45" y="404"/>
                  </a:cubicBezTo>
                  <a:cubicBezTo>
                    <a:pt x="49" y="404"/>
                    <a:pt x="51" y="406"/>
                    <a:pt x="52" y="409"/>
                  </a:cubicBezTo>
                  <a:cubicBezTo>
                    <a:pt x="52" y="413"/>
                    <a:pt x="50" y="416"/>
                    <a:pt x="46" y="416"/>
                  </a:cubicBezTo>
                  <a:cubicBezTo>
                    <a:pt x="46" y="416"/>
                    <a:pt x="46" y="416"/>
                    <a:pt x="46" y="416"/>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8"/>
            <p:cNvSpPr>
              <a:spLocks/>
            </p:cNvSpPr>
            <p:nvPr/>
          </p:nvSpPr>
          <p:spPr bwMode="auto">
            <a:xfrm>
              <a:off x="3427185" y="2728015"/>
              <a:ext cx="53763" cy="470018"/>
            </a:xfrm>
            <a:custGeom>
              <a:avLst/>
              <a:gdLst>
                <a:gd name="T0" fmla="*/ 12 w 28"/>
                <a:gd name="T1" fmla="*/ 244 h 244"/>
                <a:gd name="T2" fmla="*/ 11 w 28"/>
                <a:gd name="T3" fmla="*/ 244 h 244"/>
                <a:gd name="T4" fmla="*/ 6 w 28"/>
                <a:gd name="T5" fmla="*/ 237 h 244"/>
                <a:gd name="T6" fmla="*/ 1 w 28"/>
                <a:gd name="T7" fmla="*/ 7 h 244"/>
                <a:gd name="T8" fmla="*/ 6 w 28"/>
                <a:gd name="T9" fmla="*/ 0 h 244"/>
                <a:gd name="T10" fmla="*/ 13 w 28"/>
                <a:gd name="T11" fmla="*/ 5 h 244"/>
                <a:gd name="T12" fmla="*/ 18 w 28"/>
                <a:gd name="T13" fmla="*/ 239 h 244"/>
                <a:gd name="T14" fmla="*/ 12 w 28"/>
                <a:gd name="T15" fmla="*/ 244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4">
                  <a:moveTo>
                    <a:pt x="12" y="244"/>
                  </a:moveTo>
                  <a:cubicBezTo>
                    <a:pt x="12" y="244"/>
                    <a:pt x="11" y="244"/>
                    <a:pt x="11" y="244"/>
                  </a:cubicBezTo>
                  <a:cubicBezTo>
                    <a:pt x="8" y="243"/>
                    <a:pt x="5" y="240"/>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5" name="组合 24"/>
          <p:cNvGrpSpPr/>
          <p:nvPr/>
        </p:nvGrpSpPr>
        <p:grpSpPr>
          <a:xfrm>
            <a:off x="1016000" y="1778204"/>
            <a:ext cx="2773676" cy="963659"/>
            <a:chOff x="986971" y="1552292"/>
            <a:chExt cx="3177519" cy="1103966"/>
          </a:xfrm>
          <a:gradFill>
            <a:gsLst>
              <a:gs pos="0">
                <a:srgbClr val="08AAFE"/>
              </a:gs>
              <a:gs pos="100000">
                <a:srgbClr val="4CE2F9"/>
              </a:gs>
            </a:gsLst>
            <a:lin ang="5400000" scaled="1"/>
          </a:gradFill>
          <a:effectLst/>
        </p:grpSpPr>
        <p:sp>
          <p:nvSpPr>
            <p:cNvPr id="26" name="Freeform 6"/>
            <p:cNvSpPr>
              <a:spLocks/>
            </p:cNvSpPr>
            <p:nvPr/>
          </p:nvSpPr>
          <p:spPr bwMode="auto">
            <a:xfrm>
              <a:off x="1224935" y="1775325"/>
              <a:ext cx="181039" cy="271559"/>
            </a:xfrm>
            <a:custGeom>
              <a:avLst/>
              <a:gdLst>
                <a:gd name="T0" fmla="*/ 0 w 82"/>
                <a:gd name="T1" fmla="*/ 116 h 123"/>
                <a:gd name="T2" fmla="*/ 0 w 82"/>
                <a:gd name="T3" fmla="*/ 90 h 123"/>
                <a:gd name="T4" fmla="*/ 16 w 82"/>
                <a:gd name="T5" fmla="*/ 99 h 123"/>
                <a:gd name="T6" fmla="*/ 33 w 82"/>
                <a:gd name="T7" fmla="*/ 102 h 123"/>
                <a:gd name="T8" fmla="*/ 42 w 82"/>
                <a:gd name="T9" fmla="*/ 101 h 123"/>
                <a:gd name="T10" fmla="*/ 48 w 82"/>
                <a:gd name="T11" fmla="*/ 98 h 123"/>
                <a:gd name="T12" fmla="*/ 52 w 82"/>
                <a:gd name="T13" fmla="*/ 94 h 123"/>
                <a:gd name="T14" fmla="*/ 53 w 82"/>
                <a:gd name="T15" fmla="*/ 90 h 123"/>
                <a:gd name="T16" fmla="*/ 51 w 82"/>
                <a:gd name="T17" fmla="*/ 83 h 123"/>
                <a:gd name="T18" fmla="*/ 46 w 82"/>
                <a:gd name="T19" fmla="*/ 78 h 123"/>
                <a:gd name="T20" fmla="*/ 38 w 82"/>
                <a:gd name="T21" fmla="*/ 74 h 123"/>
                <a:gd name="T22" fmla="*/ 28 w 82"/>
                <a:gd name="T23" fmla="*/ 69 h 123"/>
                <a:gd name="T24" fmla="*/ 7 w 82"/>
                <a:gd name="T25" fmla="*/ 55 h 123"/>
                <a:gd name="T26" fmla="*/ 0 w 82"/>
                <a:gd name="T27" fmla="*/ 35 h 123"/>
                <a:gd name="T28" fmla="*/ 4 w 82"/>
                <a:gd name="T29" fmla="*/ 19 h 123"/>
                <a:gd name="T30" fmla="*/ 14 w 82"/>
                <a:gd name="T31" fmla="*/ 8 h 123"/>
                <a:gd name="T32" fmla="*/ 29 w 82"/>
                <a:gd name="T33" fmla="*/ 2 h 123"/>
                <a:gd name="T34" fmla="*/ 47 w 82"/>
                <a:gd name="T35" fmla="*/ 0 h 123"/>
                <a:gd name="T36" fmla="*/ 63 w 82"/>
                <a:gd name="T37" fmla="*/ 1 h 123"/>
                <a:gd name="T38" fmla="*/ 76 w 82"/>
                <a:gd name="T39" fmla="*/ 4 h 123"/>
                <a:gd name="T40" fmla="*/ 76 w 82"/>
                <a:gd name="T41" fmla="*/ 29 h 123"/>
                <a:gd name="T42" fmla="*/ 70 w 82"/>
                <a:gd name="T43" fmla="*/ 25 h 123"/>
                <a:gd name="T44" fmla="*/ 63 w 82"/>
                <a:gd name="T45" fmla="*/ 23 h 123"/>
                <a:gd name="T46" fmla="*/ 55 w 82"/>
                <a:gd name="T47" fmla="*/ 21 h 123"/>
                <a:gd name="T48" fmla="*/ 48 w 82"/>
                <a:gd name="T49" fmla="*/ 21 h 123"/>
                <a:gd name="T50" fmla="*/ 40 w 82"/>
                <a:gd name="T51" fmla="*/ 22 h 123"/>
                <a:gd name="T52" fmla="*/ 34 w 82"/>
                <a:gd name="T53" fmla="*/ 24 h 123"/>
                <a:gd name="T54" fmla="*/ 30 w 82"/>
                <a:gd name="T55" fmla="*/ 28 h 123"/>
                <a:gd name="T56" fmla="*/ 28 w 82"/>
                <a:gd name="T57" fmla="*/ 33 h 123"/>
                <a:gd name="T58" fmla="*/ 30 w 82"/>
                <a:gd name="T59" fmla="*/ 38 h 123"/>
                <a:gd name="T60" fmla="*/ 34 w 82"/>
                <a:gd name="T61" fmla="*/ 43 h 123"/>
                <a:gd name="T62" fmla="*/ 41 w 82"/>
                <a:gd name="T63" fmla="*/ 47 h 123"/>
                <a:gd name="T64" fmla="*/ 51 w 82"/>
                <a:gd name="T65" fmla="*/ 51 h 123"/>
                <a:gd name="T66" fmla="*/ 64 w 82"/>
                <a:gd name="T67" fmla="*/ 57 h 123"/>
                <a:gd name="T68" fmla="*/ 73 w 82"/>
                <a:gd name="T69" fmla="*/ 65 h 123"/>
                <a:gd name="T70" fmla="*/ 80 w 82"/>
                <a:gd name="T71" fmla="*/ 75 h 123"/>
                <a:gd name="T72" fmla="*/ 82 w 82"/>
                <a:gd name="T73" fmla="*/ 87 h 123"/>
                <a:gd name="T74" fmla="*/ 78 w 82"/>
                <a:gd name="T75" fmla="*/ 104 h 123"/>
                <a:gd name="T76" fmla="*/ 68 w 82"/>
                <a:gd name="T77" fmla="*/ 115 h 123"/>
                <a:gd name="T78" fmla="*/ 53 w 82"/>
                <a:gd name="T79" fmla="*/ 121 h 123"/>
                <a:gd name="T80" fmla="*/ 34 w 82"/>
                <a:gd name="T81" fmla="*/ 123 h 123"/>
                <a:gd name="T82" fmla="*/ 16 w 82"/>
                <a:gd name="T83" fmla="*/ 121 h 123"/>
                <a:gd name="T84" fmla="*/ 0 w 82"/>
                <a:gd name="T85" fmla="*/ 1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3">
                  <a:moveTo>
                    <a:pt x="0" y="116"/>
                  </a:moveTo>
                  <a:cubicBezTo>
                    <a:pt x="0" y="90"/>
                    <a:pt x="0" y="90"/>
                    <a:pt x="0" y="90"/>
                  </a:cubicBezTo>
                  <a:cubicBezTo>
                    <a:pt x="5" y="94"/>
                    <a:pt x="11" y="97"/>
                    <a:pt x="16" y="99"/>
                  </a:cubicBezTo>
                  <a:cubicBezTo>
                    <a:pt x="22" y="101"/>
                    <a:pt x="28" y="102"/>
                    <a:pt x="33" y="102"/>
                  </a:cubicBezTo>
                  <a:cubicBezTo>
                    <a:pt x="37" y="102"/>
                    <a:pt x="40" y="101"/>
                    <a:pt x="42" y="101"/>
                  </a:cubicBezTo>
                  <a:cubicBezTo>
                    <a:pt x="45" y="100"/>
                    <a:pt x="47" y="99"/>
                    <a:pt x="48" y="98"/>
                  </a:cubicBezTo>
                  <a:cubicBezTo>
                    <a:pt x="50" y="97"/>
                    <a:pt x="51" y="96"/>
                    <a:pt x="52" y="94"/>
                  </a:cubicBezTo>
                  <a:cubicBezTo>
                    <a:pt x="53" y="93"/>
                    <a:pt x="53" y="91"/>
                    <a:pt x="53" y="90"/>
                  </a:cubicBezTo>
                  <a:cubicBezTo>
                    <a:pt x="53" y="87"/>
                    <a:pt x="53" y="85"/>
                    <a:pt x="51" y="83"/>
                  </a:cubicBezTo>
                  <a:cubicBezTo>
                    <a:pt x="50" y="82"/>
                    <a:pt x="48" y="80"/>
                    <a:pt x="46" y="78"/>
                  </a:cubicBezTo>
                  <a:cubicBezTo>
                    <a:pt x="44" y="77"/>
                    <a:pt x="41" y="75"/>
                    <a:pt x="38" y="74"/>
                  </a:cubicBezTo>
                  <a:cubicBezTo>
                    <a:pt x="35" y="72"/>
                    <a:pt x="31" y="71"/>
                    <a:pt x="28" y="69"/>
                  </a:cubicBezTo>
                  <a:cubicBezTo>
                    <a:pt x="18" y="66"/>
                    <a:pt x="11" y="61"/>
                    <a:pt x="7" y="55"/>
                  </a:cubicBezTo>
                  <a:cubicBezTo>
                    <a:pt x="2" y="50"/>
                    <a:pt x="0" y="43"/>
                    <a:pt x="0" y="35"/>
                  </a:cubicBezTo>
                  <a:cubicBezTo>
                    <a:pt x="0" y="29"/>
                    <a:pt x="1" y="23"/>
                    <a:pt x="4" y="19"/>
                  </a:cubicBezTo>
                  <a:cubicBezTo>
                    <a:pt x="6" y="15"/>
                    <a:pt x="10" y="11"/>
                    <a:pt x="14" y="8"/>
                  </a:cubicBezTo>
                  <a:cubicBezTo>
                    <a:pt x="18" y="5"/>
                    <a:pt x="23" y="3"/>
                    <a:pt x="29" y="2"/>
                  </a:cubicBezTo>
                  <a:cubicBezTo>
                    <a:pt x="34" y="0"/>
                    <a:pt x="40" y="0"/>
                    <a:pt x="47" y="0"/>
                  </a:cubicBezTo>
                  <a:cubicBezTo>
                    <a:pt x="53" y="0"/>
                    <a:pt x="58" y="0"/>
                    <a:pt x="63" y="1"/>
                  </a:cubicBezTo>
                  <a:cubicBezTo>
                    <a:pt x="68" y="1"/>
                    <a:pt x="72" y="3"/>
                    <a:pt x="76" y="4"/>
                  </a:cubicBezTo>
                  <a:cubicBezTo>
                    <a:pt x="76" y="29"/>
                    <a:pt x="76" y="29"/>
                    <a:pt x="76" y="29"/>
                  </a:cubicBezTo>
                  <a:cubicBezTo>
                    <a:pt x="74" y="28"/>
                    <a:pt x="72" y="26"/>
                    <a:pt x="70" y="25"/>
                  </a:cubicBezTo>
                  <a:cubicBezTo>
                    <a:pt x="68" y="24"/>
                    <a:pt x="65" y="23"/>
                    <a:pt x="63" y="23"/>
                  </a:cubicBezTo>
                  <a:cubicBezTo>
                    <a:pt x="60" y="22"/>
                    <a:pt x="58" y="22"/>
                    <a:pt x="55" y="21"/>
                  </a:cubicBezTo>
                  <a:cubicBezTo>
                    <a:pt x="53" y="21"/>
                    <a:pt x="50" y="21"/>
                    <a:pt x="48" y="21"/>
                  </a:cubicBezTo>
                  <a:cubicBezTo>
                    <a:pt x="45" y="21"/>
                    <a:pt x="42" y="21"/>
                    <a:pt x="40" y="22"/>
                  </a:cubicBezTo>
                  <a:cubicBezTo>
                    <a:pt x="37" y="22"/>
                    <a:pt x="35" y="23"/>
                    <a:pt x="34" y="24"/>
                  </a:cubicBezTo>
                  <a:cubicBezTo>
                    <a:pt x="32" y="25"/>
                    <a:pt x="31" y="26"/>
                    <a:pt x="30" y="28"/>
                  </a:cubicBezTo>
                  <a:cubicBezTo>
                    <a:pt x="29" y="29"/>
                    <a:pt x="28" y="31"/>
                    <a:pt x="28" y="33"/>
                  </a:cubicBezTo>
                  <a:cubicBezTo>
                    <a:pt x="28" y="35"/>
                    <a:pt x="29" y="37"/>
                    <a:pt x="30" y="38"/>
                  </a:cubicBezTo>
                  <a:cubicBezTo>
                    <a:pt x="31" y="40"/>
                    <a:pt x="32" y="41"/>
                    <a:pt x="34" y="43"/>
                  </a:cubicBezTo>
                  <a:cubicBezTo>
                    <a:pt x="36" y="44"/>
                    <a:pt x="39" y="45"/>
                    <a:pt x="41" y="47"/>
                  </a:cubicBezTo>
                  <a:cubicBezTo>
                    <a:pt x="44" y="48"/>
                    <a:pt x="47" y="49"/>
                    <a:pt x="51" y="51"/>
                  </a:cubicBezTo>
                  <a:cubicBezTo>
                    <a:pt x="55" y="53"/>
                    <a:pt x="60" y="55"/>
                    <a:pt x="64" y="57"/>
                  </a:cubicBezTo>
                  <a:cubicBezTo>
                    <a:pt x="67" y="60"/>
                    <a:pt x="71" y="62"/>
                    <a:pt x="73" y="65"/>
                  </a:cubicBezTo>
                  <a:cubicBezTo>
                    <a:pt x="76" y="68"/>
                    <a:pt x="78" y="71"/>
                    <a:pt x="80" y="75"/>
                  </a:cubicBezTo>
                  <a:cubicBezTo>
                    <a:pt x="81" y="78"/>
                    <a:pt x="82" y="82"/>
                    <a:pt x="82" y="87"/>
                  </a:cubicBezTo>
                  <a:cubicBezTo>
                    <a:pt x="82" y="94"/>
                    <a:pt x="80" y="99"/>
                    <a:pt x="78" y="104"/>
                  </a:cubicBezTo>
                  <a:cubicBezTo>
                    <a:pt x="75" y="108"/>
                    <a:pt x="72" y="112"/>
                    <a:pt x="68" y="115"/>
                  </a:cubicBezTo>
                  <a:cubicBezTo>
                    <a:pt x="63" y="118"/>
                    <a:pt x="58" y="120"/>
                    <a:pt x="53" y="121"/>
                  </a:cubicBezTo>
                  <a:cubicBezTo>
                    <a:pt x="47" y="122"/>
                    <a:pt x="41" y="123"/>
                    <a:pt x="34" y="123"/>
                  </a:cubicBezTo>
                  <a:cubicBezTo>
                    <a:pt x="28" y="123"/>
                    <a:pt x="22" y="122"/>
                    <a:pt x="16" y="121"/>
                  </a:cubicBezTo>
                  <a:cubicBezTo>
                    <a:pt x="10" y="120"/>
                    <a:pt x="5" y="118"/>
                    <a:pt x="0" y="1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Freeform 7"/>
            <p:cNvSpPr>
              <a:spLocks/>
            </p:cNvSpPr>
            <p:nvPr/>
          </p:nvSpPr>
          <p:spPr bwMode="auto">
            <a:xfrm>
              <a:off x="1446102" y="1779991"/>
              <a:ext cx="215567" cy="266893"/>
            </a:xfrm>
            <a:custGeom>
              <a:avLst/>
              <a:gdLst>
                <a:gd name="T0" fmla="*/ 98 w 98"/>
                <a:gd name="T1" fmla="*/ 67 h 121"/>
                <a:gd name="T2" fmla="*/ 48 w 98"/>
                <a:gd name="T3" fmla="*/ 121 h 121"/>
                <a:gd name="T4" fmla="*/ 0 w 98"/>
                <a:gd name="T5" fmla="*/ 68 h 121"/>
                <a:gd name="T6" fmla="*/ 0 w 98"/>
                <a:gd name="T7" fmla="*/ 0 h 121"/>
                <a:gd name="T8" fmla="*/ 27 w 98"/>
                <a:gd name="T9" fmla="*/ 0 h 121"/>
                <a:gd name="T10" fmla="*/ 27 w 98"/>
                <a:gd name="T11" fmla="*/ 69 h 121"/>
                <a:gd name="T12" fmla="*/ 49 w 98"/>
                <a:gd name="T13" fmla="*/ 98 h 121"/>
                <a:gd name="T14" fmla="*/ 71 w 98"/>
                <a:gd name="T15" fmla="*/ 70 h 121"/>
                <a:gd name="T16" fmla="*/ 71 w 98"/>
                <a:gd name="T17" fmla="*/ 0 h 121"/>
                <a:gd name="T18" fmla="*/ 98 w 98"/>
                <a:gd name="T19" fmla="*/ 0 h 121"/>
                <a:gd name="T20" fmla="*/ 98 w 98"/>
                <a:gd name="T21"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21">
                  <a:moveTo>
                    <a:pt x="98" y="67"/>
                  </a:moveTo>
                  <a:cubicBezTo>
                    <a:pt x="98" y="103"/>
                    <a:pt x="82" y="121"/>
                    <a:pt x="48" y="121"/>
                  </a:cubicBezTo>
                  <a:cubicBezTo>
                    <a:pt x="16" y="121"/>
                    <a:pt x="0" y="103"/>
                    <a:pt x="0" y="68"/>
                  </a:cubicBezTo>
                  <a:cubicBezTo>
                    <a:pt x="0" y="0"/>
                    <a:pt x="0" y="0"/>
                    <a:pt x="0" y="0"/>
                  </a:cubicBezTo>
                  <a:cubicBezTo>
                    <a:pt x="27" y="0"/>
                    <a:pt x="27" y="0"/>
                    <a:pt x="27" y="0"/>
                  </a:cubicBezTo>
                  <a:cubicBezTo>
                    <a:pt x="27" y="69"/>
                    <a:pt x="27" y="69"/>
                    <a:pt x="27" y="69"/>
                  </a:cubicBezTo>
                  <a:cubicBezTo>
                    <a:pt x="27" y="88"/>
                    <a:pt x="34" y="98"/>
                    <a:pt x="49" y="98"/>
                  </a:cubicBezTo>
                  <a:cubicBezTo>
                    <a:pt x="64" y="98"/>
                    <a:pt x="71" y="88"/>
                    <a:pt x="71" y="70"/>
                  </a:cubicBezTo>
                  <a:cubicBezTo>
                    <a:pt x="71" y="0"/>
                    <a:pt x="71" y="0"/>
                    <a:pt x="71" y="0"/>
                  </a:cubicBezTo>
                  <a:cubicBezTo>
                    <a:pt x="98" y="0"/>
                    <a:pt x="98" y="0"/>
                    <a:pt x="98" y="0"/>
                  </a:cubicBezTo>
                  <a:lnTo>
                    <a:pt x="98" y="6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Freeform 8"/>
            <p:cNvSpPr>
              <a:spLocks/>
            </p:cNvSpPr>
            <p:nvPr/>
          </p:nvSpPr>
          <p:spPr bwMode="auto">
            <a:xfrm>
              <a:off x="1703663" y="1775325"/>
              <a:ext cx="203436" cy="271559"/>
            </a:xfrm>
            <a:custGeom>
              <a:avLst/>
              <a:gdLst>
                <a:gd name="T0" fmla="*/ 92 w 92"/>
                <a:gd name="T1" fmla="*/ 116 h 123"/>
                <a:gd name="T2" fmla="*/ 58 w 92"/>
                <a:gd name="T3" fmla="*/ 123 h 123"/>
                <a:gd name="T4" fmla="*/ 15 w 92"/>
                <a:gd name="T5" fmla="*/ 107 h 123"/>
                <a:gd name="T6" fmla="*/ 0 w 92"/>
                <a:gd name="T7" fmla="*/ 64 h 123"/>
                <a:gd name="T8" fmla="*/ 17 w 92"/>
                <a:gd name="T9" fmla="*/ 17 h 123"/>
                <a:gd name="T10" fmla="*/ 63 w 92"/>
                <a:gd name="T11" fmla="*/ 0 h 123"/>
                <a:gd name="T12" fmla="*/ 92 w 92"/>
                <a:gd name="T13" fmla="*/ 4 h 123"/>
                <a:gd name="T14" fmla="*/ 92 w 92"/>
                <a:gd name="T15" fmla="*/ 30 h 123"/>
                <a:gd name="T16" fmla="*/ 65 w 92"/>
                <a:gd name="T17" fmla="*/ 23 h 123"/>
                <a:gd name="T18" fmla="*/ 38 w 92"/>
                <a:gd name="T19" fmla="*/ 33 h 123"/>
                <a:gd name="T20" fmla="*/ 28 w 92"/>
                <a:gd name="T21" fmla="*/ 62 h 123"/>
                <a:gd name="T22" fmla="*/ 38 w 92"/>
                <a:gd name="T23" fmla="*/ 89 h 123"/>
                <a:gd name="T24" fmla="*/ 64 w 92"/>
                <a:gd name="T25" fmla="*/ 100 h 123"/>
                <a:gd name="T26" fmla="*/ 92 w 92"/>
                <a:gd name="T27" fmla="*/ 92 h 123"/>
                <a:gd name="T28" fmla="*/ 92 w 92"/>
                <a:gd name="T29" fmla="*/ 1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123">
                  <a:moveTo>
                    <a:pt x="92" y="116"/>
                  </a:moveTo>
                  <a:cubicBezTo>
                    <a:pt x="84" y="121"/>
                    <a:pt x="72" y="123"/>
                    <a:pt x="58" y="123"/>
                  </a:cubicBezTo>
                  <a:cubicBezTo>
                    <a:pt x="40" y="123"/>
                    <a:pt x="26" y="117"/>
                    <a:pt x="15" y="107"/>
                  </a:cubicBezTo>
                  <a:cubicBezTo>
                    <a:pt x="5" y="96"/>
                    <a:pt x="0" y="82"/>
                    <a:pt x="0" y="64"/>
                  </a:cubicBezTo>
                  <a:cubicBezTo>
                    <a:pt x="0" y="45"/>
                    <a:pt x="6" y="29"/>
                    <a:pt x="17" y="17"/>
                  </a:cubicBezTo>
                  <a:cubicBezTo>
                    <a:pt x="29" y="6"/>
                    <a:pt x="44" y="0"/>
                    <a:pt x="63" y="0"/>
                  </a:cubicBezTo>
                  <a:cubicBezTo>
                    <a:pt x="75" y="0"/>
                    <a:pt x="85" y="1"/>
                    <a:pt x="92" y="4"/>
                  </a:cubicBezTo>
                  <a:cubicBezTo>
                    <a:pt x="92" y="30"/>
                    <a:pt x="92" y="30"/>
                    <a:pt x="92" y="30"/>
                  </a:cubicBezTo>
                  <a:cubicBezTo>
                    <a:pt x="85" y="25"/>
                    <a:pt x="75" y="23"/>
                    <a:pt x="65" y="23"/>
                  </a:cubicBezTo>
                  <a:cubicBezTo>
                    <a:pt x="54" y="23"/>
                    <a:pt x="45" y="26"/>
                    <a:pt x="38" y="33"/>
                  </a:cubicBezTo>
                  <a:cubicBezTo>
                    <a:pt x="31" y="40"/>
                    <a:pt x="28" y="50"/>
                    <a:pt x="28" y="62"/>
                  </a:cubicBezTo>
                  <a:cubicBezTo>
                    <a:pt x="28" y="73"/>
                    <a:pt x="31" y="82"/>
                    <a:pt x="38" y="89"/>
                  </a:cubicBezTo>
                  <a:cubicBezTo>
                    <a:pt x="44" y="96"/>
                    <a:pt x="53" y="100"/>
                    <a:pt x="64" y="100"/>
                  </a:cubicBezTo>
                  <a:cubicBezTo>
                    <a:pt x="74" y="100"/>
                    <a:pt x="84" y="97"/>
                    <a:pt x="92" y="92"/>
                  </a:cubicBezTo>
                  <a:lnTo>
                    <a:pt x="92" y="1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Freeform 9"/>
            <p:cNvSpPr>
              <a:spLocks/>
            </p:cNvSpPr>
            <p:nvPr/>
          </p:nvSpPr>
          <p:spPr bwMode="auto">
            <a:xfrm>
              <a:off x="1926695" y="1775325"/>
              <a:ext cx="205302" cy="271559"/>
            </a:xfrm>
            <a:custGeom>
              <a:avLst/>
              <a:gdLst>
                <a:gd name="T0" fmla="*/ 93 w 93"/>
                <a:gd name="T1" fmla="*/ 116 h 123"/>
                <a:gd name="T2" fmla="*/ 59 w 93"/>
                <a:gd name="T3" fmla="*/ 123 h 123"/>
                <a:gd name="T4" fmla="*/ 16 w 93"/>
                <a:gd name="T5" fmla="*/ 107 h 123"/>
                <a:gd name="T6" fmla="*/ 0 w 93"/>
                <a:gd name="T7" fmla="*/ 64 h 123"/>
                <a:gd name="T8" fmla="*/ 18 w 93"/>
                <a:gd name="T9" fmla="*/ 17 h 123"/>
                <a:gd name="T10" fmla="*/ 64 w 93"/>
                <a:gd name="T11" fmla="*/ 0 h 123"/>
                <a:gd name="T12" fmla="*/ 93 w 93"/>
                <a:gd name="T13" fmla="*/ 4 h 123"/>
                <a:gd name="T14" fmla="*/ 93 w 93"/>
                <a:gd name="T15" fmla="*/ 30 h 123"/>
                <a:gd name="T16" fmla="*/ 66 w 93"/>
                <a:gd name="T17" fmla="*/ 23 h 123"/>
                <a:gd name="T18" fmla="*/ 39 w 93"/>
                <a:gd name="T19" fmla="*/ 33 h 123"/>
                <a:gd name="T20" fmla="*/ 28 w 93"/>
                <a:gd name="T21" fmla="*/ 62 h 123"/>
                <a:gd name="T22" fmla="*/ 38 w 93"/>
                <a:gd name="T23" fmla="*/ 89 h 123"/>
                <a:gd name="T24" fmla="*/ 64 w 93"/>
                <a:gd name="T25" fmla="*/ 100 h 123"/>
                <a:gd name="T26" fmla="*/ 93 w 93"/>
                <a:gd name="T27" fmla="*/ 92 h 123"/>
                <a:gd name="T28" fmla="*/ 93 w 93"/>
                <a:gd name="T29" fmla="*/ 1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123">
                  <a:moveTo>
                    <a:pt x="93" y="116"/>
                  </a:moveTo>
                  <a:cubicBezTo>
                    <a:pt x="84" y="121"/>
                    <a:pt x="73" y="123"/>
                    <a:pt x="59" y="123"/>
                  </a:cubicBezTo>
                  <a:cubicBezTo>
                    <a:pt x="41" y="123"/>
                    <a:pt x="26" y="117"/>
                    <a:pt x="16" y="107"/>
                  </a:cubicBezTo>
                  <a:cubicBezTo>
                    <a:pt x="5" y="96"/>
                    <a:pt x="0" y="82"/>
                    <a:pt x="0" y="64"/>
                  </a:cubicBezTo>
                  <a:cubicBezTo>
                    <a:pt x="0" y="45"/>
                    <a:pt x="6" y="29"/>
                    <a:pt x="18" y="17"/>
                  </a:cubicBezTo>
                  <a:cubicBezTo>
                    <a:pt x="30" y="6"/>
                    <a:pt x="45" y="0"/>
                    <a:pt x="64" y="0"/>
                  </a:cubicBezTo>
                  <a:cubicBezTo>
                    <a:pt x="75" y="0"/>
                    <a:pt x="85" y="1"/>
                    <a:pt x="93" y="4"/>
                  </a:cubicBezTo>
                  <a:cubicBezTo>
                    <a:pt x="93" y="30"/>
                    <a:pt x="93" y="30"/>
                    <a:pt x="93" y="30"/>
                  </a:cubicBezTo>
                  <a:cubicBezTo>
                    <a:pt x="85" y="25"/>
                    <a:pt x="76" y="23"/>
                    <a:pt x="66" y="23"/>
                  </a:cubicBezTo>
                  <a:cubicBezTo>
                    <a:pt x="55" y="23"/>
                    <a:pt x="46" y="26"/>
                    <a:pt x="39" y="33"/>
                  </a:cubicBezTo>
                  <a:cubicBezTo>
                    <a:pt x="32" y="40"/>
                    <a:pt x="28" y="50"/>
                    <a:pt x="28" y="62"/>
                  </a:cubicBezTo>
                  <a:cubicBezTo>
                    <a:pt x="28" y="73"/>
                    <a:pt x="32" y="82"/>
                    <a:pt x="38" y="89"/>
                  </a:cubicBezTo>
                  <a:cubicBezTo>
                    <a:pt x="45" y="96"/>
                    <a:pt x="53" y="100"/>
                    <a:pt x="64" y="100"/>
                  </a:cubicBezTo>
                  <a:cubicBezTo>
                    <a:pt x="75" y="100"/>
                    <a:pt x="84" y="97"/>
                    <a:pt x="93" y="92"/>
                  </a:cubicBezTo>
                  <a:lnTo>
                    <a:pt x="93" y="1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10"/>
            <p:cNvSpPr>
              <a:spLocks/>
            </p:cNvSpPr>
            <p:nvPr/>
          </p:nvSpPr>
          <p:spPr bwMode="auto">
            <a:xfrm>
              <a:off x="2178657" y="1779991"/>
              <a:ext cx="156776" cy="262227"/>
            </a:xfrm>
            <a:custGeom>
              <a:avLst/>
              <a:gdLst>
                <a:gd name="T0" fmla="*/ 168 w 168"/>
                <a:gd name="T1" fmla="*/ 281 h 281"/>
                <a:gd name="T2" fmla="*/ 0 w 168"/>
                <a:gd name="T3" fmla="*/ 281 h 281"/>
                <a:gd name="T4" fmla="*/ 0 w 168"/>
                <a:gd name="T5" fmla="*/ 0 h 281"/>
                <a:gd name="T6" fmla="*/ 161 w 168"/>
                <a:gd name="T7" fmla="*/ 0 h 281"/>
                <a:gd name="T8" fmla="*/ 161 w 168"/>
                <a:gd name="T9" fmla="*/ 50 h 281"/>
                <a:gd name="T10" fmla="*/ 64 w 168"/>
                <a:gd name="T11" fmla="*/ 50 h 281"/>
                <a:gd name="T12" fmla="*/ 64 w 168"/>
                <a:gd name="T13" fmla="*/ 113 h 281"/>
                <a:gd name="T14" fmla="*/ 153 w 168"/>
                <a:gd name="T15" fmla="*/ 113 h 281"/>
                <a:gd name="T16" fmla="*/ 153 w 168"/>
                <a:gd name="T17" fmla="*/ 165 h 281"/>
                <a:gd name="T18" fmla="*/ 64 w 168"/>
                <a:gd name="T19" fmla="*/ 165 h 281"/>
                <a:gd name="T20" fmla="*/ 64 w 168"/>
                <a:gd name="T21" fmla="*/ 229 h 281"/>
                <a:gd name="T22" fmla="*/ 168 w 168"/>
                <a:gd name="T23" fmla="*/ 229 h 281"/>
                <a:gd name="T24" fmla="*/ 168 w 168"/>
                <a:gd name="T25"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281">
                  <a:moveTo>
                    <a:pt x="168" y="281"/>
                  </a:moveTo>
                  <a:lnTo>
                    <a:pt x="0" y="281"/>
                  </a:lnTo>
                  <a:lnTo>
                    <a:pt x="0" y="0"/>
                  </a:lnTo>
                  <a:lnTo>
                    <a:pt x="161" y="0"/>
                  </a:lnTo>
                  <a:lnTo>
                    <a:pt x="161" y="50"/>
                  </a:lnTo>
                  <a:lnTo>
                    <a:pt x="64" y="50"/>
                  </a:lnTo>
                  <a:lnTo>
                    <a:pt x="64" y="113"/>
                  </a:lnTo>
                  <a:lnTo>
                    <a:pt x="153" y="113"/>
                  </a:lnTo>
                  <a:lnTo>
                    <a:pt x="153" y="165"/>
                  </a:lnTo>
                  <a:lnTo>
                    <a:pt x="64" y="165"/>
                  </a:lnTo>
                  <a:lnTo>
                    <a:pt x="64" y="229"/>
                  </a:lnTo>
                  <a:lnTo>
                    <a:pt x="168" y="229"/>
                  </a:lnTo>
                  <a:lnTo>
                    <a:pt x="168" y="28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Freeform 11"/>
            <p:cNvSpPr>
              <a:spLocks/>
            </p:cNvSpPr>
            <p:nvPr/>
          </p:nvSpPr>
          <p:spPr bwMode="auto">
            <a:xfrm>
              <a:off x="2363429" y="1775325"/>
              <a:ext cx="181039" cy="271559"/>
            </a:xfrm>
            <a:custGeom>
              <a:avLst/>
              <a:gdLst>
                <a:gd name="T0" fmla="*/ 1 w 82"/>
                <a:gd name="T1" fmla="*/ 116 h 123"/>
                <a:gd name="T2" fmla="*/ 1 w 82"/>
                <a:gd name="T3" fmla="*/ 90 h 123"/>
                <a:gd name="T4" fmla="*/ 16 w 82"/>
                <a:gd name="T5" fmla="*/ 99 h 123"/>
                <a:gd name="T6" fmla="*/ 33 w 82"/>
                <a:gd name="T7" fmla="*/ 102 h 123"/>
                <a:gd name="T8" fmla="*/ 42 w 82"/>
                <a:gd name="T9" fmla="*/ 101 h 123"/>
                <a:gd name="T10" fmla="*/ 49 w 82"/>
                <a:gd name="T11" fmla="*/ 98 h 123"/>
                <a:gd name="T12" fmla="*/ 52 w 82"/>
                <a:gd name="T13" fmla="*/ 94 h 123"/>
                <a:gd name="T14" fmla="*/ 54 w 82"/>
                <a:gd name="T15" fmla="*/ 90 h 123"/>
                <a:gd name="T16" fmla="*/ 52 w 82"/>
                <a:gd name="T17" fmla="*/ 83 h 123"/>
                <a:gd name="T18" fmla="*/ 46 w 82"/>
                <a:gd name="T19" fmla="*/ 78 h 123"/>
                <a:gd name="T20" fmla="*/ 38 w 82"/>
                <a:gd name="T21" fmla="*/ 74 h 123"/>
                <a:gd name="T22" fmla="*/ 28 w 82"/>
                <a:gd name="T23" fmla="*/ 69 h 123"/>
                <a:gd name="T24" fmla="*/ 7 w 82"/>
                <a:gd name="T25" fmla="*/ 55 h 123"/>
                <a:gd name="T26" fmla="*/ 0 w 82"/>
                <a:gd name="T27" fmla="*/ 35 h 123"/>
                <a:gd name="T28" fmla="*/ 4 w 82"/>
                <a:gd name="T29" fmla="*/ 19 h 123"/>
                <a:gd name="T30" fmla="*/ 14 w 82"/>
                <a:gd name="T31" fmla="*/ 8 h 123"/>
                <a:gd name="T32" fmla="*/ 29 w 82"/>
                <a:gd name="T33" fmla="*/ 2 h 123"/>
                <a:gd name="T34" fmla="*/ 47 w 82"/>
                <a:gd name="T35" fmla="*/ 0 h 123"/>
                <a:gd name="T36" fmla="*/ 63 w 82"/>
                <a:gd name="T37" fmla="*/ 1 h 123"/>
                <a:gd name="T38" fmla="*/ 77 w 82"/>
                <a:gd name="T39" fmla="*/ 4 h 123"/>
                <a:gd name="T40" fmla="*/ 77 w 82"/>
                <a:gd name="T41" fmla="*/ 29 h 123"/>
                <a:gd name="T42" fmla="*/ 70 w 82"/>
                <a:gd name="T43" fmla="*/ 25 h 123"/>
                <a:gd name="T44" fmla="*/ 63 w 82"/>
                <a:gd name="T45" fmla="*/ 23 h 123"/>
                <a:gd name="T46" fmla="*/ 55 w 82"/>
                <a:gd name="T47" fmla="*/ 21 h 123"/>
                <a:gd name="T48" fmla="*/ 48 w 82"/>
                <a:gd name="T49" fmla="*/ 21 h 123"/>
                <a:gd name="T50" fmla="*/ 40 w 82"/>
                <a:gd name="T51" fmla="*/ 22 h 123"/>
                <a:gd name="T52" fmla="*/ 34 w 82"/>
                <a:gd name="T53" fmla="*/ 24 h 123"/>
                <a:gd name="T54" fmla="*/ 30 w 82"/>
                <a:gd name="T55" fmla="*/ 28 h 123"/>
                <a:gd name="T56" fmla="*/ 28 w 82"/>
                <a:gd name="T57" fmla="*/ 33 h 123"/>
                <a:gd name="T58" fmla="*/ 30 w 82"/>
                <a:gd name="T59" fmla="*/ 38 h 123"/>
                <a:gd name="T60" fmla="*/ 34 w 82"/>
                <a:gd name="T61" fmla="*/ 43 h 123"/>
                <a:gd name="T62" fmla="*/ 42 w 82"/>
                <a:gd name="T63" fmla="*/ 47 h 123"/>
                <a:gd name="T64" fmla="*/ 51 w 82"/>
                <a:gd name="T65" fmla="*/ 51 h 123"/>
                <a:gd name="T66" fmla="*/ 64 w 82"/>
                <a:gd name="T67" fmla="*/ 57 h 123"/>
                <a:gd name="T68" fmla="*/ 73 w 82"/>
                <a:gd name="T69" fmla="*/ 65 h 123"/>
                <a:gd name="T70" fmla="*/ 80 w 82"/>
                <a:gd name="T71" fmla="*/ 75 h 123"/>
                <a:gd name="T72" fmla="*/ 82 w 82"/>
                <a:gd name="T73" fmla="*/ 87 h 123"/>
                <a:gd name="T74" fmla="*/ 78 w 82"/>
                <a:gd name="T75" fmla="*/ 104 h 123"/>
                <a:gd name="T76" fmla="*/ 68 w 82"/>
                <a:gd name="T77" fmla="*/ 115 h 123"/>
                <a:gd name="T78" fmla="*/ 53 w 82"/>
                <a:gd name="T79" fmla="*/ 121 h 123"/>
                <a:gd name="T80" fmla="*/ 35 w 82"/>
                <a:gd name="T81" fmla="*/ 123 h 123"/>
                <a:gd name="T82" fmla="*/ 16 w 82"/>
                <a:gd name="T83" fmla="*/ 121 h 123"/>
                <a:gd name="T84" fmla="*/ 1 w 82"/>
                <a:gd name="T85" fmla="*/ 1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3">
                  <a:moveTo>
                    <a:pt x="1" y="116"/>
                  </a:moveTo>
                  <a:cubicBezTo>
                    <a:pt x="1" y="90"/>
                    <a:pt x="1" y="90"/>
                    <a:pt x="1" y="90"/>
                  </a:cubicBezTo>
                  <a:cubicBezTo>
                    <a:pt x="6" y="94"/>
                    <a:pt x="11" y="97"/>
                    <a:pt x="16" y="99"/>
                  </a:cubicBezTo>
                  <a:cubicBezTo>
                    <a:pt x="22" y="101"/>
                    <a:pt x="28" y="102"/>
                    <a:pt x="33" y="102"/>
                  </a:cubicBezTo>
                  <a:cubicBezTo>
                    <a:pt x="37" y="102"/>
                    <a:pt x="40" y="101"/>
                    <a:pt x="42" y="101"/>
                  </a:cubicBezTo>
                  <a:cubicBezTo>
                    <a:pt x="45" y="100"/>
                    <a:pt x="47" y="99"/>
                    <a:pt x="49" y="98"/>
                  </a:cubicBezTo>
                  <a:cubicBezTo>
                    <a:pt x="50" y="97"/>
                    <a:pt x="52" y="96"/>
                    <a:pt x="52" y="94"/>
                  </a:cubicBezTo>
                  <a:cubicBezTo>
                    <a:pt x="53" y="93"/>
                    <a:pt x="54" y="91"/>
                    <a:pt x="54" y="90"/>
                  </a:cubicBezTo>
                  <a:cubicBezTo>
                    <a:pt x="54" y="87"/>
                    <a:pt x="53" y="85"/>
                    <a:pt x="52" y="83"/>
                  </a:cubicBezTo>
                  <a:cubicBezTo>
                    <a:pt x="50" y="82"/>
                    <a:pt x="49" y="80"/>
                    <a:pt x="46" y="78"/>
                  </a:cubicBezTo>
                  <a:cubicBezTo>
                    <a:pt x="44" y="77"/>
                    <a:pt x="41" y="75"/>
                    <a:pt x="38" y="74"/>
                  </a:cubicBezTo>
                  <a:cubicBezTo>
                    <a:pt x="35" y="72"/>
                    <a:pt x="32" y="71"/>
                    <a:pt x="28" y="69"/>
                  </a:cubicBezTo>
                  <a:cubicBezTo>
                    <a:pt x="19" y="66"/>
                    <a:pt x="12" y="61"/>
                    <a:pt x="7" y="55"/>
                  </a:cubicBezTo>
                  <a:cubicBezTo>
                    <a:pt x="2" y="50"/>
                    <a:pt x="0" y="43"/>
                    <a:pt x="0" y="35"/>
                  </a:cubicBezTo>
                  <a:cubicBezTo>
                    <a:pt x="0" y="29"/>
                    <a:pt x="1" y="23"/>
                    <a:pt x="4" y="19"/>
                  </a:cubicBezTo>
                  <a:cubicBezTo>
                    <a:pt x="6" y="15"/>
                    <a:pt x="10" y="11"/>
                    <a:pt x="14" y="8"/>
                  </a:cubicBezTo>
                  <a:cubicBezTo>
                    <a:pt x="18" y="5"/>
                    <a:pt x="23" y="3"/>
                    <a:pt x="29" y="2"/>
                  </a:cubicBezTo>
                  <a:cubicBezTo>
                    <a:pt x="35" y="0"/>
                    <a:pt x="41" y="0"/>
                    <a:pt x="47" y="0"/>
                  </a:cubicBezTo>
                  <a:cubicBezTo>
                    <a:pt x="53" y="0"/>
                    <a:pt x="59" y="0"/>
                    <a:pt x="63" y="1"/>
                  </a:cubicBezTo>
                  <a:cubicBezTo>
                    <a:pt x="68" y="1"/>
                    <a:pt x="73" y="3"/>
                    <a:pt x="77" y="4"/>
                  </a:cubicBezTo>
                  <a:cubicBezTo>
                    <a:pt x="77" y="29"/>
                    <a:pt x="77" y="29"/>
                    <a:pt x="77" y="29"/>
                  </a:cubicBezTo>
                  <a:cubicBezTo>
                    <a:pt x="75" y="28"/>
                    <a:pt x="72" y="26"/>
                    <a:pt x="70" y="25"/>
                  </a:cubicBezTo>
                  <a:cubicBezTo>
                    <a:pt x="68" y="24"/>
                    <a:pt x="65" y="23"/>
                    <a:pt x="63" y="23"/>
                  </a:cubicBezTo>
                  <a:cubicBezTo>
                    <a:pt x="60" y="22"/>
                    <a:pt x="58" y="22"/>
                    <a:pt x="55" y="21"/>
                  </a:cubicBezTo>
                  <a:cubicBezTo>
                    <a:pt x="53" y="21"/>
                    <a:pt x="51" y="21"/>
                    <a:pt x="48" y="21"/>
                  </a:cubicBezTo>
                  <a:cubicBezTo>
                    <a:pt x="45" y="21"/>
                    <a:pt x="43" y="21"/>
                    <a:pt x="40" y="22"/>
                  </a:cubicBezTo>
                  <a:cubicBezTo>
                    <a:pt x="38" y="22"/>
                    <a:pt x="36" y="23"/>
                    <a:pt x="34" y="24"/>
                  </a:cubicBezTo>
                  <a:cubicBezTo>
                    <a:pt x="32" y="25"/>
                    <a:pt x="31" y="26"/>
                    <a:pt x="30" y="28"/>
                  </a:cubicBezTo>
                  <a:cubicBezTo>
                    <a:pt x="29" y="29"/>
                    <a:pt x="28" y="31"/>
                    <a:pt x="28" y="33"/>
                  </a:cubicBezTo>
                  <a:cubicBezTo>
                    <a:pt x="28" y="35"/>
                    <a:pt x="29" y="37"/>
                    <a:pt x="30" y="38"/>
                  </a:cubicBezTo>
                  <a:cubicBezTo>
                    <a:pt x="31" y="40"/>
                    <a:pt x="33" y="41"/>
                    <a:pt x="34" y="43"/>
                  </a:cubicBezTo>
                  <a:cubicBezTo>
                    <a:pt x="36" y="44"/>
                    <a:pt x="39" y="45"/>
                    <a:pt x="42" y="47"/>
                  </a:cubicBezTo>
                  <a:cubicBezTo>
                    <a:pt x="44" y="48"/>
                    <a:pt x="47" y="49"/>
                    <a:pt x="51" y="51"/>
                  </a:cubicBezTo>
                  <a:cubicBezTo>
                    <a:pt x="56" y="53"/>
                    <a:pt x="60" y="55"/>
                    <a:pt x="64" y="57"/>
                  </a:cubicBezTo>
                  <a:cubicBezTo>
                    <a:pt x="68" y="60"/>
                    <a:pt x="71" y="62"/>
                    <a:pt x="73" y="65"/>
                  </a:cubicBezTo>
                  <a:cubicBezTo>
                    <a:pt x="76" y="68"/>
                    <a:pt x="78" y="71"/>
                    <a:pt x="80" y="75"/>
                  </a:cubicBezTo>
                  <a:cubicBezTo>
                    <a:pt x="81" y="78"/>
                    <a:pt x="82" y="82"/>
                    <a:pt x="82" y="87"/>
                  </a:cubicBezTo>
                  <a:cubicBezTo>
                    <a:pt x="82" y="94"/>
                    <a:pt x="81" y="99"/>
                    <a:pt x="78" y="104"/>
                  </a:cubicBezTo>
                  <a:cubicBezTo>
                    <a:pt x="76" y="108"/>
                    <a:pt x="72" y="112"/>
                    <a:pt x="68" y="115"/>
                  </a:cubicBezTo>
                  <a:cubicBezTo>
                    <a:pt x="64" y="118"/>
                    <a:pt x="59" y="120"/>
                    <a:pt x="53" y="121"/>
                  </a:cubicBezTo>
                  <a:cubicBezTo>
                    <a:pt x="47" y="122"/>
                    <a:pt x="41" y="123"/>
                    <a:pt x="35" y="123"/>
                  </a:cubicBezTo>
                  <a:cubicBezTo>
                    <a:pt x="28" y="123"/>
                    <a:pt x="22" y="122"/>
                    <a:pt x="16" y="121"/>
                  </a:cubicBezTo>
                  <a:cubicBezTo>
                    <a:pt x="10" y="120"/>
                    <a:pt x="5" y="118"/>
                    <a:pt x="1" y="1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12"/>
            <p:cNvSpPr>
              <a:spLocks/>
            </p:cNvSpPr>
            <p:nvPr/>
          </p:nvSpPr>
          <p:spPr bwMode="auto">
            <a:xfrm>
              <a:off x="2573398" y="1775325"/>
              <a:ext cx="181039" cy="271559"/>
            </a:xfrm>
            <a:custGeom>
              <a:avLst/>
              <a:gdLst>
                <a:gd name="T0" fmla="*/ 1 w 82"/>
                <a:gd name="T1" fmla="*/ 116 h 123"/>
                <a:gd name="T2" fmla="*/ 1 w 82"/>
                <a:gd name="T3" fmla="*/ 90 h 123"/>
                <a:gd name="T4" fmla="*/ 17 w 82"/>
                <a:gd name="T5" fmla="*/ 99 h 123"/>
                <a:gd name="T6" fmla="*/ 34 w 82"/>
                <a:gd name="T7" fmla="*/ 102 h 123"/>
                <a:gd name="T8" fmla="*/ 43 w 82"/>
                <a:gd name="T9" fmla="*/ 101 h 123"/>
                <a:gd name="T10" fmla="*/ 49 w 82"/>
                <a:gd name="T11" fmla="*/ 98 h 123"/>
                <a:gd name="T12" fmla="*/ 53 w 82"/>
                <a:gd name="T13" fmla="*/ 94 h 123"/>
                <a:gd name="T14" fmla="*/ 54 w 82"/>
                <a:gd name="T15" fmla="*/ 90 h 123"/>
                <a:gd name="T16" fmla="*/ 52 w 82"/>
                <a:gd name="T17" fmla="*/ 83 h 123"/>
                <a:gd name="T18" fmla="*/ 47 w 82"/>
                <a:gd name="T19" fmla="*/ 78 h 123"/>
                <a:gd name="T20" fmla="*/ 38 w 82"/>
                <a:gd name="T21" fmla="*/ 74 h 123"/>
                <a:gd name="T22" fmla="*/ 28 w 82"/>
                <a:gd name="T23" fmla="*/ 69 h 123"/>
                <a:gd name="T24" fmla="*/ 7 w 82"/>
                <a:gd name="T25" fmla="*/ 55 h 123"/>
                <a:gd name="T26" fmla="*/ 0 w 82"/>
                <a:gd name="T27" fmla="*/ 35 h 123"/>
                <a:gd name="T28" fmla="*/ 4 w 82"/>
                <a:gd name="T29" fmla="*/ 19 h 123"/>
                <a:gd name="T30" fmla="*/ 14 w 82"/>
                <a:gd name="T31" fmla="*/ 8 h 123"/>
                <a:gd name="T32" fmla="*/ 29 w 82"/>
                <a:gd name="T33" fmla="*/ 2 h 123"/>
                <a:gd name="T34" fmla="*/ 47 w 82"/>
                <a:gd name="T35" fmla="*/ 0 h 123"/>
                <a:gd name="T36" fmla="*/ 64 w 82"/>
                <a:gd name="T37" fmla="*/ 1 h 123"/>
                <a:gd name="T38" fmla="*/ 77 w 82"/>
                <a:gd name="T39" fmla="*/ 4 h 123"/>
                <a:gd name="T40" fmla="*/ 77 w 82"/>
                <a:gd name="T41" fmla="*/ 29 h 123"/>
                <a:gd name="T42" fmla="*/ 70 w 82"/>
                <a:gd name="T43" fmla="*/ 25 h 123"/>
                <a:gd name="T44" fmla="*/ 63 w 82"/>
                <a:gd name="T45" fmla="*/ 23 h 123"/>
                <a:gd name="T46" fmla="*/ 56 w 82"/>
                <a:gd name="T47" fmla="*/ 21 h 123"/>
                <a:gd name="T48" fmla="*/ 49 w 82"/>
                <a:gd name="T49" fmla="*/ 21 h 123"/>
                <a:gd name="T50" fmla="*/ 40 w 82"/>
                <a:gd name="T51" fmla="*/ 22 h 123"/>
                <a:gd name="T52" fmla="*/ 34 w 82"/>
                <a:gd name="T53" fmla="*/ 24 h 123"/>
                <a:gd name="T54" fmla="*/ 30 w 82"/>
                <a:gd name="T55" fmla="*/ 28 h 123"/>
                <a:gd name="T56" fmla="*/ 29 w 82"/>
                <a:gd name="T57" fmla="*/ 33 h 123"/>
                <a:gd name="T58" fmla="*/ 30 w 82"/>
                <a:gd name="T59" fmla="*/ 38 h 123"/>
                <a:gd name="T60" fmla="*/ 35 w 82"/>
                <a:gd name="T61" fmla="*/ 43 h 123"/>
                <a:gd name="T62" fmla="*/ 42 w 82"/>
                <a:gd name="T63" fmla="*/ 47 h 123"/>
                <a:gd name="T64" fmla="*/ 51 w 82"/>
                <a:gd name="T65" fmla="*/ 51 h 123"/>
                <a:gd name="T66" fmla="*/ 64 w 82"/>
                <a:gd name="T67" fmla="*/ 57 h 123"/>
                <a:gd name="T68" fmla="*/ 74 w 82"/>
                <a:gd name="T69" fmla="*/ 65 h 123"/>
                <a:gd name="T70" fmla="*/ 80 w 82"/>
                <a:gd name="T71" fmla="*/ 75 h 123"/>
                <a:gd name="T72" fmla="*/ 82 w 82"/>
                <a:gd name="T73" fmla="*/ 87 h 123"/>
                <a:gd name="T74" fmla="*/ 78 w 82"/>
                <a:gd name="T75" fmla="*/ 104 h 123"/>
                <a:gd name="T76" fmla="*/ 68 w 82"/>
                <a:gd name="T77" fmla="*/ 115 h 123"/>
                <a:gd name="T78" fmla="*/ 53 w 82"/>
                <a:gd name="T79" fmla="*/ 121 h 123"/>
                <a:gd name="T80" fmla="*/ 35 w 82"/>
                <a:gd name="T81" fmla="*/ 123 h 123"/>
                <a:gd name="T82" fmla="*/ 16 w 82"/>
                <a:gd name="T83" fmla="*/ 121 h 123"/>
                <a:gd name="T84" fmla="*/ 1 w 82"/>
                <a:gd name="T85" fmla="*/ 1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3">
                  <a:moveTo>
                    <a:pt x="1" y="116"/>
                  </a:moveTo>
                  <a:cubicBezTo>
                    <a:pt x="1" y="90"/>
                    <a:pt x="1" y="90"/>
                    <a:pt x="1" y="90"/>
                  </a:cubicBezTo>
                  <a:cubicBezTo>
                    <a:pt x="6" y="94"/>
                    <a:pt x="11" y="97"/>
                    <a:pt x="17" y="99"/>
                  </a:cubicBezTo>
                  <a:cubicBezTo>
                    <a:pt x="22" y="101"/>
                    <a:pt x="28" y="102"/>
                    <a:pt x="34" y="102"/>
                  </a:cubicBezTo>
                  <a:cubicBezTo>
                    <a:pt x="37" y="102"/>
                    <a:pt x="40" y="101"/>
                    <a:pt x="43" y="101"/>
                  </a:cubicBezTo>
                  <a:cubicBezTo>
                    <a:pt x="45" y="100"/>
                    <a:pt x="47" y="99"/>
                    <a:pt x="49" y="98"/>
                  </a:cubicBezTo>
                  <a:cubicBezTo>
                    <a:pt x="51" y="97"/>
                    <a:pt x="52" y="96"/>
                    <a:pt x="53" y="94"/>
                  </a:cubicBezTo>
                  <a:cubicBezTo>
                    <a:pt x="54" y="93"/>
                    <a:pt x="54" y="91"/>
                    <a:pt x="54" y="90"/>
                  </a:cubicBezTo>
                  <a:cubicBezTo>
                    <a:pt x="54" y="87"/>
                    <a:pt x="53" y="85"/>
                    <a:pt x="52" y="83"/>
                  </a:cubicBezTo>
                  <a:cubicBezTo>
                    <a:pt x="51" y="82"/>
                    <a:pt x="49" y="80"/>
                    <a:pt x="47" y="78"/>
                  </a:cubicBezTo>
                  <a:cubicBezTo>
                    <a:pt x="44" y="77"/>
                    <a:pt x="41" y="75"/>
                    <a:pt x="38" y="74"/>
                  </a:cubicBezTo>
                  <a:cubicBezTo>
                    <a:pt x="35" y="72"/>
                    <a:pt x="32" y="71"/>
                    <a:pt x="28" y="69"/>
                  </a:cubicBezTo>
                  <a:cubicBezTo>
                    <a:pt x="19" y="66"/>
                    <a:pt x="12" y="61"/>
                    <a:pt x="7" y="55"/>
                  </a:cubicBezTo>
                  <a:cubicBezTo>
                    <a:pt x="3" y="50"/>
                    <a:pt x="0" y="43"/>
                    <a:pt x="0" y="35"/>
                  </a:cubicBezTo>
                  <a:cubicBezTo>
                    <a:pt x="0" y="29"/>
                    <a:pt x="2" y="23"/>
                    <a:pt x="4" y="19"/>
                  </a:cubicBezTo>
                  <a:cubicBezTo>
                    <a:pt x="7" y="15"/>
                    <a:pt x="10" y="11"/>
                    <a:pt x="14" y="8"/>
                  </a:cubicBezTo>
                  <a:cubicBezTo>
                    <a:pt x="19" y="5"/>
                    <a:pt x="24" y="3"/>
                    <a:pt x="29" y="2"/>
                  </a:cubicBezTo>
                  <a:cubicBezTo>
                    <a:pt x="35" y="0"/>
                    <a:pt x="41" y="0"/>
                    <a:pt x="47" y="0"/>
                  </a:cubicBezTo>
                  <a:cubicBezTo>
                    <a:pt x="53" y="0"/>
                    <a:pt x="59" y="0"/>
                    <a:pt x="64" y="1"/>
                  </a:cubicBezTo>
                  <a:cubicBezTo>
                    <a:pt x="68" y="1"/>
                    <a:pt x="73" y="3"/>
                    <a:pt x="77" y="4"/>
                  </a:cubicBezTo>
                  <a:cubicBezTo>
                    <a:pt x="77" y="29"/>
                    <a:pt x="77" y="29"/>
                    <a:pt x="77" y="29"/>
                  </a:cubicBezTo>
                  <a:cubicBezTo>
                    <a:pt x="75" y="28"/>
                    <a:pt x="73" y="26"/>
                    <a:pt x="70" y="25"/>
                  </a:cubicBezTo>
                  <a:cubicBezTo>
                    <a:pt x="68" y="24"/>
                    <a:pt x="66" y="23"/>
                    <a:pt x="63" y="23"/>
                  </a:cubicBezTo>
                  <a:cubicBezTo>
                    <a:pt x="61" y="22"/>
                    <a:pt x="58" y="22"/>
                    <a:pt x="56" y="21"/>
                  </a:cubicBezTo>
                  <a:cubicBezTo>
                    <a:pt x="53" y="21"/>
                    <a:pt x="51" y="21"/>
                    <a:pt x="49" y="21"/>
                  </a:cubicBezTo>
                  <a:cubicBezTo>
                    <a:pt x="46" y="21"/>
                    <a:pt x="43" y="21"/>
                    <a:pt x="40" y="22"/>
                  </a:cubicBezTo>
                  <a:cubicBezTo>
                    <a:pt x="38" y="22"/>
                    <a:pt x="36" y="23"/>
                    <a:pt x="34" y="24"/>
                  </a:cubicBezTo>
                  <a:cubicBezTo>
                    <a:pt x="32" y="25"/>
                    <a:pt x="31" y="26"/>
                    <a:pt x="30" y="28"/>
                  </a:cubicBezTo>
                  <a:cubicBezTo>
                    <a:pt x="29" y="29"/>
                    <a:pt x="29" y="31"/>
                    <a:pt x="29" y="33"/>
                  </a:cubicBezTo>
                  <a:cubicBezTo>
                    <a:pt x="29" y="35"/>
                    <a:pt x="29" y="37"/>
                    <a:pt x="30" y="38"/>
                  </a:cubicBezTo>
                  <a:cubicBezTo>
                    <a:pt x="31" y="40"/>
                    <a:pt x="33" y="41"/>
                    <a:pt x="35" y="43"/>
                  </a:cubicBezTo>
                  <a:cubicBezTo>
                    <a:pt x="37" y="44"/>
                    <a:pt x="39" y="45"/>
                    <a:pt x="42" y="47"/>
                  </a:cubicBezTo>
                  <a:cubicBezTo>
                    <a:pt x="45" y="48"/>
                    <a:pt x="48" y="49"/>
                    <a:pt x="51" y="51"/>
                  </a:cubicBezTo>
                  <a:cubicBezTo>
                    <a:pt x="56" y="53"/>
                    <a:pt x="60" y="55"/>
                    <a:pt x="64" y="57"/>
                  </a:cubicBezTo>
                  <a:cubicBezTo>
                    <a:pt x="68" y="60"/>
                    <a:pt x="71" y="62"/>
                    <a:pt x="74" y="65"/>
                  </a:cubicBezTo>
                  <a:cubicBezTo>
                    <a:pt x="76" y="68"/>
                    <a:pt x="79" y="71"/>
                    <a:pt x="80" y="75"/>
                  </a:cubicBezTo>
                  <a:cubicBezTo>
                    <a:pt x="81" y="78"/>
                    <a:pt x="82" y="82"/>
                    <a:pt x="82" y="87"/>
                  </a:cubicBezTo>
                  <a:cubicBezTo>
                    <a:pt x="82" y="94"/>
                    <a:pt x="81" y="99"/>
                    <a:pt x="78" y="104"/>
                  </a:cubicBezTo>
                  <a:cubicBezTo>
                    <a:pt x="76" y="108"/>
                    <a:pt x="72" y="112"/>
                    <a:pt x="68" y="115"/>
                  </a:cubicBezTo>
                  <a:cubicBezTo>
                    <a:pt x="64" y="118"/>
                    <a:pt x="59" y="120"/>
                    <a:pt x="53" y="121"/>
                  </a:cubicBezTo>
                  <a:cubicBezTo>
                    <a:pt x="47" y="122"/>
                    <a:pt x="41" y="123"/>
                    <a:pt x="35" y="123"/>
                  </a:cubicBezTo>
                  <a:cubicBezTo>
                    <a:pt x="28" y="123"/>
                    <a:pt x="22" y="122"/>
                    <a:pt x="16" y="121"/>
                  </a:cubicBezTo>
                  <a:cubicBezTo>
                    <a:pt x="10" y="120"/>
                    <a:pt x="5" y="118"/>
                    <a:pt x="1" y="1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13"/>
            <p:cNvSpPr>
              <a:spLocks noEditPoints="1"/>
            </p:cNvSpPr>
            <p:nvPr/>
          </p:nvSpPr>
          <p:spPr bwMode="auto">
            <a:xfrm>
              <a:off x="3155709" y="1552292"/>
              <a:ext cx="1008781" cy="1103966"/>
            </a:xfrm>
            <a:custGeom>
              <a:avLst/>
              <a:gdLst>
                <a:gd name="T0" fmla="*/ 0 w 457"/>
                <a:gd name="T1" fmla="*/ 250 h 500"/>
                <a:gd name="T2" fmla="*/ 228 w 457"/>
                <a:gd name="T3" fmla="*/ 500 h 500"/>
                <a:gd name="T4" fmla="*/ 457 w 457"/>
                <a:gd name="T5" fmla="*/ 250 h 500"/>
                <a:gd name="T6" fmla="*/ 228 w 457"/>
                <a:gd name="T7" fmla="*/ 0 h 500"/>
                <a:gd name="T8" fmla="*/ 0 w 457"/>
                <a:gd name="T9" fmla="*/ 250 h 500"/>
                <a:gd name="T10" fmla="*/ 60 w 457"/>
                <a:gd name="T11" fmla="*/ 250 h 500"/>
                <a:gd name="T12" fmla="*/ 228 w 457"/>
                <a:gd name="T13" fmla="*/ 66 h 500"/>
                <a:gd name="T14" fmla="*/ 397 w 457"/>
                <a:gd name="T15" fmla="*/ 250 h 500"/>
                <a:gd name="T16" fmla="*/ 228 w 457"/>
                <a:gd name="T17" fmla="*/ 434 h 500"/>
                <a:gd name="T18" fmla="*/ 60 w 457"/>
                <a:gd name="T19" fmla="*/ 25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500">
                  <a:moveTo>
                    <a:pt x="0" y="250"/>
                  </a:moveTo>
                  <a:cubicBezTo>
                    <a:pt x="0" y="388"/>
                    <a:pt x="102" y="500"/>
                    <a:pt x="228" y="500"/>
                  </a:cubicBezTo>
                  <a:cubicBezTo>
                    <a:pt x="355" y="500"/>
                    <a:pt x="457" y="388"/>
                    <a:pt x="457" y="250"/>
                  </a:cubicBezTo>
                  <a:cubicBezTo>
                    <a:pt x="457" y="112"/>
                    <a:pt x="355"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14"/>
            <p:cNvSpPr>
              <a:spLocks/>
            </p:cNvSpPr>
            <p:nvPr/>
          </p:nvSpPr>
          <p:spPr bwMode="auto">
            <a:xfrm>
              <a:off x="2840291" y="1863978"/>
              <a:ext cx="423669" cy="485260"/>
            </a:xfrm>
            <a:custGeom>
              <a:avLst/>
              <a:gdLst>
                <a:gd name="T0" fmla="*/ 192 w 192"/>
                <a:gd name="T1" fmla="*/ 58 h 220"/>
                <a:gd name="T2" fmla="*/ 134 w 192"/>
                <a:gd name="T3" fmla="*/ 0 h 220"/>
                <a:gd name="T4" fmla="*/ 58 w 192"/>
                <a:gd name="T5" fmla="*/ 0 h 220"/>
                <a:gd name="T6" fmla="*/ 0 w 192"/>
                <a:gd name="T7" fmla="*/ 58 h 220"/>
                <a:gd name="T8" fmla="*/ 0 w 192"/>
                <a:gd name="T9" fmla="*/ 162 h 220"/>
                <a:gd name="T10" fmla="*/ 58 w 192"/>
                <a:gd name="T11" fmla="*/ 220 h 220"/>
                <a:gd name="T12" fmla="*/ 134 w 192"/>
                <a:gd name="T13" fmla="*/ 220 h 220"/>
                <a:gd name="T14" fmla="*/ 192 w 192"/>
                <a:gd name="T15" fmla="*/ 162 h 220"/>
                <a:gd name="T16" fmla="*/ 192 w 192"/>
                <a:gd name="T17" fmla="*/ 5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15"/>
            <p:cNvSpPr>
              <a:spLocks/>
            </p:cNvSpPr>
            <p:nvPr/>
          </p:nvSpPr>
          <p:spPr bwMode="auto">
            <a:xfrm>
              <a:off x="986971" y="2031953"/>
              <a:ext cx="2011962" cy="167041"/>
            </a:xfrm>
            <a:custGeom>
              <a:avLst/>
              <a:gdLst>
                <a:gd name="T0" fmla="*/ 912 w 912"/>
                <a:gd name="T1" fmla="*/ 37 h 76"/>
                <a:gd name="T2" fmla="*/ 875 w 912"/>
                <a:gd name="T3" fmla="*/ 0 h 76"/>
                <a:gd name="T4" fmla="*/ 37 w 912"/>
                <a:gd name="T5" fmla="*/ 0 h 76"/>
                <a:gd name="T6" fmla="*/ 0 w 912"/>
                <a:gd name="T7" fmla="*/ 37 h 76"/>
                <a:gd name="T8" fmla="*/ 0 w 912"/>
                <a:gd name="T9" fmla="*/ 39 h 76"/>
                <a:gd name="T10" fmla="*/ 37 w 912"/>
                <a:gd name="T11" fmla="*/ 76 h 76"/>
                <a:gd name="T12" fmla="*/ 875 w 912"/>
                <a:gd name="T13" fmla="*/ 76 h 76"/>
                <a:gd name="T14" fmla="*/ 912 w 912"/>
                <a:gd name="T15" fmla="*/ 39 h 76"/>
                <a:gd name="T16" fmla="*/ 912 w 912"/>
                <a:gd name="T17"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76">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16"/>
            <p:cNvSpPr>
              <a:spLocks/>
            </p:cNvSpPr>
            <p:nvPr/>
          </p:nvSpPr>
          <p:spPr bwMode="auto">
            <a:xfrm>
              <a:off x="1648604" y="1978761"/>
              <a:ext cx="106384" cy="299555"/>
            </a:xfrm>
            <a:custGeom>
              <a:avLst/>
              <a:gdLst>
                <a:gd name="T0" fmla="*/ 48 w 48"/>
                <a:gd name="T1" fmla="*/ 23 h 136"/>
                <a:gd name="T2" fmla="*/ 25 w 48"/>
                <a:gd name="T3" fmla="*/ 0 h 136"/>
                <a:gd name="T4" fmla="*/ 23 w 48"/>
                <a:gd name="T5" fmla="*/ 0 h 136"/>
                <a:gd name="T6" fmla="*/ 0 w 48"/>
                <a:gd name="T7" fmla="*/ 23 h 136"/>
                <a:gd name="T8" fmla="*/ 0 w 48"/>
                <a:gd name="T9" fmla="*/ 113 h 136"/>
                <a:gd name="T10" fmla="*/ 23 w 48"/>
                <a:gd name="T11" fmla="*/ 136 h 136"/>
                <a:gd name="T12" fmla="*/ 25 w 48"/>
                <a:gd name="T13" fmla="*/ 136 h 136"/>
                <a:gd name="T14" fmla="*/ 48 w 48"/>
                <a:gd name="T15" fmla="*/ 113 h 136"/>
                <a:gd name="T16" fmla="*/ 48 w 48"/>
                <a:gd name="T17" fmla="*/ 2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6">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17"/>
            <p:cNvSpPr>
              <a:spLocks/>
            </p:cNvSpPr>
            <p:nvPr/>
          </p:nvSpPr>
          <p:spPr bwMode="auto">
            <a:xfrm>
              <a:off x="1119484" y="2163533"/>
              <a:ext cx="379809" cy="371410"/>
            </a:xfrm>
            <a:custGeom>
              <a:avLst/>
              <a:gdLst>
                <a:gd name="T0" fmla="*/ 45 w 172"/>
                <a:gd name="T1" fmla="*/ 0 h 168"/>
                <a:gd name="T2" fmla="*/ 128 w 172"/>
                <a:gd name="T3" fmla="*/ 0 h 168"/>
                <a:gd name="T4" fmla="*/ 172 w 172"/>
                <a:gd name="T5" fmla="*/ 42 h 168"/>
                <a:gd name="T6" fmla="*/ 172 w 172"/>
                <a:gd name="T7" fmla="*/ 121 h 168"/>
                <a:gd name="T8" fmla="*/ 140 w 172"/>
                <a:gd name="T9" fmla="*/ 164 h 168"/>
                <a:gd name="T10" fmla="*/ 140 w 172"/>
                <a:gd name="T11" fmla="*/ 91 h 168"/>
                <a:gd name="T12" fmla="*/ 120 w 172"/>
                <a:gd name="T13" fmla="*/ 72 h 168"/>
                <a:gd name="T14" fmla="*/ 118 w 172"/>
                <a:gd name="T15" fmla="*/ 72 h 168"/>
                <a:gd name="T16" fmla="*/ 100 w 172"/>
                <a:gd name="T17" fmla="*/ 91 h 168"/>
                <a:gd name="T18" fmla="*/ 100 w 172"/>
                <a:gd name="T19" fmla="*/ 168 h 168"/>
                <a:gd name="T20" fmla="*/ 64 w 172"/>
                <a:gd name="T21" fmla="*/ 168 h 168"/>
                <a:gd name="T22" fmla="*/ 64 w 172"/>
                <a:gd name="T23" fmla="*/ 91 h 168"/>
                <a:gd name="T24" fmla="*/ 45 w 172"/>
                <a:gd name="T25" fmla="*/ 72 h 168"/>
                <a:gd name="T26" fmla="*/ 43 w 172"/>
                <a:gd name="T27" fmla="*/ 72 h 168"/>
                <a:gd name="T28" fmla="*/ 24 w 172"/>
                <a:gd name="T29" fmla="*/ 91 h 168"/>
                <a:gd name="T30" fmla="*/ 24 w 172"/>
                <a:gd name="T31" fmla="*/ 162 h 168"/>
                <a:gd name="T32" fmla="*/ 0 w 172"/>
                <a:gd name="T33" fmla="*/ 121 h 168"/>
                <a:gd name="T34" fmla="*/ 0 w 172"/>
                <a:gd name="T35" fmla="*/ 42 h 168"/>
                <a:gd name="T36" fmla="*/ 45 w 17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68">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4"/>
                    <a:pt x="0" y="139"/>
                    <a:pt x="0" y="121"/>
                  </a:cubicBezTo>
                  <a:cubicBezTo>
                    <a:pt x="0" y="42"/>
                    <a:pt x="0" y="42"/>
                    <a:pt x="0" y="42"/>
                  </a:cubicBezTo>
                  <a:cubicBezTo>
                    <a:pt x="0" y="17"/>
                    <a:pt x="20" y="0"/>
                    <a:pt x="4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8" name="Freeform 25"/>
          <p:cNvSpPr>
            <a:spLocks/>
          </p:cNvSpPr>
          <p:nvPr/>
        </p:nvSpPr>
        <p:spPr bwMode="auto">
          <a:xfrm>
            <a:off x="4262953" y="3018824"/>
            <a:ext cx="250893" cy="250893"/>
          </a:xfrm>
          <a:custGeom>
            <a:avLst/>
            <a:gdLst>
              <a:gd name="T0" fmla="*/ 87 w 130"/>
              <a:gd name="T1" fmla="*/ 12 h 130"/>
              <a:gd name="T2" fmla="*/ 12 w 130"/>
              <a:gd name="T3" fmla="*/ 42 h 130"/>
              <a:gd name="T4" fmla="*/ 42 w 130"/>
              <a:gd name="T5" fmla="*/ 117 h 130"/>
              <a:gd name="T6" fmla="*/ 117 w 130"/>
              <a:gd name="T7" fmla="*/ 87 h 130"/>
              <a:gd name="T8" fmla="*/ 87 w 130"/>
              <a:gd name="T9" fmla="*/ 12 h 130"/>
            </a:gdLst>
            <a:ahLst/>
            <a:cxnLst>
              <a:cxn ang="0">
                <a:pos x="T0" y="T1"/>
              </a:cxn>
              <a:cxn ang="0">
                <a:pos x="T2" y="T3"/>
              </a:cxn>
              <a:cxn ang="0">
                <a:pos x="T4" y="T5"/>
              </a:cxn>
              <a:cxn ang="0">
                <a:pos x="T6" y="T7"/>
              </a:cxn>
              <a:cxn ang="0">
                <a:pos x="T8" y="T9"/>
              </a:cxn>
            </a:cxnLst>
            <a:rect l="0" t="0" r="r" b="b"/>
            <a:pathLst>
              <a:path w="130" h="130">
                <a:moveTo>
                  <a:pt x="87" y="12"/>
                </a:moveTo>
                <a:cubicBezTo>
                  <a:pt x="58" y="0"/>
                  <a:pt x="25" y="13"/>
                  <a:pt x="12" y="42"/>
                </a:cubicBezTo>
                <a:cubicBezTo>
                  <a:pt x="0" y="71"/>
                  <a:pt x="13" y="105"/>
                  <a:pt x="42" y="117"/>
                </a:cubicBezTo>
                <a:cubicBezTo>
                  <a:pt x="71" y="130"/>
                  <a:pt x="105" y="116"/>
                  <a:pt x="117" y="87"/>
                </a:cubicBezTo>
                <a:cubicBezTo>
                  <a:pt x="130" y="58"/>
                  <a:pt x="116" y="25"/>
                  <a:pt x="87" y="12"/>
                </a:cubicBezTo>
                <a:close/>
              </a:path>
            </a:pathLst>
          </a:custGeom>
          <a:solidFill>
            <a:srgbClr val="F9F8F9"/>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9" name="组合 38"/>
          <p:cNvGrpSpPr/>
          <p:nvPr/>
        </p:nvGrpSpPr>
        <p:grpSpPr>
          <a:xfrm>
            <a:off x="3419853" y="2477936"/>
            <a:ext cx="1581117" cy="3523914"/>
            <a:chOff x="3419853" y="2477936"/>
            <a:chExt cx="1581117" cy="3523914"/>
          </a:xfrm>
        </p:grpSpPr>
        <p:sp>
          <p:nvSpPr>
            <p:cNvPr id="40" name="Freeform 5"/>
            <p:cNvSpPr>
              <a:spLocks/>
            </p:cNvSpPr>
            <p:nvPr/>
          </p:nvSpPr>
          <p:spPr bwMode="auto">
            <a:xfrm rot="-1800000" flipH="1">
              <a:off x="3627381" y="2509841"/>
              <a:ext cx="132778" cy="801556"/>
            </a:xfrm>
            <a:custGeom>
              <a:avLst/>
              <a:gdLst>
                <a:gd name="T0" fmla="*/ 46 w 69"/>
                <a:gd name="T1" fmla="*/ 416 h 416"/>
                <a:gd name="T2" fmla="*/ 31 w 69"/>
                <a:gd name="T3" fmla="*/ 409 h 416"/>
                <a:gd name="T4" fmla="*/ 9 w 69"/>
                <a:gd name="T5" fmla="*/ 306 h 416"/>
                <a:gd name="T6" fmla="*/ 6 w 69"/>
                <a:gd name="T7" fmla="*/ 207 h 416"/>
                <a:gd name="T8" fmla="*/ 32 w 69"/>
                <a:gd name="T9" fmla="*/ 4 h 416"/>
                <a:gd name="T10" fmla="*/ 57 w 69"/>
                <a:gd name="T11" fmla="*/ 5 h 416"/>
                <a:gd name="T12" fmla="*/ 69 w 69"/>
                <a:gd name="T13" fmla="*/ 33 h 416"/>
                <a:gd name="T14" fmla="*/ 63 w 69"/>
                <a:gd name="T15" fmla="*/ 39 h 416"/>
                <a:gd name="T16" fmla="*/ 57 w 69"/>
                <a:gd name="T17" fmla="*/ 33 h 416"/>
                <a:gd name="T18" fmla="*/ 50 w 69"/>
                <a:gd name="T19" fmla="*/ 15 h 416"/>
                <a:gd name="T20" fmla="*/ 36 w 69"/>
                <a:gd name="T21" fmla="*/ 16 h 416"/>
                <a:gd name="T22" fmla="*/ 35 w 69"/>
                <a:gd name="T23" fmla="*/ 16 h 416"/>
                <a:gd name="T24" fmla="*/ 18 w 69"/>
                <a:gd name="T25" fmla="*/ 207 h 416"/>
                <a:gd name="T26" fmla="*/ 21 w 69"/>
                <a:gd name="T27" fmla="*/ 306 h 416"/>
                <a:gd name="T28" fmla="*/ 40 w 69"/>
                <a:gd name="T29" fmla="*/ 401 h 416"/>
                <a:gd name="T30" fmla="*/ 45 w 69"/>
                <a:gd name="T31" fmla="*/ 404 h 416"/>
                <a:gd name="T32" fmla="*/ 45 w 69"/>
                <a:gd name="T33" fmla="*/ 404 h 416"/>
                <a:gd name="T34" fmla="*/ 52 w 69"/>
                <a:gd name="T35" fmla="*/ 409 h 416"/>
                <a:gd name="T36" fmla="*/ 46 w 69"/>
                <a:gd name="T37" fmla="*/ 416 h 416"/>
                <a:gd name="T38" fmla="*/ 46 w 69"/>
                <a:gd name="T39"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16">
                  <a:moveTo>
                    <a:pt x="46" y="416"/>
                  </a:moveTo>
                  <a:cubicBezTo>
                    <a:pt x="43" y="416"/>
                    <a:pt x="38" y="415"/>
                    <a:pt x="31" y="409"/>
                  </a:cubicBezTo>
                  <a:cubicBezTo>
                    <a:pt x="16" y="395"/>
                    <a:pt x="8" y="359"/>
                    <a:pt x="9" y="306"/>
                  </a:cubicBezTo>
                  <a:cubicBezTo>
                    <a:pt x="9" y="277"/>
                    <a:pt x="8" y="243"/>
                    <a:pt x="6" y="207"/>
                  </a:cubicBezTo>
                  <a:cubicBezTo>
                    <a:pt x="1" y="87"/>
                    <a:pt x="0" y="13"/>
                    <a:pt x="32" y="4"/>
                  </a:cubicBezTo>
                  <a:cubicBezTo>
                    <a:pt x="42" y="0"/>
                    <a:pt x="51" y="1"/>
                    <a:pt x="57" y="5"/>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6" y="16"/>
                  </a:cubicBezTo>
                  <a:cubicBezTo>
                    <a:pt x="35" y="16"/>
                    <a:pt x="35" y="16"/>
                    <a:pt x="35" y="16"/>
                  </a:cubicBezTo>
                  <a:cubicBezTo>
                    <a:pt x="11" y="22"/>
                    <a:pt x="15" y="125"/>
                    <a:pt x="18" y="207"/>
                  </a:cubicBezTo>
                  <a:cubicBezTo>
                    <a:pt x="20" y="243"/>
                    <a:pt x="21" y="277"/>
                    <a:pt x="21" y="306"/>
                  </a:cubicBezTo>
                  <a:cubicBezTo>
                    <a:pt x="20" y="372"/>
                    <a:pt x="32" y="394"/>
                    <a:pt x="40" y="401"/>
                  </a:cubicBezTo>
                  <a:cubicBezTo>
                    <a:pt x="43" y="404"/>
                    <a:pt x="45" y="404"/>
                    <a:pt x="45" y="404"/>
                  </a:cubicBezTo>
                  <a:cubicBezTo>
                    <a:pt x="45" y="404"/>
                    <a:pt x="45" y="404"/>
                    <a:pt x="45" y="404"/>
                  </a:cubicBezTo>
                  <a:cubicBezTo>
                    <a:pt x="49" y="404"/>
                    <a:pt x="51" y="406"/>
                    <a:pt x="52" y="409"/>
                  </a:cubicBezTo>
                  <a:cubicBezTo>
                    <a:pt x="52" y="413"/>
                    <a:pt x="50" y="416"/>
                    <a:pt x="46" y="416"/>
                  </a:cubicBezTo>
                  <a:cubicBezTo>
                    <a:pt x="46" y="416"/>
                    <a:pt x="46" y="416"/>
                    <a:pt x="46" y="416"/>
                  </a:cubicBezTo>
                  <a:close/>
                </a:path>
              </a:pathLst>
            </a:custGeom>
            <a:solidFill>
              <a:srgbClr val="F8E9B2"/>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21"/>
            <p:cNvSpPr>
              <a:spLocks/>
            </p:cNvSpPr>
            <p:nvPr/>
          </p:nvSpPr>
          <p:spPr bwMode="auto">
            <a:xfrm>
              <a:off x="3535524" y="3055480"/>
              <a:ext cx="1465446" cy="2946370"/>
            </a:xfrm>
            <a:custGeom>
              <a:avLst/>
              <a:gdLst>
                <a:gd name="T0" fmla="*/ 12 w 761"/>
                <a:gd name="T1" fmla="*/ 175 h 1529"/>
                <a:gd name="T2" fmla="*/ 73 w 761"/>
                <a:gd name="T3" fmla="*/ 75 h 1529"/>
                <a:gd name="T4" fmla="*/ 319 w 761"/>
                <a:gd name="T5" fmla="*/ 12 h 1529"/>
                <a:gd name="T6" fmla="*/ 421 w 761"/>
                <a:gd name="T7" fmla="*/ 70 h 1529"/>
                <a:gd name="T8" fmla="*/ 750 w 761"/>
                <a:gd name="T9" fmla="*/ 1352 h 1529"/>
                <a:gd name="T10" fmla="*/ 689 w 761"/>
                <a:gd name="T11" fmla="*/ 1454 h 1529"/>
                <a:gd name="T12" fmla="*/ 443 w 761"/>
                <a:gd name="T13" fmla="*/ 1517 h 1529"/>
                <a:gd name="T14" fmla="*/ 340 w 761"/>
                <a:gd name="T15" fmla="*/ 1457 h 1529"/>
                <a:gd name="T16" fmla="*/ 12 w 761"/>
                <a:gd name="T17" fmla="*/ 175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4"/>
                  </a:cubicBezTo>
                  <a:cubicBezTo>
                    <a:pt x="443" y="1517"/>
                    <a:pt x="443" y="1517"/>
                    <a:pt x="443" y="1517"/>
                  </a:cubicBezTo>
                  <a:cubicBezTo>
                    <a:pt x="398" y="1529"/>
                    <a:pt x="352" y="1502"/>
                    <a:pt x="340" y="1457"/>
                  </a:cubicBezTo>
                  <a:lnTo>
                    <a:pt x="12" y="175"/>
                  </a:lnTo>
                  <a:close/>
                </a:path>
              </a:pathLst>
            </a:custGeom>
            <a:solidFill>
              <a:srgbClr val="4CE2F9"/>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Freeform 22"/>
            <p:cNvSpPr>
              <a:spLocks/>
            </p:cNvSpPr>
            <p:nvPr/>
          </p:nvSpPr>
          <p:spPr bwMode="auto">
            <a:xfrm>
              <a:off x="3789676" y="3255869"/>
              <a:ext cx="242747" cy="242747"/>
            </a:xfrm>
            <a:custGeom>
              <a:avLst/>
              <a:gdLst>
                <a:gd name="T0" fmla="*/ 104 w 126"/>
                <a:gd name="T1" fmla="*/ 23 h 126"/>
                <a:gd name="T2" fmla="*/ 23 w 126"/>
                <a:gd name="T3" fmla="*/ 22 h 126"/>
                <a:gd name="T4" fmla="*/ 22 w 126"/>
                <a:gd name="T5" fmla="*/ 103 h 126"/>
                <a:gd name="T6" fmla="*/ 103 w 126"/>
                <a:gd name="T7" fmla="*/ 104 h 126"/>
                <a:gd name="T8" fmla="*/ 104 w 126"/>
                <a:gd name="T9" fmla="*/ 23 h 126"/>
              </a:gdLst>
              <a:ahLst/>
              <a:cxnLst>
                <a:cxn ang="0">
                  <a:pos x="T0" y="T1"/>
                </a:cxn>
                <a:cxn ang="0">
                  <a:pos x="T2" y="T3"/>
                </a:cxn>
                <a:cxn ang="0">
                  <a:pos x="T4" y="T5"/>
                </a:cxn>
                <a:cxn ang="0">
                  <a:pos x="T6" y="T7"/>
                </a:cxn>
                <a:cxn ang="0">
                  <a:pos x="T8" y="T9"/>
                </a:cxn>
              </a:cxnLst>
              <a:rect l="0" t="0" r="r" b="b"/>
              <a:pathLst>
                <a:path w="126" h="126">
                  <a:moveTo>
                    <a:pt x="104" y="23"/>
                  </a:moveTo>
                  <a:cubicBezTo>
                    <a:pt x="82" y="0"/>
                    <a:pt x="46" y="0"/>
                    <a:pt x="23" y="22"/>
                  </a:cubicBezTo>
                  <a:cubicBezTo>
                    <a:pt x="0" y="44"/>
                    <a:pt x="0" y="81"/>
                    <a:pt x="22" y="103"/>
                  </a:cubicBezTo>
                  <a:cubicBezTo>
                    <a:pt x="44" y="126"/>
                    <a:pt x="81" y="126"/>
                    <a:pt x="103" y="104"/>
                  </a:cubicBezTo>
                  <a:cubicBezTo>
                    <a:pt x="126" y="82"/>
                    <a:pt x="126" y="46"/>
                    <a:pt x="104" y="23"/>
                  </a:cubicBezTo>
                  <a:close/>
                </a:path>
              </a:pathLst>
            </a:custGeom>
            <a:solidFill>
              <a:srgbClr val="F9F8F9"/>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23"/>
            <p:cNvSpPr>
              <a:spLocks/>
            </p:cNvSpPr>
            <p:nvPr/>
          </p:nvSpPr>
          <p:spPr bwMode="auto">
            <a:xfrm>
              <a:off x="3789676" y="3262386"/>
              <a:ext cx="145811" cy="230528"/>
            </a:xfrm>
            <a:custGeom>
              <a:avLst/>
              <a:gdLst>
                <a:gd name="T0" fmla="*/ 48 w 76"/>
                <a:gd name="T1" fmla="*/ 19 h 120"/>
                <a:gd name="T2" fmla="*/ 76 w 76"/>
                <a:gd name="T3" fmla="*/ 4 h 120"/>
                <a:gd name="T4" fmla="*/ 23 w 76"/>
                <a:gd name="T5" fmla="*/ 19 h 120"/>
                <a:gd name="T6" fmla="*/ 22 w 76"/>
                <a:gd name="T7" fmla="*/ 100 h 120"/>
                <a:gd name="T8" fmla="*/ 75 w 76"/>
                <a:gd name="T9" fmla="*/ 116 h 120"/>
                <a:gd name="T10" fmla="*/ 47 w 76"/>
                <a:gd name="T11" fmla="*/ 100 h 120"/>
                <a:gd name="T12" fmla="*/ 48 w 76"/>
                <a:gd name="T13" fmla="*/ 19 h 120"/>
              </a:gdLst>
              <a:ahLst/>
              <a:cxnLst>
                <a:cxn ang="0">
                  <a:pos x="T0" y="T1"/>
                </a:cxn>
                <a:cxn ang="0">
                  <a:pos x="T2" y="T3"/>
                </a:cxn>
                <a:cxn ang="0">
                  <a:pos x="T4" y="T5"/>
                </a:cxn>
                <a:cxn ang="0">
                  <a:pos x="T6" y="T7"/>
                </a:cxn>
                <a:cxn ang="0">
                  <a:pos x="T8" y="T9"/>
                </a:cxn>
                <a:cxn ang="0">
                  <a:pos x="T10" y="T11"/>
                </a:cxn>
                <a:cxn ang="0">
                  <a:pos x="T12" y="T13"/>
                </a:cxn>
              </a:cxnLst>
              <a:rect l="0" t="0" r="r" b="b"/>
              <a:pathLst>
                <a:path w="76" h="120">
                  <a:moveTo>
                    <a:pt x="48" y="19"/>
                  </a:moveTo>
                  <a:cubicBezTo>
                    <a:pt x="56" y="12"/>
                    <a:pt x="66" y="7"/>
                    <a:pt x="76" y="4"/>
                  </a:cubicBezTo>
                  <a:cubicBezTo>
                    <a:pt x="58" y="0"/>
                    <a:pt x="38" y="5"/>
                    <a:pt x="23" y="19"/>
                  </a:cubicBezTo>
                  <a:cubicBezTo>
                    <a:pt x="0" y="41"/>
                    <a:pt x="0" y="78"/>
                    <a:pt x="22" y="100"/>
                  </a:cubicBezTo>
                  <a:cubicBezTo>
                    <a:pt x="36" y="115"/>
                    <a:pt x="56" y="120"/>
                    <a:pt x="75" y="116"/>
                  </a:cubicBezTo>
                  <a:cubicBezTo>
                    <a:pt x="65" y="114"/>
                    <a:pt x="55" y="108"/>
                    <a:pt x="47" y="100"/>
                  </a:cubicBezTo>
                  <a:cubicBezTo>
                    <a:pt x="25" y="78"/>
                    <a:pt x="25" y="42"/>
                    <a:pt x="48" y="19"/>
                  </a:cubicBezTo>
                  <a:close/>
                </a:path>
              </a:pathLst>
            </a:custGeom>
            <a:solidFill>
              <a:srgbClr val="1335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 name="Freeform 29"/>
            <p:cNvSpPr>
              <a:spLocks/>
            </p:cNvSpPr>
            <p:nvPr/>
          </p:nvSpPr>
          <p:spPr bwMode="auto">
            <a:xfrm>
              <a:off x="3419853" y="2477936"/>
              <a:ext cx="467574" cy="835769"/>
            </a:xfrm>
            <a:custGeom>
              <a:avLst/>
              <a:gdLst>
                <a:gd name="T0" fmla="*/ 238 w 243"/>
                <a:gd name="T1" fmla="*/ 432 h 434"/>
                <a:gd name="T2" fmla="*/ 222 w 243"/>
                <a:gd name="T3" fmla="*/ 431 h 434"/>
                <a:gd name="T4" fmla="*/ 151 w 243"/>
                <a:gd name="T5" fmla="*/ 334 h 434"/>
                <a:gd name="T6" fmla="*/ 100 w 243"/>
                <a:gd name="T7" fmla="*/ 233 h 434"/>
                <a:gd name="T8" fmla="*/ 23 w 243"/>
                <a:gd name="T9" fmla="*/ 12 h 434"/>
                <a:gd name="T10" fmla="*/ 47 w 243"/>
                <a:gd name="T11" fmla="*/ 2 h 434"/>
                <a:gd name="T12" fmla="*/ 72 w 243"/>
                <a:gd name="T13" fmla="*/ 26 h 434"/>
                <a:gd name="T14" fmla="*/ 69 w 243"/>
                <a:gd name="T15" fmla="*/ 35 h 434"/>
                <a:gd name="T16" fmla="*/ 61 w 243"/>
                <a:gd name="T17" fmla="*/ 31 h 434"/>
                <a:gd name="T18" fmla="*/ 46 w 243"/>
                <a:gd name="T19" fmla="*/ 15 h 434"/>
                <a:gd name="T20" fmla="*/ 33 w 243"/>
                <a:gd name="T21" fmla="*/ 22 h 434"/>
                <a:gd name="T22" fmla="*/ 32 w 243"/>
                <a:gd name="T23" fmla="*/ 22 h 434"/>
                <a:gd name="T24" fmla="*/ 111 w 243"/>
                <a:gd name="T25" fmla="*/ 227 h 434"/>
                <a:gd name="T26" fmla="*/ 162 w 243"/>
                <a:gd name="T27" fmla="*/ 329 h 434"/>
                <a:gd name="T28" fmla="*/ 225 w 243"/>
                <a:gd name="T29" fmla="*/ 418 h 434"/>
                <a:gd name="T30" fmla="*/ 232 w 243"/>
                <a:gd name="T31" fmla="*/ 419 h 434"/>
                <a:gd name="T32" fmla="*/ 232 w 243"/>
                <a:gd name="T33" fmla="*/ 419 h 434"/>
                <a:gd name="T34" fmla="*/ 241 w 243"/>
                <a:gd name="T35" fmla="*/ 422 h 434"/>
                <a:gd name="T36" fmla="*/ 239 w 243"/>
                <a:gd name="T37" fmla="*/ 431 h 434"/>
                <a:gd name="T38" fmla="*/ 238 w 243"/>
                <a:gd name="T39" fmla="*/ 432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3" h="434">
                  <a:moveTo>
                    <a:pt x="238" y="432"/>
                  </a:moveTo>
                  <a:cubicBezTo>
                    <a:pt x="236" y="432"/>
                    <a:pt x="231" y="434"/>
                    <a:pt x="222" y="431"/>
                  </a:cubicBezTo>
                  <a:cubicBezTo>
                    <a:pt x="201" y="423"/>
                    <a:pt x="177" y="389"/>
                    <a:pt x="151" y="334"/>
                  </a:cubicBezTo>
                  <a:cubicBezTo>
                    <a:pt x="137" y="303"/>
                    <a:pt x="119" y="269"/>
                    <a:pt x="100" y="233"/>
                  </a:cubicBezTo>
                  <a:cubicBezTo>
                    <a:pt x="37" y="110"/>
                    <a:pt x="0" y="34"/>
                    <a:pt x="23" y="12"/>
                  </a:cubicBezTo>
                  <a:cubicBezTo>
                    <a:pt x="31" y="4"/>
                    <a:pt x="39" y="0"/>
                    <a:pt x="47" y="2"/>
                  </a:cubicBezTo>
                  <a:cubicBezTo>
                    <a:pt x="62" y="6"/>
                    <a:pt x="71" y="24"/>
                    <a:pt x="72" y="26"/>
                  </a:cubicBezTo>
                  <a:cubicBezTo>
                    <a:pt x="74" y="29"/>
                    <a:pt x="72" y="33"/>
                    <a:pt x="69" y="35"/>
                  </a:cubicBezTo>
                  <a:cubicBezTo>
                    <a:pt x="66" y="36"/>
                    <a:pt x="63" y="34"/>
                    <a:pt x="61" y="31"/>
                  </a:cubicBezTo>
                  <a:cubicBezTo>
                    <a:pt x="59" y="27"/>
                    <a:pt x="53" y="17"/>
                    <a:pt x="46" y="15"/>
                  </a:cubicBezTo>
                  <a:cubicBezTo>
                    <a:pt x="42" y="15"/>
                    <a:pt x="37" y="17"/>
                    <a:pt x="33" y="22"/>
                  </a:cubicBezTo>
                  <a:cubicBezTo>
                    <a:pt x="32" y="22"/>
                    <a:pt x="32" y="22"/>
                    <a:pt x="32" y="22"/>
                  </a:cubicBezTo>
                  <a:cubicBezTo>
                    <a:pt x="13" y="40"/>
                    <a:pt x="67" y="144"/>
                    <a:pt x="111" y="227"/>
                  </a:cubicBezTo>
                  <a:cubicBezTo>
                    <a:pt x="130" y="264"/>
                    <a:pt x="148" y="298"/>
                    <a:pt x="162" y="329"/>
                  </a:cubicBezTo>
                  <a:cubicBezTo>
                    <a:pt x="194" y="397"/>
                    <a:pt x="215" y="414"/>
                    <a:pt x="225" y="418"/>
                  </a:cubicBezTo>
                  <a:cubicBezTo>
                    <a:pt x="230" y="420"/>
                    <a:pt x="232" y="419"/>
                    <a:pt x="232" y="419"/>
                  </a:cubicBezTo>
                  <a:cubicBezTo>
                    <a:pt x="232" y="419"/>
                    <a:pt x="232" y="419"/>
                    <a:pt x="232" y="419"/>
                  </a:cubicBezTo>
                  <a:cubicBezTo>
                    <a:pt x="235" y="418"/>
                    <a:pt x="239" y="419"/>
                    <a:pt x="241" y="422"/>
                  </a:cubicBezTo>
                  <a:cubicBezTo>
                    <a:pt x="243" y="425"/>
                    <a:pt x="242" y="429"/>
                    <a:pt x="239" y="431"/>
                  </a:cubicBezTo>
                  <a:cubicBezTo>
                    <a:pt x="239" y="431"/>
                    <a:pt x="239" y="431"/>
                    <a:pt x="238" y="432"/>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5" name="组合 44"/>
          <p:cNvGrpSpPr/>
          <p:nvPr/>
        </p:nvGrpSpPr>
        <p:grpSpPr>
          <a:xfrm>
            <a:off x="7208692" y="4882907"/>
            <a:ext cx="689603" cy="689603"/>
            <a:chOff x="1576519" y="5131126"/>
            <a:chExt cx="928692" cy="928692"/>
          </a:xfrm>
        </p:grpSpPr>
        <p:sp>
          <p:nvSpPr>
            <p:cNvPr id="46" name="椭圆 45"/>
            <p:cNvSpPr/>
            <p:nvPr/>
          </p:nvSpPr>
          <p:spPr>
            <a:xfrm>
              <a:off x="1576519" y="5131126"/>
              <a:ext cx="928692" cy="928692"/>
            </a:xfrm>
            <a:prstGeom prst="ellipse">
              <a:avLst/>
            </a:prstGeom>
            <a:solidFill>
              <a:srgbClr val="08AAF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Freeform 22"/>
            <p:cNvSpPr>
              <a:spLocks noEditPoints="1"/>
            </p:cNvSpPr>
            <p:nvPr/>
          </p:nvSpPr>
          <p:spPr bwMode="auto">
            <a:xfrm>
              <a:off x="1878808" y="5382231"/>
              <a:ext cx="340597" cy="39997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8F8F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8" name="组合 47"/>
          <p:cNvGrpSpPr/>
          <p:nvPr/>
        </p:nvGrpSpPr>
        <p:grpSpPr>
          <a:xfrm>
            <a:off x="7208692" y="3448058"/>
            <a:ext cx="689603" cy="689603"/>
            <a:chOff x="1576519" y="3696277"/>
            <a:chExt cx="928692" cy="928692"/>
          </a:xfrm>
        </p:grpSpPr>
        <p:sp>
          <p:nvSpPr>
            <p:cNvPr id="49" name="椭圆 48"/>
            <p:cNvSpPr/>
            <p:nvPr/>
          </p:nvSpPr>
          <p:spPr>
            <a:xfrm>
              <a:off x="1576519" y="3696277"/>
              <a:ext cx="928692" cy="928692"/>
            </a:xfrm>
            <a:prstGeom prst="ellipse">
              <a:avLst/>
            </a:prstGeom>
            <a:solidFill>
              <a:srgbClr val="4CE2F9"/>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 name="组合 49"/>
            <p:cNvGrpSpPr/>
            <p:nvPr/>
          </p:nvGrpSpPr>
          <p:grpSpPr>
            <a:xfrm>
              <a:off x="1833544" y="3844918"/>
              <a:ext cx="415000" cy="512526"/>
              <a:chOff x="1897619" y="2123177"/>
              <a:chExt cx="287860" cy="355508"/>
            </a:xfrm>
            <a:solidFill>
              <a:srgbClr val="F8F8F8"/>
            </a:solidFill>
          </p:grpSpPr>
          <p:sp>
            <p:nvSpPr>
              <p:cNvPr id="53"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sp>
            <p:nvSpPr>
              <p:cNvPr id="54"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sp>
            <p:nvSpPr>
              <p:cNvPr id="55"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sp>
            <p:nvSpPr>
              <p:cNvPr id="56" name="Freeform 23"/>
              <p:cNvSpPr>
                <a:spLocks/>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grpSp>
      </p:grpSp>
      <p:grpSp>
        <p:nvGrpSpPr>
          <p:cNvPr id="57" name="组合 56"/>
          <p:cNvGrpSpPr/>
          <p:nvPr/>
        </p:nvGrpSpPr>
        <p:grpSpPr>
          <a:xfrm>
            <a:off x="7208692" y="2013210"/>
            <a:ext cx="689603" cy="689603"/>
            <a:chOff x="1576519" y="2261429"/>
            <a:chExt cx="928692" cy="928692"/>
          </a:xfrm>
        </p:grpSpPr>
        <p:sp>
          <p:nvSpPr>
            <p:cNvPr id="58" name="椭圆 57"/>
            <p:cNvSpPr/>
            <p:nvPr/>
          </p:nvSpPr>
          <p:spPr>
            <a:xfrm>
              <a:off x="1576519" y="2261429"/>
              <a:ext cx="928692" cy="928692"/>
            </a:xfrm>
            <a:prstGeom prst="ellipse">
              <a:avLst/>
            </a:prstGeom>
            <a:solidFill>
              <a:srgbClr val="08AAF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Freeform 45"/>
            <p:cNvSpPr>
              <a:spLocks noEditPoints="1"/>
            </p:cNvSpPr>
            <p:nvPr/>
          </p:nvSpPr>
          <p:spPr bwMode="auto">
            <a:xfrm>
              <a:off x="1865720" y="2433212"/>
              <a:ext cx="366774" cy="47260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grpSp>
      <p:sp>
        <p:nvSpPr>
          <p:cNvPr id="66" name="矩形 47"/>
          <p:cNvSpPr>
            <a:spLocks noChangeArrowheads="1"/>
          </p:cNvSpPr>
          <p:nvPr/>
        </p:nvSpPr>
        <p:spPr bwMode="auto">
          <a:xfrm>
            <a:off x="8263811" y="189912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Font typeface="Arial" charset="0"/>
              <a:buNone/>
            </a:pPr>
            <a:r>
              <a:rPr lang="zh-CN" altLang="en-US" sz="2000" dirty="0">
                <a:solidFill>
                  <a:srgbClr val="08AAFE"/>
                </a:solidFill>
              </a:rPr>
              <a:t>单击此处输入标题</a:t>
            </a:r>
            <a:endParaRPr lang="en-US" altLang="zh-CN" sz="2000" dirty="0">
              <a:solidFill>
                <a:srgbClr val="08AAFE"/>
              </a:solidFill>
            </a:endParaRPr>
          </a:p>
          <a:p>
            <a:pPr>
              <a:buFont typeface="Arial" charset="0"/>
              <a:buNone/>
            </a:pPr>
            <a:r>
              <a:rPr lang="zh-CN" altLang="en-US" sz="1200" dirty="0">
                <a:solidFill>
                  <a:prstClr val="black">
                    <a:lumMod val="85000"/>
                    <a:lumOff val="15000"/>
                  </a:prstClr>
                </a:solidFill>
              </a:rPr>
              <a:t>请在这里输入您的主要叙述内容</a:t>
            </a:r>
            <a:endParaRPr lang="en-US" altLang="zh-CN" sz="1200" dirty="0">
              <a:solidFill>
                <a:prstClr val="black">
                  <a:lumMod val="85000"/>
                  <a:lumOff val="15000"/>
                </a:prstClr>
              </a:solidFill>
            </a:endParaRPr>
          </a:p>
          <a:p>
            <a:pPr>
              <a:buFont typeface="Arial" charset="0"/>
              <a:buNone/>
            </a:pPr>
            <a:r>
              <a:rPr lang="zh-CN" altLang="en-US" sz="1200" dirty="0">
                <a:solidFill>
                  <a:prstClr val="black">
                    <a:lumMod val="85000"/>
                    <a:lumOff val="15000"/>
                  </a:prstClr>
                </a:solidFill>
              </a:rPr>
              <a:t>请在这里输入您的主要叙述内容</a:t>
            </a:r>
            <a:endParaRPr lang="en-US" altLang="zh-CN" sz="1200" dirty="0">
              <a:solidFill>
                <a:prstClr val="black">
                  <a:lumMod val="85000"/>
                  <a:lumOff val="15000"/>
                </a:prstClr>
              </a:solidFill>
            </a:endParaRPr>
          </a:p>
        </p:txBody>
      </p:sp>
      <p:sp>
        <p:nvSpPr>
          <p:cNvPr id="67" name="矩形 47"/>
          <p:cNvSpPr>
            <a:spLocks noChangeArrowheads="1"/>
          </p:cNvSpPr>
          <p:nvPr/>
        </p:nvSpPr>
        <p:spPr bwMode="auto">
          <a:xfrm>
            <a:off x="8263810" y="337724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Font typeface="Arial" charset="0"/>
              <a:buNone/>
            </a:pPr>
            <a:r>
              <a:rPr lang="zh-CN" altLang="en-US" sz="2000" dirty="0">
                <a:solidFill>
                  <a:srgbClr val="4CE2F9"/>
                </a:solidFill>
              </a:rPr>
              <a:t>单击此处输入标题</a:t>
            </a:r>
            <a:endParaRPr lang="en-US" altLang="zh-CN" sz="2000" dirty="0">
              <a:solidFill>
                <a:srgbClr val="4CE2F9"/>
              </a:solidFill>
            </a:endParaRPr>
          </a:p>
          <a:p>
            <a:pPr>
              <a:buFont typeface="Arial" charset="0"/>
              <a:buNone/>
            </a:pPr>
            <a:r>
              <a:rPr lang="zh-CN" altLang="en-US" sz="1200" dirty="0">
                <a:solidFill>
                  <a:prstClr val="black">
                    <a:lumMod val="85000"/>
                    <a:lumOff val="15000"/>
                  </a:prstClr>
                </a:solidFill>
              </a:rPr>
              <a:t>请在这里输入您的主要叙述内容</a:t>
            </a:r>
            <a:endParaRPr lang="en-US" altLang="zh-CN" sz="1200" dirty="0">
              <a:solidFill>
                <a:prstClr val="black">
                  <a:lumMod val="85000"/>
                  <a:lumOff val="15000"/>
                </a:prstClr>
              </a:solidFill>
            </a:endParaRPr>
          </a:p>
          <a:p>
            <a:pPr>
              <a:buFont typeface="Arial" charset="0"/>
              <a:buNone/>
            </a:pPr>
            <a:r>
              <a:rPr lang="zh-CN" altLang="en-US" sz="1200" dirty="0">
                <a:solidFill>
                  <a:prstClr val="black">
                    <a:lumMod val="85000"/>
                    <a:lumOff val="15000"/>
                  </a:prstClr>
                </a:solidFill>
              </a:rPr>
              <a:t>请在这里输入您的主要叙述内容</a:t>
            </a:r>
            <a:endParaRPr lang="en-US" altLang="zh-CN" sz="1200" dirty="0">
              <a:solidFill>
                <a:prstClr val="black">
                  <a:lumMod val="85000"/>
                  <a:lumOff val="15000"/>
                </a:prstClr>
              </a:solidFill>
            </a:endParaRPr>
          </a:p>
        </p:txBody>
      </p:sp>
      <p:sp>
        <p:nvSpPr>
          <p:cNvPr id="68" name="矩形 47"/>
          <p:cNvSpPr>
            <a:spLocks noChangeArrowheads="1"/>
          </p:cNvSpPr>
          <p:nvPr/>
        </p:nvSpPr>
        <p:spPr bwMode="auto">
          <a:xfrm>
            <a:off x="8263809" y="479621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Font typeface="Arial" charset="0"/>
              <a:buNone/>
            </a:pPr>
            <a:r>
              <a:rPr lang="zh-CN" altLang="en-US" sz="2000" dirty="0">
                <a:solidFill>
                  <a:srgbClr val="08AAFE"/>
                </a:solidFill>
              </a:rPr>
              <a:t>单击此处输入标题</a:t>
            </a:r>
            <a:endParaRPr lang="en-US" altLang="zh-CN" sz="2000" dirty="0">
              <a:solidFill>
                <a:srgbClr val="08AAFE"/>
              </a:solidFill>
            </a:endParaRPr>
          </a:p>
          <a:p>
            <a:pPr>
              <a:buFont typeface="Arial" charset="0"/>
              <a:buNone/>
            </a:pPr>
            <a:r>
              <a:rPr lang="zh-CN" altLang="en-US" sz="1200" dirty="0">
                <a:solidFill>
                  <a:prstClr val="black">
                    <a:lumMod val="85000"/>
                    <a:lumOff val="15000"/>
                  </a:prstClr>
                </a:solidFill>
              </a:rPr>
              <a:t>请在这里输入您的主要叙述内容</a:t>
            </a:r>
            <a:endParaRPr lang="en-US" altLang="zh-CN" sz="1200" dirty="0">
              <a:solidFill>
                <a:prstClr val="black">
                  <a:lumMod val="85000"/>
                  <a:lumOff val="15000"/>
                </a:prstClr>
              </a:solidFill>
            </a:endParaRPr>
          </a:p>
          <a:p>
            <a:pPr>
              <a:buFont typeface="Arial" charset="0"/>
              <a:buNone/>
            </a:pPr>
            <a:r>
              <a:rPr lang="zh-CN" altLang="en-US" sz="1200" dirty="0">
                <a:solidFill>
                  <a:prstClr val="black">
                    <a:lumMod val="85000"/>
                    <a:lumOff val="15000"/>
                  </a:prstClr>
                </a:solidFill>
              </a:rPr>
              <a:t>请在这里输入您的主要叙述内容</a:t>
            </a:r>
            <a:endParaRPr lang="en-US" altLang="zh-CN" sz="1200" dirty="0">
              <a:solidFill>
                <a:prstClr val="black">
                  <a:lumMod val="85000"/>
                  <a:lumOff val="15000"/>
                </a:prstClr>
              </a:solidFill>
            </a:endParaRPr>
          </a:p>
        </p:txBody>
      </p:sp>
      <p:sp>
        <p:nvSpPr>
          <p:cNvPr id="69" name="文本框 6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rot="3176714">
            <a:off x="4392409" y="3924760"/>
            <a:ext cx="1832553" cy="584775"/>
          </a:xfrm>
          <a:prstGeom prst="rect">
            <a:avLst/>
          </a:prstGeom>
          <a:noFill/>
          <a:effectLst/>
        </p:spPr>
        <p:txBody>
          <a:bodyPr wrap="none" rtlCol="0">
            <a:spAutoFit/>
          </a:bodyPr>
          <a:lstStyle/>
          <a:p>
            <a:r>
              <a:rPr lang="zh-CN" altLang="en-US" sz="3200" b="1" dirty="0">
                <a:solidFill>
                  <a:prstClr val="whit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prstClr val="white"/>
              </a:solidFill>
              <a:latin typeface="幼圆" panose="02010509060101010101" pitchFamily="49" charset="-122"/>
              <a:ea typeface="幼圆" panose="02010509060101010101" pitchFamily="49" charset="-122"/>
              <a:cs typeface="Kartika" panose="02020503030404060203" pitchFamily="18" charset="0"/>
            </a:endParaRPr>
          </a:p>
        </p:txBody>
      </p:sp>
      <p:sp>
        <p:nvSpPr>
          <p:cNvPr id="70" name="文本框 6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rot="4566162">
            <a:off x="3424208" y="4327422"/>
            <a:ext cx="1832553" cy="584775"/>
          </a:xfrm>
          <a:prstGeom prst="rect">
            <a:avLst/>
          </a:prstGeom>
          <a:noFill/>
          <a:effectLst/>
        </p:spPr>
        <p:txBody>
          <a:bodyPr wrap="none" rtlCol="0">
            <a:spAutoFit/>
          </a:bodyPr>
          <a:lstStyle/>
          <a:p>
            <a:r>
              <a:rPr lang="zh-CN" altLang="en-US" sz="3200" b="1" dirty="0">
                <a:solidFill>
                  <a:prstClr val="whit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prstClr val="white"/>
              </a:solidFill>
              <a:latin typeface="幼圆" panose="02010509060101010101" pitchFamily="49" charset="-122"/>
              <a:ea typeface="幼圆" panose="02010509060101010101" pitchFamily="49" charset="-122"/>
              <a:cs typeface="Kartika" panose="02020503030404060203" pitchFamily="18" charset="0"/>
            </a:endParaRPr>
          </a:p>
        </p:txBody>
      </p:sp>
      <p:sp>
        <p:nvSpPr>
          <p:cNvPr id="71" name="文本框 7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rot="5890649">
            <a:off x="2368330" y="4498520"/>
            <a:ext cx="1832553" cy="584775"/>
          </a:xfrm>
          <a:prstGeom prst="rect">
            <a:avLst/>
          </a:prstGeom>
          <a:noFill/>
          <a:effectLst/>
        </p:spPr>
        <p:txBody>
          <a:bodyPr wrap="none" rtlCol="0">
            <a:spAutoFit/>
          </a:bodyPr>
          <a:lstStyle/>
          <a:p>
            <a:r>
              <a:rPr lang="zh-CN" altLang="en-US" sz="3200" b="1" dirty="0">
                <a:solidFill>
                  <a:prstClr val="white"/>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prstClr val="white"/>
              </a:solidFill>
              <a:latin typeface="幼圆" panose="02010509060101010101" pitchFamily="49" charset="-122"/>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4175966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4" decel="28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750" fill="hold"/>
                                        <p:tgtEl>
                                          <p:spTgt spid="39"/>
                                        </p:tgtEl>
                                        <p:attrNameLst>
                                          <p:attrName>ppt_x</p:attrName>
                                        </p:attrNameLst>
                                      </p:cBhvr>
                                      <p:tavLst>
                                        <p:tav tm="0">
                                          <p:val>
                                            <p:strVal val="#ppt_x"/>
                                          </p:val>
                                        </p:tav>
                                        <p:tav tm="100000">
                                          <p:val>
                                            <p:strVal val="#ppt_x"/>
                                          </p:val>
                                        </p:tav>
                                      </p:tavLst>
                                    </p:anim>
                                    <p:anim calcmode="lin" valueType="num">
                                      <p:cBhvr additive="base">
                                        <p:cTn id="16" dur="75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ppt_x"/>
                                          </p:val>
                                        </p:tav>
                                        <p:tav tm="100000">
                                          <p:val>
                                            <p:strVal val="#ppt_x"/>
                                          </p:val>
                                        </p:tav>
                                      </p:tavLst>
                                    </p:anim>
                                    <p:anim calcmode="lin" valueType="num">
                                      <p:cBhvr additive="base">
                                        <p:cTn id="20" dur="750" fill="hold"/>
                                        <p:tgtEl>
                                          <p:spTgt spid="1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500"/>
                                        <p:tgtEl>
                                          <p:spTgt spid="69"/>
                                        </p:tgtEl>
                                      </p:cBhvr>
                                    </p:animEffect>
                                  </p:childTnLst>
                                </p:cTn>
                              </p:par>
                            </p:childTnLst>
                          </p:cTn>
                        </p:par>
                        <p:par>
                          <p:cTn id="31" fill="hold">
                            <p:stCondLst>
                              <p:cond delay="2750"/>
                            </p:stCondLst>
                            <p:childTnLst>
                              <p:par>
                                <p:cTn id="32" presetID="2" presetClass="entr" presetSubtype="2" decel="42000" fill="hold" nodeType="after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750" fill="hold"/>
                                        <p:tgtEl>
                                          <p:spTgt spid="57"/>
                                        </p:tgtEl>
                                        <p:attrNameLst>
                                          <p:attrName>ppt_x</p:attrName>
                                        </p:attrNameLst>
                                      </p:cBhvr>
                                      <p:tavLst>
                                        <p:tav tm="0">
                                          <p:val>
                                            <p:strVal val="1+#ppt_w/2"/>
                                          </p:val>
                                        </p:tav>
                                        <p:tav tm="100000">
                                          <p:val>
                                            <p:strVal val="#ppt_x"/>
                                          </p:val>
                                        </p:tav>
                                      </p:tavLst>
                                    </p:anim>
                                    <p:anim calcmode="lin" valueType="num">
                                      <p:cBhvr additive="base">
                                        <p:cTn id="35" dur="75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decel="42000" fill="hold" nodeType="withEffect">
                                  <p:stCondLst>
                                    <p:cond delay="25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750" fill="hold"/>
                                        <p:tgtEl>
                                          <p:spTgt spid="48"/>
                                        </p:tgtEl>
                                        <p:attrNameLst>
                                          <p:attrName>ppt_x</p:attrName>
                                        </p:attrNameLst>
                                      </p:cBhvr>
                                      <p:tavLst>
                                        <p:tav tm="0">
                                          <p:val>
                                            <p:strVal val="1+#ppt_w/2"/>
                                          </p:val>
                                        </p:tav>
                                        <p:tav tm="100000">
                                          <p:val>
                                            <p:strVal val="#ppt_x"/>
                                          </p:val>
                                        </p:tav>
                                      </p:tavLst>
                                    </p:anim>
                                    <p:anim calcmode="lin" valueType="num">
                                      <p:cBhvr additive="base">
                                        <p:cTn id="39" dur="750" fill="hold"/>
                                        <p:tgtEl>
                                          <p:spTgt spid="48"/>
                                        </p:tgtEl>
                                        <p:attrNameLst>
                                          <p:attrName>ppt_y</p:attrName>
                                        </p:attrNameLst>
                                      </p:cBhvr>
                                      <p:tavLst>
                                        <p:tav tm="0">
                                          <p:val>
                                            <p:strVal val="#ppt_y"/>
                                          </p:val>
                                        </p:tav>
                                        <p:tav tm="100000">
                                          <p:val>
                                            <p:strVal val="#ppt_y"/>
                                          </p:val>
                                        </p:tav>
                                      </p:tavLst>
                                    </p:anim>
                                  </p:childTnLst>
                                </p:cTn>
                              </p:par>
                              <p:par>
                                <p:cTn id="40" presetID="2" presetClass="entr" presetSubtype="2" decel="42000" fill="hold" nodeType="withEffect">
                                  <p:stCondLst>
                                    <p:cond delay="5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750" fill="hold"/>
                                        <p:tgtEl>
                                          <p:spTgt spid="45"/>
                                        </p:tgtEl>
                                        <p:attrNameLst>
                                          <p:attrName>ppt_x</p:attrName>
                                        </p:attrNameLst>
                                      </p:cBhvr>
                                      <p:tavLst>
                                        <p:tav tm="0">
                                          <p:val>
                                            <p:strVal val="1+#ppt_w/2"/>
                                          </p:val>
                                        </p:tav>
                                        <p:tav tm="100000">
                                          <p:val>
                                            <p:strVal val="#ppt_x"/>
                                          </p:val>
                                        </p:tav>
                                      </p:tavLst>
                                    </p:anim>
                                    <p:anim calcmode="lin" valueType="num">
                                      <p:cBhvr additive="base">
                                        <p:cTn id="43" dur="750" fill="hold"/>
                                        <p:tgtEl>
                                          <p:spTgt spid="4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left)">
                                      <p:cBhvr>
                                        <p:cTn id="47" dur="500"/>
                                        <p:tgtEl>
                                          <p:spTgt spid="66"/>
                                        </p:tgtEl>
                                      </p:cBhvr>
                                    </p:animEffect>
                                  </p:childTnLst>
                                </p:cTn>
                              </p:par>
                              <p:par>
                                <p:cTn id="48" presetID="22" presetClass="entr" presetSubtype="8" fill="hold" grpId="0" nodeType="withEffect">
                                  <p:stCondLst>
                                    <p:cond delay="250"/>
                                  </p:stCondLst>
                                  <p:childTnLst>
                                    <p:set>
                                      <p:cBhvr>
                                        <p:cTn id="49" dur="1" fill="hold">
                                          <p:stCondLst>
                                            <p:cond delay="0"/>
                                          </p:stCondLst>
                                        </p:cTn>
                                        <p:tgtEl>
                                          <p:spTgt spid="67"/>
                                        </p:tgtEl>
                                        <p:attrNameLst>
                                          <p:attrName>style.visibility</p:attrName>
                                        </p:attrNameLst>
                                      </p:cBhvr>
                                      <p:to>
                                        <p:strVal val="visible"/>
                                      </p:to>
                                    </p:set>
                                    <p:animEffect transition="in" filter="wipe(left)">
                                      <p:cBhvr>
                                        <p:cTn id="50" dur="500"/>
                                        <p:tgtEl>
                                          <p:spTgt spid="67"/>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68"/>
                                        </p:tgtEl>
                                        <p:attrNameLst>
                                          <p:attrName>style.visibility</p:attrName>
                                        </p:attrNameLst>
                                      </p:cBhvr>
                                      <p:to>
                                        <p:strVal val="visible"/>
                                      </p:to>
                                    </p:set>
                                    <p:animEffect transition="in" filter="wipe(left)">
                                      <p:cBhvr>
                                        <p:cTn id="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3" name="组合 12"/>
          <p:cNvGrpSpPr/>
          <p:nvPr/>
        </p:nvGrpSpPr>
        <p:grpSpPr>
          <a:xfrm>
            <a:off x="908238" y="2542880"/>
            <a:ext cx="1860019" cy="1860019"/>
            <a:chOff x="908238" y="2542880"/>
            <a:chExt cx="1860019" cy="1860019"/>
          </a:xfrm>
        </p:grpSpPr>
        <p:sp>
          <p:nvSpPr>
            <p:cNvPr id="14" name="泪滴形 13"/>
            <p:cNvSpPr/>
            <p:nvPr/>
          </p:nvSpPr>
          <p:spPr>
            <a:xfrm rot="18911031">
              <a:off x="908238" y="2542880"/>
              <a:ext cx="1860019" cy="1860019"/>
            </a:xfrm>
            <a:prstGeom prst="teardrop">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14"/>
            <p:cNvSpPr txBox="1"/>
            <p:nvPr/>
          </p:nvSpPr>
          <p:spPr>
            <a:xfrm>
              <a:off x="1218742" y="3028511"/>
              <a:ext cx="1111202" cy="1200329"/>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日常</a:t>
              </a:r>
              <a:endParaRPr lang="en-US" altLang="zh-CN" sz="3600" b="1" dirty="0">
                <a:solidFill>
                  <a:srgbClr val="FFFFFF"/>
                </a:solidFill>
                <a:latin typeface="幼圆" panose="02010509060101010101" pitchFamily="49" charset="-122"/>
                <a:ea typeface="幼圆" panose="02010509060101010101" pitchFamily="49" charset="-122"/>
              </a:endParaRPr>
            </a:p>
            <a:p>
              <a:r>
                <a:rPr lang="zh-CN" altLang="en-US" sz="3600" b="1" dirty="0">
                  <a:solidFill>
                    <a:srgbClr val="FFFFFF"/>
                  </a:solidFill>
                  <a:latin typeface="幼圆" panose="02010509060101010101" pitchFamily="49" charset="-122"/>
                  <a:ea typeface="幼圆" panose="02010509060101010101" pitchFamily="49" charset="-122"/>
                </a:rPr>
                <a:t>事务</a:t>
              </a:r>
            </a:p>
          </p:txBody>
        </p:sp>
      </p:grpSp>
      <p:grpSp>
        <p:nvGrpSpPr>
          <p:cNvPr id="16" name="组合 15"/>
          <p:cNvGrpSpPr/>
          <p:nvPr/>
        </p:nvGrpSpPr>
        <p:grpSpPr>
          <a:xfrm>
            <a:off x="3746952" y="2542879"/>
            <a:ext cx="1860019" cy="1860019"/>
            <a:chOff x="3746952" y="2542879"/>
            <a:chExt cx="1860019" cy="1860019"/>
          </a:xfrm>
        </p:grpSpPr>
        <p:sp>
          <p:nvSpPr>
            <p:cNvPr id="17" name="泪滴形 16"/>
            <p:cNvSpPr/>
            <p:nvPr/>
          </p:nvSpPr>
          <p:spPr>
            <a:xfrm rot="18911031">
              <a:off x="3746952" y="2542879"/>
              <a:ext cx="1860019" cy="1860019"/>
            </a:xfrm>
            <a:prstGeom prst="teardrop">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文本框 17"/>
            <p:cNvSpPr txBox="1"/>
            <p:nvPr/>
          </p:nvSpPr>
          <p:spPr>
            <a:xfrm>
              <a:off x="4106610" y="3037695"/>
              <a:ext cx="1111202" cy="1200329"/>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行政</a:t>
              </a:r>
              <a:endParaRPr lang="en-US" altLang="zh-CN" sz="3600" b="1" dirty="0">
                <a:solidFill>
                  <a:srgbClr val="FFFFFF"/>
                </a:solidFill>
                <a:latin typeface="幼圆" panose="02010509060101010101" pitchFamily="49" charset="-122"/>
                <a:ea typeface="幼圆" panose="02010509060101010101" pitchFamily="49" charset="-122"/>
              </a:endParaRPr>
            </a:p>
            <a:p>
              <a:r>
                <a:rPr lang="zh-CN" altLang="en-US" sz="3600" b="1" dirty="0">
                  <a:solidFill>
                    <a:srgbClr val="FFFFFF"/>
                  </a:solidFill>
                  <a:latin typeface="幼圆" panose="02010509060101010101" pitchFamily="49" charset="-122"/>
                  <a:ea typeface="幼圆" panose="02010509060101010101" pitchFamily="49" charset="-122"/>
                </a:rPr>
                <a:t>管理</a:t>
              </a:r>
            </a:p>
          </p:txBody>
        </p:sp>
      </p:grpSp>
      <p:grpSp>
        <p:nvGrpSpPr>
          <p:cNvPr id="19" name="组合 18"/>
          <p:cNvGrpSpPr/>
          <p:nvPr/>
        </p:nvGrpSpPr>
        <p:grpSpPr>
          <a:xfrm>
            <a:off x="6585665" y="2542878"/>
            <a:ext cx="1860019" cy="1860019"/>
            <a:chOff x="6585665" y="2542878"/>
            <a:chExt cx="1860019" cy="1860019"/>
          </a:xfrm>
        </p:grpSpPr>
        <p:sp>
          <p:nvSpPr>
            <p:cNvPr id="20" name="泪滴形 19"/>
            <p:cNvSpPr/>
            <p:nvPr/>
          </p:nvSpPr>
          <p:spPr>
            <a:xfrm rot="18911031">
              <a:off x="6585665" y="2542878"/>
              <a:ext cx="1860019" cy="1860019"/>
            </a:xfrm>
            <a:prstGeom prst="teardrop">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文本框 20"/>
            <p:cNvSpPr txBox="1"/>
            <p:nvPr/>
          </p:nvSpPr>
          <p:spPr>
            <a:xfrm>
              <a:off x="6791361" y="3063343"/>
              <a:ext cx="1420582" cy="1077218"/>
            </a:xfrm>
            <a:prstGeom prst="rect">
              <a:avLst/>
            </a:prstGeom>
            <a:noFill/>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rPr>
                <a:t>人力资</a:t>
              </a:r>
              <a:endParaRPr lang="en-US" altLang="zh-CN" sz="3200" b="1" dirty="0">
                <a:solidFill>
                  <a:srgbClr val="FFFFFF"/>
                </a:solidFill>
                <a:latin typeface="幼圆" panose="02010509060101010101" pitchFamily="49" charset="-122"/>
                <a:ea typeface="幼圆" panose="02010509060101010101" pitchFamily="49" charset="-122"/>
              </a:endParaRPr>
            </a:p>
            <a:p>
              <a:r>
                <a:rPr lang="zh-CN" altLang="en-US" sz="3200" b="1" dirty="0">
                  <a:solidFill>
                    <a:srgbClr val="FFFFFF"/>
                  </a:solidFill>
                  <a:latin typeface="幼圆" panose="02010509060101010101" pitchFamily="49" charset="-122"/>
                  <a:ea typeface="幼圆" panose="02010509060101010101" pitchFamily="49" charset="-122"/>
                </a:rPr>
                <a:t>源管理</a:t>
              </a:r>
            </a:p>
          </p:txBody>
        </p:sp>
      </p:grpSp>
      <p:grpSp>
        <p:nvGrpSpPr>
          <p:cNvPr id="22" name="组合 21"/>
          <p:cNvGrpSpPr/>
          <p:nvPr/>
        </p:nvGrpSpPr>
        <p:grpSpPr>
          <a:xfrm>
            <a:off x="9424376" y="2542878"/>
            <a:ext cx="1860019" cy="1860019"/>
            <a:chOff x="9424376" y="2542878"/>
            <a:chExt cx="1860019" cy="1860019"/>
          </a:xfrm>
        </p:grpSpPr>
        <p:sp>
          <p:nvSpPr>
            <p:cNvPr id="23" name="泪滴形 22"/>
            <p:cNvSpPr/>
            <p:nvPr/>
          </p:nvSpPr>
          <p:spPr>
            <a:xfrm rot="18911031">
              <a:off x="9424376" y="2542878"/>
              <a:ext cx="1860019" cy="1860019"/>
            </a:xfrm>
            <a:prstGeom prst="teardrop">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9802510" y="3001787"/>
              <a:ext cx="1111202" cy="1200329"/>
            </a:xfrm>
            <a:prstGeom prst="rect">
              <a:avLst/>
            </a:prstGeom>
            <a:noFill/>
          </p:spPr>
          <p:txBody>
            <a:bodyPr wrap="none" rtlCol="0">
              <a:spAutoFit/>
            </a:bodyPr>
            <a:lstStyle/>
            <a:p>
              <a:r>
                <a:rPr lang="zh-CN" altLang="en-US" sz="3600" b="1" dirty="0">
                  <a:solidFill>
                    <a:srgbClr val="FFFFFF"/>
                  </a:solidFill>
                  <a:latin typeface="幼圆" panose="02010509060101010101" pitchFamily="49" charset="-122"/>
                  <a:ea typeface="幼圆" panose="02010509060101010101" pitchFamily="49" charset="-122"/>
                </a:rPr>
                <a:t>对外</a:t>
              </a:r>
              <a:endParaRPr lang="en-US" altLang="zh-CN" sz="3600" b="1" dirty="0">
                <a:solidFill>
                  <a:srgbClr val="FFFFFF"/>
                </a:solidFill>
                <a:latin typeface="幼圆" panose="02010509060101010101" pitchFamily="49" charset="-122"/>
                <a:ea typeface="幼圆" panose="02010509060101010101" pitchFamily="49" charset="-122"/>
              </a:endParaRPr>
            </a:p>
            <a:p>
              <a:r>
                <a:rPr lang="zh-CN" altLang="en-US" sz="3600" b="1" dirty="0">
                  <a:solidFill>
                    <a:srgbClr val="FFFFFF"/>
                  </a:solidFill>
                  <a:latin typeface="幼圆" panose="02010509060101010101" pitchFamily="49" charset="-122"/>
                  <a:ea typeface="幼圆" panose="02010509060101010101" pitchFamily="49" charset="-122"/>
                </a:rPr>
                <a:t>事务</a:t>
              </a:r>
            </a:p>
          </p:txBody>
        </p:sp>
      </p:grpSp>
      <p:sp>
        <p:nvSpPr>
          <p:cNvPr id="26" name="矩形 47"/>
          <p:cNvSpPr>
            <a:spLocks noChangeArrowheads="1"/>
          </p:cNvSpPr>
          <p:nvPr/>
        </p:nvSpPr>
        <p:spPr bwMode="auto">
          <a:xfrm>
            <a:off x="758095"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85000"/>
                    <a:lumOff val="15000"/>
                  </a:prstClr>
                </a:solidFill>
                <a:sym typeface="微软雅黑" pitchFamily="34" charset="-122"/>
              </a:rPr>
              <a:t>在此录入上述图表的描述</a:t>
            </a:r>
            <a:r>
              <a:rPr lang="zh-CN" altLang="en-US" sz="1600" dirty="0" smtClean="0">
                <a:solidFill>
                  <a:prstClr val="black">
                    <a:lumMod val="85000"/>
                    <a:lumOff val="15000"/>
                  </a:prstClr>
                </a:solidFill>
                <a:sym typeface="微软雅黑" pitchFamily="34" charset="-122"/>
              </a:rPr>
              <a:t>说明在此</a:t>
            </a:r>
            <a:r>
              <a:rPr lang="zh-CN" altLang="en-US" sz="1600" dirty="0">
                <a:solidFill>
                  <a:prstClr val="black">
                    <a:lumMod val="85000"/>
                    <a:lumOff val="15000"/>
                  </a:prstClr>
                </a:solidFill>
                <a:sym typeface="微软雅黑" pitchFamily="34" charset="-122"/>
              </a:rPr>
              <a:t>录入上述图表的描述</a:t>
            </a:r>
            <a:r>
              <a:rPr lang="zh-CN" altLang="en-US" sz="1600" dirty="0" smtClean="0">
                <a:solidFill>
                  <a:prstClr val="black">
                    <a:lumMod val="85000"/>
                    <a:lumOff val="15000"/>
                  </a:prstClr>
                </a:solidFill>
                <a:sym typeface="微软雅黑" pitchFamily="34" charset="-122"/>
              </a:rPr>
              <a:t>说明</a:t>
            </a:r>
            <a:endParaRPr lang="zh-CN" altLang="en-US" sz="1600" dirty="0">
              <a:solidFill>
                <a:prstClr val="black">
                  <a:lumMod val="85000"/>
                  <a:lumOff val="15000"/>
                </a:prstClr>
              </a:solidFill>
              <a:sym typeface="微软雅黑" pitchFamily="34" charset="-122"/>
            </a:endParaRPr>
          </a:p>
        </p:txBody>
      </p:sp>
      <p:sp>
        <p:nvSpPr>
          <p:cNvPr id="27" name="矩形 47"/>
          <p:cNvSpPr>
            <a:spLocks noChangeArrowheads="1"/>
          </p:cNvSpPr>
          <p:nvPr/>
        </p:nvSpPr>
        <p:spPr bwMode="auto">
          <a:xfrm>
            <a:off x="3596809"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85000"/>
                    <a:lumOff val="15000"/>
                  </a:prstClr>
                </a:solidFill>
                <a:sym typeface="微软雅黑" pitchFamily="34" charset="-122"/>
              </a:rPr>
              <a:t>在此录入上述图表的描述</a:t>
            </a:r>
            <a:r>
              <a:rPr lang="zh-CN" altLang="en-US" sz="1600" dirty="0" smtClean="0">
                <a:solidFill>
                  <a:prstClr val="black">
                    <a:lumMod val="85000"/>
                    <a:lumOff val="15000"/>
                  </a:prstClr>
                </a:solidFill>
                <a:sym typeface="微软雅黑" pitchFamily="34" charset="-122"/>
              </a:rPr>
              <a:t>说明在此</a:t>
            </a:r>
            <a:r>
              <a:rPr lang="zh-CN" altLang="en-US" sz="1600" dirty="0">
                <a:solidFill>
                  <a:prstClr val="black">
                    <a:lumMod val="85000"/>
                    <a:lumOff val="15000"/>
                  </a:prstClr>
                </a:solidFill>
                <a:sym typeface="微软雅黑" pitchFamily="34" charset="-122"/>
              </a:rPr>
              <a:t>录入上述图表的描述</a:t>
            </a:r>
            <a:r>
              <a:rPr lang="zh-CN" altLang="en-US" sz="1600" dirty="0" smtClean="0">
                <a:solidFill>
                  <a:prstClr val="black">
                    <a:lumMod val="85000"/>
                    <a:lumOff val="15000"/>
                  </a:prstClr>
                </a:solidFill>
                <a:sym typeface="微软雅黑" pitchFamily="34" charset="-122"/>
              </a:rPr>
              <a:t>说明</a:t>
            </a:r>
            <a:endParaRPr lang="zh-CN" altLang="en-US" sz="1600" dirty="0">
              <a:solidFill>
                <a:prstClr val="black">
                  <a:lumMod val="85000"/>
                  <a:lumOff val="15000"/>
                </a:prstClr>
              </a:solidFill>
              <a:sym typeface="微软雅黑" pitchFamily="34" charset="-122"/>
            </a:endParaRPr>
          </a:p>
        </p:txBody>
      </p:sp>
      <p:sp>
        <p:nvSpPr>
          <p:cNvPr id="28" name="矩形 47"/>
          <p:cNvSpPr>
            <a:spLocks noChangeArrowheads="1"/>
          </p:cNvSpPr>
          <p:nvPr/>
        </p:nvSpPr>
        <p:spPr bwMode="auto">
          <a:xfrm>
            <a:off x="6435521"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85000"/>
                    <a:lumOff val="15000"/>
                  </a:prstClr>
                </a:solidFill>
                <a:sym typeface="微软雅黑" pitchFamily="34" charset="-122"/>
              </a:rPr>
              <a:t>在此录入上述图表的描述</a:t>
            </a:r>
            <a:r>
              <a:rPr lang="zh-CN" altLang="en-US" sz="1600" dirty="0" smtClean="0">
                <a:solidFill>
                  <a:prstClr val="black">
                    <a:lumMod val="85000"/>
                    <a:lumOff val="15000"/>
                  </a:prstClr>
                </a:solidFill>
                <a:sym typeface="微软雅黑" pitchFamily="34" charset="-122"/>
              </a:rPr>
              <a:t>说明在此</a:t>
            </a:r>
            <a:r>
              <a:rPr lang="zh-CN" altLang="en-US" sz="1600" dirty="0">
                <a:solidFill>
                  <a:prstClr val="black">
                    <a:lumMod val="85000"/>
                    <a:lumOff val="15000"/>
                  </a:prstClr>
                </a:solidFill>
                <a:sym typeface="微软雅黑" pitchFamily="34" charset="-122"/>
              </a:rPr>
              <a:t>录入上述图表的描述</a:t>
            </a:r>
            <a:r>
              <a:rPr lang="zh-CN" altLang="en-US" sz="1600" dirty="0" smtClean="0">
                <a:solidFill>
                  <a:prstClr val="black">
                    <a:lumMod val="85000"/>
                    <a:lumOff val="15000"/>
                  </a:prstClr>
                </a:solidFill>
                <a:sym typeface="微软雅黑" pitchFamily="34" charset="-122"/>
              </a:rPr>
              <a:t>说明</a:t>
            </a:r>
            <a:endParaRPr lang="zh-CN" altLang="en-US" sz="1600" dirty="0">
              <a:solidFill>
                <a:prstClr val="black">
                  <a:lumMod val="85000"/>
                  <a:lumOff val="15000"/>
                </a:prstClr>
              </a:solidFill>
              <a:sym typeface="微软雅黑" pitchFamily="34" charset="-122"/>
            </a:endParaRPr>
          </a:p>
        </p:txBody>
      </p:sp>
      <p:sp>
        <p:nvSpPr>
          <p:cNvPr id="29" name="矩形 47"/>
          <p:cNvSpPr>
            <a:spLocks noChangeArrowheads="1"/>
          </p:cNvSpPr>
          <p:nvPr/>
        </p:nvSpPr>
        <p:spPr bwMode="auto">
          <a:xfrm>
            <a:off x="9274235"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85000"/>
                    <a:lumOff val="15000"/>
                  </a:prstClr>
                </a:solidFill>
                <a:sym typeface="微软雅黑" pitchFamily="34" charset="-122"/>
              </a:rPr>
              <a:t>在此录入上述图表的描述</a:t>
            </a:r>
            <a:r>
              <a:rPr lang="zh-CN" altLang="en-US" sz="1600" dirty="0" smtClean="0">
                <a:solidFill>
                  <a:prstClr val="black">
                    <a:lumMod val="85000"/>
                    <a:lumOff val="15000"/>
                  </a:prstClr>
                </a:solidFill>
                <a:sym typeface="微软雅黑" pitchFamily="34" charset="-122"/>
              </a:rPr>
              <a:t>说明在此</a:t>
            </a:r>
            <a:r>
              <a:rPr lang="zh-CN" altLang="en-US" sz="1600" dirty="0">
                <a:solidFill>
                  <a:prstClr val="black">
                    <a:lumMod val="85000"/>
                    <a:lumOff val="15000"/>
                  </a:prstClr>
                </a:solidFill>
                <a:sym typeface="微软雅黑" pitchFamily="34" charset="-122"/>
              </a:rPr>
              <a:t>录入上述图表的描述</a:t>
            </a:r>
            <a:r>
              <a:rPr lang="zh-CN" altLang="en-US" sz="1600" dirty="0" smtClean="0">
                <a:solidFill>
                  <a:prstClr val="black">
                    <a:lumMod val="85000"/>
                    <a:lumOff val="15000"/>
                  </a:prstClr>
                </a:solidFill>
                <a:sym typeface="微软雅黑" pitchFamily="34" charset="-122"/>
              </a:rPr>
              <a:t>说明</a:t>
            </a:r>
            <a:endParaRPr lang="zh-CN" altLang="en-US" sz="1600" dirty="0">
              <a:solidFill>
                <a:prstClr val="black">
                  <a:lumMod val="85000"/>
                  <a:lumOff val="15000"/>
                </a:prstClr>
              </a:solidFill>
              <a:sym typeface="微软雅黑" pitchFamily="34" charset="-122"/>
            </a:endParaRPr>
          </a:p>
        </p:txBody>
      </p:sp>
      <p:grpSp>
        <p:nvGrpSpPr>
          <p:cNvPr id="30" name="组合 29"/>
          <p:cNvGrpSpPr/>
          <p:nvPr/>
        </p:nvGrpSpPr>
        <p:grpSpPr>
          <a:xfrm>
            <a:off x="1904967" y="2165549"/>
            <a:ext cx="884820" cy="884820"/>
            <a:chOff x="1904967" y="2165549"/>
            <a:chExt cx="884820" cy="884820"/>
          </a:xfrm>
        </p:grpSpPr>
        <p:sp>
          <p:nvSpPr>
            <p:cNvPr id="31" name="泪滴形 30"/>
            <p:cNvSpPr/>
            <p:nvPr/>
          </p:nvSpPr>
          <p:spPr>
            <a:xfrm rot="18911031">
              <a:off x="1904967" y="2165549"/>
              <a:ext cx="884820" cy="884820"/>
            </a:xfrm>
            <a:prstGeom prst="teardrop">
              <a:avLst/>
            </a:prstGeom>
            <a:solidFill>
              <a:srgbClr val="08AAFE"/>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grpSp>
      <p:grpSp>
        <p:nvGrpSpPr>
          <p:cNvPr id="33" name="组合 32"/>
          <p:cNvGrpSpPr/>
          <p:nvPr/>
        </p:nvGrpSpPr>
        <p:grpSpPr>
          <a:xfrm>
            <a:off x="4743681" y="2165548"/>
            <a:ext cx="884820" cy="884820"/>
            <a:chOff x="4743681" y="2165548"/>
            <a:chExt cx="884820" cy="884820"/>
          </a:xfrm>
        </p:grpSpPr>
        <p:sp>
          <p:nvSpPr>
            <p:cNvPr id="34" name="泪滴形 33"/>
            <p:cNvSpPr/>
            <p:nvPr/>
          </p:nvSpPr>
          <p:spPr>
            <a:xfrm rot="18911031">
              <a:off x="4743681" y="2165548"/>
              <a:ext cx="884820" cy="884820"/>
            </a:xfrm>
            <a:prstGeom prst="teardrop">
              <a:avLst/>
            </a:prstGeom>
            <a:solidFill>
              <a:srgbClr val="4CE2F9"/>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grpSp>
      <p:grpSp>
        <p:nvGrpSpPr>
          <p:cNvPr id="36" name="组合 35"/>
          <p:cNvGrpSpPr/>
          <p:nvPr/>
        </p:nvGrpSpPr>
        <p:grpSpPr>
          <a:xfrm>
            <a:off x="7582394" y="2165547"/>
            <a:ext cx="884820" cy="884820"/>
            <a:chOff x="7582394" y="2165547"/>
            <a:chExt cx="884820" cy="884820"/>
          </a:xfrm>
        </p:grpSpPr>
        <p:sp>
          <p:nvSpPr>
            <p:cNvPr id="37" name="泪滴形 36"/>
            <p:cNvSpPr/>
            <p:nvPr/>
          </p:nvSpPr>
          <p:spPr>
            <a:xfrm rot="18911031">
              <a:off x="7582394" y="2165547"/>
              <a:ext cx="884820" cy="884820"/>
            </a:xfrm>
            <a:prstGeom prst="teardrop">
              <a:avLst/>
            </a:prstGeom>
            <a:solidFill>
              <a:srgbClr val="08AAFE"/>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grpSp>
      <p:grpSp>
        <p:nvGrpSpPr>
          <p:cNvPr id="39" name="组合 38"/>
          <p:cNvGrpSpPr/>
          <p:nvPr/>
        </p:nvGrpSpPr>
        <p:grpSpPr>
          <a:xfrm>
            <a:off x="10421105" y="2165547"/>
            <a:ext cx="884820" cy="884820"/>
            <a:chOff x="10421105" y="2165547"/>
            <a:chExt cx="884820" cy="884820"/>
          </a:xfrm>
        </p:grpSpPr>
        <p:sp>
          <p:nvSpPr>
            <p:cNvPr id="40" name="泪滴形 39"/>
            <p:cNvSpPr/>
            <p:nvPr/>
          </p:nvSpPr>
          <p:spPr>
            <a:xfrm rot="18911031">
              <a:off x="10421105" y="2165547"/>
              <a:ext cx="884820" cy="884820"/>
            </a:xfrm>
            <a:prstGeom prst="teardrop">
              <a:avLst/>
            </a:prstGeom>
            <a:solidFill>
              <a:srgbClr val="4CE2F9"/>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grpSp>
    </p:spTree>
    <p:extLst>
      <p:ext uri="{BB962C8B-B14F-4D97-AF65-F5344CB8AC3E}">
        <p14:creationId xmlns:p14="http://schemas.microsoft.com/office/powerpoint/2010/main" val="2148758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outVertical)">
                                      <p:cBhvr>
                                        <p:cTn id="18" dur="500"/>
                                        <p:tgtEl>
                                          <p:spTgt spid="26"/>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barn(outVertical)">
                                      <p:cBhvr>
                                        <p:cTn id="33" dur="500"/>
                                        <p:tgtEl>
                                          <p:spTgt spid="27"/>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000"/>
                                        <p:tgtEl>
                                          <p:spTgt spid="36"/>
                                        </p:tgtEl>
                                      </p:cBhvr>
                                    </p:animEffect>
                                    <p:anim calcmode="lin" valueType="num">
                                      <p:cBhvr>
                                        <p:cTn id="43" dur="1000" fill="hold"/>
                                        <p:tgtEl>
                                          <p:spTgt spid="36"/>
                                        </p:tgtEl>
                                        <p:attrNameLst>
                                          <p:attrName>ppt_x</p:attrName>
                                        </p:attrNameLst>
                                      </p:cBhvr>
                                      <p:tavLst>
                                        <p:tav tm="0">
                                          <p:val>
                                            <p:strVal val="#ppt_x"/>
                                          </p:val>
                                        </p:tav>
                                        <p:tav tm="100000">
                                          <p:val>
                                            <p:strVal val="#ppt_x"/>
                                          </p:val>
                                        </p:tav>
                                      </p:tavLst>
                                    </p:anim>
                                    <p:anim calcmode="lin" valueType="num">
                                      <p:cBhvr>
                                        <p:cTn id="44" dur="1000" fill="hold"/>
                                        <p:tgtEl>
                                          <p:spTgt spid="36"/>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barn(outVertical)">
                                      <p:cBhvr>
                                        <p:cTn id="48" dur="500"/>
                                        <p:tgtEl>
                                          <p:spTgt spid="28"/>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000"/>
                                        <p:tgtEl>
                                          <p:spTgt spid="39"/>
                                        </p:tgtEl>
                                      </p:cBhvr>
                                    </p:animEffect>
                                    <p:anim calcmode="lin" valueType="num">
                                      <p:cBhvr>
                                        <p:cTn id="58" dur="1000" fill="hold"/>
                                        <p:tgtEl>
                                          <p:spTgt spid="39"/>
                                        </p:tgtEl>
                                        <p:attrNameLst>
                                          <p:attrName>ppt_x</p:attrName>
                                        </p:attrNameLst>
                                      </p:cBhvr>
                                      <p:tavLst>
                                        <p:tav tm="0">
                                          <p:val>
                                            <p:strVal val="#ppt_x"/>
                                          </p:val>
                                        </p:tav>
                                        <p:tav tm="100000">
                                          <p:val>
                                            <p:strVal val="#ppt_x"/>
                                          </p:val>
                                        </p:tav>
                                      </p:tavLst>
                                    </p:anim>
                                    <p:anim calcmode="lin" valueType="num">
                                      <p:cBhvr>
                                        <p:cTn id="59" dur="1000" fill="hold"/>
                                        <p:tgtEl>
                                          <p:spTgt spid="39"/>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barn(outVertical)">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矩形 12"/>
          <p:cNvSpPr/>
          <p:nvPr/>
        </p:nvSpPr>
        <p:spPr>
          <a:xfrm flipH="1">
            <a:off x="1070572" y="2581956"/>
            <a:ext cx="4049161" cy="1575847"/>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flipH="1">
            <a:off x="7085872" y="2552371"/>
            <a:ext cx="4049161" cy="1575847"/>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1337355" y="1931259"/>
            <a:ext cx="1988355" cy="1988355"/>
          </a:xfrm>
          <a:prstGeom prst="ellipse">
            <a:avLst/>
          </a:prstGeom>
          <a:blipFill>
            <a:blip r:embed="rId3"/>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7352654" y="1931259"/>
            <a:ext cx="1988355" cy="1988355"/>
          </a:xfrm>
          <a:prstGeom prst="ellipse">
            <a:avLst/>
          </a:prstGeom>
          <a:blipFill>
            <a:blip r:embed="rId4"/>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sp>
        <p:nvSpPr>
          <p:cNvPr id="18"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rgbClr val="ED7D31"/>
              </a:solidFill>
            </a:endParaRPr>
          </a:p>
        </p:txBody>
      </p:sp>
      <p:sp>
        <p:nvSpPr>
          <p:cNvPr id="19"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0"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2500127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outVertical)">
                                      <p:cBhvr>
                                        <p:cTn id="21" dur="500"/>
                                        <p:tgtEl>
                                          <p:spTgt spid="19"/>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outVertical)">
                                      <p:cBhvr>
                                        <p:cTn id="25" dur="500"/>
                                        <p:tgtEl>
                                          <p:spTgt spid="14"/>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outVertical)">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矩形 45"/>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7" name="组合 46"/>
          <p:cNvGrpSpPr/>
          <p:nvPr/>
        </p:nvGrpSpPr>
        <p:grpSpPr>
          <a:xfrm>
            <a:off x="1083229" y="2201731"/>
            <a:ext cx="1924051" cy="2752725"/>
            <a:chOff x="1083229" y="2454948"/>
            <a:chExt cx="1924051" cy="2752725"/>
          </a:xfrm>
        </p:grpSpPr>
        <p:sp>
          <p:nvSpPr>
            <p:cNvPr id="48" name="Freeform 11"/>
            <p:cNvSpPr>
              <a:spLocks/>
            </p:cNvSpPr>
            <p:nvPr/>
          </p:nvSpPr>
          <p:spPr bwMode="auto">
            <a:xfrm>
              <a:off x="1521379" y="2454948"/>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Freeform 12"/>
            <p:cNvSpPr>
              <a:spLocks/>
            </p:cNvSpPr>
            <p:nvPr/>
          </p:nvSpPr>
          <p:spPr bwMode="auto">
            <a:xfrm>
              <a:off x="1083229" y="2454948"/>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Freeform 13"/>
            <p:cNvSpPr>
              <a:spLocks/>
            </p:cNvSpPr>
            <p:nvPr/>
          </p:nvSpPr>
          <p:spPr bwMode="auto">
            <a:xfrm>
              <a:off x="2129392" y="2454948"/>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任意多边形 50"/>
            <p:cNvSpPr>
              <a:spLocks/>
            </p:cNvSpPr>
            <p:nvPr/>
          </p:nvSpPr>
          <p:spPr bwMode="auto">
            <a:xfrm>
              <a:off x="1370567" y="3851948"/>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2" name="矩形 51"/>
            <p:cNvSpPr/>
            <p:nvPr/>
          </p:nvSpPr>
          <p:spPr>
            <a:xfrm>
              <a:off x="1645634" y="4181410"/>
              <a:ext cx="744491" cy="646331"/>
            </a:xfrm>
            <a:prstGeom prst="rect">
              <a:avLst/>
            </a:prstGeom>
            <a:effectLst/>
          </p:spPr>
          <p:txBody>
            <a:bodyPr wrap="square">
              <a:spAutoFit/>
            </a:bodyPr>
            <a:lstStyle/>
            <a:p>
              <a:pPr algn="ctr"/>
              <a:r>
                <a:rPr lang="en-US" altLang="zh-CN" sz="3600" b="1" dirty="0">
                  <a:solidFill>
                    <a:srgbClr val="08AAFE"/>
                  </a:solidFill>
                  <a:latin typeface="方正姚体" panose="02010601030101010101" pitchFamily="2" charset="-122"/>
                  <a:ea typeface="方正姚体" panose="02010601030101010101" pitchFamily="2" charset="-122"/>
                </a:rPr>
                <a:t>01</a:t>
              </a:r>
              <a:endParaRPr lang="zh-CN" altLang="en-US" sz="3600" b="1" dirty="0">
                <a:solidFill>
                  <a:srgbClr val="08AAFE"/>
                </a:solidFill>
                <a:latin typeface="方正姚体" panose="02010601030101010101" pitchFamily="2" charset="-122"/>
                <a:ea typeface="方正姚体" panose="02010601030101010101" pitchFamily="2" charset="-122"/>
              </a:endParaRPr>
            </a:p>
          </p:txBody>
        </p:sp>
      </p:grpSp>
      <p:grpSp>
        <p:nvGrpSpPr>
          <p:cNvPr id="53" name="组合 52"/>
          <p:cNvGrpSpPr/>
          <p:nvPr/>
        </p:nvGrpSpPr>
        <p:grpSpPr>
          <a:xfrm>
            <a:off x="3780744" y="2201731"/>
            <a:ext cx="1924051" cy="2752725"/>
            <a:chOff x="3780744" y="2454948"/>
            <a:chExt cx="1924051" cy="2752725"/>
          </a:xfrm>
        </p:grpSpPr>
        <p:sp>
          <p:nvSpPr>
            <p:cNvPr id="54" name="Freeform 11"/>
            <p:cNvSpPr>
              <a:spLocks/>
            </p:cNvSpPr>
            <p:nvPr/>
          </p:nvSpPr>
          <p:spPr bwMode="auto">
            <a:xfrm>
              <a:off x="4218894" y="2454948"/>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Freeform 12"/>
            <p:cNvSpPr>
              <a:spLocks/>
            </p:cNvSpPr>
            <p:nvPr/>
          </p:nvSpPr>
          <p:spPr bwMode="auto">
            <a:xfrm>
              <a:off x="3780744" y="2454948"/>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Freeform 13"/>
            <p:cNvSpPr>
              <a:spLocks/>
            </p:cNvSpPr>
            <p:nvPr/>
          </p:nvSpPr>
          <p:spPr bwMode="auto">
            <a:xfrm>
              <a:off x="4826907" y="2454948"/>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任意多边形 56"/>
            <p:cNvSpPr>
              <a:spLocks/>
            </p:cNvSpPr>
            <p:nvPr/>
          </p:nvSpPr>
          <p:spPr bwMode="auto">
            <a:xfrm>
              <a:off x="4068082" y="3851948"/>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8" name="矩形 57"/>
            <p:cNvSpPr/>
            <p:nvPr/>
          </p:nvSpPr>
          <p:spPr>
            <a:xfrm>
              <a:off x="4218894" y="4184463"/>
              <a:ext cx="1039393" cy="646331"/>
            </a:xfrm>
            <a:prstGeom prst="rect">
              <a:avLst/>
            </a:prstGeom>
            <a:effectLst/>
          </p:spPr>
          <p:txBody>
            <a:bodyPr wrap="square">
              <a:spAutoFit/>
            </a:bodyPr>
            <a:lstStyle/>
            <a:p>
              <a:pPr algn="ctr"/>
              <a:r>
                <a:rPr lang="en-US" altLang="zh-CN" sz="3600" b="1" dirty="0">
                  <a:solidFill>
                    <a:srgbClr val="4CE2F9"/>
                  </a:solidFill>
                  <a:latin typeface="方正姚体" panose="02010601030101010101" pitchFamily="2" charset="-122"/>
                  <a:ea typeface="方正姚体" panose="02010601030101010101" pitchFamily="2" charset="-122"/>
                </a:rPr>
                <a:t>02</a:t>
              </a:r>
              <a:endParaRPr lang="zh-CN" altLang="en-US" sz="3600" b="1" dirty="0">
                <a:solidFill>
                  <a:srgbClr val="4CE2F9"/>
                </a:solidFill>
                <a:latin typeface="方正姚体" panose="02010601030101010101" pitchFamily="2" charset="-122"/>
                <a:ea typeface="方正姚体" panose="02010601030101010101" pitchFamily="2" charset="-122"/>
              </a:endParaRPr>
            </a:p>
          </p:txBody>
        </p:sp>
      </p:grpSp>
      <p:grpSp>
        <p:nvGrpSpPr>
          <p:cNvPr id="59" name="组合 58"/>
          <p:cNvGrpSpPr/>
          <p:nvPr/>
        </p:nvGrpSpPr>
        <p:grpSpPr>
          <a:xfrm>
            <a:off x="6487784" y="2201731"/>
            <a:ext cx="1924051" cy="2752725"/>
            <a:chOff x="6487784" y="2454948"/>
            <a:chExt cx="1924051" cy="2752725"/>
          </a:xfrm>
        </p:grpSpPr>
        <p:sp>
          <p:nvSpPr>
            <p:cNvPr id="60" name="Freeform 11"/>
            <p:cNvSpPr>
              <a:spLocks/>
            </p:cNvSpPr>
            <p:nvPr/>
          </p:nvSpPr>
          <p:spPr bwMode="auto">
            <a:xfrm>
              <a:off x="6925934" y="2454948"/>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Freeform 12"/>
            <p:cNvSpPr>
              <a:spLocks/>
            </p:cNvSpPr>
            <p:nvPr/>
          </p:nvSpPr>
          <p:spPr bwMode="auto">
            <a:xfrm>
              <a:off x="6487784" y="2454948"/>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Freeform 13"/>
            <p:cNvSpPr>
              <a:spLocks/>
            </p:cNvSpPr>
            <p:nvPr/>
          </p:nvSpPr>
          <p:spPr bwMode="auto">
            <a:xfrm>
              <a:off x="7533947" y="2454948"/>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任意多边形 62"/>
            <p:cNvSpPr>
              <a:spLocks/>
            </p:cNvSpPr>
            <p:nvPr/>
          </p:nvSpPr>
          <p:spPr bwMode="auto">
            <a:xfrm>
              <a:off x="6775122" y="3851948"/>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4" name="矩形 63"/>
            <p:cNvSpPr/>
            <p:nvPr/>
          </p:nvSpPr>
          <p:spPr>
            <a:xfrm>
              <a:off x="6909686" y="4179818"/>
              <a:ext cx="1039393" cy="646331"/>
            </a:xfrm>
            <a:prstGeom prst="rect">
              <a:avLst/>
            </a:prstGeom>
            <a:effectLst/>
          </p:spPr>
          <p:txBody>
            <a:bodyPr wrap="square">
              <a:spAutoFit/>
            </a:bodyPr>
            <a:lstStyle/>
            <a:p>
              <a:pPr algn="ctr"/>
              <a:r>
                <a:rPr lang="en-US" altLang="zh-CN" sz="3600" b="1" dirty="0">
                  <a:solidFill>
                    <a:srgbClr val="08AAFE"/>
                  </a:solidFill>
                  <a:latin typeface="方正姚体" panose="02010601030101010101" pitchFamily="2" charset="-122"/>
                  <a:ea typeface="方正姚体" panose="02010601030101010101" pitchFamily="2" charset="-122"/>
                </a:rPr>
                <a:t>03</a:t>
              </a:r>
              <a:endParaRPr lang="zh-CN" altLang="en-US" sz="3600" b="1" dirty="0">
                <a:solidFill>
                  <a:srgbClr val="08AAFE"/>
                </a:solidFill>
                <a:latin typeface="方正姚体" panose="02010601030101010101" pitchFamily="2" charset="-122"/>
                <a:ea typeface="方正姚体" panose="02010601030101010101" pitchFamily="2" charset="-122"/>
              </a:endParaRPr>
            </a:p>
          </p:txBody>
        </p:sp>
      </p:grpSp>
      <p:grpSp>
        <p:nvGrpSpPr>
          <p:cNvPr id="65" name="组合 64"/>
          <p:cNvGrpSpPr/>
          <p:nvPr/>
        </p:nvGrpSpPr>
        <p:grpSpPr>
          <a:xfrm>
            <a:off x="9185299" y="2201731"/>
            <a:ext cx="1924051" cy="2752725"/>
            <a:chOff x="9185299" y="2454948"/>
            <a:chExt cx="1924051" cy="2752725"/>
          </a:xfrm>
        </p:grpSpPr>
        <p:sp>
          <p:nvSpPr>
            <p:cNvPr id="66" name="Freeform 11"/>
            <p:cNvSpPr>
              <a:spLocks/>
            </p:cNvSpPr>
            <p:nvPr/>
          </p:nvSpPr>
          <p:spPr bwMode="auto">
            <a:xfrm>
              <a:off x="9623449" y="2454948"/>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Freeform 12"/>
            <p:cNvSpPr>
              <a:spLocks/>
            </p:cNvSpPr>
            <p:nvPr/>
          </p:nvSpPr>
          <p:spPr bwMode="auto">
            <a:xfrm>
              <a:off x="9185299" y="2454948"/>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Freeform 13"/>
            <p:cNvSpPr>
              <a:spLocks/>
            </p:cNvSpPr>
            <p:nvPr/>
          </p:nvSpPr>
          <p:spPr bwMode="auto">
            <a:xfrm>
              <a:off x="10231462" y="2454948"/>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任意多边形 68"/>
            <p:cNvSpPr>
              <a:spLocks/>
            </p:cNvSpPr>
            <p:nvPr/>
          </p:nvSpPr>
          <p:spPr bwMode="auto">
            <a:xfrm>
              <a:off x="9472637" y="3851948"/>
              <a:ext cx="1358900" cy="1355725"/>
            </a:xfrm>
            <a:custGeom>
              <a:avLst/>
              <a:gdLst>
                <a:gd name="connsiteX0" fmla="*/ 637447 w 1358900"/>
                <a:gd name="connsiteY0" fmla="*/ 104775 h 1355725"/>
                <a:gd name="connsiteX1" fmla="*/ 618579 w 1358900"/>
                <a:gd name="connsiteY1" fmla="*/ 108545 h 1355725"/>
                <a:gd name="connsiteX2" fmla="*/ 297825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5"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5" y="1250950"/>
                    <a:pt x="1252538" y="994569"/>
                    <a:pt x="1252538" y="677863"/>
                  </a:cubicBezTo>
                  <a:cubicBezTo>
                    <a:pt x="1252538" y="519510"/>
                    <a:pt x="1188387" y="380008"/>
                    <a:pt x="1086501" y="274439"/>
                  </a:cubicBezTo>
                  <a:cubicBezTo>
                    <a:pt x="1082727" y="270669"/>
                    <a:pt x="1078954" y="266899"/>
                    <a:pt x="1071407" y="259358"/>
                  </a:cubicBezTo>
                  <a:cubicBezTo>
                    <a:pt x="1067633" y="255588"/>
                    <a:pt x="1060086" y="251817"/>
                    <a:pt x="1056313" y="248047"/>
                  </a:cubicBezTo>
                  <a:cubicBezTo>
                    <a:pt x="969520" y="168870"/>
                    <a:pt x="856313"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1" y="3766"/>
                    <a:pt x="736071" y="3766"/>
                    <a:pt x="743620" y="3766"/>
                  </a:cubicBezTo>
                  <a:cubicBezTo>
                    <a:pt x="890834" y="15064"/>
                    <a:pt x="1022950" y="75318"/>
                    <a:pt x="1124867" y="169466"/>
                  </a:cubicBezTo>
                  <a:cubicBezTo>
                    <a:pt x="1132417" y="173232"/>
                    <a:pt x="1139966" y="180763"/>
                    <a:pt x="1143741" y="184529"/>
                  </a:cubicBezTo>
                  <a:cubicBezTo>
                    <a:pt x="1151290" y="192061"/>
                    <a:pt x="1155065" y="195827"/>
                    <a:pt x="1162615" y="203359"/>
                  </a:cubicBezTo>
                  <a:cubicBezTo>
                    <a:pt x="1283405" y="323868"/>
                    <a:pt x="1358900" y="493333"/>
                    <a:pt x="1358900" y="677863"/>
                  </a:cubicBezTo>
                  <a:cubicBezTo>
                    <a:pt x="1358900" y="1054453"/>
                    <a:pt x="1053147"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0" name="矩形 69"/>
            <p:cNvSpPr/>
            <p:nvPr/>
          </p:nvSpPr>
          <p:spPr>
            <a:xfrm>
              <a:off x="9638373" y="4179817"/>
              <a:ext cx="1039393" cy="646331"/>
            </a:xfrm>
            <a:prstGeom prst="rect">
              <a:avLst/>
            </a:prstGeom>
            <a:effectLst/>
          </p:spPr>
          <p:txBody>
            <a:bodyPr wrap="square">
              <a:spAutoFit/>
            </a:bodyPr>
            <a:lstStyle/>
            <a:p>
              <a:pPr algn="ctr"/>
              <a:r>
                <a:rPr lang="en-US" altLang="zh-CN" sz="3600" b="1" dirty="0">
                  <a:solidFill>
                    <a:srgbClr val="4CE2F9"/>
                  </a:solidFill>
                  <a:latin typeface="方正姚体" panose="02010601030101010101" pitchFamily="2" charset="-122"/>
                  <a:ea typeface="方正姚体" panose="02010601030101010101" pitchFamily="2" charset="-122"/>
                </a:rPr>
                <a:t>04</a:t>
              </a:r>
              <a:endParaRPr lang="zh-CN" altLang="en-US" sz="3600" b="1" dirty="0">
                <a:solidFill>
                  <a:srgbClr val="4CE2F9"/>
                </a:solidFill>
                <a:latin typeface="方正姚体" panose="02010601030101010101" pitchFamily="2" charset="-122"/>
                <a:ea typeface="方正姚体" panose="02010601030101010101" pitchFamily="2" charset="-122"/>
              </a:endParaRPr>
            </a:p>
          </p:txBody>
        </p:sp>
      </p:grpSp>
      <p:sp>
        <p:nvSpPr>
          <p:cNvPr id="71" name="文本框 70"/>
          <p:cNvSpPr txBox="1"/>
          <p:nvPr/>
        </p:nvSpPr>
        <p:spPr>
          <a:xfrm>
            <a:off x="967852" y="5283918"/>
            <a:ext cx="2159566" cy="1138773"/>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dirty="0">
                <a:solidFill>
                  <a:srgbClr val="08AAFE"/>
                </a:solidFill>
                <a:latin typeface="微软雅黑" panose="020B0503020204020204" pitchFamily="34" charset="-122"/>
                <a:ea typeface="微软雅黑" panose="020B0503020204020204" pitchFamily="34" charset="-122"/>
              </a:rPr>
              <a:t>单击此处输入标题</a:t>
            </a:r>
            <a:endParaRPr lang="en-US" altLang="zh-CN" dirty="0">
              <a:solidFill>
                <a:srgbClr val="08AAFE"/>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3658807" y="5283918"/>
            <a:ext cx="2159566" cy="1138773"/>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dirty="0">
                <a:solidFill>
                  <a:srgbClr val="4CE2F9"/>
                </a:solidFill>
                <a:latin typeface="微软雅黑" panose="020B0503020204020204" pitchFamily="34" charset="-122"/>
                <a:ea typeface="微软雅黑" panose="020B0503020204020204" pitchFamily="34" charset="-122"/>
              </a:rPr>
              <a:t>单击此处输入标题</a:t>
            </a:r>
            <a:endParaRPr lang="en-US" altLang="zh-CN" dirty="0">
              <a:solidFill>
                <a:srgbClr val="4CE2F9"/>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6350097" y="5290952"/>
            <a:ext cx="2159566" cy="1138773"/>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dirty="0">
                <a:solidFill>
                  <a:srgbClr val="08AAFE"/>
                </a:solidFill>
                <a:latin typeface="微软雅黑" panose="020B0503020204020204" pitchFamily="34" charset="-122"/>
                <a:ea typeface="微软雅黑" panose="020B0503020204020204" pitchFamily="34" charset="-122"/>
              </a:rPr>
              <a:t>单击此处输入标题</a:t>
            </a:r>
            <a:endParaRPr lang="en-US" altLang="zh-CN" dirty="0">
              <a:solidFill>
                <a:srgbClr val="08AAFE"/>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9041052" y="5290952"/>
            <a:ext cx="2159566" cy="1138773"/>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dirty="0">
                <a:solidFill>
                  <a:srgbClr val="4CE2F9"/>
                </a:solidFill>
                <a:latin typeface="微软雅黑" panose="020B0503020204020204" pitchFamily="34" charset="-122"/>
                <a:ea typeface="微软雅黑" panose="020B0503020204020204" pitchFamily="34" charset="-122"/>
              </a:rPr>
              <a:t>单击此处输入标题</a:t>
            </a:r>
            <a:endParaRPr lang="en-US" altLang="zh-CN" dirty="0">
              <a:solidFill>
                <a:srgbClr val="4CE2F9"/>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75" name="Group 175"/>
          <p:cNvGrpSpPr/>
          <p:nvPr/>
        </p:nvGrpSpPr>
        <p:grpSpPr>
          <a:xfrm>
            <a:off x="347540" y="293401"/>
            <a:ext cx="1014276" cy="715368"/>
            <a:chOff x="6035675" y="862013"/>
            <a:chExt cx="479425" cy="338138"/>
          </a:xfrm>
          <a:solidFill>
            <a:srgbClr val="08AAFE"/>
          </a:solidFill>
        </p:grpSpPr>
        <p:sp>
          <p:nvSpPr>
            <p:cNvPr id="76"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7"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8"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9"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0"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30127771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750" fill="hold"/>
                                        <p:tgtEl>
                                          <p:spTgt spid="47"/>
                                        </p:tgtEl>
                                        <p:attrNameLst>
                                          <p:attrName>ppt_x</p:attrName>
                                        </p:attrNameLst>
                                      </p:cBhvr>
                                      <p:tavLst>
                                        <p:tav tm="0">
                                          <p:val>
                                            <p:strVal val="#ppt_x"/>
                                          </p:val>
                                        </p:tav>
                                        <p:tav tm="100000">
                                          <p:val>
                                            <p:strVal val="#ppt_x"/>
                                          </p:val>
                                        </p:tav>
                                      </p:tavLst>
                                    </p:anim>
                                    <p:anim calcmode="lin" valueType="num">
                                      <p:cBhvr additive="base">
                                        <p:cTn id="8" dur="75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ppt_x"/>
                                          </p:val>
                                        </p:tav>
                                        <p:tav tm="100000">
                                          <p:val>
                                            <p:strVal val="#ppt_x"/>
                                          </p:val>
                                        </p:tav>
                                      </p:tavLst>
                                    </p:anim>
                                    <p:anim calcmode="lin" valueType="num">
                                      <p:cBhvr additive="base">
                                        <p:cTn id="12" dur="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750" fill="hold"/>
                                        <p:tgtEl>
                                          <p:spTgt spid="59"/>
                                        </p:tgtEl>
                                        <p:attrNameLst>
                                          <p:attrName>ppt_x</p:attrName>
                                        </p:attrNameLst>
                                      </p:cBhvr>
                                      <p:tavLst>
                                        <p:tav tm="0">
                                          <p:val>
                                            <p:strVal val="#ppt_x"/>
                                          </p:val>
                                        </p:tav>
                                        <p:tav tm="100000">
                                          <p:val>
                                            <p:strVal val="#ppt_x"/>
                                          </p:val>
                                        </p:tav>
                                      </p:tavLst>
                                    </p:anim>
                                    <p:anim calcmode="lin" valueType="num">
                                      <p:cBhvr additive="base">
                                        <p:cTn id="16" dur="750" fill="hold"/>
                                        <p:tgtEl>
                                          <p:spTgt spid="59"/>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750" fill="hold"/>
                                        <p:tgtEl>
                                          <p:spTgt spid="65"/>
                                        </p:tgtEl>
                                        <p:attrNameLst>
                                          <p:attrName>ppt_x</p:attrName>
                                        </p:attrNameLst>
                                      </p:cBhvr>
                                      <p:tavLst>
                                        <p:tav tm="0">
                                          <p:val>
                                            <p:strVal val="#ppt_x"/>
                                          </p:val>
                                        </p:tav>
                                        <p:tav tm="100000">
                                          <p:val>
                                            <p:strVal val="#ppt_x"/>
                                          </p:val>
                                        </p:tav>
                                      </p:tavLst>
                                    </p:anim>
                                    <p:anim calcmode="lin" valueType="num">
                                      <p:cBhvr additive="base">
                                        <p:cTn id="20" dur="750" fill="hold"/>
                                        <p:tgtEl>
                                          <p:spTgt spid="6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10" name="Rounded Rectangle 52"/>
          <p:cNvSpPr/>
          <p:nvPr/>
        </p:nvSpPr>
        <p:spPr>
          <a:xfrm>
            <a:off x="1190072" y="2001055"/>
            <a:ext cx="3040557" cy="4038296"/>
          </a:xfrm>
          <a:prstGeom prst="roundRect">
            <a:avLst>
              <a:gd name="adj" fmla="val 0"/>
            </a:avLst>
          </a:prstGeom>
          <a:gradFill>
            <a:gsLst>
              <a:gs pos="0">
                <a:srgbClr val="08AAFE"/>
              </a:gs>
              <a:gs pos="100000">
                <a:srgbClr val="4CE2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nvGrpSpPr>
          <p:cNvPr id="13" name="Group 47"/>
          <p:cNvGrpSpPr/>
          <p:nvPr/>
        </p:nvGrpSpPr>
        <p:grpSpPr>
          <a:xfrm>
            <a:off x="2072677" y="2287833"/>
            <a:ext cx="1418661" cy="1661178"/>
            <a:chOff x="1116013" y="1550988"/>
            <a:chExt cx="1606550" cy="1881187"/>
          </a:xfrm>
          <a:solidFill>
            <a:schemeClr val="bg1"/>
          </a:solidFill>
        </p:grpSpPr>
        <p:sp>
          <p:nvSpPr>
            <p:cNvPr id="14" name="Freeform 5"/>
            <p:cNvSpPr>
              <a:spLocks noEditPoints="1"/>
            </p:cNvSpPr>
            <p:nvPr/>
          </p:nvSpPr>
          <p:spPr bwMode="auto">
            <a:xfrm>
              <a:off x="1890713" y="1714500"/>
              <a:ext cx="176213" cy="233362"/>
            </a:xfrm>
            <a:custGeom>
              <a:avLst/>
              <a:gdLst/>
              <a:ahLst/>
              <a:cxnLst>
                <a:cxn ang="0">
                  <a:pos x="4" y="35"/>
                </a:cxn>
                <a:cxn ang="0">
                  <a:pos x="14" y="33"/>
                </a:cxn>
                <a:cxn ang="0">
                  <a:pos x="15" y="27"/>
                </a:cxn>
                <a:cxn ang="0">
                  <a:pos x="28" y="0"/>
                </a:cxn>
                <a:cxn ang="0">
                  <a:pos x="7" y="22"/>
                </a:cxn>
                <a:cxn ang="0">
                  <a:pos x="2" y="25"/>
                </a:cxn>
                <a:cxn ang="0">
                  <a:pos x="4" y="35"/>
                </a:cxn>
                <a:cxn ang="0">
                  <a:pos x="4" y="35"/>
                </a:cxn>
                <a:cxn ang="0">
                  <a:pos x="4" y="35"/>
                </a:cxn>
              </a:cxnLst>
              <a:rect l="0" t="0" r="r" b="b"/>
              <a:pathLst>
                <a:path w="28" h="37">
                  <a:moveTo>
                    <a:pt x="4" y="35"/>
                  </a:moveTo>
                  <a:cubicBezTo>
                    <a:pt x="7" y="37"/>
                    <a:pt x="11" y="36"/>
                    <a:pt x="14" y="33"/>
                  </a:cubicBezTo>
                  <a:cubicBezTo>
                    <a:pt x="15" y="31"/>
                    <a:pt x="15" y="29"/>
                    <a:pt x="15" y="27"/>
                  </a:cubicBezTo>
                  <a:cubicBezTo>
                    <a:pt x="28" y="0"/>
                    <a:pt x="28" y="0"/>
                    <a:pt x="28" y="0"/>
                  </a:cubicBezTo>
                  <a:cubicBezTo>
                    <a:pt x="7" y="22"/>
                    <a:pt x="7" y="22"/>
                    <a:pt x="7" y="22"/>
                  </a:cubicBezTo>
                  <a:cubicBezTo>
                    <a:pt x="5" y="22"/>
                    <a:pt x="3" y="23"/>
                    <a:pt x="2" y="25"/>
                  </a:cubicBezTo>
                  <a:cubicBezTo>
                    <a:pt x="0" y="28"/>
                    <a:pt x="0" y="33"/>
                    <a:pt x="4" y="35"/>
                  </a:cubicBezTo>
                  <a:close/>
                  <a:moveTo>
                    <a:pt x="4" y="35"/>
                  </a:moveTo>
                  <a:cubicBezTo>
                    <a:pt x="4" y="35"/>
                    <a:pt x="4" y="35"/>
                    <a:pt x="4" y="3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5" name="Freeform 6"/>
            <p:cNvSpPr>
              <a:spLocks noEditPoints="1"/>
            </p:cNvSpPr>
            <p:nvPr/>
          </p:nvSpPr>
          <p:spPr bwMode="auto">
            <a:xfrm>
              <a:off x="1116013" y="1550988"/>
              <a:ext cx="1606550" cy="1881187"/>
            </a:xfrm>
            <a:custGeom>
              <a:avLst/>
              <a:gdLst/>
              <a:ahLst/>
              <a:cxnLst>
                <a:cxn ang="0">
                  <a:pos x="69" y="210"/>
                </a:cxn>
                <a:cxn ang="0">
                  <a:pos x="208" y="210"/>
                </a:cxn>
                <a:cxn ang="0">
                  <a:pos x="255" y="163"/>
                </a:cxn>
                <a:cxn ang="0">
                  <a:pos x="208" y="115"/>
                </a:cxn>
                <a:cxn ang="0">
                  <a:pos x="195" y="115"/>
                </a:cxn>
                <a:cxn ang="0">
                  <a:pos x="195" y="69"/>
                </a:cxn>
                <a:cxn ang="0">
                  <a:pos x="183" y="54"/>
                </a:cxn>
                <a:cxn ang="0">
                  <a:pos x="183" y="53"/>
                </a:cxn>
                <a:cxn ang="0">
                  <a:pos x="131" y="0"/>
                </a:cxn>
                <a:cxn ang="0">
                  <a:pos x="78" y="53"/>
                </a:cxn>
                <a:cxn ang="0">
                  <a:pos x="16" y="53"/>
                </a:cxn>
                <a:cxn ang="0">
                  <a:pos x="0" y="69"/>
                </a:cxn>
                <a:cxn ang="0">
                  <a:pos x="0" y="152"/>
                </a:cxn>
                <a:cxn ang="0">
                  <a:pos x="16" y="168"/>
                </a:cxn>
                <a:cxn ang="0">
                  <a:pos x="179" y="168"/>
                </a:cxn>
                <a:cxn ang="0">
                  <a:pos x="195" y="152"/>
                </a:cxn>
                <a:cxn ang="0">
                  <a:pos x="195" y="137"/>
                </a:cxn>
                <a:cxn ang="0">
                  <a:pos x="208" y="137"/>
                </a:cxn>
                <a:cxn ang="0">
                  <a:pos x="233" y="163"/>
                </a:cxn>
                <a:cxn ang="0">
                  <a:pos x="208" y="188"/>
                </a:cxn>
                <a:cxn ang="0">
                  <a:pos x="69" y="188"/>
                </a:cxn>
                <a:cxn ang="0">
                  <a:pos x="21" y="236"/>
                </a:cxn>
                <a:cxn ang="0">
                  <a:pos x="69" y="283"/>
                </a:cxn>
                <a:cxn ang="0">
                  <a:pos x="148" y="283"/>
                </a:cxn>
                <a:cxn ang="0">
                  <a:pos x="172" y="299"/>
                </a:cxn>
                <a:cxn ang="0">
                  <a:pos x="191" y="299"/>
                </a:cxn>
                <a:cxn ang="0">
                  <a:pos x="219" y="271"/>
                </a:cxn>
                <a:cxn ang="0">
                  <a:pos x="191" y="244"/>
                </a:cxn>
                <a:cxn ang="0">
                  <a:pos x="172" y="244"/>
                </a:cxn>
                <a:cxn ang="0">
                  <a:pos x="147" y="261"/>
                </a:cxn>
                <a:cxn ang="0">
                  <a:pos x="69" y="261"/>
                </a:cxn>
                <a:cxn ang="0">
                  <a:pos x="44" y="236"/>
                </a:cxn>
                <a:cxn ang="0">
                  <a:pos x="69" y="210"/>
                </a:cxn>
                <a:cxn ang="0">
                  <a:pos x="131" y="16"/>
                </a:cxn>
                <a:cxn ang="0">
                  <a:pos x="169" y="54"/>
                </a:cxn>
                <a:cxn ang="0">
                  <a:pos x="131" y="93"/>
                </a:cxn>
                <a:cxn ang="0">
                  <a:pos x="92" y="54"/>
                </a:cxn>
                <a:cxn ang="0">
                  <a:pos x="131" y="16"/>
                </a:cxn>
                <a:cxn ang="0">
                  <a:pos x="131" y="16"/>
                </a:cxn>
                <a:cxn ang="0">
                  <a:pos x="131" y="16"/>
                </a:cxn>
              </a:cxnLst>
              <a:rect l="0" t="0" r="r" b="b"/>
              <a:pathLst>
                <a:path w="255" h="299">
                  <a:moveTo>
                    <a:pt x="69" y="210"/>
                  </a:moveTo>
                  <a:cubicBezTo>
                    <a:pt x="208" y="210"/>
                    <a:pt x="208" y="210"/>
                    <a:pt x="208" y="210"/>
                  </a:cubicBezTo>
                  <a:cubicBezTo>
                    <a:pt x="234" y="210"/>
                    <a:pt x="255" y="189"/>
                    <a:pt x="255" y="163"/>
                  </a:cubicBezTo>
                  <a:cubicBezTo>
                    <a:pt x="255" y="136"/>
                    <a:pt x="234" y="115"/>
                    <a:pt x="208" y="115"/>
                  </a:cubicBezTo>
                  <a:cubicBezTo>
                    <a:pt x="195" y="115"/>
                    <a:pt x="195" y="115"/>
                    <a:pt x="195" y="115"/>
                  </a:cubicBezTo>
                  <a:cubicBezTo>
                    <a:pt x="195" y="69"/>
                    <a:pt x="195" y="69"/>
                    <a:pt x="195" y="69"/>
                  </a:cubicBezTo>
                  <a:cubicBezTo>
                    <a:pt x="195" y="62"/>
                    <a:pt x="190" y="56"/>
                    <a:pt x="183" y="54"/>
                  </a:cubicBezTo>
                  <a:cubicBezTo>
                    <a:pt x="183" y="53"/>
                    <a:pt x="183" y="53"/>
                    <a:pt x="183" y="53"/>
                  </a:cubicBezTo>
                  <a:cubicBezTo>
                    <a:pt x="183" y="24"/>
                    <a:pt x="160" y="0"/>
                    <a:pt x="131" y="0"/>
                  </a:cubicBezTo>
                  <a:cubicBezTo>
                    <a:pt x="101" y="0"/>
                    <a:pt x="78" y="24"/>
                    <a:pt x="78" y="53"/>
                  </a:cubicBezTo>
                  <a:cubicBezTo>
                    <a:pt x="16" y="53"/>
                    <a:pt x="16" y="53"/>
                    <a:pt x="16" y="53"/>
                  </a:cubicBezTo>
                  <a:cubicBezTo>
                    <a:pt x="7" y="53"/>
                    <a:pt x="0" y="60"/>
                    <a:pt x="0" y="69"/>
                  </a:cubicBezTo>
                  <a:cubicBezTo>
                    <a:pt x="0" y="152"/>
                    <a:pt x="0" y="152"/>
                    <a:pt x="0" y="152"/>
                  </a:cubicBezTo>
                  <a:cubicBezTo>
                    <a:pt x="0" y="161"/>
                    <a:pt x="7" y="168"/>
                    <a:pt x="16" y="168"/>
                  </a:cubicBezTo>
                  <a:cubicBezTo>
                    <a:pt x="179" y="168"/>
                    <a:pt x="179" y="168"/>
                    <a:pt x="179" y="168"/>
                  </a:cubicBezTo>
                  <a:cubicBezTo>
                    <a:pt x="188" y="168"/>
                    <a:pt x="195" y="161"/>
                    <a:pt x="195" y="152"/>
                  </a:cubicBezTo>
                  <a:cubicBezTo>
                    <a:pt x="195" y="137"/>
                    <a:pt x="195" y="137"/>
                    <a:pt x="195" y="137"/>
                  </a:cubicBezTo>
                  <a:cubicBezTo>
                    <a:pt x="208" y="137"/>
                    <a:pt x="208" y="137"/>
                    <a:pt x="208" y="137"/>
                  </a:cubicBezTo>
                  <a:cubicBezTo>
                    <a:pt x="222" y="137"/>
                    <a:pt x="233" y="149"/>
                    <a:pt x="233" y="163"/>
                  </a:cubicBezTo>
                  <a:cubicBezTo>
                    <a:pt x="233" y="177"/>
                    <a:pt x="222" y="188"/>
                    <a:pt x="208" y="188"/>
                  </a:cubicBezTo>
                  <a:cubicBezTo>
                    <a:pt x="69" y="188"/>
                    <a:pt x="69" y="188"/>
                    <a:pt x="69" y="188"/>
                  </a:cubicBezTo>
                  <a:cubicBezTo>
                    <a:pt x="43" y="188"/>
                    <a:pt x="21" y="209"/>
                    <a:pt x="21" y="236"/>
                  </a:cubicBezTo>
                  <a:cubicBezTo>
                    <a:pt x="21" y="262"/>
                    <a:pt x="43" y="283"/>
                    <a:pt x="69" y="283"/>
                  </a:cubicBezTo>
                  <a:cubicBezTo>
                    <a:pt x="148" y="283"/>
                    <a:pt x="148" y="283"/>
                    <a:pt x="148" y="283"/>
                  </a:cubicBezTo>
                  <a:cubicBezTo>
                    <a:pt x="152" y="292"/>
                    <a:pt x="161" y="299"/>
                    <a:pt x="172" y="299"/>
                  </a:cubicBezTo>
                  <a:cubicBezTo>
                    <a:pt x="191" y="299"/>
                    <a:pt x="191" y="299"/>
                    <a:pt x="191" y="299"/>
                  </a:cubicBezTo>
                  <a:cubicBezTo>
                    <a:pt x="206" y="299"/>
                    <a:pt x="219" y="286"/>
                    <a:pt x="219" y="271"/>
                  </a:cubicBezTo>
                  <a:cubicBezTo>
                    <a:pt x="219" y="256"/>
                    <a:pt x="206" y="244"/>
                    <a:pt x="191" y="244"/>
                  </a:cubicBezTo>
                  <a:cubicBezTo>
                    <a:pt x="172" y="244"/>
                    <a:pt x="172" y="244"/>
                    <a:pt x="172" y="244"/>
                  </a:cubicBezTo>
                  <a:cubicBezTo>
                    <a:pt x="161" y="244"/>
                    <a:pt x="151" y="251"/>
                    <a:pt x="147" y="261"/>
                  </a:cubicBezTo>
                  <a:cubicBezTo>
                    <a:pt x="69" y="261"/>
                    <a:pt x="69" y="261"/>
                    <a:pt x="69" y="261"/>
                  </a:cubicBezTo>
                  <a:cubicBezTo>
                    <a:pt x="55" y="261"/>
                    <a:pt x="44" y="250"/>
                    <a:pt x="44" y="236"/>
                  </a:cubicBezTo>
                  <a:cubicBezTo>
                    <a:pt x="44" y="222"/>
                    <a:pt x="55" y="210"/>
                    <a:pt x="69" y="210"/>
                  </a:cubicBezTo>
                  <a:close/>
                  <a:moveTo>
                    <a:pt x="131" y="16"/>
                  </a:moveTo>
                  <a:cubicBezTo>
                    <a:pt x="152" y="16"/>
                    <a:pt x="169" y="33"/>
                    <a:pt x="169" y="54"/>
                  </a:cubicBezTo>
                  <a:cubicBezTo>
                    <a:pt x="169" y="76"/>
                    <a:pt x="152" y="93"/>
                    <a:pt x="131" y="93"/>
                  </a:cubicBezTo>
                  <a:cubicBezTo>
                    <a:pt x="109" y="93"/>
                    <a:pt x="92" y="76"/>
                    <a:pt x="92" y="54"/>
                  </a:cubicBezTo>
                  <a:cubicBezTo>
                    <a:pt x="92" y="33"/>
                    <a:pt x="109" y="16"/>
                    <a:pt x="131" y="16"/>
                  </a:cubicBezTo>
                  <a:close/>
                  <a:moveTo>
                    <a:pt x="131" y="16"/>
                  </a:moveTo>
                  <a:cubicBezTo>
                    <a:pt x="131" y="16"/>
                    <a:pt x="131" y="16"/>
                    <a:pt x="131" y="1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63" name="矩形 62"/>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矩形 63"/>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65"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03048" y="2001056"/>
            <a:ext cx="2072027" cy="1947954"/>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74415" y="4091397"/>
            <a:ext cx="2072027" cy="1947954"/>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454807" y="2001055"/>
            <a:ext cx="2069848" cy="1947955"/>
          </a:xfrm>
          <a:prstGeom prst="rect">
            <a:avLst/>
          </a:prstGeom>
          <a:blipFill>
            <a:blip r:embed="rId6"/>
            <a:stretch>
              <a:fillRect/>
            </a:stretch>
          </a:blipFill>
          <a:ln>
            <a:noFill/>
          </a:ln>
          <a:effectLst>
            <a:outerShdw dist="35921" dir="2700000" algn="ctr" rotWithShape="0">
              <a:schemeClr val="bg2"/>
            </a:outerShdw>
          </a:effectLst>
          <a:extLst/>
        </p:spPr>
      </p:pic>
      <p:grpSp>
        <p:nvGrpSpPr>
          <p:cNvPr id="68" name="组合 67"/>
          <p:cNvGrpSpPr/>
          <p:nvPr/>
        </p:nvGrpSpPr>
        <p:grpSpPr>
          <a:xfrm>
            <a:off x="4452627" y="4091397"/>
            <a:ext cx="2072027" cy="1947955"/>
            <a:chOff x="2481508" y="2554055"/>
            <a:chExt cx="1839814" cy="1728197"/>
          </a:xfrm>
          <a:solidFill>
            <a:srgbClr val="08AAFE"/>
          </a:solidFill>
          <a:effectLst/>
        </p:grpSpPr>
        <p:sp>
          <p:nvSpPr>
            <p:cNvPr id="69" name="矩形 68"/>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0" name="TextBox 51"/>
            <p:cNvSpPr txBox="1"/>
            <p:nvPr/>
          </p:nvSpPr>
          <p:spPr>
            <a:xfrm>
              <a:off x="2650644" y="3244756"/>
              <a:ext cx="1512168" cy="846470"/>
            </a:xfrm>
            <a:prstGeom prst="rect">
              <a:avLst/>
            </a:prstGeom>
            <a:grpFill/>
          </p:spPr>
          <p:txBody>
            <a:bodyPr wrap="square" rtlCol="0">
              <a:spAutoFit/>
            </a:bodyPr>
            <a:lstStyle/>
            <a:p>
              <a:pPr algn="ctr"/>
              <a:r>
                <a:rPr lang="zh-CN" altLang="en-US" sz="1400" dirty="0">
                  <a:solidFill>
                    <a:srgbClr val="FFFFFF"/>
                  </a:solidFill>
                  <a:latin typeface="微软雅黑" pitchFamily="34" charset="-122"/>
                  <a:ea typeface="微软雅黑" pitchFamily="34" charset="-122"/>
                </a:rPr>
                <a:t>项目分析项目分析</a:t>
              </a:r>
              <a:endParaRPr lang="en-US" altLang="zh-CN" sz="1400" dirty="0">
                <a:solidFill>
                  <a:srgbClr val="FFFFFF"/>
                </a:solidFill>
                <a:latin typeface="微软雅黑" pitchFamily="34" charset="-122"/>
                <a:ea typeface="微软雅黑" pitchFamily="34" charset="-122"/>
              </a:endParaRPr>
            </a:p>
            <a:p>
              <a:pPr algn="ctr"/>
              <a:r>
                <a:rPr lang="zh-CN" altLang="en-US" sz="1400" dirty="0">
                  <a:solidFill>
                    <a:srgbClr val="FFFFFF"/>
                  </a:solidFill>
                  <a:latin typeface="微软雅黑" pitchFamily="34" charset="-122"/>
                  <a:ea typeface="微软雅黑" pitchFamily="34" charset="-122"/>
                </a:rPr>
                <a:t>项目分析项目分析</a:t>
              </a:r>
            </a:p>
            <a:p>
              <a:pPr algn="ctr"/>
              <a:r>
                <a:rPr lang="zh-CN" altLang="en-US" sz="1400" dirty="0">
                  <a:solidFill>
                    <a:srgbClr val="FFFFFF"/>
                  </a:solidFill>
                  <a:latin typeface="微软雅黑" pitchFamily="34" charset="-122"/>
                  <a:ea typeface="微软雅黑" pitchFamily="34" charset="-122"/>
                </a:rPr>
                <a:t>项目分析项目分析</a:t>
              </a:r>
            </a:p>
            <a:p>
              <a:pPr algn="ctr"/>
              <a:r>
                <a:rPr lang="zh-CN" altLang="en-US" sz="1400" dirty="0">
                  <a:solidFill>
                    <a:srgbClr val="FFFFFF"/>
                  </a:solidFill>
                  <a:latin typeface="微软雅黑" pitchFamily="34" charset="-122"/>
                  <a:ea typeface="微软雅黑" pitchFamily="34" charset="-122"/>
                </a:rPr>
                <a:t>项目分析项目分析</a:t>
              </a:r>
            </a:p>
          </p:txBody>
        </p:sp>
        <p:sp>
          <p:nvSpPr>
            <p:cNvPr id="71" name="TextBox 52"/>
            <p:cNvSpPr txBox="1"/>
            <p:nvPr/>
          </p:nvSpPr>
          <p:spPr>
            <a:xfrm>
              <a:off x="2794660" y="2859782"/>
              <a:ext cx="1224136" cy="327666"/>
            </a:xfrm>
            <a:prstGeom prst="rect">
              <a:avLst/>
            </a:prstGeom>
            <a:grpFill/>
          </p:spPr>
          <p:txBody>
            <a:bodyPr wrap="square" rtlCol="0">
              <a:spAutoFit/>
            </a:bodyPr>
            <a:lstStyle/>
            <a:p>
              <a:pPr algn="ctr"/>
              <a:r>
                <a:rPr lang="zh-CN" altLang="en-US" b="1" dirty="0">
                  <a:solidFill>
                    <a:srgbClr val="FFFFFF"/>
                  </a:solidFill>
                  <a:latin typeface="微软雅黑" pitchFamily="34" charset="-122"/>
                  <a:ea typeface="微软雅黑" pitchFamily="34" charset="-122"/>
                </a:rPr>
                <a:t>项目分析</a:t>
              </a:r>
              <a:endParaRPr lang="en-US" altLang="zh-CN" b="1" dirty="0">
                <a:solidFill>
                  <a:srgbClr val="FFFFFF"/>
                </a:solidFill>
                <a:latin typeface="微软雅黑" pitchFamily="34" charset="-122"/>
                <a:ea typeface="微软雅黑" pitchFamily="34" charset="-122"/>
              </a:endParaRPr>
            </a:p>
          </p:txBody>
        </p:sp>
      </p:grpSp>
      <p:grpSp>
        <p:nvGrpSpPr>
          <p:cNvPr id="72" name="组合 71"/>
          <p:cNvGrpSpPr/>
          <p:nvPr/>
        </p:nvGrpSpPr>
        <p:grpSpPr>
          <a:xfrm>
            <a:off x="6674415" y="2001056"/>
            <a:ext cx="2072027" cy="1947955"/>
            <a:chOff x="4454299" y="699537"/>
            <a:chExt cx="1839814" cy="1728197"/>
          </a:xfrm>
          <a:solidFill>
            <a:srgbClr val="4CE2F9"/>
          </a:solidFill>
          <a:effectLst/>
        </p:grpSpPr>
        <p:sp>
          <p:nvSpPr>
            <p:cNvPr id="73" name="矩形 72"/>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4" name="TextBox 55"/>
            <p:cNvSpPr txBox="1"/>
            <p:nvPr/>
          </p:nvSpPr>
          <p:spPr>
            <a:xfrm>
              <a:off x="4618122" y="1392293"/>
              <a:ext cx="1512168" cy="846470"/>
            </a:xfrm>
            <a:prstGeom prst="rect">
              <a:avLst/>
            </a:prstGeom>
            <a:grpFill/>
          </p:spPr>
          <p:txBody>
            <a:bodyPr wrap="square" rtlCol="0">
              <a:spAutoFit/>
            </a:bodyPr>
            <a:lstStyle/>
            <a:p>
              <a:pPr algn="ctr"/>
              <a:r>
                <a:rPr lang="zh-CN" altLang="en-US" sz="1400" dirty="0">
                  <a:solidFill>
                    <a:prstClr val="white"/>
                  </a:solidFill>
                  <a:latin typeface="微软雅黑" pitchFamily="34" charset="-122"/>
                  <a:ea typeface="微软雅黑" pitchFamily="34" charset="-122"/>
                </a:rPr>
                <a:t>项目实施项目实施</a:t>
              </a:r>
              <a:endParaRPr lang="en-US" altLang="zh-CN" sz="1400" dirty="0">
                <a:solidFill>
                  <a:prstClr val="white"/>
                </a:solidFill>
                <a:latin typeface="微软雅黑" pitchFamily="34" charset="-122"/>
                <a:ea typeface="微软雅黑" pitchFamily="34" charset="-122"/>
              </a:endParaRPr>
            </a:p>
            <a:p>
              <a:pPr algn="ctr"/>
              <a:r>
                <a:rPr lang="zh-CN" altLang="en-US" sz="1400" dirty="0">
                  <a:solidFill>
                    <a:prstClr val="white"/>
                  </a:solidFill>
                  <a:latin typeface="微软雅黑" pitchFamily="34" charset="-122"/>
                  <a:ea typeface="微软雅黑" pitchFamily="34" charset="-122"/>
                </a:rPr>
                <a:t>项目实施项目实施</a:t>
              </a:r>
            </a:p>
            <a:p>
              <a:pPr algn="ctr"/>
              <a:r>
                <a:rPr lang="zh-CN" altLang="en-US" sz="1400" dirty="0">
                  <a:solidFill>
                    <a:prstClr val="white"/>
                  </a:solidFill>
                  <a:latin typeface="微软雅黑" pitchFamily="34" charset="-122"/>
                  <a:ea typeface="微软雅黑" pitchFamily="34" charset="-122"/>
                </a:rPr>
                <a:t>项目实施项目实施</a:t>
              </a:r>
            </a:p>
            <a:p>
              <a:pPr algn="ctr"/>
              <a:r>
                <a:rPr lang="zh-CN" altLang="en-US" sz="1400" dirty="0">
                  <a:solidFill>
                    <a:prstClr val="white"/>
                  </a:solidFill>
                  <a:latin typeface="微软雅黑" pitchFamily="34" charset="-122"/>
                  <a:ea typeface="微软雅黑" pitchFamily="34" charset="-122"/>
                </a:rPr>
                <a:t>项目实施项目实施</a:t>
              </a:r>
            </a:p>
          </p:txBody>
        </p:sp>
        <p:sp>
          <p:nvSpPr>
            <p:cNvPr id="75" name="TextBox 56"/>
            <p:cNvSpPr txBox="1"/>
            <p:nvPr/>
          </p:nvSpPr>
          <p:spPr>
            <a:xfrm>
              <a:off x="4762138" y="1007319"/>
              <a:ext cx="1224136" cy="354972"/>
            </a:xfrm>
            <a:prstGeom prst="rect">
              <a:avLst/>
            </a:prstGeom>
            <a:grpFill/>
          </p:spPr>
          <p:txBody>
            <a:bodyPr wrap="square" rtlCol="0">
              <a:spAutoFit/>
            </a:bodyPr>
            <a:lstStyle/>
            <a:p>
              <a:pPr algn="ctr"/>
              <a:r>
                <a:rPr lang="zh-CN" altLang="en-US" b="1" dirty="0">
                  <a:solidFill>
                    <a:prstClr val="white"/>
                  </a:solidFill>
                  <a:latin typeface="微软雅黑" pitchFamily="34" charset="-122"/>
                  <a:ea typeface="微软雅黑" pitchFamily="34" charset="-122"/>
                </a:rPr>
                <a:t>项目实施</a:t>
              </a:r>
              <a:endParaRPr lang="en-US" altLang="zh-CN" b="1" dirty="0">
                <a:solidFill>
                  <a:prstClr val="white"/>
                </a:solidFill>
                <a:latin typeface="微软雅黑" pitchFamily="34" charset="-122"/>
                <a:ea typeface="微软雅黑" pitchFamily="34" charset="-122"/>
              </a:endParaRPr>
            </a:p>
          </p:txBody>
        </p:sp>
      </p:grpSp>
      <p:grpSp>
        <p:nvGrpSpPr>
          <p:cNvPr id="76" name="组合 75"/>
          <p:cNvGrpSpPr/>
          <p:nvPr/>
        </p:nvGrpSpPr>
        <p:grpSpPr>
          <a:xfrm>
            <a:off x="8903048" y="4091402"/>
            <a:ext cx="2072027" cy="1947955"/>
            <a:chOff x="6433169" y="2554060"/>
            <a:chExt cx="1839814" cy="1728197"/>
          </a:xfrm>
          <a:solidFill>
            <a:srgbClr val="08AAFE"/>
          </a:solidFill>
          <a:effectLst/>
        </p:grpSpPr>
        <p:sp>
          <p:nvSpPr>
            <p:cNvPr id="77" name="矩形 76"/>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8" name="TextBox 59"/>
            <p:cNvSpPr txBox="1"/>
            <p:nvPr/>
          </p:nvSpPr>
          <p:spPr>
            <a:xfrm>
              <a:off x="6596992" y="3244756"/>
              <a:ext cx="1512168" cy="846470"/>
            </a:xfrm>
            <a:prstGeom prst="rect">
              <a:avLst/>
            </a:prstGeom>
            <a:grpFill/>
          </p:spPr>
          <p:txBody>
            <a:bodyPr wrap="square" rtlCol="0">
              <a:spAutoFit/>
            </a:bodyPr>
            <a:lstStyle/>
            <a:p>
              <a:pPr algn="ctr"/>
              <a:r>
                <a:rPr lang="zh-CN" altLang="en-US" sz="1400" dirty="0">
                  <a:solidFill>
                    <a:srgbClr val="FFFFFF"/>
                  </a:solidFill>
                  <a:latin typeface="微软雅黑" pitchFamily="34" charset="-122"/>
                  <a:ea typeface="微软雅黑" pitchFamily="34" charset="-122"/>
                </a:rPr>
                <a:t>项目验收项目验收</a:t>
              </a:r>
              <a:endParaRPr lang="en-US" altLang="zh-CN" sz="1400" dirty="0">
                <a:solidFill>
                  <a:srgbClr val="FFFFFF"/>
                </a:solidFill>
                <a:latin typeface="微软雅黑" pitchFamily="34" charset="-122"/>
                <a:ea typeface="微软雅黑" pitchFamily="34" charset="-122"/>
              </a:endParaRPr>
            </a:p>
            <a:p>
              <a:pPr algn="ctr"/>
              <a:r>
                <a:rPr lang="zh-CN" altLang="en-US" sz="1400" dirty="0">
                  <a:solidFill>
                    <a:srgbClr val="FFFFFF"/>
                  </a:solidFill>
                  <a:latin typeface="微软雅黑" pitchFamily="34" charset="-122"/>
                  <a:ea typeface="微软雅黑" pitchFamily="34" charset="-122"/>
                </a:rPr>
                <a:t>项目验收项目验收</a:t>
              </a:r>
            </a:p>
            <a:p>
              <a:pPr algn="ctr"/>
              <a:r>
                <a:rPr lang="zh-CN" altLang="en-US" sz="1400" dirty="0">
                  <a:solidFill>
                    <a:srgbClr val="FFFFFF"/>
                  </a:solidFill>
                  <a:latin typeface="微软雅黑" pitchFamily="34" charset="-122"/>
                  <a:ea typeface="微软雅黑" pitchFamily="34" charset="-122"/>
                </a:rPr>
                <a:t>项目验收项目验收</a:t>
              </a:r>
            </a:p>
            <a:p>
              <a:pPr algn="ctr"/>
              <a:r>
                <a:rPr lang="zh-CN" altLang="en-US" sz="1400" dirty="0">
                  <a:solidFill>
                    <a:srgbClr val="FFFFFF"/>
                  </a:solidFill>
                  <a:latin typeface="微软雅黑" pitchFamily="34" charset="-122"/>
                  <a:ea typeface="微软雅黑" pitchFamily="34" charset="-122"/>
                </a:rPr>
                <a:t>项目验收项目验收</a:t>
              </a:r>
            </a:p>
          </p:txBody>
        </p:sp>
        <p:sp>
          <p:nvSpPr>
            <p:cNvPr id="79" name="TextBox 60"/>
            <p:cNvSpPr txBox="1"/>
            <p:nvPr/>
          </p:nvSpPr>
          <p:spPr>
            <a:xfrm>
              <a:off x="6741008" y="2859782"/>
              <a:ext cx="1224136" cy="327666"/>
            </a:xfrm>
            <a:prstGeom prst="rect">
              <a:avLst/>
            </a:prstGeom>
            <a:grpFill/>
          </p:spPr>
          <p:txBody>
            <a:bodyPr wrap="square" rtlCol="0">
              <a:spAutoFit/>
            </a:bodyPr>
            <a:lstStyle/>
            <a:p>
              <a:pPr algn="ctr"/>
              <a:r>
                <a:rPr lang="zh-CN" altLang="en-US" b="1" dirty="0">
                  <a:solidFill>
                    <a:srgbClr val="FFFFFF"/>
                  </a:solidFill>
                  <a:latin typeface="微软雅黑" pitchFamily="34" charset="-122"/>
                  <a:ea typeface="微软雅黑" pitchFamily="34" charset="-122"/>
                </a:rPr>
                <a:t>项目验收</a:t>
              </a:r>
              <a:endParaRPr lang="en-US" altLang="zh-CN" b="1" dirty="0">
                <a:solidFill>
                  <a:srgbClr val="FFFFFF"/>
                </a:solidFill>
                <a:latin typeface="微软雅黑" pitchFamily="34" charset="-122"/>
                <a:ea typeface="微软雅黑" pitchFamily="34" charset="-122"/>
              </a:endParaRPr>
            </a:p>
          </p:txBody>
        </p:sp>
      </p:grpSp>
      <p:grpSp>
        <p:nvGrpSpPr>
          <p:cNvPr id="80" name="Group 175"/>
          <p:cNvGrpSpPr/>
          <p:nvPr/>
        </p:nvGrpSpPr>
        <p:grpSpPr>
          <a:xfrm>
            <a:off x="347540" y="293401"/>
            <a:ext cx="1014276" cy="715368"/>
            <a:chOff x="6035675" y="862013"/>
            <a:chExt cx="479425" cy="338138"/>
          </a:xfrm>
          <a:solidFill>
            <a:srgbClr val="08AAFE"/>
          </a:solidFill>
        </p:grpSpPr>
        <p:sp>
          <p:nvSpPr>
            <p:cNvPr id="81"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2"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3"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4"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5"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86" name="TextBox 47"/>
          <p:cNvSpPr txBox="1"/>
          <p:nvPr/>
        </p:nvSpPr>
        <p:spPr>
          <a:xfrm>
            <a:off x="1392817" y="4401391"/>
            <a:ext cx="2635065" cy="1138773"/>
          </a:xfrm>
          <a:prstGeom prst="rect">
            <a:avLst/>
          </a:prstGeom>
          <a:noFill/>
        </p:spPr>
        <p:txBody>
          <a:bodyPr vert="horz" wrap="square" lIns="91440" tIns="45720" rIns="91440" bIns="45720" numCol="1" anchor="t" anchorCtr="0" compatLnSpc="1">
            <a:prstTxWarp prst="textNoShape">
              <a:avLst/>
            </a:prstTxWarp>
            <a:spAutoFit/>
          </a:bodyPr>
          <a:lstStyle/>
          <a:p>
            <a:pPr algn="ctr" fontAlgn="base">
              <a:spcBef>
                <a:spcPct val="0"/>
              </a:spcBef>
              <a:spcAft>
                <a:spcPct val="0"/>
              </a:spcAft>
            </a:pPr>
            <a:r>
              <a:rPr lang="zh-CN" altLang="en-US" sz="3600" b="1" dirty="0">
                <a:solidFill>
                  <a:prstClr val="white"/>
                </a:solidFill>
                <a:latin typeface="微软雅黑" pitchFamily="34" charset="-122"/>
                <a:ea typeface="微软雅黑" pitchFamily="34" charset="-122"/>
                <a:cs typeface="宋体" pitchFamily="2" charset="-122"/>
              </a:rPr>
              <a:t>成功项目</a:t>
            </a:r>
            <a:endParaRPr lang="en-US" altLang="zh-CN" sz="3600" b="1" dirty="0">
              <a:solidFill>
                <a:prstClr val="white"/>
              </a:solidFill>
              <a:latin typeface="微软雅黑" pitchFamily="34" charset="-122"/>
              <a:ea typeface="微软雅黑" pitchFamily="34" charset="-122"/>
              <a:cs typeface="宋体" pitchFamily="2" charset="-122"/>
            </a:endParaRPr>
          </a:p>
          <a:p>
            <a:pPr algn="ctr" fontAlgn="base">
              <a:spcBef>
                <a:spcPct val="0"/>
              </a:spcBef>
              <a:spcAft>
                <a:spcPct val="0"/>
              </a:spcAft>
            </a:pPr>
            <a:r>
              <a:rPr lang="zh-CN" altLang="en-US" sz="3200" b="1" dirty="0">
                <a:solidFill>
                  <a:prstClr val="white"/>
                </a:solidFill>
                <a:latin typeface="微软雅黑" pitchFamily="34" charset="-122"/>
                <a:ea typeface="微软雅黑" pitchFamily="34" charset="-122"/>
                <a:cs typeface="宋体" pitchFamily="2" charset="-122"/>
              </a:rPr>
              <a:t>展示</a:t>
            </a:r>
          </a:p>
        </p:txBody>
      </p:sp>
    </p:spTree>
    <p:extLst>
      <p:ext uri="{BB962C8B-B14F-4D97-AF65-F5344CB8AC3E}">
        <p14:creationId xmlns:p14="http://schemas.microsoft.com/office/powerpoint/2010/main" val="41819421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Scale>
                                      <p:cBhvr>
                                        <p:cTn id="1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3"/>
                                        </p:tgtEl>
                                        <p:attrNameLst>
                                          <p:attrName>ppt_x</p:attrName>
                                          <p:attrName>ppt_y</p:attrName>
                                        </p:attrNameLst>
                                      </p:cBhvr>
                                    </p:animMotion>
                                    <p:animEffect transition="in" filter="fade">
                                      <p:cBhvr>
                                        <p:cTn id="13" dur="1000"/>
                                        <p:tgtEl>
                                          <p:spTgt spid="1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500"/>
                                        <p:tgtEl>
                                          <p:spTgt spid="86"/>
                                        </p:tgtEl>
                                      </p:cBhvr>
                                    </p:animEffect>
                                  </p:childTnLst>
                                </p:cTn>
                              </p:par>
                            </p:childTnLst>
                          </p:cTn>
                        </p:par>
                        <p:par>
                          <p:cTn id="18" fill="hold">
                            <p:stCondLst>
                              <p:cond delay="2000"/>
                            </p:stCondLst>
                            <p:childTnLst>
                              <p:par>
                                <p:cTn id="19" presetID="2" presetClass="entr" presetSubtype="1" decel="28000" fill="hold" nodeType="after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additive="base">
                                        <p:cTn id="21" dur="750" fill="hold"/>
                                        <p:tgtEl>
                                          <p:spTgt spid="67"/>
                                        </p:tgtEl>
                                        <p:attrNameLst>
                                          <p:attrName>ppt_x</p:attrName>
                                        </p:attrNameLst>
                                      </p:cBhvr>
                                      <p:tavLst>
                                        <p:tav tm="0">
                                          <p:val>
                                            <p:strVal val="#ppt_x"/>
                                          </p:val>
                                        </p:tav>
                                        <p:tav tm="100000">
                                          <p:val>
                                            <p:strVal val="#ppt_x"/>
                                          </p:val>
                                        </p:tav>
                                      </p:tavLst>
                                    </p:anim>
                                    <p:anim calcmode="lin" valueType="num">
                                      <p:cBhvr additive="base">
                                        <p:cTn id="22" dur="750" fill="hold"/>
                                        <p:tgtEl>
                                          <p:spTgt spid="67"/>
                                        </p:tgtEl>
                                        <p:attrNameLst>
                                          <p:attrName>ppt_y</p:attrName>
                                        </p:attrNameLst>
                                      </p:cBhvr>
                                      <p:tavLst>
                                        <p:tav tm="0">
                                          <p:val>
                                            <p:strVal val="0-#ppt_h/2"/>
                                          </p:val>
                                        </p:tav>
                                        <p:tav tm="100000">
                                          <p:val>
                                            <p:strVal val="#ppt_y"/>
                                          </p:val>
                                        </p:tav>
                                      </p:tavLst>
                                    </p:anim>
                                  </p:childTnLst>
                                </p:cTn>
                              </p:par>
                              <p:par>
                                <p:cTn id="23" presetID="2" presetClass="entr" presetSubtype="4" decel="28000" fill="hold" nodeType="withEffect">
                                  <p:stCondLst>
                                    <p:cond delay="250"/>
                                  </p:stCondLst>
                                  <p:childTnLst>
                                    <p:set>
                                      <p:cBhvr>
                                        <p:cTn id="24" dur="1" fill="hold">
                                          <p:stCondLst>
                                            <p:cond delay="0"/>
                                          </p:stCondLst>
                                        </p:cTn>
                                        <p:tgtEl>
                                          <p:spTgt spid="66"/>
                                        </p:tgtEl>
                                        <p:attrNameLst>
                                          <p:attrName>style.visibility</p:attrName>
                                        </p:attrNameLst>
                                      </p:cBhvr>
                                      <p:to>
                                        <p:strVal val="visible"/>
                                      </p:to>
                                    </p:set>
                                    <p:anim calcmode="lin" valueType="num">
                                      <p:cBhvr additive="base">
                                        <p:cTn id="25" dur="750" fill="hold"/>
                                        <p:tgtEl>
                                          <p:spTgt spid="66"/>
                                        </p:tgtEl>
                                        <p:attrNameLst>
                                          <p:attrName>ppt_x</p:attrName>
                                        </p:attrNameLst>
                                      </p:cBhvr>
                                      <p:tavLst>
                                        <p:tav tm="0">
                                          <p:val>
                                            <p:strVal val="#ppt_x"/>
                                          </p:val>
                                        </p:tav>
                                        <p:tav tm="100000">
                                          <p:val>
                                            <p:strVal val="#ppt_x"/>
                                          </p:val>
                                        </p:tav>
                                      </p:tavLst>
                                    </p:anim>
                                    <p:anim calcmode="lin" valueType="num">
                                      <p:cBhvr additive="base">
                                        <p:cTn id="26" dur="750" fill="hold"/>
                                        <p:tgtEl>
                                          <p:spTgt spid="66"/>
                                        </p:tgtEl>
                                        <p:attrNameLst>
                                          <p:attrName>ppt_y</p:attrName>
                                        </p:attrNameLst>
                                      </p:cBhvr>
                                      <p:tavLst>
                                        <p:tav tm="0">
                                          <p:val>
                                            <p:strVal val="1+#ppt_h/2"/>
                                          </p:val>
                                        </p:tav>
                                        <p:tav tm="100000">
                                          <p:val>
                                            <p:strVal val="#ppt_y"/>
                                          </p:val>
                                        </p:tav>
                                      </p:tavLst>
                                    </p:anim>
                                  </p:childTnLst>
                                </p:cTn>
                              </p:par>
                              <p:par>
                                <p:cTn id="27" presetID="2" presetClass="entr" presetSubtype="1" decel="28000" fill="hold" nodeType="withEffect">
                                  <p:stCondLst>
                                    <p:cond delay="50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750" fill="hold"/>
                                        <p:tgtEl>
                                          <p:spTgt spid="65"/>
                                        </p:tgtEl>
                                        <p:attrNameLst>
                                          <p:attrName>ppt_x</p:attrName>
                                        </p:attrNameLst>
                                      </p:cBhvr>
                                      <p:tavLst>
                                        <p:tav tm="0">
                                          <p:val>
                                            <p:strVal val="#ppt_x"/>
                                          </p:val>
                                        </p:tav>
                                        <p:tav tm="100000">
                                          <p:val>
                                            <p:strVal val="#ppt_x"/>
                                          </p:val>
                                        </p:tav>
                                      </p:tavLst>
                                    </p:anim>
                                    <p:anim calcmode="lin" valueType="num">
                                      <p:cBhvr additive="base">
                                        <p:cTn id="30" dur="750" fill="hold"/>
                                        <p:tgtEl>
                                          <p:spTgt spid="65"/>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 presetClass="entr" presetSubtype="4" decel="28000" fill="hold"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750" fill="hold"/>
                                        <p:tgtEl>
                                          <p:spTgt spid="68"/>
                                        </p:tgtEl>
                                        <p:attrNameLst>
                                          <p:attrName>ppt_x</p:attrName>
                                        </p:attrNameLst>
                                      </p:cBhvr>
                                      <p:tavLst>
                                        <p:tav tm="0">
                                          <p:val>
                                            <p:strVal val="#ppt_x"/>
                                          </p:val>
                                        </p:tav>
                                        <p:tav tm="100000">
                                          <p:val>
                                            <p:strVal val="#ppt_x"/>
                                          </p:val>
                                        </p:tav>
                                      </p:tavLst>
                                    </p:anim>
                                    <p:anim calcmode="lin" valueType="num">
                                      <p:cBhvr additive="base">
                                        <p:cTn id="35" dur="75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1" decel="28000" fill="hold" nodeType="withEffect">
                                  <p:stCondLst>
                                    <p:cond delay="250"/>
                                  </p:stCondLst>
                                  <p:childTnLst>
                                    <p:set>
                                      <p:cBhvr>
                                        <p:cTn id="37" dur="1" fill="hold">
                                          <p:stCondLst>
                                            <p:cond delay="0"/>
                                          </p:stCondLst>
                                        </p:cTn>
                                        <p:tgtEl>
                                          <p:spTgt spid="72"/>
                                        </p:tgtEl>
                                        <p:attrNameLst>
                                          <p:attrName>style.visibility</p:attrName>
                                        </p:attrNameLst>
                                      </p:cBhvr>
                                      <p:to>
                                        <p:strVal val="visible"/>
                                      </p:to>
                                    </p:set>
                                    <p:anim calcmode="lin" valueType="num">
                                      <p:cBhvr additive="base">
                                        <p:cTn id="38" dur="750" fill="hold"/>
                                        <p:tgtEl>
                                          <p:spTgt spid="72"/>
                                        </p:tgtEl>
                                        <p:attrNameLst>
                                          <p:attrName>ppt_x</p:attrName>
                                        </p:attrNameLst>
                                      </p:cBhvr>
                                      <p:tavLst>
                                        <p:tav tm="0">
                                          <p:val>
                                            <p:strVal val="#ppt_x"/>
                                          </p:val>
                                        </p:tav>
                                        <p:tav tm="100000">
                                          <p:val>
                                            <p:strVal val="#ppt_x"/>
                                          </p:val>
                                        </p:tav>
                                      </p:tavLst>
                                    </p:anim>
                                    <p:anim calcmode="lin" valueType="num">
                                      <p:cBhvr additive="base">
                                        <p:cTn id="39" dur="750" fill="hold"/>
                                        <p:tgtEl>
                                          <p:spTgt spid="72"/>
                                        </p:tgtEl>
                                        <p:attrNameLst>
                                          <p:attrName>ppt_y</p:attrName>
                                        </p:attrNameLst>
                                      </p:cBhvr>
                                      <p:tavLst>
                                        <p:tav tm="0">
                                          <p:val>
                                            <p:strVal val="0-#ppt_h/2"/>
                                          </p:val>
                                        </p:tav>
                                        <p:tav tm="100000">
                                          <p:val>
                                            <p:strVal val="#ppt_y"/>
                                          </p:val>
                                        </p:tav>
                                      </p:tavLst>
                                    </p:anim>
                                  </p:childTnLst>
                                </p:cTn>
                              </p:par>
                              <p:par>
                                <p:cTn id="40" presetID="2" presetClass="entr" presetSubtype="4" decel="28000" fill="hold" nodeType="withEffect">
                                  <p:stCondLst>
                                    <p:cond delay="50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750" fill="hold"/>
                                        <p:tgtEl>
                                          <p:spTgt spid="76"/>
                                        </p:tgtEl>
                                        <p:attrNameLst>
                                          <p:attrName>ppt_x</p:attrName>
                                        </p:attrNameLst>
                                      </p:cBhvr>
                                      <p:tavLst>
                                        <p:tav tm="0">
                                          <p:val>
                                            <p:strVal val="#ppt_x"/>
                                          </p:val>
                                        </p:tav>
                                        <p:tav tm="100000">
                                          <p:val>
                                            <p:strVal val="#ppt_x"/>
                                          </p:val>
                                        </p:tav>
                                      </p:tavLst>
                                    </p:anim>
                                    <p:anim calcmode="lin" valueType="num">
                                      <p:cBhvr additive="base">
                                        <p:cTn id="43"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24684" t="1" r="40911" b="256"/>
          <a:stretch/>
        </p:blipFill>
        <p:spPr>
          <a:xfrm>
            <a:off x="-1" y="1"/>
            <a:ext cx="4655127" cy="6858000"/>
          </a:xfrm>
          <a:custGeom>
            <a:avLst/>
            <a:gdLst>
              <a:gd name="connsiteX0" fmla="*/ 0 w 4657499"/>
              <a:gd name="connsiteY0" fmla="*/ 0 h 6840417"/>
              <a:gd name="connsiteX1" fmla="*/ 4657499 w 4657499"/>
              <a:gd name="connsiteY1" fmla="*/ 0 h 6840417"/>
              <a:gd name="connsiteX2" fmla="*/ 4657499 w 4657499"/>
              <a:gd name="connsiteY2" fmla="*/ 6840417 h 6840417"/>
              <a:gd name="connsiteX3" fmla="*/ 0 w 4657499"/>
              <a:gd name="connsiteY3" fmla="*/ 6840417 h 6840417"/>
            </a:gdLst>
            <a:ahLst/>
            <a:cxnLst>
              <a:cxn ang="0">
                <a:pos x="connsiteX0" y="connsiteY0"/>
              </a:cxn>
              <a:cxn ang="0">
                <a:pos x="connsiteX1" y="connsiteY1"/>
              </a:cxn>
              <a:cxn ang="0">
                <a:pos x="connsiteX2" y="connsiteY2"/>
              </a:cxn>
              <a:cxn ang="0">
                <a:pos x="connsiteX3" y="connsiteY3"/>
              </a:cxn>
            </a:cxnLst>
            <a:rect l="l" t="t" r="r" b="b"/>
            <a:pathLst>
              <a:path w="4657499" h="6840417">
                <a:moveTo>
                  <a:pt x="0" y="0"/>
                </a:moveTo>
                <a:lnTo>
                  <a:pt x="4657499" y="0"/>
                </a:lnTo>
                <a:lnTo>
                  <a:pt x="4657499" y="6840417"/>
                </a:lnTo>
                <a:lnTo>
                  <a:pt x="0" y="6840417"/>
                </a:lnTo>
                <a:close/>
              </a:path>
            </a:pathLst>
          </a:custGeom>
        </p:spPr>
      </p:pic>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3366655" y="1027481"/>
            <a:ext cx="8825344" cy="241910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a:spLocks noChangeAspect="1"/>
          </p:cNvSpPr>
          <p:nvPr/>
        </p:nvSpPr>
        <p:spPr>
          <a:xfrm>
            <a:off x="3759682" y="1337032"/>
            <a:ext cx="1800000" cy="1800000"/>
          </a:xfrm>
          <a:prstGeom prst="rect">
            <a:avLst/>
          </a:prstGeom>
          <a:blipFill>
            <a:blip r:embed="rId4"/>
            <a:stretch>
              <a:fillRect/>
            </a:stretch>
          </a:blipFill>
          <a:ln w="254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013518" y="1793743"/>
            <a:ext cx="5724644" cy="830997"/>
          </a:xfrm>
          <a:prstGeom prst="rect">
            <a:avLst/>
          </a:prstGeom>
          <a:noFill/>
          <a:effectLst/>
        </p:spPr>
        <p:txBody>
          <a:bodyPr wrap="none" rtlCol="0">
            <a:spAutoFit/>
          </a:bodyPr>
          <a:lstStyle/>
          <a:p>
            <a:r>
              <a:rPr lang="zh-CN" altLang="en-US"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3" name="矩形 22"/>
          <p:cNvSpPr/>
          <p:nvPr/>
        </p:nvSpPr>
        <p:spPr>
          <a:xfrm>
            <a:off x="6130577" y="4974395"/>
            <a:ext cx="4195572" cy="830997"/>
          </a:xfrm>
          <a:prstGeom prst="rect">
            <a:avLst/>
          </a:prstGeom>
        </p:spPr>
        <p:txBody>
          <a:bodyPr wrap="none">
            <a:spAutoFit/>
          </a:bodyPr>
          <a:lstStyle/>
          <a:p>
            <a:pPr algn="ctr" fontAlgn="base">
              <a:spcBef>
                <a:spcPct val="0"/>
              </a:spcBef>
              <a:spcAft>
                <a:spcPct val="0"/>
              </a:spcAft>
            </a:pPr>
            <a:r>
              <a:rPr lang="en-US" altLang="zh-CN" sz="4800" b="1" dirty="0">
                <a:solidFill>
                  <a:srgbClr val="08AAFE"/>
                </a:solidFill>
                <a:latin typeface="微软雅黑" panose="020B0503020204020204" pitchFamily="34" charset="-122"/>
                <a:ea typeface="微软雅黑" panose="020B0503020204020204" pitchFamily="34" charset="-122"/>
              </a:rPr>
              <a:t>Medical Care</a:t>
            </a:r>
          </a:p>
        </p:txBody>
      </p:sp>
      <p:sp>
        <p:nvSpPr>
          <p:cNvPr id="24" name="矩形 23"/>
          <p:cNvSpPr/>
          <p:nvPr/>
        </p:nvSpPr>
        <p:spPr>
          <a:xfrm>
            <a:off x="6751036" y="3774066"/>
            <a:ext cx="2954655" cy="1200329"/>
          </a:xfrm>
          <a:prstGeom prst="rect">
            <a:avLst/>
          </a:prstGeom>
        </p:spPr>
        <p:txBody>
          <a:bodyPr wrap="none">
            <a:spAutoFit/>
          </a:bodyPr>
          <a:lstStyle/>
          <a:p>
            <a:pPr algn="ctr" fontAlgn="base">
              <a:spcBef>
                <a:spcPct val="0"/>
              </a:spcBef>
              <a:spcAft>
                <a:spcPct val="0"/>
              </a:spcAft>
            </a:pPr>
            <a:r>
              <a:rPr lang="zh-CN" altLang="en-US" sz="7200" b="1" dirty="0" smtClean="0">
                <a:solidFill>
                  <a:srgbClr val="08AAFE"/>
                </a:solidFill>
                <a:latin typeface="微软雅黑" panose="020B0503020204020204" pitchFamily="34" charset="-122"/>
                <a:ea typeface="微软雅黑" panose="020B0503020204020204" pitchFamily="34" charset="-122"/>
              </a:rPr>
              <a:t>第二节</a:t>
            </a:r>
            <a:endParaRPr lang="en-US" altLang="zh-CN" sz="7200" dirty="0">
              <a:solidFill>
                <a:srgbClr val="08AAF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7101585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1000"/>
                                        <p:tgtEl>
                                          <p:spTgt spid="2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Scale>
                                      <p:cBhvr>
                                        <p:cTn id="1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
                                        </p:tgtEl>
                                        <p:attrNameLst>
                                          <p:attrName>ppt_x</p:attrName>
                                          <p:attrName>ppt_y</p:attrName>
                                        </p:attrNameLst>
                                      </p:cBhvr>
                                    </p:animMotion>
                                    <p:animEffect transition="in" filter="fade">
                                      <p:cBhvr>
                                        <p:cTn id="17" dur="1000"/>
                                        <p:tgtEl>
                                          <p:spTgt spid="15"/>
                                        </p:tgtEl>
                                      </p:cBhvr>
                                    </p:animEffect>
                                  </p:childTnLst>
                                </p:cTn>
                              </p:par>
                            </p:childTnLst>
                          </p:cTn>
                        </p:par>
                        <p:par>
                          <p:cTn id="18" fill="hold">
                            <p:stCondLst>
                              <p:cond delay="2500"/>
                            </p:stCondLst>
                            <p:childTnLst>
                              <p:par>
                                <p:cTn id="19" presetID="16" presetClass="entr" presetSubtype="37"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750"/>
                                        <p:tgtEl>
                                          <p:spTgt spid="16"/>
                                        </p:tgtEl>
                                      </p:cBhvr>
                                    </p:animEffect>
                                  </p:childTnLst>
                                </p:cTn>
                              </p:par>
                            </p:childTnLst>
                          </p:cTn>
                        </p:par>
                        <p:par>
                          <p:cTn id="22" fill="hold">
                            <p:stCondLst>
                              <p:cond delay="3250"/>
                            </p:stCondLst>
                            <p:childTnLst>
                              <p:par>
                                <p:cTn id="23" presetID="25"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4"/>
                                        </p:tgtEl>
                                      </p:cBhvr>
                                    </p:animEffect>
                                  </p:childTnLst>
                                </p:cTn>
                              </p:par>
                            </p:childTnLst>
                          </p:cTn>
                        </p:par>
                        <p:par>
                          <p:cTn id="33" fill="hold">
                            <p:stCondLst>
                              <p:cond delay="425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67" name="组合 66"/>
          <p:cNvGrpSpPr/>
          <p:nvPr/>
        </p:nvGrpSpPr>
        <p:grpSpPr>
          <a:xfrm>
            <a:off x="4057650" y="1992313"/>
            <a:ext cx="2030413" cy="1951037"/>
            <a:chOff x="4057650" y="1992313"/>
            <a:chExt cx="2030413" cy="1951037"/>
          </a:xfrm>
        </p:grpSpPr>
        <p:sp>
          <p:nvSpPr>
            <p:cNvPr id="68" name="任意多边形 67"/>
            <p:cNvSpPr>
              <a:spLocks noChangeArrowheads="1"/>
            </p:cNvSpPr>
            <p:nvPr/>
          </p:nvSpPr>
          <p:spPr bwMode="auto">
            <a:xfrm>
              <a:off x="4057650" y="1992313"/>
              <a:ext cx="2030413" cy="1951037"/>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08AAFE"/>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9" name="文本框 14"/>
            <p:cNvSpPr>
              <a:spLocks noChangeArrowheads="1"/>
            </p:cNvSpPr>
            <p:nvPr/>
          </p:nvSpPr>
          <p:spPr bwMode="auto">
            <a:xfrm>
              <a:off x="4670425" y="2425700"/>
              <a:ext cx="650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08AAFE"/>
                  </a:solidFill>
                  <a:latin typeface="方正姚体" panose="02010601030101010101" pitchFamily="2" charset="-122"/>
                  <a:ea typeface="方正姚体" panose="02010601030101010101" pitchFamily="2" charset="-122"/>
                  <a:sym typeface="方正姚体" panose="02010601030101010101" pitchFamily="2" charset="-122"/>
                </a:rPr>
                <a:t>01</a:t>
              </a:r>
              <a:endParaRPr lang="zh-CN" altLang="en-US" sz="3600" b="1" dirty="0">
                <a:solidFill>
                  <a:srgbClr val="08AAFE"/>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70" name="组合 69"/>
          <p:cNvGrpSpPr/>
          <p:nvPr/>
        </p:nvGrpSpPr>
        <p:grpSpPr>
          <a:xfrm>
            <a:off x="6129338" y="2009775"/>
            <a:ext cx="2028825" cy="1949450"/>
            <a:chOff x="6129338" y="2009775"/>
            <a:chExt cx="2028825" cy="1949450"/>
          </a:xfrm>
        </p:grpSpPr>
        <p:sp>
          <p:nvSpPr>
            <p:cNvPr id="71" name="任意多边形 70"/>
            <p:cNvSpPr>
              <a:spLocks noChangeArrowheads="1"/>
            </p:cNvSpPr>
            <p:nvPr/>
          </p:nvSpPr>
          <p:spPr bwMode="auto">
            <a:xfrm flipH="1">
              <a:off x="6129338" y="2009775"/>
              <a:ext cx="2028825" cy="1949450"/>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4CE2F9"/>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2" name="文本框 15"/>
            <p:cNvSpPr>
              <a:spLocks noChangeArrowheads="1"/>
            </p:cNvSpPr>
            <p:nvPr/>
          </p:nvSpPr>
          <p:spPr bwMode="auto">
            <a:xfrm>
              <a:off x="6916738" y="2427288"/>
              <a:ext cx="649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4CE2F9"/>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3600" b="1" dirty="0">
                <a:solidFill>
                  <a:srgbClr val="4CE2F9"/>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73" name="组合 72"/>
          <p:cNvGrpSpPr/>
          <p:nvPr/>
        </p:nvGrpSpPr>
        <p:grpSpPr>
          <a:xfrm>
            <a:off x="3516313" y="3540125"/>
            <a:ext cx="2157412" cy="2773363"/>
            <a:chOff x="3516313" y="3540125"/>
            <a:chExt cx="2157412" cy="2773363"/>
          </a:xfrm>
        </p:grpSpPr>
        <p:sp>
          <p:nvSpPr>
            <p:cNvPr id="74" name="任意多边形 73"/>
            <p:cNvSpPr>
              <a:spLocks noChangeArrowheads="1"/>
            </p:cNvSpPr>
            <p:nvPr/>
          </p:nvSpPr>
          <p:spPr bwMode="auto">
            <a:xfrm>
              <a:off x="3516313" y="3540125"/>
              <a:ext cx="2157412" cy="2073275"/>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4CE2F9"/>
            </a:solidFill>
            <a:ln w="25400">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5" name="矩形 74"/>
            <p:cNvSpPr>
              <a:spLocks noChangeArrowheads="1"/>
            </p:cNvSpPr>
            <p:nvPr/>
          </p:nvSpPr>
          <p:spPr bwMode="auto">
            <a:xfrm>
              <a:off x="4233863" y="5776913"/>
              <a:ext cx="669925" cy="536575"/>
            </a:xfrm>
            <a:prstGeom prst="rect">
              <a:avLst/>
            </a:prstGeom>
            <a:solidFill>
              <a:srgbClr val="4CE2F9"/>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6" name="文本框 16"/>
            <p:cNvSpPr>
              <a:spLocks noChangeArrowheads="1"/>
            </p:cNvSpPr>
            <p:nvPr/>
          </p:nvSpPr>
          <p:spPr bwMode="auto">
            <a:xfrm>
              <a:off x="4200525" y="3983038"/>
              <a:ext cx="649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4CE2F9"/>
                  </a:solidFill>
                  <a:latin typeface="方正姚体" panose="02010601030101010101" pitchFamily="2" charset="-122"/>
                  <a:ea typeface="方正姚体" panose="02010601030101010101" pitchFamily="2" charset="-122"/>
                  <a:sym typeface="方正姚体" panose="02010601030101010101" pitchFamily="2" charset="-122"/>
                </a:rPr>
                <a:t>03</a:t>
              </a:r>
              <a:endParaRPr lang="zh-CN" altLang="en-US" sz="3600" b="1" dirty="0">
                <a:solidFill>
                  <a:srgbClr val="4CE2F9"/>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77" name="组合 76"/>
          <p:cNvGrpSpPr/>
          <p:nvPr/>
        </p:nvGrpSpPr>
        <p:grpSpPr>
          <a:xfrm>
            <a:off x="6524625" y="3556000"/>
            <a:ext cx="2157413" cy="2774950"/>
            <a:chOff x="6524625" y="3556000"/>
            <a:chExt cx="2157413" cy="2774950"/>
          </a:xfrm>
        </p:grpSpPr>
        <p:sp>
          <p:nvSpPr>
            <p:cNvPr id="78" name="任意多边形 77"/>
            <p:cNvSpPr>
              <a:spLocks noChangeArrowheads="1"/>
            </p:cNvSpPr>
            <p:nvPr/>
          </p:nvSpPr>
          <p:spPr bwMode="auto">
            <a:xfrm flipH="1">
              <a:off x="6524625" y="3556000"/>
              <a:ext cx="2157413" cy="2074863"/>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08AAFE"/>
            </a:solidFill>
            <a:ln w="25400">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9" name="矩形 13"/>
            <p:cNvSpPr>
              <a:spLocks noChangeArrowheads="1"/>
            </p:cNvSpPr>
            <p:nvPr/>
          </p:nvSpPr>
          <p:spPr bwMode="auto">
            <a:xfrm flipH="1">
              <a:off x="7294563" y="5794375"/>
              <a:ext cx="669925" cy="536575"/>
            </a:xfrm>
            <a:prstGeom prst="rect">
              <a:avLst/>
            </a:prstGeom>
            <a:solidFill>
              <a:srgbClr val="08AAFE"/>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0" name="文本框 17"/>
            <p:cNvSpPr>
              <a:spLocks noChangeArrowheads="1"/>
            </p:cNvSpPr>
            <p:nvPr/>
          </p:nvSpPr>
          <p:spPr bwMode="auto">
            <a:xfrm>
              <a:off x="7375525" y="4032250"/>
              <a:ext cx="6492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08AAFE"/>
                  </a:solidFill>
                  <a:latin typeface="方正姚体" panose="02010601030101010101" pitchFamily="2" charset="-122"/>
                  <a:ea typeface="方正姚体" panose="02010601030101010101" pitchFamily="2" charset="-122"/>
                  <a:sym typeface="方正姚体" panose="02010601030101010101" pitchFamily="2" charset="-122"/>
                </a:rPr>
                <a:t>04</a:t>
              </a:r>
              <a:endParaRPr lang="zh-CN" altLang="en-US" sz="3600" b="1" dirty="0">
                <a:solidFill>
                  <a:srgbClr val="08AAFE"/>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81" name="文本框 80"/>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8917737" y="2425700"/>
            <a:ext cx="2339102" cy="1261884"/>
          </a:xfrm>
          <a:prstGeom prst="rect">
            <a:avLst/>
          </a:prstGeom>
          <a:noFill/>
          <a:effectLst/>
        </p:spPr>
        <p:txBody>
          <a:bodyPr wrap="none" rtlCol="0">
            <a:spAutoFit/>
          </a:bodyPr>
          <a:lstStyle/>
          <a:p>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977239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wipe(left)">
                                      <p:cBhvr>
                                        <p:cTn id="13" dur="500"/>
                                        <p:tgtEl>
                                          <p:spTgt spid="81"/>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1000"/>
                                        <p:tgtEl>
                                          <p:spTgt spid="70"/>
                                        </p:tgtEl>
                                      </p:cBhvr>
                                    </p:animEffect>
                                    <p:anim calcmode="lin" valueType="num">
                                      <p:cBhvr>
                                        <p:cTn id="18" dur="1000" fill="hold"/>
                                        <p:tgtEl>
                                          <p:spTgt spid="70"/>
                                        </p:tgtEl>
                                        <p:attrNameLst>
                                          <p:attrName>ppt_x</p:attrName>
                                        </p:attrNameLst>
                                      </p:cBhvr>
                                      <p:tavLst>
                                        <p:tav tm="0">
                                          <p:val>
                                            <p:strVal val="#ppt_x"/>
                                          </p:val>
                                        </p:tav>
                                        <p:tav tm="100000">
                                          <p:val>
                                            <p:strVal val="#ppt_x"/>
                                          </p:val>
                                        </p:tav>
                                      </p:tavLst>
                                    </p:anim>
                                    <p:anim calcmode="lin" valueType="num">
                                      <p:cBhvr>
                                        <p:cTn id="19" dur="1000" fill="hold"/>
                                        <p:tgtEl>
                                          <p:spTgt spid="7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1000"/>
                                        <p:tgtEl>
                                          <p:spTgt spid="73"/>
                                        </p:tgtEl>
                                      </p:cBhvr>
                                    </p:animEffect>
                                    <p:anim calcmode="lin" valueType="num">
                                      <p:cBhvr>
                                        <p:cTn id="28" dur="1000" fill="hold"/>
                                        <p:tgtEl>
                                          <p:spTgt spid="73"/>
                                        </p:tgtEl>
                                        <p:attrNameLst>
                                          <p:attrName>ppt_x</p:attrName>
                                        </p:attrNameLst>
                                      </p:cBhvr>
                                      <p:tavLst>
                                        <p:tav tm="0">
                                          <p:val>
                                            <p:strVal val="#ppt_x"/>
                                          </p:val>
                                        </p:tav>
                                        <p:tav tm="100000">
                                          <p:val>
                                            <p:strVal val="#ppt_x"/>
                                          </p:val>
                                        </p:tav>
                                      </p:tavLst>
                                    </p:anim>
                                    <p:anim calcmode="lin" valueType="num">
                                      <p:cBhvr>
                                        <p:cTn id="29" dur="1000" fill="hold"/>
                                        <p:tgtEl>
                                          <p:spTgt spid="73"/>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left)">
                                      <p:cBhvr>
                                        <p:cTn id="33" dur="500"/>
                                        <p:tgtEl>
                                          <p:spTgt spid="8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1000"/>
                                        <p:tgtEl>
                                          <p:spTgt spid="77"/>
                                        </p:tgtEl>
                                      </p:cBhvr>
                                    </p:animEffect>
                                    <p:anim calcmode="lin" valueType="num">
                                      <p:cBhvr>
                                        <p:cTn id="38" dur="1000" fill="hold"/>
                                        <p:tgtEl>
                                          <p:spTgt spid="77"/>
                                        </p:tgtEl>
                                        <p:attrNameLst>
                                          <p:attrName>ppt_x</p:attrName>
                                        </p:attrNameLst>
                                      </p:cBhvr>
                                      <p:tavLst>
                                        <p:tav tm="0">
                                          <p:val>
                                            <p:strVal val="#ppt_x"/>
                                          </p:val>
                                        </p:tav>
                                        <p:tav tm="100000">
                                          <p:val>
                                            <p:strVal val="#ppt_x"/>
                                          </p:val>
                                        </p:tav>
                                      </p:tavLst>
                                    </p:anim>
                                    <p:anim calcmode="lin" valueType="num">
                                      <p:cBhvr>
                                        <p:cTn id="39" dur="1000" fill="hold"/>
                                        <p:tgtEl>
                                          <p:spTgt spid="7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wipe(left)">
                                      <p:cBhvr>
                                        <p:cTn id="4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10" name="Rounded Rectangle 122"/>
          <p:cNvSpPr/>
          <p:nvPr/>
        </p:nvSpPr>
        <p:spPr>
          <a:xfrm>
            <a:off x="1074091" y="2039021"/>
            <a:ext cx="5035978" cy="1942707"/>
          </a:xfrm>
          <a:prstGeom prst="roundRect">
            <a:avLst>
              <a:gd name="adj" fmla="val 5737"/>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nvGrpSpPr>
          <p:cNvPr id="11" name="Group 121"/>
          <p:cNvGrpSpPr/>
          <p:nvPr/>
        </p:nvGrpSpPr>
        <p:grpSpPr>
          <a:xfrm>
            <a:off x="1277852" y="2376104"/>
            <a:ext cx="1566851" cy="1378828"/>
            <a:chOff x="3592681" y="1822859"/>
            <a:chExt cx="1440175" cy="1267354"/>
          </a:xfrm>
          <a:solidFill>
            <a:schemeClr val="bg1"/>
          </a:solidFill>
        </p:grpSpPr>
        <p:sp>
          <p:nvSpPr>
            <p:cNvPr id="13" name="Heart 97"/>
            <p:cNvSpPr/>
            <p:nvPr/>
          </p:nvSpPr>
          <p:spPr>
            <a:xfrm>
              <a:off x="3592681" y="1822859"/>
              <a:ext cx="1440175" cy="1267354"/>
            </a:xfrm>
            <a:prstGeom prst="heart">
              <a:avLst/>
            </a:prstGeom>
            <a:grpFill/>
            <a:ln>
              <a:solidFill>
                <a:srgbClr val="08AA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lumMod val="95000"/>
                  </a:prstClr>
                </a:solidFill>
              </a:endParaRPr>
            </a:p>
          </p:txBody>
        </p:sp>
        <p:grpSp>
          <p:nvGrpSpPr>
            <p:cNvPr id="14" name="Group 119"/>
            <p:cNvGrpSpPr/>
            <p:nvPr/>
          </p:nvGrpSpPr>
          <p:grpSpPr>
            <a:xfrm>
              <a:off x="3719009" y="2089802"/>
              <a:ext cx="1110985" cy="806498"/>
              <a:chOff x="1403615" y="1822859"/>
              <a:chExt cx="1110985" cy="806498"/>
            </a:xfrm>
            <a:grpFill/>
          </p:grpSpPr>
          <p:cxnSp>
            <p:nvCxnSpPr>
              <p:cNvPr id="15" name="Straight Connector 100"/>
              <p:cNvCxnSpPr/>
              <p:nvPr/>
            </p:nvCxnSpPr>
            <p:spPr>
              <a:xfrm>
                <a:off x="1403615" y="2283715"/>
                <a:ext cx="172821" cy="0"/>
              </a:xfrm>
              <a:prstGeom prst="line">
                <a:avLst/>
              </a:prstGeom>
              <a:grpFill/>
              <a:ln w="38100" cap="rnd">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16" name="Straight Connector 102"/>
              <p:cNvCxnSpPr/>
              <p:nvPr/>
            </p:nvCxnSpPr>
            <p:spPr>
              <a:xfrm flipV="1">
                <a:off x="1576436" y="1822859"/>
                <a:ext cx="0" cy="460856"/>
              </a:xfrm>
              <a:prstGeom prst="line">
                <a:avLst/>
              </a:prstGeom>
              <a:grpFill/>
              <a:ln w="38100" cap="rnd">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17" name="Straight Connector 104"/>
              <p:cNvCxnSpPr/>
              <p:nvPr/>
            </p:nvCxnSpPr>
            <p:spPr>
              <a:xfrm>
                <a:off x="1576436" y="1822859"/>
                <a:ext cx="345642" cy="806498"/>
              </a:xfrm>
              <a:prstGeom prst="line">
                <a:avLst/>
              </a:prstGeom>
              <a:grpFill/>
              <a:ln w="38100" cap="rnd">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25" name="Straight Connector 108"/>
              <p:cNvCxnSpPr/>
              <p:nvPr/>
            </p:nvCxnSpPr>
            <p:spPr>
              <a:xfrm flipV="1">
                <a:off x="1922078" y="2053287"/>
                <a:ext cx="115214" cy="576070"/>
              </a:xfrm>
              <a:prstGeom prst="line">
                <a:avLst/>
              </a:prstGeom>
              <a:grpFill/>
              <a:ln w="38100" cap="rnd">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26" name="Straight Connector 110"/>
              <p:cNvCxnSpPr/>
              <p:nvPr/>
            </p:nvCxnSpPr>
            <p:spPr>
              <a:xfrm>
                <a:off x="2037292" y="2053287"/>
                <a:ext cx="115214" cy="345642"/>
              </a:xfrm>
              <a:prstGeom prst="line">
                <a:avLst/>
              </a:prstGeom>
              <a:grpFill/>
              <a:ln w="38100" cap="rnd">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27" name="Straight Connector 112"/>
              <p:cNvCxnSpPr/>
              <p:nvPr/>
            </p:nvCxnSpPr>
            <p:spPr>
              <a:xfrm flipV="1">
                <a:off x="2152506" y="2168501"/>
                <a:ext cx="115214" cy="230428"/>
              </a:xfrm>
              <a:prstGeom prst="line">
                <a:avLst/>
              </a:prstGeom>
              <a:grpFill/>
              <a:ln w="38100" cap="rnd">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28" name="Straight Connector 114"/>
              <p:cNvCxnSpPr/>
              <p:nvPr/>
            </p:nvCxnSpPr>
            <p:spPr>
              <a:xfrm>
                <a:off x="2267720" y="2168501"/>
                <a:ext cx="57607" cy="57607"/>
              </a:xfrm>
              <a:prstGeom prst="line">
                <a:avLst/>
              </a:prstGeom>
              <a:grpFill/>
              <a:ln w="38100" cap="rnd">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29" name="Straight Connector 116"/>
              <p:cNvCxnSpPr/>
              <p:nvPr/>
            </p:nvCxnSpPr>
            <p:spPr>
              <a:xfrm>
                <a:off x="2325327" y="2226108"/>
                <a:ext cx="189273" cy="0"/>
              </a:xfrm>
              <a:prstGeom prst="line">
                <a:avLst/>
              </a:prstGeom>
              <a:grpFill/>
              <a:ln w="38100" cap="rnd">
                <a:solidFill>
                  <a:srgbClr val="08AAFE"/>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30" name="Group 145"/>
          <p:cNvGrpSpPr/>
          <p:nvPr/>
        </p:nvGrpSpPr>
        <p:grpSpPr>
          <a:xfrm>
            <a:off x="3638098" y="4441089"/>
            <a:ext cx="809931" cy="782751"/>
            <a:chOff x="8048625" y="3005138"/>
            <a:chExt cx="473076" cy="457200"/>
          </a:xfrm>
          <a:solidFill>
            <a:srgbClr val="4CE2F9"/>
          </a:solidFill>
        </p:grpSpPr>
        <p:sp>
          <p:nvSpPr>
            <p:cNvPr id="31"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2"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3"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4"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5"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36" name="Group 151"/>
          <p:cNvGrpSpPr/>
          <p:nvPr/>
        </p:nvGrpSpPr>
        <p:grpSpPr>
          <a:xfrm>
            <a:off x="5716319" y="4377439"/>
            <a:ext cx="941180" cy="910048"/>
            <a:chOff x="5659438" y="2249488"/>
            <a:chExt cx="623887" cy="603250"/>
          </a:xfrm>
          <a:solidFill>
            <a:srgbClr val="08AAFE"/>
          </a:solidFill>
        </p:grpSpPr>
        <p:sp>
          <p:nvSpPr>
            <p:cNvPr id="37"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8" name="Freeform 68"/>
            <p:cNvSpPr>
              <a:spLocks/>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9" name="Freeform 69"/>
            <p:cNvSpPr>
              <a:spLocks/>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0" name="Freeform 70"/>
            <p:cNvSpPr>
              <a:spLocks/>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41" name="Freeform 14"/>
          <p:cNvSpPr>
            <a:spLocks noEditPoints="1"/>
          </p:cNvSpPr>
          <p:nvPr/>
        </p:nvSpPr>
        <p:spPr bwMode="auto">
          <a:xfrm>
            <a:off x="1585791" y="4397105"/>
            <a:ext cx="626860" cy="870715"/>
          </a:xfrm>
          <a:custGeom>
            <a:avLst/>
            <a:gdLst/>
            <a:ahLst/>
            <a:cxnLst>
              <a:cxn ang="0">
                <a:pos x="570" y="331"/>
              </a:cxn>
              <a:cxn ang="0">
                <a:pos x="542" y="277"/>
              </a:cxn>
              <a:cxn ang="0">
                <a:pos x="485" y="225"/>
              </a:cxn>
              <a:cxn ang="0">
                <a:pos x="477" y="216"/>
              </a:cxn>
              <a:cxn ang="0">
                <a:pos x="476" y="215"/>
              </a:cxn>
              <a:cxn ang="0">
                <a:pos x="475" y="214"/>
              </a:cxn>
              <a:cxn ang="0">
                <a:pos x="475" y="213"/>
              </a:cxn>
              <a:cxn ang="0">
                <a:pos x="465" y="183"/>
              </a:cxn>
              <a:cxn ang="0">
                <a:pos x="465" y="151"/>
              </a:cxn>
              <a:cxn ang="0">
                <a:pos x="480" y="151"/>
              </a:cxn>
              <a:cxn ang="0">
                <a:pos x="519" y="116"/>
              </a:cxn>
              <a:cxn ang="0">
                <a:pos x="519" y="35"/>
              </a:cxn>
              <a:cxn ang="0">
                <a:pos x="480" y="0"/>
              </a:cxn>
              <a:cxn ang="0">
                <a:pos x="90" y="0"/>
              </a:cxn>
              <a:cxn ang="0">
                <a:pos x="51" y="35"/>
              </a:cxn>
              <a:cxn ang="0">
                <a:pos x="51" y="116"/>
              </a:cxn>
              <a:cxn ang="0">
                <a:pos x="90" y="151"/>
              </a:cxn>
              <a:cxn ang="0">
                <a:pos x="105" y="151"/>
              </a:cxn>
              <a:cxn ang="0">
                <a:pos x="105" y="183"/>
              </a:cxn>
              <a:cxn ang="0">
                <a:pos x="95" y="213"/>
              </a:cxn>
              <a:cxn ang="0">
                <a:pos x="95" y="214"/>
              </a:cxn>
              <a:cxn ang="0">
                <a:pos x="94" y="215"/>
              </a:cxn>
              <a:cxn ang="0">
                <a:pos x="93" y="216"/>
              </a:cxn>
              <a:cxn ang="0">
                <a:pos x="85" y="225"/>
              </a:cxn>
              <a:cxn ang="0">
                <a:pos x="28" y="277"/>
              </a:cxn>
              <a:cxn ang="0">
                <a:pos x="28" y="277"/>
              </a:cxn>
              <a:cxn ang="0">
                <a:pos x="0" y="331"/>
              </a:cxn>
              <a:cxn ang="0">
                <a:pos x="0" y="331"/>
              </a:cxn>
              <a:cxn ang="0">
                <a:pos x="0" y="718"/>
              </a:cxn>
              <a:cxn ang="0">
                <a:pos x="75" y="793"/>
              </a:cxn>
              <a:cxn ang="0">
                <a:pos x="283" y="793"/>
              </a:cxn>
              <a:cxn ang="0">
                <a:pos x="285" y="793"/>
              </a:cxn>
              <a:cxn ang="0">
                <a:pos x="285" y="793"/>
              </a:cxn>
              <a:cxn ang="0">
                <a:pos x="286" y="793"/>
              </a:cxn>
              <a:cxn ang="0">
                <a:pos x="495" y="793"/>
              </a:cxn>
              <a:cxn ang="0">
                <a:pos x="570" y="718"/>
              </a:cxn>
              <a:cxn ang="0">
                <a:pos x="570" y="331"/>
              </a:cxn>
              <a:cxn ang="0">
                <a:pos x="570" y="331"/>
              </a:cxn>
              <a:cxn ang="0">
                <a:pos x="491" y="630"/>
              </a:cxn>
              <a:cxn ang="0">
                <a:pos x="452" y="670"/>
              </a:cxn>
              <a:cxn ang="0">
                <a:pos x="118" y="670"/>
              </a:cxn>
              <a:cxn ang="0">
                <a:pos x="79" y="630"/>
              </a:cxn>
              <a:cxn ang="0">
                <a:pos x="79" y="453"/>
              </a:cxn>
              <a:cxn ang="0">
                <a:pos x="118" y="414"/>
              </a:cxn>
              <a:cxn ang="0">
                <a:pos x="452" y="414"/>
              </a:cxn>
              <a:cxn ang="0">
                <a:pos x="491" y="453"/>
              </a:cxn>
              <a:cxn ang="0">
                <a:pos x="491" y="630"/>
              </a:cxn>
              <a:cxn ang="0">
                <a:pos x="491" y="630"/>
              </a:cxn>
              <a:cxn ang="0">
                <a:pos x="491" y="630"/>
              </a:cxn>
            </a:cxnLst>
            <a:rect l="0" t="0" r="r" b="b"/>
            <a:pathLst>
              <a:path w="570" h="793">
                <a:moveTo>
                  <a:pt x="570" y="331"/>
                </a:moveTo>
                <a:cubicBezTo>
                  <a:pt x="569" y="309"/>
                  <a:pt x="558" y="289"/>
                  <a:pt x="542" y="277"/>
                </a:cubicBezTo>
                <a:cubicBezTo>
                  <a:pt x="523" y="260"/>
                  <a:pt x="504" y="245"/>
                  <a:pt x="485" y="225"/>
                </a:cubicBezTo>
                <a:cubicBezTo>
                  <a:pt x="482" y="221"/>
                  <a:pt x="479" y="218"/>
                  <a:pt x="477" y="216"/>
                </a:cubicBezTo>
                <a:cubicBezTo>
                  <a:pt x="477" y="215"/>
                  <a:pt x="476" y="215"/>
                  <a:pt x="476" y="215"/>
                </a:cubicBezTo>
                <a:cubicBezTo>
                  <a:pt x="476" y="214"/>
                  <a:pt x="476" y="214"/>
                  <a:pt x="475" y="214"/>
                </a:cubicBezTo>
                <a:cubicBezTo>
                  <a:pt x="475" y="213"/>
                  <a:pt x="475" y="213"/>
                  <a:pt x="475" y="213"/>
                </a:cubicBezTo>
                <a:cubicBezTo>
                  <a:pt x="466" y="201"/>
                  <a:pt x="465" y="194"/>
                  <a:pt x="465" y="183"/>
                </a:cubicBezTo>
                <a:cubicBezTo>
                  <a:pt x="465" y="151"/>
                  <a:pt x="465" y="151"/>
                  <a:pt x="465" y="151"/>
                </a:cubicBezTo>
                <a:cubicBezTo>
                  <a:pt x="480" y="151"/>
                  <a:pt x="480" y="151"/>
                  <a:pt x="480" y="151"/>
                </a:cubicBezTo>
                <a:cubicBezTo>
                  <a:pt x="502" y="151"/>
                  <a:pt x="519" y="136"/>
                  <a:pt x="519" y="116"/>
                </a:cubicBezTo>
                <a:cubicBezTo>
                  <a:pt x="519" y="35"/>
                  <a:pt x="519" y="35"/>
                  <a:pt x="519" y="35"/>
                </a:cubicBezTo>
                <a:cubicBezTo>
                  <a:pt x="519" y="16"/>
                  <a:pt x="502" y="0"/>
                  <a:pt x="480" y="0"/>
                </a:cubicBezTo>
                <a:cubicBezTo>
                  <a:pt x="90" y="0"/>
                  <a:pt x="90" y="0"/>
                  <a:pt x="90" y="0"/>
                </a:cubicBezTo>
                <a:cubicBezTo>
                  <a:pt x="68" y="0"/>
                  <a:pt x="51" y="16"/>
                  <a:pt x="51" y="35"/>
                </a:cubicBezTo>
                <a:cubicBezTo>
                  <a:pt x="51" y="116"/>
                  <a:pt x="51" y="116"/>
                  <a:pt x="51" y="116"/>
                </a:cubicBezTo>
                <a:cubicBezTo>
                  <a:pt x="51" y="136"/>
                  <a:pt x="68" y="151"/>
                  <a:pt x="90" y="151"/>
                </a:cubicBezTo>
                <a:cubicBezTo>
                  <a:pt x="105" y="151"/>
                  <a:pt x="105" y="151"/>
                  <a:pt x="105" y="151"/>
                </a:cubicBezTo>
                <a:cubicBezTo>
                  <a:pt x="105" y="183"/>
                  <a:pt x="105" y="183"/>
                  <a:pt x="105" y="183"/>
                </a:cubicBezTo>
                <a:cubicBezTo>
                  <a:pt x="105" y="194"/>
                  <a:pt x="104" y="201"/>
                  <a:pt x="95" y="213"/>
                </a:cubicBezTo>
                <a:cubicBezTo>
                  <a:pt x="95" y="213"/>
                  <a:pt x="95" y="213"/>
                  <a:pt x="95" y="214"/>
                </a:cubicBezTo>
                <a:cubicBezTo>
                  <a:pt x="94" y="214"/>
                  <a:pt x="94" y="214"/>
                  <a:pt x="94" y="215"/>
                </a:cubicBezTo>
                <a:cubicBezTo>
                  <a:pt x="93" y="215"/>
                  <a:pt x="93" y="215"/>
                  <a:pt x="93" y="216"/>
                </a:cubicBezTo>
                <a:cubicBezTo>
                  <a:pt x="91" y="218"/>
                  <a:pt x="88" y="221"/>
                  <a:pt x="85" y="225"/>
                </a:cubicBezTo>
                <a:cubicBezTo>
                  <a:pt x="66" y="245"/>
                  <a:pt x="46" y="260"/>
                  <a:pt x="28" y="277"/>
                </a:cubicBezTo>
                <a:cubicBezTo>
                  <a:pt x="28" y="277"/>
                  <a:pt x="28" y="277"/>
                  <a:pt x="28" y="277"/>
                </a:cubicBezTo>
                <a:cubicBezTo>
                  <a:pt x="12" y="289"/>
                  <a:pt x="1" y="309"/>
                  <a:pt x="0" y="331"/>
                </a:cubicBezTo>
                <a:cubicBezTo>
                  <a:pt x="0" y="331"/>
                  <a:pt x="0" y="331"/>
                  <a:pt x="0" y="331"/>
                </a:cubicBezTo>
                <a:cubicBezTo>
                  <a:pt x="0" y="718"/>
                  <a:pt x="0" y="718"/>
                  <a:pt x="0" y="718"/>
                </a:cubicBezTo>
                <a:cubicBezTo>
                  <a:pt x="0" y="756"/>
                  <a:pt x="28" y="793"/>
                  <a:pt x="75" y="793"/>
                </a:cubicBezTo>
                <a:cubicBezTo>
                  <a:pt x="283" y="793"/>
                  <a:pt x="283" y="793"/>
                  <a:pt x="283" y="793"/>
                </a:cubicBezTo>
                <a:cubicBezTo>
                  <a:pt x="283" y="793"/>
                  <a:pt x="284" y="793"/>
                  <a:pt x="285" y="793"/>
                </a:cubicBezTo>
                <a:cubicBezTo>
                  <a:pt x="285" y="793"/>
                  <a:pt x="285" y="793"/>
                  <a:pt x="285" y="793"/>
                </a:cubicBezTo>
                <a:cubicBezTo>
                  <a:pt x="286" y="793"/>
                  <a:pt x="286" y="793"/>
                  <a:pt x="286" y="793"/>
                </a:cubicBezTo>
                <a:cubicBezTo>
                  <a:pt x="495" y="793"/>
                  <a:pt x="495" y="793"/>
                  <a:pt x="495" y="793"/>
                </a:cubicBezTo>
                <a:cubicBezTo>
                  <a:pt x="542" y="793"/>
                  <a:pt x="570" y="756"/>
                  <a:pt x="570" y="718"/>
                </a:cubicBezTo>
                <a:cubicBezTo>
                  <a:pt x="570" y="331"/>
                  <a:pt x="570" y="331"/>
                  <a:pt x="570" y="331"/>
                </a:cubicBezTo>
                <a:cubicBezTo>
                  <a:pt x="570" y="331"/>
                  <a:pt x="570" y="331"/>
                  <a:pt x="570" y="331"/>
                </a:cubicBezTo>
                <a:close/>
                <a:moveTo>
                  <a:pt x="491" y="630"/>
                </a:moveTo>
                <a:cubicBezTo>
                  <a:pt x="491" y="652"/>
                  <a:pt x="473" y="670"/>
                  <a:pt x="452" y="670"/>
                </a:cubicBezTo>
                <a:cubicBezTo>
                  <a:pt x="118" y="670"/>
                  <a:pt x="118" y="670"/>
                  <a:pt x="118" y="670"/>
                </a:cubicBezTo>
                <a:cubicBezTo>
                  <a:pt x="96" y="670"/>
                  <a:pt x="79" y="652"/>
                  <a:pt x="79" y="630"/>
                </a:cubicBezTo>
                <a:cubicBezTo>
                  <a:pt x="79" y="453"/>
                  <a:pt x="79" y="453"/>
                  <a:pt x="79" y="453"/>
                </a:cubicBezTo>
                <a:cubicBezTo>
                  <a:pt x="79" y="431"/>
                  <a:pt x="96" y="414"/>
                  <a:pt x="118" y="414"/>
                </a:cubicBezTo>
                <a:cubicBezTo>
                  <a:pt x="452" y="414"/>
                  <a:pt x="452" y="414"/>
                  <a:pt x="452" y="414"/>
                </a:cubicBezTo>
                <a:cubicBezTo>
                  <a:pt x="473" y="414"/>
                  <a:pt x="491" y="431"/>
                  <a:pt x="491" y="453"/>
                </a:cubicBezTo>
                <a:lnTo>
                  <a:pt x="491" y="630"/>
                </a:lnTo>
                <a:close/>
                <a:moveTo>
                  <a:pt x="491" y="630"/>
                </a:moveTo>
                <a:cubicBezTo>
                  <a:pt x="491" y="630"/>
                  <a:pt x="491" y="630"/>
                  <a:pt x="491" y="630"/>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2" name="Freeform 18"/>
          <p:cNvSpPr>
            <a:spLocks noEditPoints="1"/>
          </p:cNvSpPr>
          <p:nvPr/>
        </p:nvSpPr>
        <p:spPr bwMode="auto">
          <a:xfrm>
            <a:off x="7848783" y="4464163"/>
            <a:ext cx="963940" cy="900133"/>
          </a:xfrm>
          <a:custGeom>
            <a:avLst/>
            <a:gdLst/>
            <a:ahLst/>
            <a:cxnLst>
              <a:cxn ang="0">
                <a:pos x="136" y="124"/>
              </a:cxn>
              <a:cxn ang="0">
                <a:pos x="139" y="116"/>
              </a:cxn>
              <a:cxn ang="0">
                <a:pos x="55" y="24"/>
              </a:cxn>
              <a:cxn ang="0">
                <a:pos x="44" y="28"/>
              </a:cxn>
              <a:cxn ang="0">
                <a:pos x="37" y="19"/>
              </a:cxn>
              <a:cxn ang="0">
                <a:pos x="25" y="8"/>
              </a:cxn>
              <a:cxn ang="0">
                <a:pos x="3" y="44"/>
              </a:cxn>
              <a:cxn ang="0">
                <a:pos x="20" y="39"/>
              </a:cxn>
              <a:cxn ang="0">
                <a:pos x="24" y="49"/>
              </a:cxn>
              <a:cxn ang="0">
                <a:pos x="108" y="133"/>
              </a:cxn>
              <a:cxn ang="0">
                <a:pos x="133" y="128"/>
              </a:cxn>
              <a:cxn ang="0">
                <a:pos x="176" y="163"/>
              </a:cxn>
              <a:cxn ang="0">
                <a:pos x="133" y="116"/>
              </a:cxn>
              <a:cxn ang="0">
                <a:pos x="112" y="127"/>
              </a:cxn>
              <a:cxn ang="0">
                <a:pos x="34" y="50"/>
              </a:cxn>
              <a:cxn ang="0">
                <a:pos x="19" y="29"/>
              </a:cxn>
              <a:cxn ang="0">
                <a:pos x="8" y="39"/>
              </a:cxn>
              <a:cxn ang="0">
                <a:pos x="30" y="12"/>
              </a:cxn>
              <a:cxn ang="0">
                <a:pos x="32" y="14"/>
              </a:cxn>
              <a:cxn ang="0">
                <a:pos x="40" y="34"/>
              </a:cxn>
              <a:cxn ang="0">
                <a:pos x="51" y="30"/>
              </a:cxn>
              <a:cxn ang="0">
                <a:pos x="63" y="41"/>
              </a:cxn>
              <a:cxn ang="0">
                <a:pos x="50" y="59"/>
              </a:cxn>
              <a:cxn ang="0">
                <a:pos x="66" y="44"/>
              </a:cxn>
              <a:cxn ang="0">
                <a:pos x="70" y="47"/>
              </a:cxn>
              <a:cxn ang="0">
                <a:pos x="60" y="58"/>
              </a:cxn>
              <a:cxn ang="0">
                <a:pos x="63" y="61"/>
              </a:cxn>
              <a:cxn ang="0">
                <a:pos x="73" y="50"/>
              </a:cxn>
              <a:cxn ang="0">
                <a:pos x="76" y="53"/>
              </a:cxn>
              <a:cxn ang="0">
                <a:pos x="64" y="71"/>
              </a:cxn>
              <a:cxn ang="0">
                <a:pos x="80" y="56"/>
              </a:cxn>
              <a:cxn ang="0">
                <a:pos x="83" y="59"/>
              </a:cxn>
              <a:cxn ang="0">
                <a:pos x="79" y="64"/>
              </a:cxn>
              <a:cxn ang="0">
                <a:pos x="68" y="76"/>
              </a:cxn>
              <a:cxn ang="0">
                <a:pos x="106" y="115"/>
              </a:cxn>
              <a:cxn ang="0">
                <a:pos x="107" y="117"/>
              </a:cxn>
              <a:cxn ang="0">
                <a:pos x="115" y="123"/>
              </a:cxn>
              <a:cxn ang="0">
                <a:pos x="130" y="107"/>
              </a:cxn>
              <a:cxn ang="0">
                <a:pos x="122" y="100"/>
              </a:cxn>
              <a:cxn ang="0">
                <a:pos x="84" y="65"/>
              </a:cxn>
              <a:cxn ang="0">
                <a:pos x="87" y="62"/>
              </a:cxn>
              <a:cxn ang="0">
                <a:pos x="133" y="116"/>
              </a:cxn>
              <a:cxn ang="0">
                <a:pos x="116" y="118"/>
              </a:cxn>
              <a:cxn ang="0">
                <a:pos x="114" y="118"/>
              </a:cxn>
              <a:cxn ang="0">
                <a:pos x="77" y="82"/>
              </a:cxn>
              <a:cxn ang="0">
                <a:pos x="116" y="116"/>
              </a:cxn>
              <a:cxn ang="0">
                <a:pos x="116" y="116"/>
              </a:cxn>
            </a:cxnLst>
            <a:rect l="0" t="0" r="r" b="b"/>
            <a:pathLst>
              <a:path w="176" h="164">
                <a:moveTo>
                  <a:pt x="175" y="160"/>
                </a:moveTo>
                <a:cubicBezTo>
                  <a:pt x="136" y="124"/>
                  <a:pt x="136" y="124"/>
                  <a:pt x="136" y="124"/>
                </a:cubicBezTo>
                <a:cubicBezTo>
                  <a:pt x="138" y="122"/>
                  <a:pt x="139" y="119"/>
                  <a:pt x="139" y="117"/>
                </a:cubicBezTo>
                <a:cubicBezTo>
                  <a:pt x="139" y="116"/>
                  <a:pt x="139" y="116"/>
                  <a:pt x="139" y="116"/>
                </a:cubicBezTo>
                <a:cubicBezTo>
                  <a:pt x="141" y="101"/>
                  <a:pt x="140" y="100"/>
                  <a:pt x="138" y="99"/>
                </a:cubicBezTo>
                <a:cubicBezTo>
                  <a:pt x="55" y="24"/>
                  <a:pt x="55" y="24"/>
                  <a:pt x="55" y="24"/>
                </a:cubicBezTo>
                <a:cubicBezTo>
                  <a:pt x="53" y="22"/>
                  <a:pt x="49" y="22"/>
                  <a:pt x="47" y="24"/>
                </a:cubicBezTo>
                <a:cubicBezTo>
                  <a:pt x="44" y="28"/>
                  <a:pt x="44" y="28"/>
                  <a:pt x="44" y="28"/>
                </a:cubicBezTo>
                <a:cubicBezTo>
                  <a:pt x="36" y="21"/>
                  <a:pt x="36" y="21"/>
                  <a:pt x="36" y="21"/>
                </a:cubicBezTo>
                <a:cubicBezTo>
                  <a:pt x="37" y="19"/>
                  <a:pt x="37" y="19"/>
                  <a:pt x="37" y="19"/>
                </a:cubicBezTo>
                <a:cubicBezTo>
                  <a:pt x="43" y="13"/>
                  <a:pt x="44" y="7"/>
                  <a:pt x="40" y="4"/>
                </a:cubicBezTo>
                <a:cubicBezTo>
                  <a:pt x="36" y="0"/>
                  <a:pt x="30" y="2"/>
                  <a:pt x="25" y="8"/>
                </a:cubicBezTo>
                <a:cubicBezTo>
                  <a:pt x="6" y="29"/>
                  <a:pt x="6" y="29"/>
                  <a:pt x="6" y="29"/>
                </a:cubicBezTo>
                <a:cubicBezTo>
                  <a:pt x="1" y="35"/>
                  <a:pt x="0" y="41"/>
                  <a:pt x="3" y="44"/>
                </a:cubicBezTo>
                <a:cubicBezTo>
                  <a:pt x="7" y="48"/>
                  <a:pt x="13" y="46"/>
                  <a:pt x="18" y="40"/>
                </a:cubicBezTo>
                <a:cubicBezTo>
                  <a:pt x="20" y="39"/>
                  <a:pt x="20" y="39"/>
                  <a:pt x="20" y="39"/>
                </a:cubicBezTo>
                <a:cubicBezTo>
                  <a:pt x="27" y="46"/>
                  <a:pt x="27" y="46"/>
                  <a:pt x="27" y="46"/>
                </a:cubicBezTo>
                <a:cubicBezTo>
                  <a:pt x="24" y="49"/>
                  <a:pt x="24" y="49"/>
                  <a:pt x="24" y="49"/>
                </a:cubicBezTo>
                <a:cubicBezTo>
                  <a:pt x="22" y="51"/>
                  <a:pt x="22" y="55"/>
                  <a:pt x="25" y="57"/>
                </a:cubicBezTo>
                <a:cubicBezTo>
                  <a:pt x="108" y="133"/>
                  <a:pt x="108" y="133"/>
                  <a:pt x="108" y="133"/>
                </a:cubicBezTo>
                <a:cubicBezTo>
                  <a:pt x="112" y="136"/>
                  <a:pt x="126" y="132"/>
                  <a:pt x="126" y="132"/>
                </a:cubicBezTo>
                <a:cubicBezTo>
                  <a:pt x="128" y="131"/>
                  <a:pt x="131" y="130"/>
                  <a:pt x="133" y="128"/>
                </a:cubicBezTo>
                <a:cubicBezTo>
                  <a:pt x="172" y="163"/>
                  <a:pt x="172" y="163"/>
                  <a:pt x="172" y="163"/>
                </a:cubicBezTo>
                <a:cubicBezTo>
                  <a:pt x="173" y="164"/>
                  <a:pt x="175" y="164"/>
                  <a:pt x="176" y="163"/>
                </a:cubicBezTo>
                <a:cubicBezTo>
                  <a:pt x="176" y="162"/>
                  <a:pt x="176" y="161"/>
                  <a:pt x="175" y="160"/>
                </a:cubicBezTo>
                <a:close/>
                <a:moveTo>
                  <a:pt x="133" y="116"/>
                </a:moveTo>
                <a:cubicBezTo>
                  <a:pt x="132" y="119"/>
                  <a:pt x="127" y="124"/>
                  <a:pt x="124" y="125"/>
                </a:cubicBezTo>
                <a:cubicBezTo>
                  <a:pt x="120" y="126"/>
                  <a:pt x="114" y="127"/>
                  <a:pt x="112" y="127"/>
                </a:cubicBezTo>
                <a:cubicBezTo>
                  <a:pt x="30" y="53"/>
                  <a:pt x="30" y="53"/>
                  <a:pt x="30" y="53"/>
                </a:cubicBezTo>
                <a:cubicBezTo>
                  <a:pt x="34" y="50"/>
                  <a:pt x="34" y="50"/>
                  <a:pt x="34" y="50"/>
                </a:cubicBezTo>
                <a:cubicBezTo>
                  <a:pt x="36" y="47"/>
                  <a:pt x="36" y="43"/>
                  <a:pt x="33" y="41"/>
                </a:cubicBezTo>
                <a:cubicBezTo>
                  <a:pt x="19" y="29"/>
                  <a:pt x="19" y="29"/>
                  <a:pt x="19" y="29"/>
                </a:cubicBezTo>
                <a:cubicBezTo>
                  <a:pt x="13" y="36"/>
                  <a:pt x="13" y="36"/>
                  <a:pt x="13" y="36"/>
                </a:cubicBezTo>
                <a:cubicBezTo>
                  <a:pt x="11" y="38"/>
                  <a:pt x="9" y="39"/>
                  <a:pt x="8" y="39"/>
                </a:cubicBezTo>
                <a:cubicBezTo>
                  <a:pt x="8" y="38"/>
                  <a:pt x="9" y="36"/>
                  <a:pt x="11" y="34"/>
                </a:cubicBezTo>
                <a:cubicBezTo>
                  <a:pt x="30" y="12"/>
                  <a:pt x="30" y="12"/>
                  <a:pt x="30" y="12"/>
                </a:cubicBezTo>
                <a:cubicBezTo>
                  <a:pt x="32" y="10"/>
                  <a:pt x="34" y="9"/>
                  <a:pt x="35" y="9"/>
                </a:cubicBezTo>
                <a:cubicBezTo>
                  <a:pt x="35" y="10"/>
                  <a:pt x="34" y="12"/>
                  <a:pt x="32" y="14"/>
                </a:cubicBezTo>
                <a:cubicBezTo>
                  <a:pt x="26" y="21"/>
                  <a:pt x="26" y="21"/>
                  <a:pt x="26" y="21"/>
                </a:cubicBezTo>
                <a:cubicBezTo>
                  <a:pt x="40" y="34"/>
                  <a:pt x="40" y="34"/>
                  <a:pt x="40" y="34"/>
                </a:cubicBezTo>
                <a:cubicBezTo>
                  <a:pt x="42" y="36"/>
                  <a:pt x="46" y="36"/>
                  <a:pt x="48" y="33"/>
                </a:cubicBezTo>
                <a:cubicBezTo>
                  <a:pt x="51" y="30"/>
                  <a:pt x="51" y="30"/>
                  <a:pt x="51" y="30"/>
                </a:cubicBezTo>
                <a:cubicBezTo>
                  <a:pt x="63" y="41"/>
                  <a:pt x="63" y="41"/>
                  <a:pt x="63" y="41"/>
                </a:cubicBezTo>
                <a:cubicBezTo>
                  <a:pt x="63" y="41"/>
                  <a:pt x="63" y="41"/>
                  <a:pt x="63" y="41"/>
                </a:cubicBezTo>
                <a:cubicBezTo>
                  <a:pt x="50" y="55"/>
                  <a:pt x="50" y="55"/>
                  <a:pt x="50" y="55"/>
                </a:cubicBezTo>
                <a:cubicBezTo>
                  <a:pt x="49" y="56"/>
                  <a:pt x="49" y="58"/>
                  <a:pt x="50" y="59"/>
                </a:cubicBezTo>
                <a:cubicBezTo>
                  <a:pt x="51" y="59"/>
                  <a:pt x="52" y="59"/>
                  <a:pt x="53" y="58"/>
                </a:cubicBezTo>
                <a:cubicBezTo>
                  <a:pt x="66" y="44"/>
                  <a:pt x="66" y="44"/>
                  <a:pt x="66" y="44"/>
                </a:cubicBezTo>
                <a:cubicBezTo>
                  <a:pt x="66" y="44"/>
                  <a:pt x="66" y="44"/>
                  <a:pt x="67" y="44"/>
                </a:cubicBezTo>
                <a:cubicBezTo>
                  <a:pt x="70" y="47"/>
                  <a:pt x="70" y="47"/>
                  <a:pt x="70" y="47"/>
                </a:cubicBezTo>
                <a:cubicBezTo>
                  <a:pt x="70" y="47"/>
                  <a:pt x="70" y="47"/>
                  <a:pt x="70" y="47"/>
                </a:cubicBezTo>
                <a:cubicBezTo>
                  <a:pt x="60" y="58"/>
                  <a:pt x="60" y="58"/>
                  <a:pt x="60" y="58"/>
                </a:cubicBezTo>
                <a:cubicBezTo>
                  <a:pt x="59" y="59"/>
                  <a:pt x="59" y="60"/>
                  <a:pt x="60" y="61"/>
                </a:cubicBezTo>
                <a:cubicBezTo>
                  <a:pt x="61" y="62"/>
                  <a:pt x="62" y="62"/>
                  <a:pt x="63" y="61"/>
                </a:cubicBezTo>
                <a:cubicBezTo>
                  <a:pt x="73" y="50"/>
                  <a:pt x="73" y="50"/>
                  <a:pt x="73" y="50"/>
                </a:cubicBezTo>
                <a:cubicBezTo>
                  <a:pt x="73" y="50"/>
                  <a:pt x="73" y="50"/>
                  <a:pt x="73" y="50"/>
                </a:cubicBezTo>
                <a:cubicBezTo>
                  <a:pt x="77" y="53"/>
                  <a:pt x="77" y="53"/>
                  <a:pt x="77" y="53"/>
                </a:cubicBezTo>
                <a:cubicBezTo>
                  <a:pt x="77" y="53"/>
                  <a:pt x="76" y="53"/>
                  <a:pt x="76" y="53"/>
                </a:cubicBezTo>
                <a:cubicBezTo>
                  <a:pt x="63" y="67"/>
                  <a:pt x="63" y="67"/>
                  <a:pt x="63" y="67"/>
                </a:cubicBezTo>
                <a:cubicBezTo>
                  <a:pt x="63" y="68"/>
                  <a:pt x="63" y="70"/>
                  <a:pt x="64" y="71"/>
                </a:cubicBezTo>
                <a:cubicBezTo>
                  <a:pt x="65" y="72"/>
                  <a:pt x="66" y="72"/>
                  <a:pt x="67" y="71"/>
                </a:cubicBezTo>
                <a:cubicBezTo>
                  <a:pt x="80" y="56"/>
                  <a:pt x="80" y="56"/>
                  <a:pt x="80" y="56"/>
                </a:cubicBezTo>
                <a:cubicBezTo>
                  <a:pt x="80" y="56"/>
                  <a:pt x="80" y="56"/>
                  <a:pt x="80" y="56"/>
                </a:cubicBezTo>
                <a:cubicBezTo>
                  <a:pt x="83" y="59"/>
                  <a:pt x="83" y="59"/>
                  <a:pt x="83" y="59"/>
                </a:cubicBezTo>
                <a:cubicBezTo>
                  <a:pt x="83" y="59"/>
                  <a:pt x="83" y="59"/>
                  <a:pt x="83" y="59"/>
                </a:cubicBezTo>
                <a:cubicBezTo>
                  <a:pt x="79" y="64"/>
                  <a:pt x="79" y="64"/>
                  <a:pt x="79" y="64"/>
                </a:cubicBezTo>
                <a:cubicBezTo>
                  <a:pt x="79" y="64"/>
                  <a:pt x="79" y="64"/>
                  <a:pt x="78" y="64"/>
                </a:cubicBezTo>
                <a:cubicBezTo>
                  <a:pt x="68" y="76"/>
                  <a:pt x="68" y="76"/>
                  <a:pt x="68" y="76"/>
                </a:cubicBezTo>
                <a:cubicBezTo>
                  <a:pt x="67" y="77"/>
                  <a:pt x="66" y="79"/>
                  <a:pt x="68" y="80"/>
                </a:cubicBezTo>
                <a:cubicBezTo>
                  <a:pt x="106" y="115"/>
                  <a:pt x="106" y="115"/>
                  <a:pt x="106" y="115"/>
                </a:cubicBezTo>
                <a:cubicBezTo>
                  <a:pt x="106" y="115"/>
                  <a:pt x="106" y="115"/>
                  <a:pt x="106" y="115"/>
                </a:cubicBezTo>
                <a:cubicBezTo>
                  <a:pt x="107" y="117"/>
                  <a:pt x="107" y="117"/>
                  <a:pt x="107" y="117"/>
                </a:cubicBezTo>
                <a:cubicBezTo>
                  <a:pt x="107" y="117"/>
                  <a:pt x="107" y="117"/>
                  <a:pt x="107" y="117"/>
                </a:cubicBezTo>
                <a:cubicBezTo>
                  <a:pt x="115" y="123"/>
                  <a:pt x="115" y="123"/>
                  <a:pt x="115" y="123"/>
                </a:cubicBezTo>
                <a:cubicBezTo>
                  <a:pt x="115" y="123"/>
                  <a:pt x="121" y="123"/>
                  <a:pt x="125" y="119"/>
                </a:cubicBezTo>
                <a:cubicBezTo>
                  <a:pt x="130" y="114"/>
                  <a:pt x="130" y="107"/>
                  <a:pt x="130" y="107"/>
                </a:cubicBezTo>
                <a:cubicBezTo>
                  <a:pt x="122" y="100"/>
                  <a:pt x="122" y="100"/>
                  <a:pt x="122" y="100"/>
                </a:cubicBezTo>
                <a:cubicBezTo>
                  <a:pt x="122" y="100"/>
                  <a:pt x="122" y="100"/>
                  <a:pt x="122" y="100"/>
                </a:cubicBezTo>
                <a:cubicBezTo>
                  <a:pt x="121" y="99"/>
                  <a:pt x="121" y="99"/>
                  <a:pt x="121" y="99"/>
                </a:cubicBezTo>
                <a:cubicBezTo>
                  <a:pt x="84" y="65"/>
                  <a:pt x="84" y="65"/>
                  <a:pt x="84" y="65"/>
                </a:cubicBezTo>
                <a:cubicBezTo>
                  <a:pt x="87" y="62"/>
                  <a:pt x="87" y="62"/>
                  <a:pt x="87" y="62"/>
                </a:cubicBezTo>
                <a:cubicBezTo>
                  <a:pt x="87" y="62"/>
                  <a:pt x="87" y="62"/>
                  <a:pt x="87" y="62"/>
                </a:cubicBezTo>
                <a:cubicBezTo>
                  <a:pt x="133" y="104"/>
                  <a:pt x="133" y="104"/>
                  <a:pt x="133" y="104"/>
                </a:cubicBezTo>
                <a:cubicBezTo>
                  <a:pt x="134" y="108"/>
                  <a:pt x="134" y="110"/>
                  <a:pt x="133" y="116"/>
                </a:cubicBezTo>
                <a:close/>
                <a:moveTo>
                  <a:pt x="116" y="116"/>
                </a:moveTo>
                <a:cubicBezTo>
                  <a:pt x="117" y="117"/>
                  <a:pt x="117" y="118"/>
                  <a:pt x="116" y="118"/>
                </a:cubicBezTo>
                <a:cubicBezTo>
                  <a:pt x="116" y="119"/>
                  <a:pt x="116" y="119"/>
                  <a:pt x="115" y="119"/>
                </a:cubicBezTo>
                <a:cubicBezTo>
                  <a:pt x="115" y="119"/>
                  <a:pt x="114" y="119"/>
                  <a:pt x="114" y="118"/>
                </a:cubicBezTo>
                <a:cubicBezTo>
                  <a:pt x="77" y="84"/>
                  <a:pt x="77" y="84"/>
                  <a:pt x="77" y="84"/>
                </a:cubicBezTo>
                <a:cubicBezTo>
                  <a:pt x="77" y="84"/>
                  <a:pt x="77" y="82"/>
                  <a:pt x="77" y="82"/>
                </a:cubicBezTo>
                <a:cubicBezTo>
                  <a:pt x="78" y="81"/>
                  <a:pt x="79" y="81"/>
                  <a:pt x="79" y="82"/>
                </a:cubicBezTo>
                <a:lnTo>
                  <a:pt x="116" y="116"/>
                </a:lnTo>
                <a:close/>
                <a:moveTo>
                  <a:pt x="116" y="116"/>
                </a:moveTo>
                <a:cubicBezTo>
                  <a:pt x="116" y="116"/>
                  <a:pt x="116" y="116"/>
                  <a:pt x="116" y="116"/>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43" name="Group 49"/>
          <p:cNvGrpSpPr/>
          <p:nvPr/>
        </p:nvGrpSpPr>
        <p:grpSpPr>
          <a:xfrm>
            <a:off x="10073761" y="4596203"/>
            <a:ext cx="801669" cy="793003"/>
            <a:chOff x="1504950" y="3868738"/>
            <a:chExt cx="293688" cy="290513"/>
          </a:xfrm>
          <a:solidFill>
            <a:srgbClr val="08AAFE"/>
          </a:solidFill>
        </p:grpSpPr>
        <p:sp>
          <p:nvSpPr>
            <p:cNvPr id="44" name="Freeform 33"/>
            <p:cNvSpPr>
              <a:spLocks/>
            </p:cNvSpPr>
            <p:nvPr/>
          </p:nvSpPr>
          <p:spPr bwMode="auto">
            <a:xfrm>
              <a:off x="1504950" y="3868738"/>
              <a:ext cx="138113" cy="134938"/>
            </a:xfrm>
            <a:custGeom>
              <a:avLst/>
              <a:gdLst/>
              <a:ahLst/>
              <a:cxnLst>
                <a:cxn ang="0">
                  <a:pos x="9" y="8"/>
                </a:cxn>
                <a:cxn ang="0">
                  <a:pos x="9" y="37"/>
                </a:cxn>
                <a:cxn ang="0">
                  <a:pos x="17" y="46"/>
                </a:cxn>
                <a:cxn ang="0">
                  <a:pos x="47" y="17"/>
                </a:cxn>
                <a:cxn ang="0">
                  <a:pos x="38" y="8"/>
                </a:cxn>
                <a:cxn ang="0">
                  <a:pos x="9" y="8"/>
                </a:cxn>
              </a:cxnLst>
              <a:rect l="0" t="0" r="r" b="b"/>
              <a:pathLst>
                <a:path w="47" h="46">
                  <a:moveTo>
                    <a:pt x="9" y="8"/>
                  </a:moveTo>
                  <a:cubicBezTo>
                    <a:pt x="1" y="16"/>
                    <a:pt x="0" y="29"/>
                    <a:pt x="9" y="37"/>
                  </a:cubicBezTo>
                  <a:cubicBezTo>
                    <a:pt x="17" y="46"/>
                    <a:pt x="17" y="46"/>
                    <a:pt x="17" y="46"/>
                  </a:cubicBezTo>
                  <a:cubicBezTo>
                    <a:pt x="47" y="17"/>
                    <a:pt x="47" y="17"/>
                    <a:pt x="47" y="17"/>
                  </a:cubicBezTo>
                  <a:cubicBezTo>
                    <a:pt x="38" y="8"/>
                    <a:pt x="38" y="8"/>
                    <a:pt x="38" y="8"/>
                  </a:cubicBezTo>
                  <a:cubicBezTo>
                    <a:pt x="30" y="0"/>
                    <a:pt x="17" y="0"/>
                    <a:pt x="9" y="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5" name="Freeform 34"/>
            <p:cNvSpPr>
              <a:spLocks/>
            </p:cNvSpPr>
            <p:nvPr/>
          </p:nvSpPr>
          <p:spPr bwMode="auto">
            <a:xfrm>
              <a:off x="1654175" y="4021138"/>
              <a:ext cx="131763" cy="138113"/>
            </a:xfrm>
            <a:custGeom>
              <a:avLst/>
              <a:gdLst/>
              <a:ahLst/>
              <a:cxnLst>
                <a:cxn ang="0">
                  <a:pos x="30" y="0"/>
                </a:cxn>
                <a:cxn ang="0">
                  <a:pos x="0" y="29"/>
                </a:cxn>
                <a:cxn ang="0">
                  <a:pos x="10" y="38"/>
                </a:cxn>
                <a:cxn ang="0">
                  <a:pos x="39" y="39"/>
                </a:cxn>
                <a:cxn ang="0">
                  <a:pos x="45" y="24"/>
                </a:cxn>
                <a:cxn ang="0">
                  <a:pos x="39" y="9"/>
                </a:cxn>
                <a:cxn ang="0">
                  <a:pos x="30" y="0"/>
                </a:cxn>
              </a:cxnLst>
              <a:rect l="0" t="0" r="r" b="b"/>
              <a:pathLst>
                <a:path w="45" h="47">
                  <a:moveTo>
                    <a:pt x="30" y="0"/>
                  </a:moveTo>
                  <a:cubicBezTo>
                    <a:pt x="0" y="29"/>
                    <a:pt x="0" y="29"/>
                    <a:pt x="0" y="29"/>
                  </a:cubicBezTo>
                  <a:cubicBezTo>
                    <a:pt x="10" y="38"/>
                    <a:pt x="10" y="38"/>
                    <a:pt x="10" y="38"/>
                  </a:cubicBezTo>
                  <a:cubicBezTo>
                    <a:pt x="18" y="47"/>
                    <a:pt x="31" y="47"/>
                    <a:pt x="39" y="39"/>
                  </a:cubicBezTo>
                  <a:cubicBezTo>
                    <a:pt x="43" y="35"/>
                    <a:pt x="45" y="29"/>
                    <a:pt x="45" y="24"/>
                  </a:cubicBezTo>
                  <a:cubicBezTo>
                    <a:pt x="45" y="19"/>
                    <a:pt x="43" y="13"/>
                    <a:pt x="39" y="9"/>
                  </a:cubicBez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6" name="Freeform 35"/>
            <p:cNvSpPr>
              <a:spLocks noEditPoints="1"/>
            </p:cNvSpPr>
            <p:nvPr/>
          </p:nvSpPr>
          <p:spPr bwMode="auto">
            <a:xfrm>
              <a:off x="1504950" y="3868738"/>
              <a:ext cx="293688" cy="279400"/>
            </a:xfrm>
            <a:custGeom>
              <a:avLst/>
              <a:gdLst/>
              <a:ahLst/>
              <a:cxnLst>
                <a:cxn ang="0">
                  <a:pos x="9" y="60"/>
                </a:cxn>
                <a:cxn ang="0">
                  <a:pos x="23" y="95"/>
                </a:cxn>
                <a:cxn ang="0">
                  <a:pos x="91" y="37"/>
                </a:cxn>
                <a:cxn ang="0">
                  <a:pos x="62" y="8"/>
                </a:cxn>
                <a:cxn ang="0">
                  <a:pos x="68" y="20"/>
                </a:cxn>
                <a:cxn ang="0">
                  <a:pos x="62" y="20"/>
                </a:cxn>
                <a:cxn ang="0">
                  <a:pos x="14" y="85"/>
                </a:cxn>
                <a:cxn ang="0">
                  <a:pos x="14" y="80"/>
                </a:cxn>
                <a:cxn ang="0">
                  <a:pos x="14" y="85"/>
                </a:cxn>
                <a:cxn ang="0">
                  <a:pos x="15" y="74"/>
                </a:cxn>
                <a:cxn ang="0">
                  <a:pos x="20" y="75"/>
                </a:cxn>
                <a:cxn ang="0">
                  <a:pos x="19" y="68"/>
                </a:cxn>
                <a:cxn ang="0">
                  <a:pos x="19" y="63"/>
                </a:cxn>
                <a:cxn ang="0">
                  <a:pos x="19" y="68"/>
                </a:cxn>
                <a:cxn ang="0">
                  <a:pos x="21" y="82"/>
                </a:cxn>
                <a:cxn ang="0">
                  <a:pos x="27" y="82"/>
                </a:cxn>
                <a:cxn ang="0">
                  <a:pos x="26" y="75"/>
                </a:cxn>
                <a:cxn ang="0">
                  <a:pos x="26" y="70"/>
                </a:cxn>
                <a:cxn ang="0">
                  <a:pos x="26" y="75"/>
                </a:cxn>
                <a:cxn ang="0">
                  <a:pos x="30" y="80"/>
                </a:cxn>
                <a:cxn ang="0">
                  <a:pos x="35" y="80"/>
                </a:cxn>
                <a:cxn ang="0">
                  <a:pos x="65" y="53"/>
                </a:cxn>
                <a:cxn ang="0">
                  <a:pos x="36" y="62"/>
                </a:cxn>
                <a:cxn ang="0">
                  <a:pos x="36" y="43"/>
                </a:cxn>
                <a:cxn ang="0">
                  <a:pos x="64" y="34"/>
                </a:cxn>
                <a:cxn ang="0">
                  <a:pos x="65" y="53"/>
                </a:cxn>
                <a:cxn ang="0">
                  <a:pos x="69" y="27"/>
                </a:cxn>
                <a:cxn ang="0">
                  <a:pos x="74" y="27"/>
                </a:cxn>
                <a:cxn ang="0">
                  <a:pos x="72" y="19"/>
                </a:cxn>
                <a:cxn ang="0">
                  <a:pos x="77" y="19"/>
                </a:cxn>
                <a:cxn ang="0">
                  <a:pos x="72" y="19"/>
                </a:cxn>
                <a:cxn ang="0">
                  <a:pos x="76" y="34"/>
                </a:cxn>
                <a:cxn ang="0">
                  <a:pos x="81" y="34"/>
                </a:cxn>
                <a:cxn ang="0">
                  <a:pos x="81" y="28"/>
                </a:cxn>
                <a:cxn ang="0">
                  <a:pos x="81" y="23"/>
                </a:cxn>
                <a:cxn ang="0">
                  <a:pos x="81" y="28"/>
                </a:cxn>
                <a:cxn ang="0">
                  <a:pos x="80" y="16"/>
                </a:cxn>
                <a:cxn ang="0">
                  <a:pos x="86" y="16"/>
                </a:cxn>
              </a:cxnLst>
              <a:rect l="0" t="0" r="r" b="b"/>
              <a:pathLst>
                <a:path w="100" h="95">
                  <a:moveTo>
                    <a:pt x="62" y="8"/>
                  </a:moveTo>
                  <a:cubicBezTo>
                    <a:pt x="9" y="60"/>
                    <a:pt x="9" y="60"/>
                    <a:pt x="9" y="60"/>
                  </a:cubicBezTo>
                  <a:cubicBezTo>
                    <a:pt x="1" y="68"/>
                    <a:pt x="0" y="81"/>
                    <a:pt x="9" y="89"/>
                  </a:cubicBezTo>
                  <a:cubicBezTo>
                    <a:pt x="13" y="93"/>
                    <a:pt x="18" y="95"/>
                    <a:pt x="23" y="95"/>
                  </a:cubicBezTo>
                  <a:cubicBezTo>
                    <a:pt x="29" y="95"/>
                    <a:pt x="34" y="93"/>
                    <a:pt x="38" y="90"/>
                  </a:cubicBezTo>
                  <a:cubicBezTo>
                    <a:pt x="91" y="37"/>
                    <a:pt x="91" y="37"/>
                    <a:pt x="91" y="37"/>
                  </a:cubicBezTo>
                  <a:cubicBezTo>
                    <a:pt x="100" y="29"/>
                    <a:pt x="100" y="16"/>
                    <a:pt x="92" y="8"/>
                  </a:cubicBezTo>
                  <a:cubicBezTo>
                    <a:pt x="84" y="0"/>
                    <a:pt x="70" y="0"/>
                    <a:pt x="62" y="8"/>
                  </a:cubicBezTo>
                  <a:moveTo>
                    <a:pt x="65" y="17"/>
                  </a:moveTo>
                  <a:cubicBezTo>
                    <a:pt x="66" y="17"/>
                    <a:pt x="68" y="18"/>
                    <a:pt x="68" y="20"/>
                  </a:cubicBezTo>
                  <a:cubicBezTo>
                    <a:pt x="68" y="21"/>
                    <a:pt x="66" y="22"/>
                    <a:pt x="65" y="22"/>
                  </a:cubicBezTo>
                  <a:cubicBezTo>
                    <a:pt x="64" y="22"/>
                    <a:pt x="62" y="21"/>
                    <a:pt x="62" y="20"/>
                  </a:cubicBezTo>
                  <a:cubicBezTo>
                    <a:pt x="62" y="18"/>
                    <a:pt x="64" y="17"/>
                    <a:pt x="65" y="17"/>
                  </a:cubicBezTo>
                  <a:moveTo>
                    <a:pt x="14" y="85"/>
                  </a:moveTo>
                  <a:cubicBezTo>
                    <a:pt x="12" y="85"/>
                    <a:pt x="11" y="84"/>
                    <a:pt x="11" y="82"/>
                  </a:cubicBezTo>
                  <a:cubicBezTo>
                    <a:pt x="12" y="81"/>
                    <a:pt x="13" y="80"/>
                    <a:pt x="14" y="80"/>
                  </a:cubicBezTo>
                  <a:cubicBezTo>
                    <a:pt x="16" y="80"/>
                    <a:pt x="17" y="81"/>
                    <a:pt x="17" y="83"/>
                  </a:cubicBezTo>
                  <a:cubicBezTo>
                    <a:pt x="17" y="84"/>
                    <a:pt x="15" y="85"/>
                    <a:pt x="14" y="85"/>
                  </a:cubicBezTo>
                  <a:moveTo>
                    <a:pt x="17" y="77"/>
                  </a:moveTo>
                  <a:cubicBezTo>
                    <a:pt x="16" y="77"/>
                    <a:pt x="15" y="76"/>
                    <a:pt x="15" y="74"/>
                  </a:cubicBezTo>
                  <a:cubicBezTo>
                    <a:pt x="15" y="73"/>
                    <a:pt x="16" y="72"/>
                    <a:pt x="18" y="72"/>
                  </a:cubicBezTo>
                  <a:cubicBezTo>
                    <a:pt x="19" y="72"/>
                    <a:pt x="20" y="73"/>
                    <a:pt x="20" y="75"/>
                  </a:cubicBezTo>
                  <a:cubicBezTo>
                    <a:pt x="20" y="76"/>
                    <a:pt x="19" y="77"/>
                    <a:pt x="17" y="77"/>
                  </a:cubicBezTo>
                  <a:moveTo>
                    <a:pt x="19" y="68"/>
                  </a:moveTo>
                  <a:cubicBezTo>
                    <a:pt x="18" y="68"/>
                    <a:pt x="16" y="66"/>
                    <a:pt x="17" y="65"/>
                  </a:cubicBezTo>
                  <a:cubicBezTo>
                    <a:pt x="17" y="63"/>
                    <a:pt x="18" y="62"/>
                    <a:pt x="19" y="63"/>
                  </a:cubicBezTo>
                  <a:cubicBezTo>
                    <a:pt x="21" y="63"/>
                    <a:pt x="22" y="64"/>
                    <a:pt x="22" y="65"/>
                  </a:cubicBezTo>
                  <a:cubicBezTo>
                    <a:pt x="22" y="67"/>
                    <a:pt x="20" y="68"/>
                    <a:pt x="19" y="68"/>
                  </a:cubicBezTo>
                  <a:moveTo>
                    <a:pt x="24" y="85"/>
                  </a:moveTo>
                  <a:cubicBezTo>
                    <a:pt x="22" y="84"/>
                    <a:pt x="21" y="83"/>
                    <a:pt x="21" y="82"/>
                  </a:cubicBezTo>
                  <a:cubicBezTo>
                    <a:pt x="22" y="80"/>
                    <a:pt x="23" y="79"/>
                    <a:pt x="24" y="79"/>
                  </a:cubicBezTo>
                  <a:cubicBezTo>
                    <a:pt x="26" y="79"/>
                    <a:pt x="27" y="81"/>
                    <a:pt x="27" y="82"/>
                  </a:cubicBezTo>
                  <a:cubicBezTo>
                    <a:pt x="27" y="84"/>
                    <a:pt x="25" y="85"/>
                    <a:pt x="24" y="85"/>
                  </a:cubicBezTo>
                  <a:moveTo>
                    <a:pt x="26" y="75"/>
                  </a:moveTo>
                  <a:cubicBezTo>
                    <a:pt x="24" y="75"/>
                    <a:pt x="23" y="74"/>
                    <a:pt x="23" y="72"/>
                  </a:cubicBezTo>
                  <a:cubicBezTo>
                    <a:pt x="23" y="71"/>
                    <a:pt x="25" y="70"/>
                    <a:pt x="26" y="70"/>
                  </a:cubicBezTo>
                  <a:cubicBezTo>
                    <a:pt x="28" y="70"/>
                    <a:pt x="29" y="71"/>
                    <a:pt x="28" y="73"/>
                  </a:cubicBezTo>
                  <a:cubicBezTo>
                    <a:pt x="28" y="74"/>
                    <a:pt x="27" y="75"/>
                    <a:pt x="26" y="75"/>
                  </a:cubicBezTo>
                  <a:moveTo>
                    <a:pt x="32" y="83"/>
                  </a:moveTo>
                  <a:cubicBezTo>
                    <a:pt x="31" y="83"/>
                    <a:pt x="30" y="81"/>
                    <a:pt x="30" y="80"/>
                  </a:cubicBezTo>
                  <a:cubicBezTo>
                    <a:pt x="30" y="78"/>
                    <a:pt x="31" y="77"/>
                    <a:pt x="32" y="78"/>
                  </a:cubicBezTo>
                  <a:cubicBezTo>
                    <a:pt x="34" y="78"/>
                    <a:pt x="35" y="79"/>
                    <a:pt x="35" y="80"/>
                  </a:cubicBezTo>
                  <a:cubicBezTo>
                    <a:pt x="35" y="82"/>
                    <a:pt x="33" y="83"/>
                    <a:pt x="32" y="83"/>
                  </a:cubicBezTo>
                  <a:moveTo>
                    <a:pt x="65" y="53"/>
                  </a:moveTo>
                  <a:cubicBezTo>
                    <a:pt x="54" y="63"/>
                    <a:pt x="54" y="63"/>
                    <a:pt x="54" y="63"/>
                  </a:cubicBezTo>
                  <a:cubicBezTo>
                    <a:pt x="49" y="68"/>
                    <a:pt x="41" y="67"/>
                    <a:pt x="36" y="62"/>
                  </a:cubicBezTo>
                  <a:cubicBezTo>
                    <a:pt x="36" y="62"/>
                    <a:pt x="36" y="62"/>
                    <a:pt x="36" y="62"/>
                  </a:cubicBezTo>
                  <a:cubicBezTo>
                    <a:pt x="31" y="56"/>
                    <a:pt x="31" y="48"/>
                    <a:pt x="36" y="43"/>
                  </a:cubicBezTo>
                  <a:cubicBezTo>
                    <a:pt x="47" y="33"/>
                    <a:pt x="47" y="33"/>
                    <a:pt x="47" y="33"/>
                  </a:cubicBezTo>
                  <a:cubicBezTo>
                    <a:pt x="52" y="28"/>
                    <a:pt x="60" y="28"/>
                    <a:pt x="64" y="34"/>
                  </a:cubicBezTo>
                  <a:cubicBezTo>
                    <a:pt x="66" y="35"/>
                    <a:pt x="66" y="35"/>
                    <a:pt x="66" y="35"/>
                  </a:cubicBezTo>
                  <a:cubicBezTo>
                    <a:pt x="70" y="40"/>
                    <a:pt x="70" y="48"/>
                    <a:pt x="65" y="53"/>
                  </a:cubicBezTo>
                  <a:moveTo>
                    <a:pt x="72" y="29"/>
                  </a:moveTo>
                  <a:cubicBezTo>
                    <a:pt x="70" y="29"/>
                    <a:pt x="69" y="28"/>
                    <a:pt x="69" y="27"/>
                  </a:cubicBezTo>
                  <a:cubicBezTo>
                    <a:pt x="69" y="25"/>
                    <a:pt x="70" y="24"/>
                    <a:pt x="72" y="24"/>
                  </a:cubicBezTo>
                  <a:cubicBezTo>
                    <a:pt x="73" y="24"/>
                    <a:pt x="74" y="25"/>
                    <a:pt x="74" y="27"/>
                  </a:cubicBezTo>
                  <a:cubicBezTo>
                    <a:pt x="74" y="28"/>
                    <a:pt x="73" y="29"/>
                    <a:pt x="72" y="29"/>
                  </a:cubicBezTo>
                  <a:moveTo>
                    <a:pt x="72" y="19"/>
                  </a:moveTo>
                  <a:cubicBezTo>
                    <a:pt x="72" y="17"/>
                    <a:pt x="73" y="16"/>
                    <a:pt x="74" y="16"/>
                  </a:cubicBezTo>
                  <a:cubicBezTo>
                    <a:pt x="76" y="16"/>
                    <a:pt x="77" y="17"/>
                    <a:pt x="77" y="19"/>
                  </a:cubicBezTo>
                  <a:cubicBezTo>
                    <a:pt x="77" y="20"/>
                    <a:pt x="76" y="21"/>
                    <a:pt x="74" y="21"/>
                  </a:cubicBezTo>
                  <a:cubicBezTo>
                    <a:pt x="73" y="21"/>
                    <a:pt x="72" y="20"/>
                    <a:pt x="72" y="19"/>
                  </a:cubicBezTo>
                  <a:moveTo>
                    <a:pt x="79" y="36"/>
                  </a:moveTo>
                  <a:cubicBezTo>
                    <a:pt x="77" y="36"/>
                    <a:pt x="76" y="35"/>
                    <a:pt x="76" y="34"/>
                  </a:cubicBezTo>
                  <a:cubicBezTo>
                    <a:pt x="76" y="32"/>
                    <a:pt x="77" y="31"/>
                    <a:pt x="79" y="31"/>
                  </a:cubicBezTo>
                  <a:cubicBezTo>
                    <a:pt x="80" y="31"/>
                    <a:pt x="81" y="32"/>
                    <a:pt x="81" y="34"/>
                  </a:cubicBezTo>
                  <a:cubicBezTo>
                    <a:pt x="81" y="35"/>
                    <a:pt x="80" y="36"/>
                    <a:pt x="79" y="36"/>
                  </a:cubicBezTo>
                  <a:moveTo>
                    <a:pt x="81" y="28"/>
                  </a:moveTo>
                  <a:cubicBezTo>
                    <a:pt x="80" y="28"/>
                    <a:pt x="79" y="27"/>
                    <a:pt x="79" y="26"/>
                  </a:cubicBezTo>
                  <a:cubicBezTo>
                    <a:pt x="79" y="24"/>
                    <a:pt x="80" y="23"/>
                    <a:pt x="81" y="23"/>
                  </a:cubicBezTo>
                  <a:cubicBezTo>
                    <a:pt x="83" y="23"/>
                    <a:pt x="84" y="24"/>
                    <a:pt x="84" y="26"/>
                  </a:cubicBezTo>
                  <a:cubicBezTo>
                    <a:pt x="84" y="27"/>
                    <a:pt x="83" y="28"/>
                    <a:pt x="81" y="28"/>
                  </a:cubicBezTo>
                  <a:moveTo>
                    <a:pt x="83" y="19"/>
                  </a:moveTo>
                  <a:cubicBezTo>
                    <a:pt x="81" y="19"/>
                    <a:pt x="80" y="17"/>
                    <a:pt x="80" y="16"/>
                  </a:cubicBezTo>
                  <a:cubicBezTo>
                    <a:pt x="80" y="14"/>
                    <a:pt x="81" y="13"/>
                    <a:pt x="83" y="13"/>
                  </a:cubicBezTo>
                  <a:cubicBezTo>
                    <a:pt x="84" y="13"/>
                    <a:pt x="86" y="14"/>
                    <a:pt x="86" y="16"/>
                  </a:cubicBezTo>
                  <a:cubicBezTo>
                    <a:pt x="86" y="17"/>
                    <a:pt x="84" y="19"/>
                    <a:pt x="83" y="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47" name="矩形 46"/>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47"/>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文本框 48"/>
          <p:cNvSpPr txBox="1"/>
          <p:nvPr/>
        </p:nvSpPr>
        <p:spPr>
          <a:xfrm>
            <a:off x="2943359" y="2592254"/>
            <a:ext cx="2715808" cy="1446550"/>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4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2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sp>
        <p:nvSpPr>
          <p:cNvPr id="50" name="Rounded Rectangle 122"/>
          <p:cNvSpPr/>
          <p:nvPr/>
        </p:nvSpPr>
        <p:spPr>
          <a:xfrm>
            <a:off x="6261175" y="2039020"/>
            <a:ext cx="4891929" cy="1942707"/>
          </a:xfrm>
          <a:prstGeom prst="roundRect">
            <a:avLst>
              <a:gd name="adj" fmla="val 5737"/>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1" name="文本框 50"/>
          <p:cNvSpPr txBox="1"/>
          <p:nvPr/>
        </p:nvSpPr>
        <p:spPr>
          <a:xfrm>
            <a:off x="1188850" y="5517870"/>
            <a:ext cx="1500724" cy="1508105"/>
          </a:xfrm>
          <a:prstGeom prst="rect">
            <a:avLst/>
          </a:prstGeom>
          <a:noFill/>
          <a:effectLst/>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3307650" y="5517870"/>
            <a:ext cx="1500724" cy="1508105"/>
          </a:xfrm>
          <a:prstGeom prst="rect">
            <a:avLst/>
          </a:prstGeom>
          <a:noFill/>
          <a:effectLst/>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5521565" y="5517870"/>
            <a:ext cx="1500724" cy="1508105"/>
          </a:xfrm>
          <a:prstGeom prst="rect">
            <a:avLst/>
          </a:prstGeom>
          <a:noFill/>
          <a:effectLst/>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7640365" y="5517870"/>
            <a:ext cx="1500724" cy="1508105"/>
          </a:xfrm>
          <a:prstGeom prst="rect">
            <a:avLst/>
          </a:prstGeom>
          <a:noFill/>
          <a:effectLst/>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9759165" y="5517870"/>
            <a:ext cx="1500724" cy="1508105"/>
          </a:xfrm>
          <a:prstGeom prst="rect">
            <a:avLst/>
          </a:prstGeom>
          <a:noFill/>
          <a:effectLst/>
        </p:spPr>
        <p:txBody>
          <a:bodyPr wrap="square" rtlCol="0">
            <a:spAutoFit/>
          </a:bodyPr>
          <a:lstStyle/>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6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58" name="Group 175"/>
          <p:cNvGrpSpPr/>
          <p:nvPr/>
        </p:nvGrpSpPr>
        <p:grpSpPr>
          <a:xfrm>
            <a:off x="347540" y="293401"/>
            <a:ext cx="1014276" cy="715368"/>
            <a:chOff x="6035675" y="862013"/>
            <a:chExt cx="479425" cy="338138"/>
          </a:xfrm>
          <a:solidFill>
            <a:srgbClr val="08AAFE"/>
          </a:solidFill>
        </p:grpSpPr>
        <p:sp>
          <p:nvSpPr>
            <p:cNvPr id="59"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0"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5178012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75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750"/>
                                        <p:tgtEl>
                                          <p:spTgt spid="50"/>
                                        </p:tgtEl>
                                      </p:cBhvr>
                                    </p:animEffect>
                                  </p:childTnLst>
                                </p:cTn>
                              </p:par>
                            </p:childTnLst>
                          </p:cTn>
                        </p:par>
                        <p:par>
                          <p:cTn id="11" fill="hold">
                            <p:stCondLst>
                              <p:cond delay="750"/>
                            </p:stCondLst>
                            <p:childTnLst>
                              <p:par>
                                <p:cTn id="12" presetID="52"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Scale>
                                      <p:cBhvr>
                                        <p:cTn id="1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1"/>
                                        </p:tgtEl>
                                        <p:attrNameLst>
                                          <p:attrName>ppt_x</p:attrName>
                                          <p:attrName>ppt_y</p:attrName>
                                        </p:attrNameLst>
                                      </p:cBhvr>
                                    </p:animMotion>
                                    <p:animEffect transition="in" filter="fade">
                                      <p:cBhvr>
                                        <p:cTn id="16" dur="1000"/>
                                        <p:tgtEl>
                                          <p:spTgt spid="11"/>
                                        </p:tgtEl>
                                      </p:cBhvr>
                                    </p:animEffect>
                                  </p:childTnLst>
                                </p:cTn>
                              </p:par>
                            </p:childTnLst>
                          </p:cTn>
                        </p:par>
                        <p:par>
                          <p:cTn id="17" fill="hold">
                            <p:stCondLst>
                              <p:cond delay="1750"/>
                            </p:stCondLst>
                            <p:childTnLst>
                              <p:par>
                                <p:cTn id="18" presetID="42" presetClass="entr" presetSubtype="0"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1000"/>
                                        <p:tgtEl>
                                          <p:spTgt spid="49"/>
                                        </p:tgtEl>
                                      </p:cBhvr>
                                    </p:animEffect>
                                    <p:anim calcmode="lin" valueType="num">
                                      <p:cBhvr>
                                        <p:cTn id="21" dur="1000" fill="hold"/>
                                        <p:tgtEl>
                                          <p:spTgt spid="49"/>
                                        </p:tgtEl>
                                        <p:attrNameLst>
                                          <p:attrName>ppt_x</p:attrName>
                                        </p:attrNameLst>
                                      </p:cBhvr>
                                      <p:tavLst>
                                        <p:tav tm="0">
                                          <p:val>
                                            <p:strVal val="#ppt_x"/>
                                          </p:val>
                                        </p:tav>
                                        <p:tav tm="100000">
                                          <p:val>
                                            <p:strVal val="#ppt_x"/>
                                          </p:val>
                                        </p:tav>
                                      </p:tavLst>
                                    </p:anim>
                                    <p:anim calcmode="lin" valueType="num">
                                      <p:cBhvr>
                                        <p:cTn id="22" dur="1000" fill="hold"/>
                                        <p:tgtEl>
                                          <p:spTgt spid="49"/>
                                        </p:tgtEl>
                                        <p:attrNameLst>
                                          <p:attrName>ppt_y</p:attrName>
                                        </p:attrNameLst>
                                      </p:cBhvr>
                                      <p:tavLst>
                                        <p:tav tm="0">
                                          <p:val>
                                            <p:strVal val="#ppt_y+.1"/>
                                          </p:val>
                                        </p:tav>
                                        <p:tav tm="100000">
                                          <p:val>
                                            <p:strVal val="#ppt_y"/>
                                          </p:val>
                                        </p:tav>
                                      </p:tavLst>
                                    </p:anim>
                                  </p:childTnLst>
                                </p:cTn>
                              </p:par>
                            </p:childTnLst>
                          </p:cTn>
                        </p:par>
                        <p:par>
                          <p:cTn id="23" fill="hold">
                            <p:stCondLst>
                              <p:cond delay="2750"/>
                            </p:stCondLst>
                            <p:childTnLst>
                              <p:par>
                                <p:cTn id="24" presetID="2" presetClass="entr" presetSubtype="4" decel="28000"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750" fill="hold"/>
                                        <p:tgtEl>
                                          <p:spTgt spid="41"/>
                                        </p:tgtEl>
                                        <p:attrNameLst>
                                          <p:attrName>ppt_x</p:attrName>
                                        </p:attrNameLst>
                                      </p:cBhvr>
                                      <p:tavLst>
                                        <p:tav tm="0">
                                          <p:val>
                                            <p:strVal val="#ppt_x"/>
                                          </p:val>
                                        </p:tav>
                                        <p:tav tm="100000">
                                          <p:val>
                                            <p:strVal val="#ppt_x"/>
                                          </p:val>
                                        </p:tav>
                                      </p:tavLst>
                                    </p:anim>
                                    <p:anim calcmode="lin" valueType="num">
                                      <p:cBhvr additive="base">
                                        <p:cTn id="27" dur="750" fill="hold"/>
                                        <p:tgtEl>
                                          <p:spTgt spid="41"/>
                                        </p:tgtEl>
                                        <p:attrNameLst>
                                          <p:attrName>ppt_y</p:attrName>
                                        </p:attrNameLst>
                                      </p:cBhvr>
                                      <p:tavLst>
                                        <p:tav tm="0">
                                          <p:val>
                                            <p:strVal val="1+#ppt_h/2"/>
                                          </p:val>
                                        </p:tav>
                                        <p:tav tm="100000">
                                          <p:val>
                                            <p:strVal val="#ppt_y"/>
                                          </p:val>
                                        </p:tav>
                                      </p:tavLst>
                                    </p:anim>
                                  </p:childTnLst>
                                </p:cTn>
                              </p:par>
                              <p:par>
                                <p:cTn id="28" presetID="2" presetClass="entr" presetSubtype="4" decel="28000" fill="hold" nodeType="withEffect">
                                  <p:stCondLst>
                                    <p:cond delay="25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750" fill="hold"/>
                                        <p:tgtEl>
                                          <p:spTgt spid="30"/>
                                        </p:tgtEl>
                                        <p:attrNameLst>
                                          <p:attrName>ppt_x</p:attrName>
                                        </p:attrNameLst>
                                      </p:cBhvr>
                                      <p:tavLst>
                                        <p:tav tm="0">
                                          <p:val>
                                            <p:strVal val="#ppt_x"/>
                                          </p:val>
                                        </p:tav>
                                        <p:tav tm="100000">
                                          <p:val>
                                            <p:strVal val="#ppt_x"/>
                                          </p:val>
                                        </p:tav>
                                      </p:tavLst>
                                    </p:anim>
                                    <p:anim calcmode="lin" valueType="num">
                                      <p:cBhvr additive="base">
                                        <p:cTn id="31" dur="75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decel="28000" fill="hold" nodeType="withEffect">
                                  <p:stCondLst>
                                    <p:cond delay="5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750" fill="hold"/>
                                        <p:tgtEl>
                                          <p:spTgt spid="36"/>
                                        </p:tgtEl>
                                        <p:attrNameLst>
                                          <p:attrName>ppt_x</p:attrName>
                                        </p:attrNameLst>
                                      </p:cBhvr>
                                      <p:tavLst>
                                        <p:tav tm="0">
                                          <p:val>
                                            <p:strVal val="#ppt_x"/>
                                          </p:val>
                                        </p:tav>
                                        <p:tav tm="100000">
                                          <p:val>
                                            <p:strVal val="#ppt_x"/>
                                          </p:val>
                                        </p:tav>
                                      </p:tavLst>
                                    </p:anim>
                                    <p:anim calcmode="lin" valueType="num">
                                      <p:cBhvr additive="base">
                                        <p:cTn id="35" dur="75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decel="28000" fill="hold" grpId="0" nodeType="withEffect">
                                  <p:stCondLst>
                                    <p:cond delay="75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750" fill="hold"/>
                                        <p:tgtEl>
                                          <p:spTgt spid="42"/>
                                        </p:tgtEl>
                                        <p:attrNameLst>
                                          <p:attrName>ppt_x</p:attrName>
                                        </p:attrNameLst>
                                      </p:cBhvr>
                                      <p:tavLst>
                                        <p:tav tm="0">
                                          <p:val>
                                            <p:strVal val="#ppt_x"/>
                                          </p:val>
                                        </p:tav>
                                        <p:tav tm="100000">
                                          <p:val>
                                            <p:strVal val="#ppt_x"/>
                                          </p:val>
                                        </p:tav>
                                      </p:tavLst>
                                    </p:anim>
                                    <p:anim calcmode="lin" valueType="num">
                                      <p:cBhvr additive="base">
                                        <p:cTn id="39" dur="750" fill="hold"/>
                                        <p:tgtEl>
                                          <p:spTgt spid="42"/>
                                        </p:tgtEl>
                                        <p:attrNameLst>
                                          <p:attrName>ppt_y</p:attrName>
                                        </p:attrNameLst>
                                      </p:cBhvr>
                                      <p:tavLst>
                                        <p:tav tm="0">
                                          <p:val>
                                            <p:strVal val="1+#ppt_h/2"/>
                                          </p:val>
                                        </p:tav>
                                        <p:tav tm="100000">
                                          <p:val>
                                            <p:strVal val="#ppt_y"/>
                                          </p:val>
                                        </p:tav>
                                      </p:tavLst>
                                    </p:anim>
                                  </p:childTnLst>
                                </p:cTn>
                              </p:par>
                              <p:par>
                                <p:cTn id="40" presetID="2" presetClass="entr" presetSubtype="4" decel="28000" fill="hold" nodeType="withEffect">
                                  <p:stCondLst>
                                    <p:cond delay="100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750" fill="hold"/>
                                        <p:tgtEl>
                                          <p:spTgt spid="43"/>
                                        </p:tgtEl>
                                        <p:attrNameLst>
                                          <p:attrName>ppt_x</p:attrName>
                                        </p:attrNameLst>
                                      </p:cBhvr>
                                      <p:tavLst>
                                        <p:tav tm="0">
                                          <p:val>
                                            <p:strVal val="#ppt_x"/>
                                          </p:val>
                                        </p:tav>
                                        <p:tav tm="100000">
                                          <p:val>
                                            <p:strVal val="#ppt_x"/>
                                          </p:val>
                                        </p:tav>
                                      </p:tavLst>
                                    </p:anim>
                                    <p:anim calcmode="lin" valueType="num">
                                      <p:cBhvr additive="base">
                                        <p:cTn id="43" dur="750" fill="hold"/>
                                        <p:tgtEl>
                                          <p:spTgt spid="43"/>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56"/>
                                        </p:tgtEl>
                                        <p:attrNameLst>
                                          <p:attrName>style.visibility</p:attrName>
                                        </p:attrNameLst>
                                      </p:cBhvr>
                                      <p:to>
                                        <p:strVal val="visible"/>
                                      </p:to>
                                    </p:set>
                                    <p:animEffect transition="in" filter="fade">
                                      <p:cBhvr>
                                        <p:cTn id="56" dur="500"/>
                                        <p:tgtEl>
                                          <p:spTgt spid="56"/>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1" grpId="0" animBg="1"/>
      <p:bldP spid="42" grpId="0" animBg="1"/>
      <p:bldP spid="49" grpId="0"/>
      <p:bldP spid="50" grpId="0" animBg="1"/>
      <p:bldP spid="51"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864237" y="1869821"/>
            <a:ext cx="855343" cy="3563674"/>
            <a:chOff x="1864237" y="1869821"/>
            <a:chExt cx="855343" cy="3563674"/>
          </a:xfrm>
        </p:grpSpPr>
        <p:grpSp>
          <p:nvGrpSpPr>
            <p:cNvPr id="11" name="Group 102"/>
            <p:cNvGrpSpPr/>
            <p:nvPr/>
          </p:nvGrpSpPr>
          <p:grpSpPr>
            <a:xfrm>
              <a:off x="1864237" y="2361736"/>
              <a:ext cx="855343" cy="3071759"/>
              <a:chOff x="669035" y="1765252"/>
              <a:chExt cx="864105" cy="2246673"/>
            </a:xfrm>
            <a:solidFill>
              <a:srgbClr val="08AAFE"/>
            </a:solidFill>
          </p:grpSpPr>
          <p:sp>
            <p:nvSpPr>
              <p:cNvPr id="13" name="Rounded Rectangle 105"/>
              <p:cNvSpPr/>
              <p:nvPr/>
            </p:nvSpPr>
            <p:spPr>
              <a:xfrm>
                <a:off x="669035" y="3781497"/>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4" name="Rounded Rectangle 106"/>
              <p:cNvSpPr/>
              <p:nvPr/>
            </p:nvSpPr>
            <p:spPr>
              <a:xfrm>
                <a:off x="669035" y="3493462"/>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5" name="Rounded Rectangle 107"/>
              <p:cNvSpPr/>
              <p:nvPr/>
            </p:nvSpPr>
            <p:spPr>
              <a:xfrm>
                <a:off x="669035" y="3205427"/>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6" name="Rounded Rectangle 108"/>
              <p:cNvSpPr/>
              <p:nvPr/>
            </p:nvSpPr>
            <p:spPr>
              <a:xfrm>
                <a:off x="669035" y="2917392"/>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7" name="Rounded Rectangle 109"/>
              <p:cNvSpPr/>
              <p:nvPr/>
            </p:nvSpPr>
            <p:spPr>
              <a:xfrm>
                <a:off x="669035" y="2629357"/>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5" name="Rounded Rectangle 110"/>
              <p:cNvSpPr/>
              <p:nvPr/>
            </p:nvSpPr>
            <p:spPr>
              <a:xfrm>
                <a:off x="669035" y="2341322"/>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6" name="Rounded Rectangle 111"/>
              <p:cNvSpPr/>
              <p:nvPr/>
            </p:nvSpPr>
            <p:spPr>
              <a:xfrm>
                <a:off x="669035" y="2053287"/>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7" name="Rounded Rectangle 112"/>
              <p:cNvSpPr/>
              <p:nvPr/>
            </p:nvSpPr>
            <p:spPr>
              <a:xfrm>
                <a:off x="669035" y="1765252"/>
                <a:ext cx="864105" cy="2304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105" name="Text Placeholder 3"/>
            <p:cNvSpPr txBox="1">
              <a:spLocks/>
            </p:cNvSpPr>
            <p:nvPr/>
          </p:nvSpPr>
          <p:spPr>
            <a:xfrm>
              <a:off x="1873690" y="1869821"/>
              <a:ext cx="809517"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dirty="0">
                  <a:solidFill>
                    <a:srgbClr val="08AAFE"/>
                  </a:solidFill>
                </a:rPr>
                <a:t>100%</a:t>
              </a:r>
            </a:p>
          </p:txBody>
        </p:sp>
      </p:grpSp>
      <p:grpSp>
        <p:nvGrpSpPr>
          <p:cNvPr id="3" name="组合 2"/>
          <p:cNvGrpSpPr/>
          <p:nvPr/>
        </p:nvGrpSpPr>
        <p:grpSpPr>
          <a:xfrm>
            <a:off x="4371576" y="1869819"/>
            <a:ext cx="855343" cy="3563676"/>
            <a:chOff x="4371576" y="1869819"/>
            <a:chExt cx="855343" cy="3563676"/>
          </a:xfrm>
        </p:grpSpPr>
        <p:grpSp>
          <p:nvGrpSpPr>
            <p:cNvPr id="28" name="Group 115"/>
            <p:cNvGrpSpPr/>
            <p:nvPr/>
          </p:nvGrpSpPr>
          <p:grpSpPr>
            <a:xfrm>
              <a:off x="4371576" y="2361735"/>
              <a:ext cx="855343" cy="3071760"/>
              <a:chOff x="1572768" y="2397753"/>
              <a:chExt cx="561758" cy="2017421"/>
            </a:xfrm>
          </p:grpSpPr>
          <p:sp>
            <p:nvSpPr>
              <p:cNvPr id="29" name="Rounded Rectangle 116"/>
              <p:cNvSpPr/>
              <p:nvPr/>
            </p:nvSpPr>
            <p:spPr>
              <a:xfrm>
                <a:off x="1572768" y="4208259"/>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0" name="Rounded Rectangle 117"/>
              <p:cNvSpPr/>
              <p:nvPr/>
            </p:nvSpPr>
            <p:spPr>
              <a:xfrm>
                <a:off x="1572768" y="3949615"/>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1" name="Rounded Rectangle 118"/>
              <p:cNvSpPr/>
              <p:nvPr/>
            </p:nvSpPr>
            <p:spPr>
              <a:xfrm>
                <a:off x="1572768" y="3690972"/>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2" name="Rounded Rectangle 119"/>
              <p:cNvSpPr/>
              <p:nvPr/>
            </p:nvSpPr>
            <p:spPr>
              <a:xfrm>
                <a:off x="1572768" y="3432328"/>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3" name="Rounded Rectangle 120"/>
              <p:cNvSpPr/>
              <p:nvPr/>
            </p:nvSpPr>
            <p:spPr>
              <a:xfrm>
                <a:off x="1572768" y="3173684"/>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4" name="Rounded Rectangle 121"/>
              <p:cNvSpPr/>
              <p:nvPr/>
            </p:nvSpPr>
            <p:spPr>
              <a:xfrm>
                <a:off x="1572768" y="2915041"/>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5" name="Rounded Rectangle 122"/>
              <p:cNvSpPr/>
              <p:nvPr/>
            </p:nvSpPr>
            <p:spPr>
              <a:xfrm>
                <a:off x="1572768" y="2656397"/>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6" name="Rounded Rectangle 123"/>
              <p:cNvSpPr/>
              <p:nvPr/>
            </p:nvSpPr>
            <p:spPr>
              <a:xfrm>
                <a:off x="1572768" y="2397753"/>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106" name="Text Placeholder 3"/>
            <p:cNvSpPr txBox="1">
              <a:spLocks/>
            </p:cNvSpPr>
            <p:nvPr/>
          </p:nvSpPr>
          <p:spPr>
            <a:xfrm>
              <a:off x="4522836" y="1869819"/>
              <a:ext cx="626775"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dirty="0">
                  <a:solidFill>
                    <a:srgbClr val="4CE2F9"/>
                  </a:solidFill>
                </a:rPr>
                <a:t>80%</a:t>
              </a:r>
            </a:p>
          </p:txBody>
        </p:sp>
      </p:grpSp>
      <p:grpSp>
        <p:nvGrpSpPr>
          <p:cNvPr id="4" name="组合 3"/>
          <p:cNvGrpSpPr/>
          <p:nvPr/>
        </p:nvGrpSpPr>
        <p:grpSpPr>
          <a:xfrm>
            <a:off x="6985154" y="1869819"/>
            <a:ext cx="855343" cy="3563676"/>
            <a:chOff x="6985154" y="1869819"/>
            <a:chExt cx="855343" cy="3563676"/>
          </a:xfrm>
        </p:grpSpPr>
        <p:grpSp>
          <p:nvGrpSpPr>
            <p:cNvPr id="37" name="Group 126"/>
            <p:cNvGrpSpPr/>
            <p:nvPr/>
          </p:nvGrpSpPr>
          <p:grpSpPr>
            <a:xfrm>
              <a:off x="6985154" y="2361735"/>
              <a:ext cx="855343" cy="3071760"/>
              <a:chOff x="2476500" y="2397753"/>
              <a:chExt cx="561758" cy="2017421"/>
            </a:xfrm>
            <a:solidFill>
              <a:srgbClr val="08AAFE"/>
            </a:solidFill>
          </p:grpSpPr>
          <p:sp>
            <p:nvSpPr>
              <p:cNvPr id="38" name="Rounded Rectangle 127"/>
              <p:cNvSpPr/>
              <p:nvPr/>
            </p:nvSpPr>
            <p:spPr>
              <a:xfrm>
                <a:off x="2476500" y="4208259"/>
                <a:ext cx="561758" cy="20691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9" name="Rounded Rectangle 128"/>
              <p:cNvSpPr/>
              <p:nvPr/>
            </p:nvSpPr>
            <p:spPr>
              <a:xfrm>
                <a:off x="2476500" y="3949615"/>
                <a:ext cx="561758" cy="20691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0" name="Rounded Rectangle 129"/>
              <p:cNvSpPr/>
              <p:nvPr/>
            </p:nvSpPr>
            <p:spPr>
              <a:xfrm>
                <a:off x="2476500" y="3690972"/>
                <a:ext cx="561758" cy="20691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1" name="Rounded Rectangle 130"/>
              <p:cNvSpPr/>
              <p:nvPr/>
            </p:nvSpPr>
            <p:spPr>
              <a:xfrm>
                <a:off x="2476500" y="3432328"/>
                <a:ext cx="561758" cy="20691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2" name="Rounded Rectangle 131"/>
              <p:cNvSpPr/>
              <p:nvPr/>
            </p:nvSpPr>
            <p:spPr>
              <a:xfrm>
                <a:off x="2476500" y="3173684"/>
                <a:ext cx="561758" cy="20691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3" name="Rounded Rectangle 132"/>
              <p:cNvSpPr/>
              <p:nvPr/>
            </p:nvSpPr>
            <p:spPr>
              <a:xfrm>
                <a:off x="2476500" y="2915041"/>
                <a:ext cx="561758" cy="20691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4" name="Rounded Rectangle 133"/>
              <p:cNvSpPr/>
              <p:nvPr/>
            </p:nvSpPr>
            <p:spPr>
              <a:xfrm>
                <a:off x="2476500" y="2656397"/>
                <a:ext cx="561758" cy="20691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5" name="Rounded Rectangle 134"/>
              <p:cNvSpPr/>
              <p:nvPr/>
            </p:nvSpPr>
            <p:spPr>
              <a:xfrm>
                <a:off x="2476500" y="2397753"/>
                <a:ext cx="561758" cy="206915"/>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107" name="Text Placeholder 3"/>
            <p:cNvSpPr txBox="1">
              <a:spLocks/>
            </p:cNvSpPr>
            <p:nvPr/>
          </p:nvSpPr>
          <p:spPr>
            <a:xfrm>
              <a:off x="7105435" y="1869819"/>
              <a:ext cx="626775"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dirty="0">
                  <a:solidFill>
                    <a:srgbClr val="08AAFE"/>
                  </a:solidFill>
                </a:rPr>
                <a:t>90%</a:t>
              </a:r>
            </a:p>
          </p:txBody>
        </p:sp>
      </p:grpSp>
      <p:grpSp>
        <p:nvGrpSpPr>
          <p:cNvPr id="5" name="组合 4"/>
          <p:cNvGrpSpPr/>
          <p:nvPr/>
        </p:nvGrpSpPr>
        <p:grpSpPr>
          <a:xfrm>
            <a:off x="9492493" y="1869819"/>
            <a:ext cx="855343" cy="3563676"/>
            <a:chOff x="9492493" y="1869819"/>
            <a:chExt cx="855343" cy="3563676"/>
          </a:xfrm>
        </p:grpSpPr>
        <p:grpSp>
          <p:nvGrpSpPr>
            <p:cNvPr id="46" name="Group 137"/>
            <p:cNvGrpSpPr/>
            <p:nvPr/>
          </p:nvGrpSpPr>
          <p:grpSpPr>
            <a:xfrm>
              <a:off x="9492493" y="2361735"/>
              <a:ext cx="855343" cy="3071760"/>
              <a:chOff x="3380232" y="2397753"/>
              <a:chExt cx="561758" cy="2017421"/>
            </a:xfrm>
          </p:grpSpPr>
          <p:sp>
            <p:nvSpPr>
              <p:cNvPr id="47" name="Rounded Rectangle 138"/>
              <p:cNvSpPr/>
              <p:nvPr/>
            </p:nvSpPr>
            <p:spPr>
              <a:xfrm>
                <a:off x="3380232" y="4208259"/>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8" name="Rounded Rectangle 139"/>
              <p:cNvSpPr/>
              <p:nvPr/>
            </p:nvSpPr>
            <p:spPr>
              <a:xfrm>
                <a:off x="3380232" y="3949615"/>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9" name="Rounded Rectangle 140"/>
              <p:cNvSpPr/>
              <p:nvPr/>
            </p:nvSpPr>
            <p:spPr>
              <a:xfrm>
                <a:off x="3380232" y="3690972"/>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0" name="Rounded Rectangle 141"/>
              <p:cNvSpPr/>
              <p:nvPr/>
            </p:nvSpPr>
            <p:spPr>
              <a:xfrm>
                <a:off x="3380232" y="3432328"/>
                <a:ext cx="561758" cy="20691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1" name="Rounded Rectangle 142"/>
              <p:cNvSpPr/>
              <p:nvPr/>
            </p:nvSpPr>
            <p:spPr>
              <a:xfrm>
                <a:off x="3380232" y="3173684"/>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2" name="Rounded Rectangle 143"/>
              <p:cNvSpPr/>
              <p:nvPr/>
            </p:nvSpPr>
            <p:spPr>
              <a:xfrm>
                <a:off x="3380232" y="2915041"/>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3" name="Rounded Rectangle 144"/>
              <p:cNvSpPr/>
              <p:nvPr/>
            </p:nvSpPr>
            <p:spPr>
              <a:xfrm>
                <a:off x="3380232" y="2656397"/>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4" name="Rounded Rectangle 145"/>
              <p:cNvSpPr/>
              <p:nvPr/>
            </p:nvSpPr>
            <p:spPr>
              <a:xfrm>
                <a:off x="3380232" y="2397753"/>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108" name="Text Placeholder 3"/>
            <p:cNvSpPr txBox="1">
              <a:spLocks/>
            </p:cNvSpPr>
            <p:nvPr/>
          </p:nvSpPr>
          <p:spPr>
            <a:xfrm>
              <a:off x="9595497" y="1869819"/>
              <a:ext cx="626775"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dirty="0">
                  <a:solidFill>
                    <a:srgbClr val="4CE2F9"/>
                  </a:solidFill>
                </a:rPr>
                <a:t>50%</a:t>
              </a:r>
            </a:p>
          </p:txBody>
        </p:sp>
      </p:grpSp>
      <p:sp>
        <p:nvSpPr>
          <p:cNvPr id="109" name="矩形 108"/>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矩形 109"/>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文本框 11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94741" y="5817285"/>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sp>
        <p:nvSpPr>
          <p:cNvPr id="112" name="文本框 1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701733" y="5817285"/>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sp>
        <p:nvSpPr>
          <p:cNvPr id="113" name="文本框 11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088155" y="5817285"/>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sp>
        <p:nvSpPr>
          <p:cNvPr id="114" name="文本框 11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9197792" y="5817285"/>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115" name="Group 175"/>
          <p:cNvGrpSpPr/>
          <p:nvPr/>
        </p:nvGrpSpPr>
        <p:grpSpPr>
          <a:xfrm>
            <a:off x="347540" y="293401"/>
            <a:ext cx="1014276" cy="715368"/>
            <a:chOff x="6035675" y="862013"/>
            <a:chExt cx="479425" cy="338138"/>
          </a:xfrm>
          <a:solidFill>
            <a:srgbClr val="08AAFE"/>
          </a:solidFill>
        </p:grpSpPr>
        <p:sp>
          <p:nvSpPr>
            <p:cNvPr id="116"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7"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8"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19"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20"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30029162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2" presetClass="entr" presetSubtype="4" decel="28000"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 calcmode="lin" valueType="num">
                                      <p:cBhvr additive="base">
                                        <p:cTn id="11" dur="750" fill="hold"/>
                                        <p:tgtEl>
                                          <p:spTgt spid="111"/>
                                        </p:tgtEl>
                                        <p:attrNameLst>
                                          <p:attrName>ppt_x</p:attrName>
                                        </p:attrNameLst>
                                      </p:cBhvr>
                                      <p:tavLst>
                                        <p:tav tm="0">
                                          <p:val>
                                            <p:strVal val="#ppt_x"/>
                                          </p:val>
                                        </p:tav>
                                        <p:tav tm="100000">
                                          <p:val>
                                            <p:strVal val="#ppt_x"/>
                                          </p:val>
                                        </p:tav>
                                      </p:tavLst>
                                    </p:anim>
                                    <p:anim calcmode="lin" valueType="num">
                                      <p:cBhvr additive="base">
                                        <p:cTn id="12" dur="750" fill="hold"/>
                                        <p:tgtEl>
                                          <p:spTgt spid="111"/>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1000"/>
                                        <p:tgtEl>
                                          <p:spTgt spid="3"/>
                                        </p:tgtEl>
                                      </p:cBhvr>
                                    </p:animEffect>
                                  </p:childTnLst>
                                </p:cTn>
                              </p:par>
                            </p:childTnLst>
                          </p:cTn>
                        </p:par>
                        <p:par>
                          <p:cTn id="17" fill="hold">
                            <p:stCondLst>
                              <p:cond delay="2750"/>
                            </p:stCondLst>
                            <p:childTnLst>
                              <p:par>
                                <p:cTn id="18" presetID="2" presetClass="entr" presetSubtype="4" decel="28000" fill="hold" grpId="0" nodeType="afterEffect">
                                  <p:stCondLst>
                                    <p:cond delay="0"/>
                                  </p:stCondLst>
                                  <p:childTnLst>
                                    <p:set>
                                      <p:cBhvr>
                                        <p:cTn id="19" dur="1" fill="hold">
                                          <p:stCondLst>
                                            <p:cond delay="0"/>
                                          </p:stCondLst>
                                        </p:cTn>
                                        <p:tgtEl>
                                          <p:spTgt spid="113"/>
                                        </p:tgtEl>
                                        <p:attrNameLst>
                                          <p:attrName>style.visibility</p:attrName>
                                        </p:attrNameLst>
                                      </p:cBhvr>
                                      <p:to>
                                        <p:strVal val="visible"/>
                                      </p:to>
                                    </p:set>
                                    <p:anim calcmode="lin" valueType="num">
                                      <p:cBhvr additive="base">
                                        <p:cTn id="20" dur="750" fill="hold"/>
                                        <p:tgtEl>
                                          <p:spTgt spid="113"/>
                                        </p:tgtEl>
                                        <p:attrNameLst>
                                          <p:attrName>ppt_x</p:attrName>
                                        </p:attrNameLst>
                                      </p:cBhvr>
                                      <p:tavLst>
                                        <p:tav tm="0">
                                          <p:val>
                                            <p:strVal val="#ppt_x"/>
                                          </p:val>
                                        </p:tav>
                                        <p:tav tm="100000">
                                          <p:val>
                                            <p:strVal val="#ppt_x"/>
                                          </p:val>
                                        </p:tav>
                                      </p:tavLst>
                                    </p:anim>
                                    <p:anim calcmode="lin" valueType="num">
                                      <p:cBhvr additive="base">
                                        <p:cTn id="21" dur="750" fill="hold"/>
                                        <p:tgtEl>
                                          <p:spTgt spid="113"/>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22" presetClass="entr" presetSubtype="4"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1000"/>
                                        <p:tgtEl>
                                          <p:spTgt spid="4"/>
                                        </p:tgtEl>
                                      </p:cBhvr>
                                    </p:animEffect>
                                  </p:childTnLst>
                                </p:cTn>
                              </p:par>
                            </p:childTnLst>
                          </p:cTn>
                        </p:par>
                        <p:par>
                          <p:cTn id="26" fill="hold">
                            <p:stCondLst>
                              <p:cond delay="4500"/>
                            </p:stCondLst>
                            <p:childTnLst>
                              <p:par>
                                <p:cTn id="27" presetID="2" presetClass="entr" presetSubtype="4" decel="28000" fill="hold" grpId="0"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750" fill="hold"/>
                                        <p:tgtEl>
                                          <p:spTgt spid="112"/>
                                        </p:tgtEl>
                                        <p:attrNameLst>
                                          <p:attrName>ppt_x</p:attrName>
                                        </p:attrNameLst>
                                      </p:cBhvr>
                                      <p:tavLst>
                                        <p:tav tm="0">
                                          <p:val>
                                            <p:strVal val="#ppt_x"/>
                                          </p:val>
                                        </p:tav>
                                        <p:tav tm="100000">
                                          <p:val>
                                            <p:strVal val="#ppt_x"/>
                                          </p:val>
                                        </p:tav>
                                      </p:tavLst>
                                    </p:anim>
                                    <p:anim calcmode="lin" valueType="num">
                                      <p:cBhvr additive="base">
                                        <p:cTn id="30" dur="750" fill="hold"/>
                                        <p:tgtEl>
                                          <p:spTgt spid="112"/>
                                        </p:tgtEl>
                                        <p:attrNameLst>
                                          <p:attrName>ppt_y</p:attrName>
                                        </p:attrNameLst>
                                      </p:cBhvr>
                                      <p:tavLst>
                                        <p:tav tm="0">
                                          <p:val>
                                            <p:strVal val="1+#ppt_h/2"/>
                                          </p:val>
                                        </p:tav>
                                        <p:tav tm="100000">
                                          <p:val>
                                            <p:strVal val="#ppt_y"/>
                                          </p:val>
                                        </p:tav>
                                      </p:tavLst>
                                    </p:anim>
                                  </p:childTnLst>
                                </p:cTn>
                              </p:par>
                            </p:childTnLst>
                          </p:cTn>
                        </p:par>
                        <p:par>
                          <p:cTn id="31" fill="hold">
                            <p:stCondLst>
                              <p:cond delay="5250"/>
                            </p:stCondLst>
                            <p:childTnLst>
                              <p:par>
                                <p:cTn id="32" presetID="22" presetClass="entr" presetSubtype="4"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1000"/>
                                        <p:tgtEl>
                                          <p:spTgt spid="5"/>
                                        </p:tgtEl>
                                      </p:cBhvr>
                                    </p:animEffect>
                                  </p:childTnLst>
                                </p:cTn>
                              </p:par>
                            </p:childTnLst>
                          </p:cTn>
                        </p:par>
                        <p:par>
                          <p:cTn id="35" fill="hold">
                            <p:stCondLst>
                              <p:cond delay="6250"/>
                            </p:stCondLst>
                            <p:childTnLst>
                              <p:par>
                                <p:cTn id="36" presetID="2" presetClass="entr" presetSubtype="4" decel="28000" fill="hold" grpId="0" nodeType="afterEffect">
                                  <p:stCondLst>
                                    <p:cond delay="0"/>
                                  </p:stCondLst>
                                  <p:childTnLst>
                                    <p:set>
                                      <p:cBhvr>
                                        <p:cTn id="37" dur="1" fill="hold">
                                          <p:stCondLst>
                                            <p:cond delay="0"/>
                                          </p:stCondLst>
                                        </p:cTn>
                                        <p:tgtEl>
                                          <p:spTgt spid="114"/>
                                        </p:tgtEl>
                                        <p:attrNameLst>
                                          <p:attrName>style.visibility</p:attrName>
                                        </p:attrNameLst>
                                      </p:cBhvr>
                                      <p:to>
                                        <p:strVal val="visible"/>
                                      </p:to>
                                    </p:set>
                                    <p:anim calcmode="lin" valueType="num">
                                      <p:cBhvr additive="base">
                                        <p:cTn id="38" dur="750" fill="hold"/>
                                        <p:tgtEl>
                                          <p:spTgt spid="114"/>
                                        </p:tgtEl>
                                        <p:attrNameLst>
                                          <p:attrName>ppt_x</p:attrName>
                                        </p:attrNameLst>
                                      </p:cBhvr>
                                      <p:tavLst>
                                        <p:tav tm="0">
                                          <p:val>
                                            <p:strVal val="#ppt_x"/>
                                          </p:val>
                                        </p:tav>
                                        <p:tav tm="100000">
                                          <p:val>
                                            <p:strVal val="#ppt_x"/>
                                          </p:val>
                                        </p:tav>
                                      </p:tavLst>
                                    </p:anim>
                                    <p:anim calcmode="lin" valueType="num">
                                      <p:cBhvr additive="base">
                                        <p:cTn id="39" dur="75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矩形 12"/>
          <p:cNvSpPr/>
          <p:nvPr/>
        </p:nvSpPr>
        <p:spPr>
          <a:xfrm>
            <a:off x="1419488" y="1664968"/>
            <a:ext cx="3059278" cy="1712912"/>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566361" y="1664968"/>
            <a:ext cx="3059278" cy="1712912"/>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p:nvPr/>
        </p:nvSpPr>
        <p:spPr>
          <a:xfrm>
            <a:off x="7713234" y="1664968"/>
            <a:ext cx="3059278" cy="1712912"/>
          </a:xfrm>
          <a:prstGeom prst="rect">
            <a:avLst/>
          </a:prstGeom>
          <a:blipFill>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1419488" y="3480120"/>
            <a:ext cx="3059278" cy="1712912"/>
          </a:xfrm>
          <a:prstGeom prst="rect">
            <a:avLst/>
          </a:prstGeom>
          <a:blipFill>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4566361" y="3480120"/>
            <a:ext cx="3059278" cy="1712912"/>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7713234" y="3480120"/>
            <a:ext cx="3059278" cy="1712912"/>
          </a:xfrm>
          <a:prstGeom prst="rect">
            <a:avLst/>
          </a:prstGeom>
          <a:blipFill>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5810250" y="3792786"/>
            <a:ext cx="571500" cy="571500"/>
            <a:chOff x="3926364" y="2939880"/>
            <a:chExt cx="571500" cy="571500"/>
          </a:xfrm>
        </p:grpSpPr>
        <p:sp>
          <p:nvSpPr>
            <p:cNvPr id="20" name="Rectangle 29"/>
            <p:cNvSpPr/>
            <p:nvPr/>
          </p:nvSpPr>
          <p:spPr>
            <a:xfrm>
              <a:off x="3926364" y="2939880"/>
              <a:ext cx="571500" cy="571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lumMod val="95000"/>
                  </a:prstClr>
                </a:solidFill>
              </a:endParaRPr>
            </a:p>
          </p:txBody>
        </p:sp>
        <p:sp>
          <p:nvSpPr>
            <p:cNvPr id="21" name="Freeform 9"/>
            <p:cNvSpPr>
              <a:spLocks/>
            </p:cNvSpPr>
            <p:nvPr/>
          </p:nvSpPr>
          <p:spPr bwMode="auto">
            <a:xfrm flipH="1">
              <a:off x="4017264" y="3067948"/>
              <a:ext cx="399429" cy="25021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08AAFE"/>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sp>
        <p:nvSpPr>
          <p:cNvPr id="22" name="矩形 3"/>
          <p:cNvSpPr>
            <a:spLocks noChangeArrowheads="1"/>
          </p:cNvSpPr>
          <p:nvPr/>
        </p:nvSpPr>
        <p:spPr bwMode="auto">
          <a:xfrm>
            <a:off x="5039308" y="4621532"/>
            <a:ext cx="211338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charset="0"/>
              <a:buNone/>
            </a:pPr>
            <a:r>
              <a:rPr lang="zh-CN" altLang="en-US" sz="2200" b="1" dirty="0">
                <a:solidFill>
                  <a:srgbClr val="FFFFFF"/>
                </a:solidFill>
                <a:latin typeface="Arial" panose="020B0604020202020204" pitchFamily="34" charset="0"/>
                <a:ea typeface="微软雅黑" pitchFamily="34" charset="-122"/>
                <a:cs typeface="Arial" panose="020B0604020202020204" pitchFamily="34" charset="0"/>
              </a:rPr>
              <a:t>点击添加关键词</a:t>
            </a:r>
            <a:endParaRPr lang="en-US" altLang="zh-CN" sz="2200" b="1" dirty="0">
              <a:solidFill>
                <a:srgbClr val="FFFFFF"/>
              </a:solidFill>
              <a:latin typeface="Arial" panose="020B0604020202020204" pitchFamily="34" charset="0"/>
              <a:ea typeface="微软雅黑" pitchFamily="34" charset="-122"/>
              <a:cs typeface="Arial" panose="020B0604020202020204" pitchFamily="34" charset="0"/>
            </a:endParaRPr>
          </a:p>
        </p:txBody>
      </p:sp>
      <p:sp>
        <p:nvSpPr>
          <p:cNvPr id="23" name="矩形 47"/>
          <p:cNvSpPr>
            <a:spLocks noChangeArrowheads="1"/>
          </p:cNvSpPr>
          <p:nvPr/>
        </p:nvSpPr>
        <p:spPr bwMode="auto">
          <a:xfrm>
            <a:off x="1553068" y="5450278"/>
            <a:ext cx="9219444" cy="106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dirty="0">
                <a:solidFill>
                  <a:srgbClr val="080809"/>
                </a:solidFill>
                <a:latin typeface="微软雅黑" pitchFamily="34" charset="-122"/>
                <a:ea typeface="微软雅黑" pitchFamily="34" charset="-122"/>
                <a:sym typeface="微软雅黑" pitchFamily="34" charset="-122"/>
              </a:rPr>
              <a:t>右键点击图片选择设置图片格式可直接替换图片。您可以点击文字框输入您的描述说明，或者通过复制粘贴。</a:t>
            </a:r>
            <a:r>
              <a:rPr lang="zh-CN" altLang="en-US" dirty="0">
                <a:solidFill>
                  <a:srgbClr val="080809"/>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35867538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6" presetClass="entr" presetSubtype="37"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arn(outVertical)">
                                      <p:cBhvr>
                                        <p:cTn id="37" dur="750"/>
                                        <p:tgtEl>
                                          <p:spTgt spid="17"/>
                                        </p:tgtEl>
                                      </p:cBhvr>
                                    </p:animEffect>
                                  </p:childTnLst>
                                </p:cTn>
                              </p:par>
                            </p:childTnLst>
                          </p:cTn>
                        </p:par>
                        <p:par>
                          <p:cTn id="38" fill="hold">
                            <p:stCondLst>
                              <p:cond delay="3250"/>
                            </p:stCondLst>
                            <p:childTnLst>
                              <p:par>
                                <p:cTn id="39" presetID="10"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par>
                          <p:cTn id="45" fill="hold">
                            <p:stCondLst>
                              <p:cond delay="3750"/>
                            </p:stCondLst>
                            <p:childTnLst>
                              <p:par>
                                <p:cTn id="46" presetID="42"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14" name="Freeform 11"/>
          <p:cNvSpPr>
            <a:spLocks noEditPoints="1"/>
          </p:cNvSpPr>
          <p:nvPr/>
        </p:nvSpPr>
        <p:spPr bwMode="auto">
          <a:xfrm>
            <a:off x="4427586" y="2285257"/>
            <a:ext cx="1130300" cy="1039513"/>
          </a:xfrm>
          <a:custGeom>
            <a:avLst/>
            <a:gdLst/>
            <a:ahLst/>
            <a:cxnLst>
              <a:cxn ang="0">
                <a:pos x="102" y="42"/>
              </a:cxn>
              <a:cxn ang="0">
                <a:pos x="102" y="41"/>
              </a:cxn>
              <a:cxn ang="0">
                <a:pos x="102" y="41"/>
              </a:cxn>
              <a:cxn ang="0">
                <a:pos x="102" y="41"/>
              </a:cxn>
              <a:cxn ang="0">
                <a:pos x="86" y="35"/>
              </a:cxn>
              <a:cxn ang="0">
                <a:pos x="100" y="13"/>
              </a:cxn>
              <a:cxn ang="0">
                <a:pos x="99" y="4"/>
              </a:cxn>
              <a:cxn ang="0">
                <a:pos x="97" y="2"/>
              </a:cxn>
              <a:cxn ang="0">
                <a:pos x="88" y="3"/>
              </a:cxn>
              <a:cxn ang="0">
                <a:pos x="57" y="32"/>
              </a:cxn>
              <a:cxn ang="0">
                <a:pos x="51" y="32"/>
              </a:cxn>
              <a:cxn ang="0">
                <a:pos x="0" y="41"/>
              </a:cxn>
              <a:cxn ang="0">
                <a:pos x="0" y="41"/>
              </a:cxn>
              <a:cxn ang="0">
                <a:pos x="0" y="41"/>
              </a:cxn>
              <a:cxn ang="0">
                <a:pos x="0" y="42"/>
              </a:cxn>
              <a:cxn ang="0">
                <a:pos x="0" y="42"/>
              </a:cxn>
              <a:cxn ang="0">
                <a:pos x="0" y="42"/>
              </a:cxn>
              <a:cxn ang="0">
                <a:pos x="51" y="94"/>
              </a:cxn>
              <a:cxn ang="0">
                <a:pos x="102" y="42"/>
              </a:cxn>
              <a:cxn ang="0">
                <a:pos x="102" y="42"/>
              </a:cxn>
              <a:cxn ang="0">
                <a:pos x="102" y="42"/>
              </a:cxn>
              <a:cxn ang="0">
                <a:pos x="85" y="10"/>
              </a:cxn>
              <a:cxn ang="0">
                <a:pos x="88" y="13"/>
              </a:cxn>
              <a:cxn ang="0">
                <a:pos x="85" y="15"/>
              </a:cxn>
              <a:cxn ang="0">
                <a:pos x="83" y="13"/>
              </a:cxn>
              <a:cxn ang="0">
                <a:pos x="85" y="10"/>
              </a:cxn>
              <a:cxn ang="0">
                <a:pos x="79" y="16"/>
              </a:cxn>
              <a:cxn ang="0">
                <a:pos x="81" y="16"/>
              </a:cxn>
              <a:cxn ang="0">
                <a:pos x="81" y="18"/>
              </a:cxn>
              <a:cxn ang="0">
                <a:pos x="60" y="40"/>
              </a:cxn>
              <a:cxn ang="0">
                <a:pos x="58" y="41"/>
              </a:cxn>
              <a:cxn ang="0">
                <a:pos x="57" y="40"/>
              </a:cxn>
              <a:cxn ang="0">
                <a:pos x="57" y="38"/>
              </a:cxn>
              <a:cxn ang="0">
                <a:pos x="79" y="16"/>
              </a:cxn>
              <a:cxn ang="0">
                <a:pos x="51" y="51"/>
              </a:cxn>
              <a:cxn ang="0">
                <a:pos x="9" y="44"/>
              </a:cxn>
              <a:cxn ang="0">
                <a:pos x="51" y="37"/>
              </a:cxn>
              <a:cxn ang="0">
                <a:pos x="52" y="37"/>
              </a:cxn>
              <a:cxn ang="0">
                <a:pos x="42" y="47"/>
              </a:cxn>
              <a:cxn ang="0">
                <a:pos x="79" y="46"/>
              </a:cxn>
              <a:cxn ang="0">
                <a:pos x="83" y="39"/>
              </a:cxn>
              <a:cxn ang="0">
                <a:pos x="93" y="44"/>
              </a:cxn>
              <a:cxn ang="0">
                <a:pos x="51" y="51"/>
              </a:cxn>
              <a:cxn ang="0">
                <a:pos x="51" y="51"/>
              </a:cxn>
              <a:cxn ang="0">
                <a:pos x="51" y="51"/>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15" name="Group 14"/>
          <p:cNvGrpSpPr>
            <a:grpSpLocks noChangeAspect="1"/>
          </p:cNvGrpSpPr>
          <p:nvPr/>
        </p:nvGrpSpPr>
        <p:grpSpPr bwMode="auto">
          <a:xfrm>
            <a:off x="882464" y="2255791"/>
            <a:ext cx="1030817" cy="1030817"/>
            <a:chOff x="2761" y="1501"/>
            <a:chExt cx="487" cy="487"/>
          </a:xfrm>
          <a:solidFill>
            <a:srgbClr val="08AAFE"/>
          </a:solidFill>
        </p:grpSpPr>
        <p:sp>
          <p:nvSpPr>
            <p:cNvPr id="16"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7"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5" name="Group 19"/>
          <p:cNvGrpSpPr>
            <a:grpSpLocks noChangeAspect="1"/>
          </p:cNvGrpSpPr>
          <p:nvPr/>
        </p:nvGrpSpPr>
        <p:grpSpPr bwMode="auto">
          <a:xfrm>
            <a:off x="8072191" y="2291650"/>
            <a:ext cx="990531" cy="985027"/>
            <a:chOff x="3008" y="1466"/>
            <a:chExt cx="540" cy="537"/>
          </a:xfrm>
          <a:solidFill>
            <a:srgbClr val="08AAFE"/>
          </a:solidFill>
        </p:grpSpPr>
        <p:sp>
          <p:nvSpPr>
            <p:cNvPr id="26"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7"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8"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9"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0"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1"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2"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3"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4"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5"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6"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7"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8"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9"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3" name="Group 36"/>
          <p:cNvGrpSpPr>
            <a:grpSpLocks noChangeAspect="1"/>
          </p:cNvGrpSpPr>
          <p:nvPr/>
        </p:nvGrpSpPr>
        <p:grpSpPr bwMode="auto">
          <a:xfrm>
            <a:off x="894105" y="4664927"/>
            <a:ext cx="1007533" cy="928044"/>
            <a:chOff x="419" y="2309"/>
            <a:chExt cx="507" cy="467"/>
          </a:xfrm>
          <a:solidFill>
            <a:srgbClr val="4CE2F9"/>
          </a:solidFill>
        </p:grpSpPr>
        <p:sp>
          <p:nvSpPr>
            <p:cNvPr id="44"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5"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6"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7" name="Group 42"/>
          <p:cNvGrpSpPr>
            <a:grpSpLocks noChangeAspect="1"/>
          </p:cNvGrpSpPr>
          <p:nvPr/>
        </p:nvGrpSpPr>
        <p:grpSpPr bwMode="auto">
          <a:xfrm>
            <a:off x="4479444" y="4615070"/>
            <a:ext cx="1026584" cy="977901"/>
            <a:chOff x="2111" y="2341"/>
            <a:chExt cx="485" cy="462"/>
          </a:xfrm>
          <a:solidFill>
            <a:srgbClr val="08AAFE"/>
          </a:solidFill>
        </p:grpSpPr>
        <p:sp>
          <p:nvSpPr>
            <p:cNvPr id="48"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9"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0"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1"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2"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3"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4"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5"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6"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7"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8"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59" name="Group 107"/>
          <p:cNvGrpSpPr/>
          <p:nvPr/>
        </p:nvGrpSpPr>
        <p:grpSpPr>
          <a:xfrm>
            <a:off x="8110712" y="4667554"/>
            <a:ext cx="894833" cy="899584"/>
            <a:chOff x="7839075" y="1611313"/>
            <a:chExt cx="896938" cy="901700"/>
          </a:xfrm>
          <a:solidFill>
            <a:srgbClr val="4CE2F9"/>
          </a:solidFill>
        </p:grpSpPr>
        <p:sp>
          <p:nvSpPr>
            <p:cNvPr id="60"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62" name="矩形 61"/>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矩形 62"/>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文本框 63"/>
          <p:cNvSpPr txBox="1"/>
          <p:nvPr/>
        </p:nvSpPr>
        <p:spPr>
          <a:xfrm>
            <a:off x="2004106" y="2445550"/>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2004106" y="464315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5606163" y="2465728"/>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9170992" y="464315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5606163" y="4664927"/>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9189289" y="2445942"/>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70" name="Group 175"/>
          <p:cNvGrpSpPr/>
          <p:nvPr/>
        </p:nvGrpSpPr>
        <p:grpSpPr>
          <a:xfrm>
            <a:off x="347540" y="293401"/>
            <a:ext cx="1014276" cy="715368"/>
            <a:chOff x="6035675" y="862013"/>
            <a:chExt cx="479425" cy="338138"/>
          </a:xfrm>
          <a:solidFill>
            <a:srgbClr val="08AAFE"/>
          </a:solidFill>
        </p:grpSpPr>
        <p:sp>
          <p:nvSpPr>
            <p:cNvPr id="71"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2"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3"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4"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5"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337767990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750"/>
                                        <p:tgtEl>
                                          <p:spTgt spid="15"/>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750"/>
                                        <p:tgtEl>
                                          <p:spTgt spid="64"/>
                                        </p:tgtEl>
                                      </p:cBhvr>
                                    </p:animEffect>
                                  </p:childTnLst>
                                </p:cTn>
                              </p:par>
                            </p:childTnLst>
                          </p:cTn>
                        </p:par>
                        <p:par>
                          <p:cTn id="12" fill="hold">
                            <p:stCondLst>
                              <p:cond delay="1500"/>
                            </p:stCondLst>
                            <p:childTnLst>
                              <p:par>
                                <p:cTn id="13" presetID="14" presetClass="entr" presetSubtype="1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randombar(horizontal)">
                                      <p:cBhvr>
                                        <p:cTn id="15" dur="750"/>
                                        <p:tgtEl>
                                          <p:spTgt spid="43"/>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750"/>
                                        <p:tgtEl>
                                          <p:spTgt spid="65"/>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750"/>
                                        <p:tgtEl>
                                          <p:spTgt spid="14"/>
                                        </p:tgtEl>
                                      </p:cBhvr>
                                    </p:animEffect>
                                  </p:childTnLst>
                                </p:cTn>
                              </p:par>
                            </p:childTnLst>
                          </p:cTn>
                        </p:par>
                        <p:par>
                          <p:cTn id="24" fill="hold">
                            <p:stCondLst>
                              <p:cond delay="3750"/>
                            </p:stCondLst>
                            <p:childTnLst>
                              <p:par>
                                <p:cTn id="25" presetID="22" presetClass="entr" presetSubtype="8" fill="hold" grpId="0"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wipe(left)">
                                      <p:cBhvr>
                                        <p:cTn id="27" dur="750"/>
                                        <p:tgtEl>
                                          <p:spTgt spid="66"/>
                                        </p:tgtEl>
                                      </p:cBhvr>
                                    </p:animEffect>
                                  </p:childTnLst>
                                </p:cTn>
                              </p:par>
                            </p:childTnLst>
                          </p:cTn>
                        </p:par>
                        <p:par>
                          <p:cTn id="28" fill="hold">
                            <p:stCondLst>
                              <p:cond delay="4500"/>
                            </p:stCondLst>
                            <p:childTnLst>
                              <p:par>
                                <p:cTn id="29" presetID="14" presetClass="entr" presetSubtype="1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750"/>
                                        <p:tgtEl>
                                          <p:spTgt spid="47"/>
                                        </p:tgtEl>
                                      </p:cBhvr>
                                    </p:animEffect>
                                  </p:childTnLst>
                                </p:cTn>
                              </p:par>
                            </p:childTnLst>
                          </p:cTn>
                        </p:par>
                        <p:par>
                          <p:cTn id="32" fill="hold">
                            <p:stCondLst>
                              <p:cond delay="5250"/>
                            </p:stCondLst>
                            <p:childTnLst>
                              <p:par>
                                <p:cTn id="33" presetID="22" presetClass="entr" presetSubtype="8"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750"/>
                                        <p:tgtEl>
                                          <p:spTgt spid="68"/>
                                        </p:tgtEl>
                                      </p:cBhvr>
                                    </p:animEffect>
                                  </p:childTnLst>
                                </p:cTn>
                              </p:par>
                            </p:childTnLst>
                          </p:cTn>
                        </p:par>
                        <p:par>
                          <p:cTn id="36" fill="hold">
                            <p:stCondLst>
                              <p:cond delay="6000"/>
                            </p:stCondLst>
                            <p:childTnLst>
                              <p:par>
                                <p:cTn id="37" presetID="14" presetClass="entr" presetSubtype="1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750"/>
                                        <p:tgtEl>
                                          <p:spTgt spid="25"/>
                                        </p:tgtEl>
                                      </p:cBhvr>
                                    </p:animEffect>
                                  </p:childTnLst>
                                </p:cTn>
                              </p:par>
                            </p:childTnLst>
                          </p:cTn>
                        </p:par>
                        <p:par>
                          <p:cTn id="40" fill="hold">
                            <p:stCondLst>
                              <p:cond delay="6750"/>
                            </p:stCondLst>
                            <p:childTnLst>
                              <p:par>
                                <p:cTn id="41" presetID="22" presetClass="entr" presetSubtype="8"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left)">
                                      <p:cBhvr>
                                        <p:cTn id="43" dur="750"/>
                                        <p:tgtEl>
                                          <p:spTgt spid="69"/>
                                        </p:tgtEl>
                                      </p:cBhvr>
                                    </p:animEffect>
                                  </p:childTnLst>
                                </p:cTn>
                              </p:par>
                            </p:childTnLst>
                          </p:cTn>
                        </p:par>
                        <p:par>
                          <p:cTn id="44" fill="hold">
                            <p:stCondLst>
                              <p:cond delay="7500"/>
                            </p:stCondLst>
                            <p:childTnLst>
                              <p:par>
                                <p:cTn id="45" presetID="14" presetClass="entr" presetSubtype="10"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randombar(horizontal)">
                                      <p:cBhvr>
                                        <p:cTn id="47" dur="750"/>
                                        <p:tgtEl>
                                          <p:spTgt spid="59"/>
                                        </p:tgtEl>
                                      </p:cBhvr>
                                    </p:animEffect>
                                  </p:childTnLst>
                                </p:cTn>
                              </p:par>
                            </p:childTnLst>
                          </p:cTn>
                        </p:par>
                        <p:par>
                          <p:cTn id="48" fill="hold">
                            <p:stCondLst>
                              <p:cond delay="8250"/>
                            </p:stCondLst>
                            <p:childTnLst>
                              <p:par>
                                <p:cTn id="49" presetID="22" presetClass="entr" presetSubtype="8"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ipe(left)">
                                      <p:cBhvr>
                                        <p:cTn id="51"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4" grpId="0"/>
      <p:bldP spid="65" grpId="0"/>
      <p:bldP spid="66" grpId="0"/>
      <p:bldP spid="67" grpId="0"/>
      <p:bldP spid="68" grpId="0"/>
      <p:bldP spid="6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任意多边形 12"/>
          <p:cNvSpPr/>
          <p:nvPr/>
        </p:nvSpPr>
        <p:spPr>
          <a:xfrm>
            <a:off x="3112952" y="277834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4947563" y="4741709"/>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任意多边形 14"/>
          <p:cNvSpPr/>
          <p:nvPr/>
        </p:nvSpPr>
        <p:spPr>
          <a:xfrm>
            <a:off x="7790564" y="339614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a:off x="8933697" y="2808313"/>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16"/>
          <p:cNvSpPr/>
          <p:nvPr/>
        </p:nvSpPr>
        <p:spPr>
          <a:xfrm>
            <a:off x="6434677" y="180714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7"/>
          <p:cNvSpPr/>
          <p:nvPr/>
        </p:nvSpPr>
        <p:spPr>
          <a:xfrm>
            <a:off x="2790291" y="2827664"/>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8471587" y="1976413"/>
            <a:ext cx="890516" cy="770518"/>
            <a:chOff x="8471587" y="2198088"/>
            <a:chExt cx="890516" cy="770518"/>
          </a:xfrm>
        </p:grpSpPr>
        <p:sp>
          <p:nvSpPr>
            <p:cNvPr id="20" name="泪滴形 19"/>
            <p:cNvSpPr/>
            <p:nvPr/>
          </p:nvSpPr>
          <p:spPr>
            <a:xfrm rot="8100000">
              <a:off x="8531586" y="2198088"/>
              <a:ext cx="770518" cy="770518"/>
            </a:xfrm>
            <a:prstGeom prst="teardrop">
              <a:avLst/>
            </a:pr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1" name="矩形 20"/>
            <p:cNvSpPr/>
            <p:nvPr/>
          </p:nvSpPr>
          <p:spPr>
            <a:xfrm>
              <a:off x="8471587" y="2401523"/>
              <a:ext cx="890516" cy="369332"/>
            </a:xfrm>
            <a:prstGeom prst="rect">
              <a:avLst/>
            </a:prstGeom>
          </p:spPr>
          <p:txBody>
            <a:bodyPr wrap="square">
              <a:spAutoFit/>
            </a:bodyPr>
            <a:lstStyle/>
            <a:p>
              <a:pPr algn="ctr"/>
              <a:r>
                <a:rPr lang="en-US" altLang="zh-CN" b="1" dirty="0">
                  <a:solidFill>
                    <a:prstClr val="white"/>
                  </a:solidFill>
                  <a:latin typeface="Kartika" panose="02020503030404060203" pitchFamily="18" charset="0"/>
                  <a:ea typeface="微软雅黑" panose="020B0503020204020204" pitchFamily="34" charset="-122"/>
                  <a:cs typeface="Kartika" panose="02020503030404060203" pitchFamily="18" charset="0"/>
                </a:rPr>
                <a:t>2015</a:t>
              </a:r>
              <a:endParaRPr lang="zh-CN" altLang="en-US"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2" name="组合 21"/>
          <p:cNvGrpSpPr/>
          <p:nvPr/>
        </p:nvGrpSpPr>
        <p:grpSpPr>
          <a:xfrm>
            <a:off x="7332620" y="2418399"/>
            <a:ext cx="919197" cy="919197"/>
            <a:chOff x="7332620" y="2640074"/>
            <a:chExt cx="919197" cy="919197"/>
          </a:xfrm>
        </p:grpSpPr>
        <p:sp>
          <p:nvSpPr>
            <p:cNvPr id="23" name="泪滴形 22"/>
            <p:cNvSpPr/>
            <p:nvPr/>
          </p:nvSpPr>
          <p:spPr>
            <a:xfrm rot="8100000">
              <a:off x="7332620" y="2640074"/>
              <a:ext cx="919197" cy="919197"/>
            </a:xfrm>
            <a:prstGeom prst="teardrop">
              <a:avLst/>
            </a:pr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5" name="矩形 24"/>
            <p:cNvSpPr/>
            <p:nvPr/>
          </p:nvSpPr>
          <p:spPr>
            <a:xfrm>
              <a:off x="7345306" y="2926302"/>
              <a:ext cx="890516" cy="400110"/>
            </a:xfrm>
            <a:prstGeom prst="rect">
              <a:avLst/>
            </a:prstGeom>
          </p:spPr>
          <p:txBody>
            <a:bodyPr wrap="square">
              <a:spAutoFit/>
            </a:bodyPr>
            <a:lstStyle/>
            <a:p>
              <a:pPr algn="ctr"/>
              <a:r>
                <a:rPr lang="en-US" altLang="zh-CN" sz="20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2016</a:t>
              </a:r>
              <a:endParaRPr lang="zh-CN" altLang="en-US" sz="20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6" name="组合 25"/>
          <p:cNvGrpSpPr/>
          <p:nvPr/>
        </p:nvGrpSpPr>
        <p:grpSpPr>
          <a:xfrm>
            <a:off x="5896663" y="2870631"/>
            <a:ext cx="1087277" cy="1087277"/>
            <a:chOff x="5896663" y="3092306"/>
            <a:chExt cx="1087277" cy="1087277"/>
          </a:xfrm>
        </p:grpSpPr>
        <p:sp>
          <p:nvSpPr>
            <p:cNvPr id="27" name="泪滴形 26"/>
            <p:cNvSpPr/>
            <p:nvPr/>
          </p:nvSpPr>
          <p:spPr>
            <a:xfrm rot="8100000">
              <a:off x="5896663" y="3092306"/>
              <a:ext cx="1087277" cy="1087277"/>
            </a:xfrm>
            <a:prstGeom prst="teardrop">
              <a:avLst/>
            </a:pr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8" name="矩形 27"/>
            <p:cNvSpPr/>
            <p:nvPr/>
          </p:nvSpPr>
          <p:spPr>
            <a:xfrm>
              <a:off x="5999423" y="3435889"/>
              <a:ext cx="890516" cy="461665"/>
            </a:xfrm>
            <a:prstGeom prst="rect">
              <a:avLst/>
            </a:prstGeom>
          </p:spPr>
          <p:txBody>
            <a:bodyPr wrap="square">
              <a:spAutoFit/>
            </a:bodyPr>
            <a:lstStyle/>
            <a:p>
              <a:pPr algn="ctr"/>
              <a:r>
                <a:rPr lang="en-US" altLang="zh-CN" sz="24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2017</a:t>
              </a:r>
              <a:endParaRPr lang="zh-CN" altLang="en-US" sz="24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9" name="组合 28"/>
          <p:cNvGrpSpPr/>
          <p:nvPr/>
        </p:nvGrpSpPr>
        <p:grpSpPr>
          <a:xfrm>
            <a:off x="4305643" y="3328686"/>
            <a:ext cx="1250281" cy="1250281"/>
            <a:chOff x="4305643" y="3550361"/>
            <a:chExt cx="1250281" cy="1250281"/>
          </a:xfrm>
        </p:grpSpPr>
        <p:sp>
          <p:nvSpPr>
            <p:cNvPr id="30" name="泪滴形 29"/>
            <p:cNvSpPr/>
            <p:nvPr/>
          </p:nvSpPr>
          <p:spPr>
            <a:xfrm rot="8100000">
              <a:off x="4305643" y="3550361"/>
              <a:ext cx="1250281" cy="1250281"/>
            </a:xfrm>
            <a:prstGeom prst="teardrop">
              <a:avLst/>
            </a:pr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31" name="矩形 30"/>
            <p:cNvSpPr/>
            <p:nvPr/>
          </p:nvSpPr>
          <p:spPr>
            <a:xfrm>
              <a:off x="4400753" y="3947795"/>
              <a:ext cx="1032992" cy="523220"/>
            </a:xfrm>
            <a:prstGeom prst="rect">
              <a:avLst/>
            </a:prstGeom>
          </p:spPr>
          <p:txBody>
            <a:bodyPr wrap="square">
              <a:spAutoFit/>
            </a:bodyPr>
            <a:lstStyle/>
            <a:p>
              <a:pPr algn="ctr"/>
              <a:r>
                <a:rPr lang="en-US" altLang="zh-CN" sz="28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2018</a:t>
              </a:r>
              <a:endParaRPr lang="zh-CN" altLang="en-US" sz="28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32" name="组合 31"/>
          <p:cNvGrpSpPr/>
          <p:nvPr/>
        </p:nvGrpSpPr>
        <p:grpSpPr>
          <a:xfrm>
            <a:off x="2526251" y="3833619"/>
            <a:ext cx="1416071" cy="1416071"/>
            <a:chOff x="2526251" y="4055294"/>
            <a:chExt cx="1416071" cy="1416071"/>
          </a:xfrm>
        </p:grpSpPr>
        <p:sp>
          <p:nvSpPr>
            <p:cNvPr id="33" name="泪滴形 32"/>
            <p:cNvSpPr/>
            <p:nvPr/>
          </p:nvSpPr>
          <p:spPr>
            <a:xfrm rot="8100000">
              <a:off x="2526251" y="4055294"/>
              <a:ext cx="1416071" cy="1416071"/>
            </a:xfrm>
            <a:prstGeom prst="teardrop">
              <a:avLst/>
            </a:pr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34" name="矩形 33"/>
            <p:cNvSpPr/>
            <p:nvPr/>
          </p:nvSpPr>
          <p:spPr>
            <a:xfrm>
              <a:off x="2609531" y="4565818"/>
              <a:ext cx="1194900" cy="584775"/>
            </a:xfrm>
            <a:prstGeom prst="rect">
              <a:avLst/>
            </a:prstGeom>
          </p:spPr>
          <p:txBody>
            <a:bodyPr wrap="square">
              <a:spAutoFit/>
            </a:bodyPr>
            <a:lstStyle/>
            <a:p>
              <a:pPr algn="ctr"/>
              <a:r>
                <a:rPr lang="en-US" altLang="zh-CN" sz="3200" b="1" dirty="0">
                  <a:solidFill>
                    <a:prstClr val="white"/>
                  </a:solidFill>
                  <a:latin typeface="Kartika" panose="02020503030404060203" pitchFamily="18" charset="0"/>
                  <a:ea typeface="微软雅黑" panose="020B0503020204020204" pitchFamily="34" charset="-122"/>
                  <a:cs typeface="Kartika" panose="02020503030404060203" pitchFamily="18" charset="0"/>
                </a:rPr>
                <a:t>2019</a:t>
              </a:r>
              <a:endParaRPr lang="zh-CN" altLang="en-US" sz="3200" b="1" dirty="0">
                <a:solidFill>
                  <a:prstClr val="white"/>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5" name="文本框 34"/>
          <p:cNvSpPr txBox="1"/>
          <p:nvPr/>
        </p:nvSpPr>
        <p:spPr>
          <a:xfrm>
            <a:off x="3956246" y="1769373"/>
            <a:ext cx="2339102" cy="1261884"/>
          </a:xfrm>
          <a:prstGeom prst="rect">
            <a:avLst/>
          </a:prstGeom>
          <a:noFill/>
          <a:effectLst/>
        </p:spPr>
        <p:txBody>
          <a:bodyPr wrap="none" rtlCol="0">
            <a:spAutoFit/>
          </a:bodyPr>
          <a:lstStyle/>
          <a:p>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9204447" y="3552149"/>
            <a:ext cx="2339102" cy="1261884"/>
          </a:xfrm>
          <a:prstGeom prst="rect">
            <a:avLst/>
          </a:prstGeom>
          <a:noFill/>
          <a:effectLst/>
        </p:spPr>
        <p:txBody>
          <a:bodyPr wrap="none" rtlCol="0">
            <a:spAutoFit/>
          </a:bodyPr>
          <a:lstStyle/>
          <a:p>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632381" y="4789360"/>
            <a:ext cx="2339102" cy="1261884"/>
          </a:xfrm>
          <a:prstGeom prst="rect">
            <a:avLst/>
          </a:prstGeom>
          <a:noFill/>
          <a:effectLst/>
        </p:spPr>
        <p:txBody>
          <a:bodyPr wrap="none" rtlCol="0">
            <a:spAutoFit/>
          </a:bodyPr>
          <a:lstStyle/>
          <a:p>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120421" y="5605570"/>
            <a:ext cx="2339102" cy="1261884"/>
          </a:xfrm>
          <a:prstGeom prst="rect">
            <a:avLst/>
          </a:prstGeom>
          <a:noFill/>
          <a:effectLst/>
        </p:spPr>
        <p:txBody>
          <a:bodyPr wrap="none" rtlCol="0">
            <a:spAutoFit/>
          </a:bodyPr>
          <a:lstStyle/>
          <a:p>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577270" y="2818291"/>
            <a:ext cx="2339102" cy="1261884"/>
          </a:xfrm>
          <a:prstGeom prst="rect">
            <a:avLst/>
          </a:prstGeom>
          <a:noFill/>
          <a:effectLst/>
        </p:spPr>
        <p:txBody>
          <a:bodyPr wrap="none" rtlCol="0">
            <a:spAutoFit/>
          </a:bodyPr>
          <a:lstStyle/>
          <a:p>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388589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50" fill="hold"/>
                                        <p:tgtEl>
                                          <p:spTgt spid="22"/>
                                        </p:tgtEl>
                                        <p:attrNameLst>
                                          <p:attrName>ppt_x</p:attrName>
                                        </p:attrNameLst>
                                      </p:cBhvr>
                                      <p:tavLst>
                                        <p:tav tm="0">
                                          <p:val>
                                            <p:strVal val="#ppt_x"/>
                                          </p:val>
                                        </p:tav>
                                        <p:tav tm="100000">
                                          <p:val>
                                            <p:strVal val="#ppt_x"/>
                                          </p:val>
                                        </p:tav>
                                      </p:tavLst>
                                    </p:anim>
                                    <p:anim calcmode="lin" valueType="num">
                                      <p:cBhvr additive="base">
                                        <p:cTn id="16" dur="75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750" fill="hold"/>
                                        <p:tgtEl>
                                          <p:spTgt spid="26"/>
                                        </p:tgtEl>
                                        <p:attrNameLst>
                                          <p:attrName>ppt_x</p:attrName>
                                        </p:attrNameLst>
                                      </p:cBhvr>
                                      <p:tavLst>
                                        <p:tav tm="0">
                                          <p:val>
                                            <p:strVal val="#ppt_x"/>
                                          </p:val>
                                        </p:tav>
                                        <p:tav tm="100000">
                                          <p:val>
                                            <p:strVal val="#ppt_x"/>
                                          </p:val>
                                        </p:tav>
                                      </p:tavLst>
                                    </p:anim>
                                    <p:anim calcmode="lin" valueType="num">
                                      <p:cBhvr additive="base">
                                        <p:cTn id="20" dur="75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1" decel="28000" fill="hold" nodeType="withEffect">
                                  <p:stCondLst>
                                    <p:cond delay="75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ppt_x"/>
                                          </p:val>
                                        </p:tav>
                                        <p:tav tm="100000">
                                          <p:val>
                                            <p:strVal val="#ppt_x"/>
                                          </p:val>
                                        </p:tav>
                                      </p:tavLst>
                                    </p:anim>
                                    <p:anim calcmode="lin" valueType="num">
                                      <p:cBhvr additive="base">
                                        <p:cTn id="24" dur="75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1" decel="28000" fill="hold" nodeType="withEffect">
                                  <p:stCondLst>
                                    <p:cond delay="100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750" fill="hold"/>
                                        <p:tgtEl>
                                          <p:spTgt spid="32"/>
                                        </p:tgtEl>
                                        <p:attrNameLst>
                                          <p:attrName>ppt_x</p:attrName>
                                        </p:attrNameLst>
                                      </p:cBhvr>
                                      <p:tavLst>
                                        <p:tav tm="0">
                                          <p:val>
                                            <p:strVal val="#ppt_x"/>
                                          </p:val>
                                        </p:tav>
                                        <p:tav tm="100000">
                                          <p:val>
                                            <p:strVal val="#ppt_x"/>
                                          </p:val>
                                        </p:tav>
                                      </p:tavLst>
                                    </p:anim>
                                    <p:anim calcmode="lin" valueType="num">
                                      <p:cBhvr additive="base">
                                        <p:cTn id="28" dur="750" fill="hold"/>
                                        <p:tgtEl>
                                          <p:spTgt spid="32"/>
                                        </p:tgtEl>
                                        <p:attrNameLst>
                                          <p:attrName>ppt_y</p:attrName>
                                        </p:attrNameLst>
                                      </p:cBhvr>
                                      <p:tavLst>
                                        <p:tav tm="0">
                                          <p:val>
                                            <p:strVal val="0-#ppt_h/2"/>
                                          </p:val>
                                        </p:tav>
                                        <p:tav tm="100000">
                                          <p:val>
                                            <p:strVal val="#ppt_y"/>
                                          </p:val>
                                        </p:tav>
                                      </p:tavLst>
                                    </p:anim>
                                  </p:childTnLst>
                                </p:cTn>
                              </p:par>
                            </p:childTnLst>
                          </p:cTn>
                        </p:par>
                        <p:par>
                          <p:cTn id="29" fill="hold">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2750"/>
                            </p:stCondLst>
                            <p:childTnLst>
                              <p:par>
                                <p:cTn id="46" presetID="2" presetClass="entr" presetSubtype="8" decel="2800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750" fill="hold"/>
                                        <p:tgtEl>
                                          <p:spTgt spid="35"/>
                                        </p:tgtEl>
                                        <p:attrNameLst>
                                          <p:attrName>ppt_x</p:attrName>
                                        </p:attrNameLst>
                                      </p:cBhvr>
                                      <p:tavLst>
                                        <p:tav tm="0">
                                          <p:val>
                                            <p:strVal val="0-#ppt_w/2"/>
                                          </p:val>
                                        </p:tav>
                                        <p:tav tm="100000">
                                          <p:val>
                                            <p:strVal val="#ppt_x"/>
                                          </p:val>
                                        </p:tav>
                                      </p:tavLst>
                                    </p:anim>
                                    <p:anim calcmode="lin" valueType="num">
                                      <p:cBhvr additive="base">
                                        <p:cTn id="49" dur="750" fill="hold"/>
                                        <p:tgtEl>
                                          <p:spTgt spid="35"/>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25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750" fill="hold"/>
                                        <p:tgtEl>
                                          <p:spTgt spid="39"/>
                                        </p:tgtEl>
                                        <p:attrNameLst>
                                          <p:attrName>ppt_x</p:attrName>
                                        </p:attrNameLst>
                                      </p:cBhvr>
                                      <p:tavLst>
                                        <p:tav tm="0">
                                          <p:val>
                                            <p:strVal val="0-#ppt_w/2"/>
                                          </p:val>
                                        </p:tav>
                                        <p:tav tm="100000">
                                          <p:val>
                                            <p:strVal val="#ppt_x"/>
                                          </p:val>
                                        </p:tav>
                                      </p:tavLst>
                                    </p:anim>
                                    <p:anim calcmode="lin" valueType="num">
                                      <p:cBhvr additive="base">
                                        <p:cTn id="53" dur="750" fill="hold"/>
                                        <p:tgtEl>
                                          <p:spTgt spid="39"/>
                                        </p:tgtEl>
                                        <p:attrNameLst>
                                          <p:attrName>ppt_y</p:attrName>
                                        </p:attrNameLst>
                                      </p:cBhvr>
                                      <p:tavLst>
                                        <p:tav tm="0">
                                          <p:val>
                                            <p:strVal val="#ppt_y"/>
                                          </p:val>
                                        </p:tav>
                                        <p:tav tm="100000">
                                          <p:val>
                                            <p:strVal val="#ppt_y"/>
                                          </p:val>
                                        </p:tav>
                                      </p:tavLst>
                                    </p:anim>
                                  </p:childTnLst>
                                </p:cTn>
                              </p:par>
                              <p:par>
                                <p:cTn id="54" presetID="2" presetClass="entr" presetSubtype="2" decel="28000" fill="hold" grpId="0" nodeType="withEffect">
                                  <p:stCondLst>
                                    <p:cond delay="5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750" fill="hold"/>
                                        <p:tgtEl>
                                          <p:spTgt spid="36"/>
                                        </p:tgtEl>
                                        <p:attrNameLst>
                                          <p:attrName>ppt_x</p:attrName>
                                        </p:attrNameLst>
                                      </p:cBhvr>
                                      <p:tavLst>
                                        <p:tav tm="0">
                                          <p:val>
                                            <p:strVal val="1+#ppt_w/2"/>
                                          </p:val>
                                        </p:tav>
                                        <p:tav tm="100000">
                                          <p:val>
                                            <p:strVal val="#ppt_x"/>
                                          </p:val>
                                        </p:tav>
                                      </p:tavLst>
                                    </p:anim>
                                    <p:anim calcmode="lin" valueType="num">
                                      <p:cBhvr additive="base">
                                        <p:cTn id="57" dur="750" fill="hold"/>
                                        <p:tgtEl>
                                          <p:spTgt spid="36"/>
                                        </p:tgtEl>
                                        <p:attrNameLst>
                                          <p:attrName>ppt_y</p:attrName>
                                        </p:attrNameLst>
                                      </p:cBhvr>
                                      <p:tavLst>
                                        <p:tav tm="0">
                                          <p:val>
                                            <p:strVal val="#ppt_y"/>
                                          </p:val>
                                        </p:tav>
                                        <p:tav tm="100000">
                                          <p:val>
                                            <p:strVal val="#ppt_y"/>
                                          </p:val>
                                        </p:tav>
                                      </p:tavLst>
                                    </p:anim>
                                  </p:childTnLst>
                                </p:cTn>
                              </p:par>
                              <p:par>
                                <p:cTn id="58" presetID="2" presetClass="entr" presetSubtype="2" decel="28000" fill="hold" grpId="0" nodeType="withEffect">
                                  <p:stCondLst>
                                    <p:cond delay="75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750" fill="hold"/>
                                        <p:tgtEl>
                                          <p:spTgt spid="37"/>
                                        </p:tgtEl>
                                        <p:attrNameLst>
                                          <p:attrName>ppt_x</p:attrName>
                                        </p:attrNameLst>
                                      </p:cBhvr>
                                      <p:tavLst>
                                        <p:tav tm="0">
                                          <p:val>
                                            <p:strVal val="1+#ppt_w/2"/>
                                          </p:val>
                                        </p:tav>
                                        <p:tav tm="100000">
                                          <p:val>
                                            <p:strVal val="#ppt_x"/>
                                          </p:val>
                                        </p:tav>
                                      </p:tavLst>
                                    </p:anim>
                                    <p:anim calcmode="lin" valueType="num">
                                      <p:cBhvr additive="base">
                                        <p:cTn id="61" dur="750" fill="hold"/>
                                        <p:tgtEl>
                                          <p:spTgt spid="37"/>
                                        </p:tgtEl>
                                        <p:attrNameLst>
                                          <p:attrName>ppt_y</p:attrName>
                                        </p:attrNameLst>
                                      </p:cBhvr>
                                      <p:tavLst>
                                        <p:tav tm="0">
                                          <p:val>
                                            <p:strVal val="#ppt_y"/>
                                          </p:val>
                                        </p:tav>
                                        <p:tav tm="100000">
                                          <p:val>
                                            <p:strVal val="#ppt_y"/>
                                          </p:val>
                                        </p:tav>
                                      </p:tavLst>
                                    </p:anim>
                                  </p:childTnLst>
                                </p:cTn>
                              </p:par>
                              <p:par>
                                <p:cTn id="62" presetID="2" presetClass="entr" presetSubtype="2" decel="28000" fill="hold" grpId="0" nodeType="withEffect">
                                  <p:stCondLst>
                                    <p:cond delay="100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750" fill="hold"/>
                                        <p:tgtEl>
                                          <p:spTgt spid="38"/>
                                        </p:tgtEl>
                                        <p:attrNameLst>
                                          <p:attrName>ppt_x</p:attrName>
                                        </p:attrNameLst>
                                      </p:cBhvr>
                                      <p:tavLst>
                                        <p:tav tm="0">
                                          <p:val>
                                            <p:strVal val="1+#ppt_w/2"/>
                                          </p:val>
                                        </p:tav>
                                        <p:tav tm="100000">
                                          <p:val>
                                            <p:strVal val="#ppt_x"/>
                                          </p:val>
                                        </p:tav>
                                      </p:tavLst>
                                    </p:anim>
                                    <p:anim calcmode="lin" valueType="num">
                                      <p:cBhvr additive="base">
                                        <p:cTn id="65" dur="7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35" grpId="0"/>
      <p:bldP spid="36" grpId="0"/>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圆角矩形 12"/>
          <p:cNvSpPr/>
          <p:nvPr/>
        </p:nvSpPr>
        <p:spPr>
          <a:xfrm rot="900000">
            <a:off x="1411801" y="2014783"/>
            <a:ext cx="1887794" cy="2370142"/>
          </a:xfrm>
          <a:prstGeom prst="roundRect">
            <a:avLst>
              <a:gd name="adj" fmla="val 9375"/>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圆角矩形 13"/>
          <p:cNvSpPr/>
          <p:nvPr/>
        </p:nvSpPr>
        <p:spPr>
          <a:xfrm>
            <a:off x="1411801" y="2014783"/>
            <a:ext cx="1887794" cy="2370142"/>
          </a:xfrm>
          <a:prstGeom prst="roundRect">
            <a:avLst>
              <a:gd name="adj" fmla="val 9375"/>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rot="900000">
            <a:off x="3952747" y="2014783"/>
            <a:ext cx="1887794" cy="2370142"/>
          </a:xfrm>
          <a:prstGeom prst="roundRect">
            <a:avLst>
              <a:gd name="adj" fmla="val 9375"/>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圆角矩形 15"/>
          <p:cNvSpPr/>
          <p:nvPr/>
        </p:nvSpPr>
        <p:spPr>
          <a:xfrm>
            <a:off x="3952747" y="2014783"/>
            <a:ext cx="1887794" cy="2370142"/>
          </a:xfrm>
          <a:prstGeom prst="roundRect">
            <a:avLst>
              <a:gd name="adj" fmla="val 9375"/>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圆角矩形 16"/>
          <p:cNvSpPr/>
          <p:nvPr/>
        </p:nvSpPr>
        <p:spPr>
          <a:xfrm rot="900000">
            <a:off x="6493693" y="2014783"/>
            <a:ext cx="1887794" cy="2370142"/>
          </a:xfrm>
          <a:prstGeom prst="roundRect">
            <a:avLst>
              <a:gd name="adj" fmla="val 9375"/>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圆角矩形 17"/>
          <p:cNvSpPr/>
          <p:nvPr/>
        </p:nvSpPr>
        <p:spPr>
          <a:xfrm>
            <a:off x="6493693" y="2014783"/>
            <a:ext cx="1887794" cy="2370142"/>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900000">
            <a:off x="9034638" y="2014783"/>
            <a:ext cx="1887794" cy="2370142"/>
          </a:xfrm>
          <a:prstGeom prst="roundRect">
            <a:avLst>
              <a:gd name="adj" fmla="val 9375"/>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a:off x="9034638" y="2014783"/>
            <a:ext cx="1887794" cy="2370142"/>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组合 20"/>
          <p:cNvGrpSpPr/>
          <p:nvPr/>
        </p:nvGrpSpPr>
        <p:grpSpPr>
          <a:xfrm>
            <a:off x="1091067" y="4940307"/>
            <a:ext cx="1908970" cy="474213"/>
            <a:chOff x="1132631" y="4940307"/>
            <a:chExt cx="1908970" cy="474213"/>
          </a:xfrm>
        </p:grpSpPr>
        <p:sp>
          <p:nvSpPr>
            <p:cNvPr id="22" name="圆角矩形 21"/>
            <p:cNvSpPr/>
            <p:nvPr/>
          </p:nvSpPr>
          <p:spPr>
            <a:xfrm>
              <a:off x="1132631" y="4981807"/>
              <a:ext cx="1908970" cy="432713"/>
            </a:xfrm>
            <a:prstGeom prst="roundRect">
              <a:avLst>
                <a:gd name="adj" fmla="val 50000"/>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TextBox 11"/>
            <p:cNvSpPr txBox="1"/>
            <p:nvPr/>
          </p:nvSpPr>
          <p:spPr>
            <a:xfrm>
              <a:off x="1396718" y="4940307"/>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您的标题</a:t>
              </a:r>
            </a:p>
          </p:txBody>
        </p:sp>
      </p:grpSp>
      <p:sp>
        <p:nvSpPr>
          <p:cNvPr id="25" name="TextBox 12"/>
          <p:cNvSpPr txBox="1"/>
          <p:nvPr/>
        </p:nvSpPr>
        <p:spPr>
          <a:xfrm>
            <a:off x="1104845" y="5526572"/>
            <a:ext cx="2110393"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3838617" y="4940307"/>
            <a:ext cx="1908970" cy="474213"/>
            <a:chOff x="3880181" y="4940307"/>
            <a:chExt cx="1908970" cy="474213"/>
          </a:xfrm>
        </p:grpSpPr>
        <p:sp>
          <p:nvSpPr>
            <p:cNvPr id="27" name="圆角矩形 26"/>
            <p:cNvSpPr/>
            <p:nvPr/>
          </p:nvSpPr>
          <p:spPr>
            <a:xfrm>
              <a:off x="3880181" y="4981807"/>
              <a:ext cx="1908970" cy="432713"/>
            </a:xfrm>
            <a:prstGeom prst="roundRect">
              <a:avLst>
                <a:gd name="adj" fmla="val 50000"/>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TextBox 11"/>
            <p:cNvSpPr txBox="1"/>
            <p:nvPr/>
          </p:nvSpPr>
          <p:spPr>
            <a:xfrm>
              <a:off x="4144268" y="4940307"/>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您的标题</a:t>
              </a:r>
            </a:p>
          </p:txBody>
        </p:sp>
      </p:grpSp>
      <p:sp>
        <p:nvSpPr>
          <p:cNvPr id="29" name="TextBox 12"/>
          <p:cNvSpPr txBox="1"/>
          <p:nvPr/>
        </p:nvSpPr>
        <p:spPr>
          <a:xfrm>
            <a:off x="3838617"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6383084" y="4940307"/>
            <a:ext cx="1908970" cy="474213"/>
            <a:chOff x="6424648" y="4940307"/>
            <a:chExt cx="1908970" cy="474213"/>
          </a:xfrm>
        </p:grpSpPr>
        <p:sp>
          <p:nvSpPr>
            <p:cNvPr id="31" name="圆角矩形 30"/>
            <p:cNvSpPr/>
            <p:nvPr/>
          </p:nvSpPr>
          <p:spPr>
            <a:xfrm>
              <a:off x="6424648" y="4981807"/>
              <a:ext cx="1908970" cy="432713"/>
            </a:xfrm>
            <a:prstGeom prst="roundRect">
              <a:avLst>
                <a:gd name="adj" fmla="val 50000"/>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TextBox 11"/>
            <p:cNvSpPr txBox="1"/>
            <p:nvPr/>
          </p:nvSpPr>
          <p:spPr>
            <a:xfrm>
              <a:off x="6688735" y="4940307"/>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您的标题</a:t>
              </a:r>
            </a:p>
          </p:txBody>
        </p:sp>
      </p:grpSp>
      <p:sp>
        <p:nvSpPr>
          <p:cNvPr id="33" name="TextBox 12"/>
          <p:cNvSpPr txBox="1"/>
          <p:nvPr/>
        </p:nvSpPr>
        <p:spPr>
          <a:xfrm>
            <a:off x="6383084"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9130634" y="4926451"/>
            <a:ext cx="1908970" cy="488069"/>
            <a:chOff x="9172198" y="4926451"/>
            <a:chExt cx="1908970" cy="488069"/>
          </a:xfrm>
        </p:grpSpPr>
        <p:sp>
          <p:nvSpPr>
            <p:cNvPr id="35" name="圆角矩形 34"/>
            <p:cNvSpPr/>
            <p:nvPr/>
          </p:nvSpPr>
          <p:spPr>
            <a:xfrm>
              <a:off x="9172198" y="4981807"/>
              <a:ext cx="1908970" cy="432713"/>
            </a:xfrm>
            <a:prstGeom prst="roundRect">
              <a:avLst>
                <a:gd name="adj" fmla="val 50000"/>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TextBox 11"/>
            <p:cNvSpPr txBox="1"/>
            <p:nvPr/>
          </p:nvSpPr>
          <p:spPr>
            <a:xfrm>
              <a:off x="9415591" y="4926451"/>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您的标题</a:t>
              </a:r>
            </a:p>
          </p:txBody>
        </p:sp>
      </p:grpSp>
      <p:sp>
        <p:nvSpPr>
          <p:cNvPr id="37" name="TextBox 12"/>
          <p:cNvSpPr txBox="1"/>
          <p:nvPr/>
        </p:nvSpPr>
        <p:spPr>
          <a:xfrm>
            <a:off x="9130634"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7182078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16" presetClass="entr" presetSubtype="37"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500"/>
                                        <p:tgtEl>
                                          <p:spTgt spid="21"/>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up)">
                                      <p:cBhvr>
                                        <p:cTn id="20" dur="500"/>
                                        <p:tgtEl>
                                          <p:spTgt spid="25"/>
                                        </p:tgtEl>
                                      </p:cBhvr>
                                    </p:animEffect>
                                  </p:childTnLst>
                                </p:cTn>
                              </p:par>
                            </p:childTnLst>
                          </p:cTn>
                        </p:par>
                        <p:par>
                          <p:cTn id="21" fill="hold">
                            <p:stCondLst>
                              <p:cond delay="1750"/>
                            </p:stCondLst>
                            <p:childTnLst>
                              <p:par>
                                <p:cTn id="22" presetID="2" presetClass="entr" presetSubtype="4" decel="2800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750" fill="hold"/>
                                        <p:tgtEl>
                                          <p:spTgt spid="15"/>
                                        </p:tgtEl>
                                        <p:attrNameLst>
                                          <p:attrName>ppt_x</p:attrName>
                                        </p:attrNameLst>
                                      </p:cBhvr>
                                      <p:tavLst>
                                        <p:tav tm="0">
                                          <p:val>
                                            <p:strVal val="#ppt_x"/>
                                          </p:val>
                                        </p:tav>
                                        <p:tav tm="100000">
                                          <p:val>
                                            <p:strVal val="#ppt_x"/>
                                          </p:val>
                                        </p:tav>
                                      </p:tavLst>
                                    </p:anim>
                                    <p:anim calcmode="lin" valueType="num">
                                      <p:cBhvr additive="base">
                                        <p:cTn id="25" dur="75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750" fill="hold"/>
                                        <p:tgtEl>
                                          <p:spTgt spid="16"/>
                                        </p:tgtEl>
                                        <p:attrNameLst>
                                          <p:attrName>ppt_x</p:attrName>
                                        </p:attrNameLst>
                                      </p:cBhvr>
                                      <p:tavLst>
                                        <p:tav tm="0">
                                          <p:val>
                                            <p:strVal val="#ppt_x"/>
                                          </p:val>
                                        </p:tav>
                                        <p:tav tm="100000">
                                          <p:val>
                                            <p:strVal val="#ppt_x"/>
                                          </p:val>
                                        </p:tav>
                                      </p:tavLst>
                                    </p:anim>
                                    <p:anim calcmode="lin" valueType="num">
                                      <p:cBhvr additive="base">
                                        <p:cTn id="29" dur="750" fill="hold"/>
                                        <p:tgtEl>
                                          <p:spTgt spid="16"/>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up)">
                                      <p:cBhvr>
                                        <p:cTn id="37" dur="500"/>
                                        <p:tgtEl>
                                          <p:spTgt spid="29"/>
                                        </p:tgtEl>
                                      </p:cBhvr>
                                    </p:animEffect>
                                  </p:childTnLst>
                                </p:cTn>
                              </p:par>
                            </p:childTnLst>
                          </p:cTn>
                        </p:par>
                        <p:par>
                          <p:cTn id="38" fill="hold">
                            <p:stCondLst>
                              <p:cond delay="3500"/>
                            </p:stCondLst>
                            <p:childTnLst>
                              <p:par>
                                <p:cTn id="39" presetID="2" presetClass="entr" presetSubtype="4" decel="2800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750" fill="hold"/>
                                        <p:tgtEl>
                                          <p:spTgt spid="17"/>
                                        </p:tgtEl>
                                        <p:attrNameLst>
                                          <p:attrName>ppt_x</p:attrName>
                                        </p:attrNameLst>
                                      </p:cBhvr>
                                      <p:tavLst>
                                        <p:tav tm="0">
                                          <p:val>
                                            <p:strVal val="#ppt_x"/>
                                          </p:val>
                                        </p:tav>
                                        <p:tav tm="100000">
                                          <p:val>
                                            <p:strVal val="#ppt_x"/>
                                          </p:val>
                                        </p:tav>
                                      </p:tavLst>
                                    </p:anim>
                                    <p:anim calcmode="lin" valueType="num">
                                      <p:cBhvr additive="base">
                                        <p:cTn id="42" dur="75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750" fill="hold"/>
                                        <p:tgtEl>
                                          <p:spTgt spid="18"/>
                                        </p:tgtEl>
                                        <p:attrNameLst>
                                          <p:attrName>ppt_x</p:attrName>
                                        </p:attrNameLst>
                                      </p:cBhvr>
                                      <p:tavLst>
                                        <p:tav tm="0">
                                          <p:val>
                                            <p:strVal val="#ppt_x"/>
                                          </p:val>
                                        </p:tav>
                                        <p:tav tm="100000">
                                          <p:val>
                                            <p:strVal val="#ppt_x"/>
                                          </p:val>
                                        </p:tav>
                                      </p:tavLst>
                                    </p:anim>
                                    <p:anim calcmode="lin" valueType="num">
                                      <p:cBhvr additive="base">
                                        <p:cTn id="46" dur="750" fill="hold"/>
                                        <p:tgtEl>
                                          <p:spTgt spid="18"/>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16" presetClass="entr" presetSubtype="37"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outVertical)">
                                      <p:cBhvr>
                                        <p:cTn id="50" dur="500"/>
                                        <p:tgtEl>
                                          <p:spTgt spid="30"/>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up)">
                                      <p:cBhvr>
                                        <p:cTn id="54" dur="500"/>
                                        <p:tgtEl>
                                          <p:spTgt spid="33"/>
                                        </p:tgtEl>
                                      </p:cBhvr>
                                    </p:animEffect>
                                  </p:childTnLst>
                                </p:cTn>
                              </p:par>
                            </p:childTnLst>
                          </p:cTn>
                        </p:par>
                        <p:par>
                          <p:cTn id="55" fill="hold">
                            <p:stCondLst>
                              <p:cond delay="5250"/>
                            </p:stCondLst>
                            <p:childTnLst>
                              <p:par>
                                <p:cTn id="56" presetID="2" presetClass="entr" presetSubtype="4" decel="2800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750" fill="hold"/>
                                        <p:tgtEl>
                                          <p:spTgt spid="19"/>
                                        </p:tgtEl>
                                        <p:attrNameLst>
                                          <p:attrName>ppt_x</p:attrName>
                                        </p:attrNameLst>
                                      </p:cBhvr>
                                      <p:tavLst>
                                        <p:tav tm="0">
                                          <p:val>
                                            <p:strVal val="#ppt_x"/>
                                          </p:val>
                                        </p:tav>
                                        <p:tav tm="100000">
                                          <p:val>
                                            <p:strVal val="#ppt_x"/>
                                          </p:val>
                                        </p:tav>
                                      </p:tavLst>
                                    </p:anim>
                                    <p:anim calcmode="lin" valueType="num">
                                      <p:cBhvr additive="base">
                                        <p:cTn id="59" dur="750" fill="hold"/>
                                        <p:tgtEl>
                                          <p:spTgt spid="19"/>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750" fill="hold"/>
                                        <p:tgtEl>
                                          <p:spTgt spid="20"/>
                                        </p:tgtEl>
                                        <p:attrNameLst>
                                          <p:attrName>ppt_x</p:attrName>
                                        </p:attrNameLst>
                                      </p:cBhvr>
                                      <p:tavLst>
                                        <p:tav tm="0">
                                          <p:val>
                                            <p:strVal val="#ppt_x"/>
                                          </p:val>
                                        </p:tav>
                                        <p:tav tm="100000">
                                          <p:val>
                                            <p:strVal val="#ppt_x"/>
                                          </p:val>
                                        </p:tav>
                                      </p:tavLst>
                                    </p:anim>
                                    <p:anim calcmode="lin" valueType="num">
                                      <p:cBhvr additive="base">
                                        <p:cTn id="63" dur="750" fill="hold"/>
                                        <p:tgtEl>
                                          <p:spTgt spid="20"/>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barn(outVertical)">
                                      <p:cBhvr>
                                        <p:cTn id="67" dur="500"/>
                                        <p:tgtEl>
                                          <p:spTgt spid="34"/>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up)">
                                      <p:cBhvr>
                                        <p:cTn id="7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5" grpId="0"/>
      <p:bldP spid="29" grpId="0"/>
      <p:bldP spid="33"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0" name="组合 39"/>
          <p:cNvGrpSpPr/>
          <p:nvPr/>
        </p:nvGrpSpPr>
        <p:grpSpPr>
          <a:xfrm>
            <a:off x="6610620" y="3995225"/>
            <a:ext cx="1872750" cy="2862775"/>
            <a:chOff x="6610620" y="3995225"/>
            <a:chExt cx="1872750" cy="2862775"/>
          </a:xfrm>
        </p:grpSpPr>
        <p:sp>
          <p:nvSpPr>
            <p:cNvPr id="41" name="矩形 40"/>
            <p:cNvSpPr/>
            <p:nvPr/>
          </p:nvSpPr>
          <p:spPr>
            <a:xfrm>
              <a:off x="6611762" y="3995225"/>
              <a:ext cx="1431238" cy="2321168"/>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文本框 41"/>
            <p:cNvSpPr txBox="1"/>
            <p:nvPr/>
          </p:nvSpPr>
          <p:spPr>
            <a:xfrm>
              <a:off x="6815818" y="4065563"/>
              <a:ext cx="1000595" cy="523220"/>
            </a:xfrm>
            <a:prstGeom prst="rect">
              <a:avLst/>
            </a:prstGeom>
            <a:noFill/>
            <a:effectLst/>
          </p:spPr>
          <p:txBody>
            <a:bodyPr wrap="none" rtlCol="0">
              <a:spAutoFit/>
            </a:bodyPr>
            <a:lstStyle/>
            <a:p>
              <a:r>
                <a:rPr lang="en-US" altLang="zh-CN" sz="2800" b="1" dirty="0">
                  <a:solidFill>
                    <a:prstClr val="white"/>
                  </a:solidFill>
                  <a:latin typeface="方正姚体" panose="02010601030101010101" pitchFamily="2" charset="-122"/>
                </a:rPr>
                <a:t>2,600</a:t>
              </a:r>
              <a:endParaRPr lang="en-US" altLang="zh-CN" sz="2000" b="1" dirty="0">
                <a:solidFill>
                  <a:prstClr val="white"/>
                </a:solidFill>
                <a:latin typeface="方正姚体" panose="02010601030101010101" pitchFamily="2" charset="-122"/>
              </a:endParaRPr>
            </a:p>
          </p:txBody>
        </p:sp>
        <p:sp>
          <p:nvSpPr>
            <p:cNvPr id="43" name="文本框 42"/>
            <p:cNvSpPr txBox="1"/>
            <p:nvPr/>
          </p:nvSpPr>
          <p:spPr>
            <a:xfrm>
              <a:off x="6772875" y="5155807"/>
              <a:ext cx="1112805" cy="830997"/>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第四项</a:t>
              </a:r>
              <a:endParaRPr lang="en-US" altLang="zh-CN" sz="2400" b="1" dirty="0">
                <a:solidFill>
                  <a:srgbClr val="FFFFFF"/>
                </a:solidFill>
                <a:latin typeface="幼圆" panose="02010509060101010101" pitchFamily="49" charset="-122"/>
                <a:ea typeface="幼圆" panose="02010509060101010101" pitchFamily="49" charset="-122"/>
              </a:endParaRPr>
            </a:p>
            <a:p>
              <a:r>
                <a:rPr lang="en-US" altLang="zh-CN" sz="2400" b="1" dirty="0">
                  <a:solidFill>
                    <a:srgbClr val="FFFFFF"/>
                  </a:solidFill>
                  <a:latin typeface="幼圆" panose="02010509060101010101" pitchFamily="49" charset="-122"/>
                  <a:ea typeface="幼圆" panose="02010509060101010101" pitchFamily="49" charset="-122"/>
                </a:rPr>
                <a:t> </a:t>
              </a:r>
              <a:r>
                <a:rPr lang="zh-CN" altLang="en-US" sz="2400" b="1" dirty="0">
                  <a:solidFill>
                    <a:srgbClr val="FFFFFF"/>
                  </a:solidFill>
                  <a:latin typeface="幼圆" panose="02010509060101010101" pitchFamily="49" charset="-122"/>
                  <a:ea typeface="幼圆" panose="02010509060101010101" pitchFamily="49" charset="-122"/>
                </a:rPr>
                <a:t>工作</a:t>
              </a:r>
            </a:p>
          </p:txBody>
        </p:sp>
        <p:sp>
          <p:nvSpPr>
            <p:cNvPr id="44" name="任意多边形 43"/>
            <p:cNvSpPr/>
            <p:nvPr/>
          </p:nvSpPr>
          <p:spPr>
            <a:xfrm>
              <a:off x="6610620" y="6316394"/>
              <a:ext cx="1872750" cy="541606"/>
            </a:xfrm>
            <a:custGeom>
              <a:avLst/>
              <a:gdLst>
                <a:gd name="connsiteX0" fmla="*/ 0 w 1872750"/>
                <a:gd name="connsiteY0" fmla="*/ 0 h 541606"/>
                <a:gd name="connsiteX1" fmla="*/ 1437919 w 1872750"/>
                <a:gd name="connsiteY1" fmla="*/ 0 h 541606"/>
                <a:gd name="connsiteX2" fmla="*/ 1872750 w 1872750"/>
                <a:gd name="connsiteY2" fmla="*/ 541606 h 541606"/>
                <a:gd name="connsiteX3" fmla="*/ 128429 w 1872750"/>
                <a:gd name="connsiteY3" fmla="*/ 541606 h 541606"/>
              </a:gdLst>
              <a:ahLst/>
              <a:cxnLst>
                <a:cxn ang="0">
                  <a:pos x="connsiteX0" y="connsiteY0"/>
                </a:cxn>
                <a:cxn ang="0">
                  <a:pos x="connsiteX1" y="connsiteY1"/>
                </a:cxn>
                <a:cxn ang="0">
                  <a:pos x="connsiteX2" y="connsiteY2"/>
                </a:cxn>
                <a:cxn ang="0">
                  <a:pos x="connsiteX3" y="connsiteY3"/>
                </a:cxn>
              </a:cxnLst>
              <a:rect l="l" t="t" r="r" b="b"/>
              <a:pathLst>
                <a:path w="1872750" h="541606">
                  <a:moveTo>
                    <a:pt x="0" y="0"/>
                  </a:moveTo>
                  <a:lnTo>
                    <a:pt x="1437919" y="0"/>
                  </a:lnTo>
                  <a:lnTo>
                    <a:pt x="1872750" y="541606"/>
                  </a:lnTo>
                  <a:lnTo>
                    <a:pt x="128429" y="541606"/>
                  </a:lnTo>
                  <a:close/>
                </a:path>
              </a:pathLst>
            </a:custGeom>
            <a:solidFill>
              <a:srgbClr val="33CE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grpSp>
        <p:nvGrpSpPr>
          <p:cNvPr id="45" name="组合 44"/>
          <p:cNvGrpSpPr/>
          <p:nvPr/>
        </p:nvGrpSpPr>
        <p:grpSpPr>
          <a:xfrm>
            <a:off x="8043000" y="3530991"/>
            <a:ext cx="1990886" cy="3327009"/>
            <a:chOff x="8043000" y="3530991"/>
            <a:chExt cx="1990886" cy="3327009"/>
          </a:xfrm>
        </p:grpSpPr>
        <p:sp>
          <p:nvSpPr>
            <p:cNvPr id="46" name="任意多边形 45"/>
            <p:cNvSpPr/>
            <p:nvPr/>
          </p:nvSpPr>
          <p:spPr>
            <a:xfrm>
              <a:off x="8043000" y="3530991"/>
              <a:ext cx="1431238" cy="2788155"/>
            </a:xfrm>
            <a:custGeom>
              <a:avLst/>
              <a:gdLst>
                <a:gd name="connsiteX0" fmla="*/ 0 w 1431238"/>
                <a:gd name="connsiteY0" fmla="*/ 0 h 2788155"/>
                <a:gd name="connsiteX1" fmla="*/ 1431238 w 1431238"/>
                <a:gd name="connsiteY1" fmla="*/ 0 h 2788155"/>
                <a:gd name="connsiteX2" fmla="*/ 1431238 w 1431238"/>
                <a:gd name="connsiteY2" fmla="*/ 2788155 h 2788155"/>
                <a:gd name="connsiteX3" fmla="*/ 1428380 w 1431238"/>
                <a:gd name="connsiteY3" fmla="*/ 2785403 h 2788155"/>
                <a:gd name="connsiteX4" fmla="*/ 106974 w 1431238"/>
                <a:gd name="connsiteY4" fmla="*/ 2785403 h 2788155"/>
                <a:gd name="connsiteX5" fmla="*/ 5539 w 1431238"/>
                <a:gd name="connsiteY5" fmla="*/ 2785403 h 2788155"/>
                <a:gd name="connsiteX6" fmla="*/ 0 w 1431238"/>
                <a:gd name="connsiteY6" fmla="*/ 2785403 h 278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1238" h="2788155">
                  <a:moveTo>
                    <a:pt x="0" y="0"/>
                  </a:moveTo>
                  <a:lnTo>
                    <a:pt x="1431238" y="0"/>
                  </a:lnTo>
                  <a:lnTo>
                    <a:pt x="1431238" y="2788155"/>
                  </a:lnTo>
                  <a:lnTo>
                    <a:pt x="1428380" y="2785403"/>
                  </a:lnTo>
                  <a:lnTo>
                    <a:pt x="106974" y="2785403"/>
                  </a:lnTo>
                  <a:lnTo>
                    <a:pt x="5539" y="2785403"/>
                  </a:lnTo>
                  <a:lnTo>
                    <a:pt x="0" y="2785403"/>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7" name="文本框 46"/>
            <p:cNvSpPr txBox="1"/>
            <p:nvPr/>
          </p:nvSpPr>
          <p:spPr>
            <a:xfrm>
              <a:off x="8264050" y="3742005"/>
              <a:ext cx="1000595" cy="523220"/>
            </a:xfrm>
            <a:prstGeom prst="rect">
              <a:avLst/>
            </a:prstGeom>
            <a:noFill/>
            <a:effectLst/>
          </p:spPr>
          <p:txBody>
            <a:bodyPr wrap="none" rtlCol="0">
              <a:spAutoFit/>
            </a:bodyPr>
            <a:lstStyle/>
            <a:p>
              <a:r>
                <a:rPr lang="en-US" altLang="zh-CN" sz="2800" b="1" dirty="0">
                  <a:solidFill>
                    <a:prstClr val="white"/>
                  </a:solidFill>
                  <a:latin typeface="方正姚体" panose="02010601030101010101" pitchFamily="2" charset="-122"/>
                </a:rPr>
                <a:t>3,600</a:t>
              </a:r>
              <a:endParaRPr lang="en-US" altLang="zh-CN" sz="2000" b="1" dirty="0">
                <a:solidFill>
                  <a:prstClr val="white"/>
                </a:solidFill>
                <a:latin typeface="方正姚体" panose="02010601030101010101" pitchFamily="2" charset="-122"/>
              </a:endParaRPr>
            </a:p>
          </p:txBody>
        </p:sp>
        <p:sp>
          <p:nvSpPr>
            <p:cNvPr id="48" name="文本框 47"/>
            <p:cNvSpPr txBox="1"/>
            <p:nvPr/>
          </p:nvSpPr>
          <p:spPr>
            <a:xfrm>
              <a:off x="8208382" y="5155807"/>
              <a:ext cx="1112805" cy="830997"/>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第五项</a:t>
              </a:r>
              <a:endParaRPr lang="en-US" altLang="zh-CN" sz="2400" b="1" dirty="0">
                <a:solidFill>
                  <a:srgbClr val="FFFFFF"/>
                </a:solidFill>
                <a:latin typeface="幼圆" panose="02010509060101010101" pitchFamily="49" charset="-122"/>
                <a:ea typeface="幼圆" panose="02010509060101010101" pitchFamily="49" charset="-122"/>
              </a:endParaRPr>
            </a:p>
            <a:p>
              <a:r>
                <a:rPr lang="en-US" altLang="zh-CN" sz="2400" b="1" dirty="0">
                  <a:solidFill>
                    <a:srgbClr val="FFFFFF"/>
                  </a:solidFill>
                  <a:latin typeface="幼圆" panose="02010509060101010101" pitchFamily="49" charset="-122"/>
                  <a:ea typeface="幼圆" panose="02010509060101010101" pitchFamily="49" charset="-122"/>
                </a:rPr>
                <a:t> </a:t>
              </a:r>
              <a:r>
                <a:rPr lang="zh-CN" altLang="en-US" sz="2400" b="1" dirty="0">
                  <a:solidFill>
                    <a:srgbClr val="FFFFFF"/>
                  </a:solidFill>
                  <a:latin typeface="幼圆" panose="02010509060101010101" pitchFamily="49" charset="-122"/>
                  <a:ea typeface="幼圆" panose="02010509060101010101" pitchFamily="49" charset="-122"/>
                </a:rPr>
                <a:t>工作</a:t>
              </a:r>
            </a:p>
          </p:txBody>
        </p:sp>
        <p:sp>
          <p:nvSpPr>
            <p:cNvPr id="49" name="任意多边形 48"/>
            <p:cNvSpPr/>
            <p:nvPr/>
          </p:nvSpPr>
          <p:spPr>
            <a:xfrm>
              <a:off x="8048539" y="6316394"/>
              <a:ext cx="1985347" cy="541606"/>
            </a:xfrm>
            <a:custGeom>
              <a:avLst/>
              <a:gdLst>
                <a:gd name="connsiteX0" fmla="*/ 0 w 1985347"/>
                <a:gd name="connsiteY0" fmla="*/ 0 h 541606"/>
                <a:gd name="connsiteX1" fmla="*/ 101435 w 1985347"/>
                <a:gd name="connsiteY1" fmla="*/ 0 h 541606"/>
                <a:gd name="connsiteX2" fmla="*/ 1422841 w 1985347"/>
                <a:gd name="connsiteY2" fmla="*/ 0 h 541606"/>
                <a:gd name="connsiteX3" fmla="*/ 1985347 w 1985347"/>
                <a:gd name="connsiteY3" fmla="*/ 541606 h 541606"/>
                <a:gd name="connsiteX4" fmla="*/ 434831 w 1985347"/>
                <a:gd name="connsiteY4" fmla="*/ 541606 h 541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347" h="541606">
                  <a:moveTo>
                    <a:pt x="0" y="0"/>
                  </a:moveTo>
                  <a:lnTo>
                    <a:pt x="101435" y="0"/>
                  </a:lnTo>
                  <a:lnTo>
                    <a:pt x="1422841" y="0"/>
                  </a:lnTo>
                  <a:lnTo>
                    <a:pt x="1985347" y="541606"/>
                  </a:lnTo>
                  <a:lnTo>
                    <a:pt x="434831" y="541606"/>
                  </a:lnTo>
                  <a:close/>
                </a:path>
              </a:pathLst>
            </a:custGeom>
            <a:solidFill>
              <a:srgbClr val="0194D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grpSp>
        <p:nvGrpSpPr>
          <p:cNvPr id="50" name="组合 49"/>
          <p:cNvGrpSpPr/>
          <p:nvPr/>
        </p:nvGrpSpPr>
        <p:grpSpPr>
          <a:xfrm>
            <a:off x="3428252" y="3742005"/>
            <a:ext cx="1756537" cy="3115995"/>
            <a:chOff x="3428252" y="3742005"/>
            <a:chExt cx="1756537" cy="3115995"/>
          </a:xfrm>
        </p:grpSpPr>
        <p:sp>
          <p:nvSpPr>
            <p:cNvPr id="53" name="任意多边形 52"/>
            <p:cNvSpPr/>
            <p:nvPr/>
          </p:nvSpPr>
          <p:spPr>
            <a:xfrm>
              <a:off x="3753551" y="3742005"/>
              <a:ext cx="1431238" cy="2574389"/>
            </a:xfrm>
            <a:custGeom>
              <a:avLst/>
              <a:gdLst>
                <a:gd name="connsiteX0" fmla="*/ 0 w 1431238"/>
                <a:gd name="connsiteY0" fmla="*/ 0 h 2574389"/>
                <a:gd name="connsiteX1" fmla="*/ 1431238 w 1431238"/>
                <a:gd name="connsiteY1" fmla="*/ 0 h 2574389"/>
                <a:gd name="connsiteX2" fmla="*/ 1431238 w 1431238"/>
                <a:gd name="connsiteY2" fmla="*/ 2574389 h 2574389"/>
                <a:gd name="connsiteX3" fmla="*/ 0 w 1431238"/>
                <a:gd name="connsiteY3" fmla="*/ 2574389 h 2574389"/>
              </a:gdLst>
              <a:ahLst/>
              <a:cxnLst>
                <a:cxn ang="0">
                  <a:pos x="connsiteX0" y="connsiteY0"/>
                </a:cxn>
                <a:cxn ang="0">
                  <a:pos x="connsiteX1" y="connsiteY1"/>
                </a:cxn>
                <a:cxn ang="0">
                  <a:pos x="connsiteX2" y="connsiteY2"/>
                </a:cxn>
                <a:cxn ang="0">
                  <a:pos x="connsiteX3" y="connsiteY3"/>
                </a:cxn>
              </a:cxnLst>
              <a:rect l="l" t="t" r="r" b="b"/>
              <a:pathLst>
                <a:path w="1431238" h="2574389">
                  <a:moveTo>
                    <a:pt x="0" y="0"/>
                  </a:moveTo>
                  <a:lnTo>
                    <a:pt x="1431238" y="0"/>
                  </a:lnTo>
                  <a:lnTo>
                    <a:pt x="1431238" y="2574389"/>
                  </a:lnTo>
                  <a:lnTo>
                    <a:pt x="0" y="2574389"/>
                  </a:lnTo>
                  <a:close/>
                </a:path>
              </a:pathLst>
            </a:cu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4" name="文本框 53"/>
            <p:cNvSpPr txBox="1"/>
            <p:nvPr/>
          </p:nvSpPr>
          <p:spPr>
            <a:xfrm>
              <a:off x="3975480" y="3934096"/>
              <a:ext cx="1000595" cy="523220"/>
            </a:xfrm>
            <a:prstGeom prst="rect">
              <a:avLst/>
            </a:prstGeom>
            <a:noFill/>
            <a:effectLst/>
          </p:spPr>
          <p:txBody>
            <a:bodyPr wrap="none" rtlCol="0">
              <a:spAutoFit/>
            </a:bodyPr>
            <a:lstStyle/>
            <a:p>
              <a:r>
                <a:rPr lang="en-US" altLang="zh-CN" sz="2800" b="1" dirty="0">
                  <a:solidFill>
                    <a:prstClr val="white"/>
                  </a:solidFill>
                  <a:latin typeface="方正姚体" panose="02010601030101010101" pitchFamily="2" charset="-122"/>
                </a:rPr>
                <a:t>3,200</a:t>
              </a:r>
              <a:endParaRPr lang="en-US" altLang="zh-CN" sz="2000" b="1" dirty="0">
                <a:solidFill>
                  <a:prstClr val="white"/>
                </a:solidFill>
                <a:latin typeface="方正姚体" panose="02010601030101010101" pitchFamily="2" charset="-122"/>
              </a:endParaRPr>
            </a:p>
          </p:txBody>
        </p:sp>
        <p:sp>
          <p:nvSpPr>
            <p:cNvPr id="55" name="文本框 54"/>
            <p:cNvSpPr txBox="1"/>
            <p:nvPr/>
          </p:nvSpPr>
          <p:spPr>
            <a:xfrm>
              <a:off x="3898256" y="5155808"/>
              <a:ext cx="1112805" cy="830997"/>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第二项</a:t>
              </a:r>
              <a:endParaRPr lang="en-US" altLang="zh-CN" sz="2400" b="1" dirty="0">
                <a:solidFill>
                  <a:srgbClr val="FFFFFF"/>
                </a:solidFill>
                <a:latin typeface="幼圆" panose="02010509060101010101" pitchFamily="49" charset="-122"/>
                <a:ea typeface="幼圆" panose="02010509060101010101" pitchFamily="49" charset="-122"/>
              </a:endParaRPr>
            </a:p>
            <a:p>
              <a:r>
                <a:rPr lang="en-US" altLang="zh-CN" sz="2400" b="1" dirty="0">
                  <a:solidFill>
                    <a:srgbClr val="FFFFFF"/>
                  </a:solidFill>
                  <a:latin typeface="幼圆" panose="02010509060101010101" pitchFamily="49" charset="-122"/>
                  <a:ea typeface="幼圆" panose="02010509060101010101" pitchFamily="49" charset="-122"/>
                </a:rPr>
                <a:t> </a:t>
              </a:r>
              <a:r>
                <a:rPr lang="zh-CN" altLang="en-US" sz="2400" b="1" dirty="0">
                  <a:solidFill>
                    <a:srgbClr val="FFFFFF"/>
                  </a:solidFill>
                  <a:latin typeface="幼圆" panose="02010509060101010101" pitchFamily="49" charset="-122"/>
                  <a:ea typeface="幼圆" panose="02010509060101010101" pitchFamily="49" charset="-122"/>
                </a:rPr>
                <a:t>工作</a:t>
              </a:r>
            </a:p>
          </p:txBody>
        </p:sp>
        <p:sp>
          <p:nvSpPr>
            <p:cNvPr id="56" name="任意多边形 55"/>
            <p:cNvSpPr/>
            <p:nvPr/>
          </p:nvSpPr>
          <p:spPr>
            <a:xfrm>
              <a:off x="3428252" y="6316394"/>
              <a:ext cx="1746738" cy="541606"/>
            </a:xfrm>
            <a:custGeom>
              <a:avLst/>
              <a:gdLst>
                <a:gd name="connsiteX0" fmla="*/ 325298 w 1746738"/>
                <a:gd name="connsiteY0" fmla="*/ 0 h 541606"/>
                <a:gd name="connsiteX1" fmla="*/ 1746738 w 1746738"/>
                <a:gd name="connsiteY1" fmla="*/ 0 h 541606"/>
                <a:gd name="connsiteX2" fmla="*/ 1652167 w 1746738"/>
                <a:gd name="connsiteY2" fmla="*/ 541606 h 541606"/>
                <a:gd name="connsiteX3" fmla="*/ 0 w 1746738"/>
                <a:gd name="connsiteY3" fmla="*/ 541606 h 541606"/>
              </a:gdLst>
              <a:ahLst/>
              <a:cxnLst>
                <a:cxn ang="0">
                  <a:pos x="connsiteX0" y="connsiteY0"/>
                </a:cxn>
                <a:cxn ang="0">
                  <a:pos x="connsiteX1" y="connsiteY1"/>
                </a:cxn>
                <a:cxn ang="0">
                  <a:pos x="connsiteX2" y="connsiteY2"/>
                </a:cxn>
                <a:cxn ang="0">
                  <a:pos x="connsiteX3" y="connsiteY3"/>
                </a:cxn>
              </a:cxnLst>
              <a:rect l="l" t="t" r="r" b="b"/>
              <a:pathLst>
                <a:path w="1746738" h="541606">
                  <a:moveTo>
                    <a:pt x="325298" y="0"/>
                  </a:moveTo>
                  <a:lnTo>
                    <a:pt x="1746738" y="0"/>
                  </a:lnTo>
                  <a:lnTo>
                    <a:pt x="1652167" y="541606"/>
                  </a:lnTo>
                  <a:lnTo>
                    <a:pt x="0" y="541606"/>
                  </a:lnTo>
                  <a:close/>
                </a:path>
              </a:pathLst>
            </a:custGeom>
            <a:solidFill>
              <a:srgbClr val="33CE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grpSp>
        <p:nvGrpSpPr>
          <p:cNvPr id="57" name="组合 56"/>
          <p:cNvGrpSpPr/>
          <p:nvPr/>
        </p:nvGrpSpPr>
        <p:grpSpPr>
          <a:xfrm>
            <a:off x="1790802" y="3151163"/>
            <a:ext cx="1962750" cy="3706837"/>
            <a:chOff x="1790802" y="3151163"/>
            <a:chExt cx="1962750" cy="3706837"/>
          </a:xfrm>
        </p:grpSpPr>
        <p:sp>
          <p:nvSpPr>
            <p:cNvPr id="58" name="任意多边形 57"/>
            <p:cNvSpPr/>
            <p:nvPr/>
          </p:nvSpPr>
          <p:spPr>
            <a:xfrm>
              <a:off x="2322314" y="3151163"/>
              <a:ext cx="1431238" cy="3168454"/>
            </a:xfrm>
            <a:custGeom>
              <a:avLst/>
              <a:gdLst>
                <a:gd name="connsiteX0" fmla="*/ 0 w 1431238"/>
                <a:gd name="connsiteY0" fmla="*/ 0 h 3168454"/>
                <a:gd name="connsiteX1" fmla="*/ 1431238 w 1431238"/>
                <a:gd name="connsiteY1" fmla="*/ 0 h 3168454"/>
                <a:gd name="connsiteX2" fmla="*/ 1431238 w 1431238"/>
                <a:gd name="connsiteY2" fmla="*/ 3168454 h 3168454"/>
                <a:gd name="connsiteX3" fmla="*/ 1429300 w 1431238"/>
                <a:gd name="connsiteY3" fmla="*/ 3168454 h 3168454"/>
                <a:gd name="connsiteX4" fmla="*/ 1431236 w 1431238"/>
                <a:gd name="connsiteY4" fmla="*/ 3165231 h 3168454"/>
                <a:gd name="connsiteX5" fmla="*/ 7690 w 1431238"/>
                <a:gd name="connsiteY5" fmla="*/ 3165231 h 3168454"/>
                <a:gd name="connsiteX6" fmla="*/ 4481 w 1431238"/>
                <a:gd name="connsiteY6" fmla="*/ 3168454 h 3168454"/>
                <a:gd name="connsiteX7" fmla="*/ 0 w 1431238"/>
                <a:gd name="connsiteY7" fmla="*/ 3168454 h 316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1238" h="3168454">
                  <a:moveTo>
                    <a:pt x="0" y="0"/>
                  </a:moveTo>
                  <a:lnTo>
                    <a:pt x="1431238" y="0"/>
                  </a:lnTo>
                  <a:lnTo>
                    <a:pt x="1431238" y="3168454"/>
                  </a:lnTo>
                  <a:lnTo>
                    <a:pt x="1429300" y="3168454"/>
                  </a:lnTo>
                  <a:lnTo>
                    <a:pt x="1431236" y="3165231"/>
                  </a:lnTo>
                  <a:lnTo>
                    <a:pt x="7690" y="3165231"/>
                  </a:lnTo>
                  <a:lnTo>
                    <a:pt x="4481" y="3168454"/>
                  </a:lnTo>
                  <a:lnTo>
                    <a:pt x="0" y="3168454"/>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5" name="文本框 64"/>
            <p:cNvSpPr txBox="1"/>
            <p:nvPr/>
          </p:nvSpPr>
          <p:spPr>
            <a:xfrm>
              <a:off x="2515336" y="3303193"/>
              <a:ext cx="1000595" cy="523220"/>
            </a:xfrm>
            <a:prstGeom prst="rect">
              <a:avLst/>
            </a:prstGeom>
            <a:noFill/>
            <a:effectLst/>
          </p:spPr>
          <p:txBody>
            <a:bodyPr wrap="none" rtlCol="0">
              <a:spAutoFit/>
            </a:bodyPr>
            <a:lstStyle/>
            <a:p>
              <a:r>
                <a:rPr lang="en-US" altLang="zh-CN" sz="2800" b="1" dirty="0">
                  <a:solidFill>
                    <a:prstClr val="white"/>
                  </a:solidFill>
                  <a:latin typeface="方正姚体" panose="02010601030101010101" pitchFamily="2" charset="-122"/>
                </a:rPr>
                <a:t>4,000</a:t>
              </a:r>
              <a:endParaRPr lang="en-US" altLang="zh-CN" sz="2000" b="1" dirty="0">
                <a:solidFill>
                  <a:prstClr val="white"/>
                </a:solidFill>
                <a:latin typeface="方正姚体" panose="02010601030101010101" pitchFamily="2" charset="-122"/>
              </a:endParaRPr>
            </a:p>
          </p:txBody>
        </p:sp>
        <p:sp>
          <p:nvSpPr>
            <p:cNvPr id="66" name="文本框 65"/>
            <p:cNvSpPr txBox="1"/>
            <p:nvPr/>
          </p:nvSpPr>
          <p:spPr>
            <a:xfrm>
              <a:off x="2460180" y="5155809"/>
              <a:ext cx="1112805" cy="830997"/>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第一项</a:t>
              </a:r>
              <a:endParaRPr lang="en-US" altLang="zh-CN" sz="2400" b="1" dirty="0">
                <a:solidFill>
                  <a:srgbClr val="FFFFFF"/>
                </a:solidFill>
                <a:latin typeface="幼圆" panose="02010509060101010101" pitchFamily="49" charset="-122"/>
                <a:ea typeface="幼圆" panose="02010509060101010101" pitchFamily="49" charset="-122"/>
              </a:endParaRPr>
            </a:p>
            <a:p>
              <a:r>
                <a:rPr lang="en-US" altLang="zh-CN" sz="2400" b="1" dirty="0">
                  <a:solidFill>
                    <a:srgbClr val="FFFFFF"/>
                  </a:solidFill>
                  <a:latin typeface="幼圆" panose="02010509060101010101" pitchFamily="49" charset="-122"/>
                  <a:ea typeface="幼圆" panose="02010509060101010101" pitchFamily="49" charset="-122"/>
                </a:rPr>
                <a:t> </a:t>
              </a:r>
              <a:r>
                <a:rPr lang="zh-CN" altLang="en-US" sz="2400" b="1" dirty="0">
                  <a:solidFill>
                    <a:srgbClr val="FFFFFF"/>
                  </a:solidFill>
                  <a:latin typeface="幼圆" panose="02010509060101010101" pitchFamily="49" charset="-122"/>
                  <a:ea typeface="幼圆" panose="02010509060101010101" pitchFamily="49" charset="-122"/>
                </a:rPr>
                <a:t>工作</a:t>
              </a:r>
            </a:p>
          </p:txBody>
        </p:sp>
        <p:sp>
          <p:nvSpPr>
            <p:cNvPr id="67" name="任意多边形 66"/>
            <p:cNvSpPr/>
            <p:nvPr/>
          </p:nvSpPr>
          <p:spPr>
            <a:xfrm>
              <a:off x="1790802" y="6316394"/>
              <a:ext cx="1962748" cy="541606"/>
            </a:xfrm>
            <a:custGeom>
              <a:avLst/>
              <a:gdLst>
                <a:gd name="connsiteX0" fmla="*/ 530976 w 1932806"/>
                <a:gd name="connsiteY0" fmla="*/ 0 h 541606"/>
                <a:gd name="connsiteX1" fmla="*/ 1932806 w 1932806"/>
                <a:gd name="connsiteY1" fmla="*/ 0 h 541606"/>
                <a:gd name="connsiteX2" fmla="*/ 1612470 w 1932806"/>
                <a:gd name="connsiteY2" fmla="*/ 541606 h 541606"/>
                <a:gd name="connsiteX3" fmla="*/ 0 w 1932806"/>
                <a:gd name="connsiteY3" fmla="*/ 541606 h 541606"/>
              </a:gdLst>
              <a:ahLst/>
              <a:cxnLst>
                <a:cxn ang="0">
                  <a:pos x="connsiteX0" y="connsiteY0"/>
                </a:cxn>
                <a:cxn ang="0">
                  <a:pos x="connsiteX1" y="connsiteY1"/>
                </a:cxn>
                <a:cxn ang="0">
                  <a:pos x="connsiteX2" y="connsiteY2"/>
                </a:cxn>
                <a:cxn ang="0">
                  <a:pos x="connsiteX3" y="connsiteY3"/>
                </a:cxn>
              </a:cxnLst>
              <a:rect l="l" t="t" r="r" b="b"/>
              <a:pathLst>
                <a:path w="1932806" h="541606">
                  <a:moveTo>
                    <a:pt x="530976" y="0"/>
                  </a:moveTo>
                  <a:lnTo>
                    <a:pt x="1932806" y="0"/>
                  </a:lnTo>
                  <a:lnTo>
                    <a:pt x="1612470" y="541606"/>
                  </a:lnTo>
                  <a:lnTo>
                    <a:pt x="0" y="541606"/>
                  </a:lnTo>
                  <a:close/>
                </a:path>
              </a:pathLst>
            </a:custGeom>
            <a:solidFill>
              <a:srgbClr val="0194D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grpSp>
        <p:nvGrpSpPr>
          <p:cNvPr id="68" name="组合 67"/>
          <p:cNvGrpSpPr/>
          <p:nvPr/>
        </p:nvGrpSpPr>
        <p:grpSpPr>
          <a:xfrm>
            <a:off x="5080419" y="2518117"/>
            <a:ext cx="1658630" cy="4339883"/>
            <a:chOff x="5080419" y="2518117"/>
            <a:chExt cx="1658630" cy="4339883"/>
          </a:xfrm>
        </p:grpSpPr>
        <p:sp>
          <p:nvSpPr>
            <p:cNvPr id="69" name="矩形 68"/>
            <p:cNvSpPr/>
            <p:nvPr/>
          </p:nvSpPr>
          <p:spPr>
            <a:xfrm>
              <a:off x="5181378" y="2518117"/>
              <a:ext cx="1431238" cy="3798277"/>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文本框 69"/>
            <p:cNvSpPr txBox="1"/>
            <p:nvPr/>
          </p:nvSpPr>
          <p:spPr>
            <a:xfrm>
              <a:off x="5396699" y="2627943"/>
              <a:ext cx="1000595" cy="523220"/>
            </a:xfrm>
            <a:prstGeom prst="rect">
              <a:avLst/>
            </a:prstGeom>
            <a:noFill/>
            <a:effectLst/>
          </p:spPr>
          <p:txBody>
            <a:bodyPr wrap="none" rtlCol="0">
              <a:spAutoFit/>
            </a:bodyPr>
            <a:lstStyle/>
            <a:p>
              <a:r>
                <a:rPr lang="en-US" altLang="zh-CN" sz="2800" b="1" dirty="0">
                  <a:solidFill>
                    <a:prstClr val="white"/>
                  </a:solidFill>
                  <a:latin typeface="方正姚体" panose="02010601030101010101" pitchFamily="2" charset="-122"/>
                </a:rPr>
                <a:t>6,400</a:t>
              </a:r>
              <a:endParaRPr lang="en-US" altLang="zh-CN" sz="2000" b="1" dirty="0">
                <a:solidFill>
                  <a:prstClr val="white"/>
                </a:solidFill>
                <a:latin typeface="方正姚体" panose="02010601030101010101" pitchFamily="2" charset="-122"/>
              </a:endParaRPr>
            </a:p>
          </p:txBody>
        </p:sp>
        <p:sp>
          <p:nvSpPr>
            <p:cNvPr id="71" name="文本框 70"/>
            <p:cNvSpPr txBox="1"/>
            <p:nvPr/>
          </p:nvSpPr>
          <p:spPr>
            <a:xfrm>
              <a:off x="5351907" y="5155808"/>
              <a:ext cx="1112805" cy="830997"/>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第三项</a:t>
              </a:r>
              <a:endParaRPr lang="en-US" altLang="zh-CN" sz="2400" b="1" dirty="0">
                <a:solidFill>
                  <a:srgbClr val="FFFFFF"/>
                </a:solidFill>
                <a:latin typeface="幼圆" panose="02010509060101010101" pitchFamily="49" charset="-122"/>
                <a:ea typeface="幼圆" panose="02010509060101010101" pitchFamily="49" charset="-122"/>
              </a:endParaRPr>
            </a:p>
            <a:p>
              <a:r>
                <a:rPr lang="en-US" altLang="zh-CN" sz="2400" b="1" dirty="0">
                  <a:solidFill>
                    <a:srgbClr val="FFFFFF"/>
                  </a:solidFill>
                  <a:latin typeface="幼圆" panose="02010509060101010101" pitchFamily="49" charset="-122"/>
                  <a:ea typeface="幼圆" panose="02010509060101010101" pitchFamily="49" charset="-122"/>
                </a:rPr>
                <a:t> </a:t>
              </a:r>
              <a:r>
                <a:rPr lang="zh-CN" altLang="en-US" sz="2400" b="1" dirty="0">
                  <a:solidFill>
                    <a:srgbClr val="FFFFFF"/>
                  </a:solidFill>
                  <a:latin typeface="幼圆" panose="02010509060101010101" pitchFamily="49" charset="-122"/>
                  <a:ea typeface="幼圆" panose="02010509060101010101" pitchFamily="49" charset="-122"/>
                </a:rPr>
                <a:t>工作</a:t>
              </a:r>
            </a:p>
          </p:txBody>
        </p:sp>
        <p:sp>
          <p:nvSpPr>
            <p:cNvPr id="72" name="任意多边形 71"/>
            <p:cNvSpPr/>
            <p:nvPr/>
          </p:nvSpPr>
          <p:spPr>
            <a:xfrm>
              <a:off x="5080419" y="6316394"/>
              <a:ext cx="1658630" cy="541606"/>
            </a:xfrm>
            <a:custGeom>
              <a:avLst/>
              <a:gdLst>
                <a:gd name="connsiteX0" fmla="*/ 96894 w 1699381"/>
                <a:gd name="connsiteY0" fmla="*/ 0 h 541606"/>
                <a:gd name="connsiteX1" fmla="*/ 221159 w 1699381"/>
                <a:gd name="connsiteY1" fmla="*/ 0 h 541606"/>
                <a:gd name="connsiteX2" fmla="*/ 1443531 w 1699381"/>
                <a:gd name="connsiteY2" fmla="*/ 0 h 541606"/>
                <a:gd name="connsiteX3" fmla="*/ 1567796 w 1699381"/>
                <a:gd name="connsiteY3" fmla="*/ 0 h 541606"/>
                <a:gd name="connsiteX4" fmla="*/ 1699381 w 1699381"/>
                <a:gd name="connsiteY4" fmla="*/ 541606 h 541606"/>
                <a:gd name="connsiteX5" fmla="*/ 1575116 w 1699381"/>
                <a:gd name="connsiteY5" fmla="*/ 541606 h 541606"/>
                <a:gd name="connsiteX6" fmla="*/ 124265 w 1699381"/>
                <a:gd name="connsiteY6" fmla="*/ 541606 h 541606"/>
                <a:gd name="connsiteX7" fmla="*/ 0 w 1699381"/>
                <a:gd name="connsiteY7" fmla="*/ 541606 h 54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9381" h="541606">
                  <a:moveTo>
                    <a:pt x="96894" y="0"/>
                  </a:moveTo>
                  <a:lnTo>
                    <a:pt x="221159" y="0"/>
                  </a:lnTo>
                  <a:lnTo>
                    <a:pt x="1443531" y="0"/>
                  </a:lnTo>
                  <a:lnTo>
                    <a:pt x="1567796" y="0"/>
                  </a:lnTo>
                  <a:lnTo>
                    <a:pt x="1699381" y="541606"/>
                  </a:lnTo>
                  <a:lnTo>
                    <a:pt x="1575116" y="541606"/>
                  </a:lnTo>
                  <a:lnTo>
                    <a:pt x="124265" y="541606"/>
                  </a:lnTo>
                  <a:lnTo>
                    <a:pt x="0" y="541606"/>
                  </a:lnTo>
                  <a:close/>
                </a:path>
              </a:pathLst>
            </a:custGeom>
            <a:solidFill>
              <a:srgbClr val="0194D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spTree>
    <p:extLst>
      <p:ext uri="{BB962C8B-B14F-4D97-AF65-F5344CB8AC3E}">
        <p14:creationId xmlns:p14="http://schemas.microsoft.com/office/powerpoint/2010/main" val="358733272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750"/>
                                        <p:tgtEl>
                                          <p:spTgt spid="57"/>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down)">
                                      <p:cBhvr>
                                        <p:cTn id="11" dur="750"/>
                                        <p:tgtEl>
                                          <p:spTgt spid="50"/>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down)">
                                      <p:cBhvr>
                                        <p:cTn id="15" dur="750"/>
                                        <p:tgtEl>
                                          <p:spTgt spid="68"/>
                                        </p:tgtEl>
                                      </p:cBhvr>
                                    </p:animEffect>
                                  </p:childTnLst>
                                </p:cTn>
                              </p:par>
                            </p:childTnLst>
                          </p:cTn>
                        </p:par>
                        <p:par>
                          <p:cTn id="16" fill="hold">
                            <p:stCondLst>
                              <p:cond delay="2250"/>
                            </p:stCondLst>
                            <p:childTnLst>
                              <p:par>
                                <p:cTn id="17" presetID="22" presetClass="entr" presetSubtype="4"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750"/>
                                        <p:tgtEl>
                                          <p:spTgt spid="40"/>
                                        </p:tgtEl>
                                      </p:cBhvr>
                                    </p:animEffect>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24684" t="1" r="40911" b="256"/>
          <a:stretch/>
        </p:blipFill>
        <p:spPr>
          <a:xfrm>
            <a:off x="-1" y="1"/>
            <a:ext cx="4655127" cy="6858000"/>
          </a:xfrm>
          <a:custGeom>
            <a:avLst/>
            <a:gdLst>
              <a:gd name="connsiteX0" fmla="*/ 0 w 4657499"/>
              <a:gd name="connsiteY0" fmla="*/ 0 h 6840417"/>
              <a:gd name="connsiteX1" fmla="*/ 4657499 w 4657499"/>
              <a:gd name="connsiteY1" fmla="*/ 0 h 6840417"/>
              <a:gd name="connsiteX2" fmla="*/ 4657499 w 4657499"/>
              <a:gd name="connsiteY2" fmla="*/ 6840417 h 6840417"/>
              <a:gd name="connsiteX3" fmla="*/ 0 w 4657499"/>
              <a:gd name="connsiteY3" fmla="*/ 6840417 h 6840417"/>
            </a:gdLst>
            <a:ahLst/>
            <a:cxnLst>
              <a:cxn ang="0">
                <a:pos x="connsiteX0" y="connsiteY0"/>
              </a:cxn>
              <a:cxn ang="0">
                <a:pos x="connsiteX1" y="connsiteY1"/>
              </a:cxn>
              <a:cxn ang="0">
                <a:pos x="connsiteX2" y="connsiteY2"/>
              </a:cxn>
              <a:cxn ang="0">
                <a:pos x="connsiteX3" y="connsiteY3"/>
              </a:cxn>
            </a:cxnLst>
            <a:rect l="l" t="t" r="r" b="b"/>
            <a:pathLst>
              <a:path w="4657499" h="6840417">
                <a:moveTo>
                  <a:pt x="0" y="0"/>
                </a:moveTo>
                <a:lnTo>
                  <a:pt x="4657499" y="0"/>
                </a:lnTo>
                <a:lnTo>
                  <a:pt x="4657499" y="6840417"/>
                </a:lnTo>
                <a:lnTo>
                  <a:pt x="0" y="6840417"/>
                </a:lnTo>
                <a:close/>
              </a:path>
            </a:pathLst>
          </a:custGeom>
        </p:spPr>
      </p:pic>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3366655" y="1027481"/>
            <a:ext cx="8825344" cy="241910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a:spLocks noChangeAspect="1"/>
          </p:cNvSpPr>
          <p:nvPr/>
        </p:nvSpPr>
        <p:spPr>
          <a:xfrm>
            <a:off x="3759682" y="1337032"/>
            <a:ext cx="1800000" cy="1800000"/>
          </a:xfrm>
          <a:prstGeom prst="rect">
            <a:avLst/>
          </a:prstGeom>
          <a:blipFill>
            <a:blip r:embed="rId4"/>
            <a:stretch>
              <a:fillRect/>
            </a:stretch>
          </a:blipFill>
          <a:ln w="254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013518" y="1793743"/>
            <a:ext cx="5724644" cy="830997"/>
          </a:xfrm>
          <a:prstGeom prst="rect">
            <a:avLst/>
          </a:prstGeom>
          <a:noFill/>
          <a:effectLst/>
        </p:spPr>
        <p:txBody>
          <a:bodyPr wrap="none" rtlCol="0">
            <a:spAutoFit/>
          </a:bodyPr>
          <a:lstStyle/>
          <a:p>
            <a:r>
              <a:rPr lang="zh-CN" altLang="en-US"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3" name="矩形 22"/>
          <p:cNvSpPr/>
          <p:nvPr/>
        </p:nvSpPr>
        <p:spPr>
          <a:xfrm>
            <a:off x="6130577" y="4974395"/>
            <a:ext cx="4195572" cy="830997"/>
          </a:xfrm>
          <a:prstGeom prst="rect">
            <a:avLst/>
          </a:prstGeom>
        </p:spPr>
        <p:txBody>
          <a:bodyPr wrap="none">
            <a:spAutoFit/>
          </a:bodyPr>
          <a:lstStyle/>
          <a:p>
            <a:pPr algn="ctr" fontAlgn="base">
              <a:spcBef>
                <a:spcPct val="0"/>
              </a:spcBef>
              <a:spcAft>
                <a:spcPct val="0"/>
              </a:spcAft>
            </a:pPr>
            <a:r>
              <a:rPr lang="en-US" altLang="zh-CN" sz="4800" b="1" dirty="0">
                <a:solidFill>
                  <a:srgbClr val="08AAFE"/>
                </a:solidFill>
                <a:latin typeface="微软雅黑" panose="020B0503020204020204" pitchFamily="34" charset="-122"/>
                <a:ea typeface="微软雅黑" panose="020B0503020204020204" pitchFamily="34" charset="-122"/>
              </a:rPr>
              <a:t>Medical Care</a:t>
            </a:r>
          </a:p>
        </p:txBody>
      </p:sp>
      <p:sp>
        <p:nvSpPr>
          <p:cNvPr id="24" name="矩形 23"/>
          <p:cNvSpPr/>
          <p:nvPr/>
        </p:nvSpPr>
        <p:spPr>
          <a:xfrm>
            <a:off x="6751036" y="3774066"/>
            <a:ext cx="2954655" cy="1200329"/>
          </a:xfrm>
          <a:prstGeom prst="rect">
            <a:avLst/>
          </a:prstGeom>
        </p:spPr>
        <p:txBody>
          <a:bodyPr wrap="none">
            <a:spAutoFit/>
          </a:bodyPr>
          <a:lstStyle/>
          <a:p>
            <a:pPr algn="ctr" fontAlgn="base">
              <a:spcBef>
                <a:spcPct val="0"/>
              </a:spcBef>
              <a:spcAft>
                <a:spcPct val="0"/>
              </a:spcAft>
            </a:pPr>
            <a:r>
              <a:rPr lang="zh-CN" altLang="en-US" sz="7200" b="1" dirty="0" smtClean="0">
                <a:solidFill>
                  <a:srgbClr val="08AAFE"/>
                </a:solidFill>
                <a:latin typeface="微软雅黑" panose="020B0503020204020204" pitchFamily="34" charset="-122"/>
                <a:ea typeface="微软雅黑" panose="020B0503020204020204" pitchFamily="34" charset="-122"/>
              </a:rPr>
              <a:t>第三节</a:t>
            </a:r>
            <a:endParaRPr lang="en-US" altLang="zh-CN" sz="7200" dirty="0">
              <a:solidFill>
                <a:srgbClr val="08AAF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8196239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1000"/>
                                        <p:tgtEl>
                                          <p:spTgt spid="2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Scale>
                                      <p:cBhvr>
                                        <p:cTn id="1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
                                        </p:tgtEl>
                                        <p:attrNameLst>
                                          <p:attrName>ppt_x</p:attrName>
                                          <p:attrName>ppt_y</p:attrName>
                                        </p:attrNameLst>
                                      </p:cBhvr>
                                    </p:animMotion>
                                    <p:animEffect transition="in" filter="fade">
                                      <p:cBhvr>
                                        <p:cTn id="17" dur="1000"/>
                                        <p:tgtEl>
                                          <p:spTgt spid="15"/>
                                        </p:tgtEl>
                                      </p:cBhvr>
                                    </p:animEffect>
                                  </p:childTnLst>
                                </p:cTn>
                              </p:par>
                            </p:childTnLst>
                          </p:cTn>
                        </p:par>
                        <p:par>
                          <p:cTn id="18" fill="hold">
                            <p:stCondLst>
                              <p:cond delay="2500"/>
                            </p:stCondLst>
                            <p:childTnLst>
                              <p:par>
                                <p:cTn id="19" presetID="16" presetClass="entr" presetSubtype="37"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750"/>
                                        <p:tgtEl>
                                          <p:spTgt spid="16"/>
                                        </p:tgtEl>
                                      </p:cBhvr>
                                    </p:animEffect>
                                  </p:childTnLst>
                                </p:cTn>
                              </p:par>
                            </p:childTnLst>
                          </p:cTn>
                        </p:par>
                        <p:par>
                          <p:cTn id="22" fill="hold">
                            <p:stCondLst>
                              <p:cond delay="3250"/>
                            </p:stCondLst>
                            <p:childTnLst>
                              <p:par>
                                <p:cTn id="23" presetID="25"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4"/>
                                        </p:tgtEl>
                                      </p:cBhvr>
                                    </p:animEffect>
                                  </p:childTnLst>
                                </p:cTn>
                              </p:par>
                            </p:childTnLst>
                          </p:cTn>
                        </p:par>
                        <p:par>
                          <p:cTn id="33" fill="hold">
                            <p:stCondLst>
                              <p:cond delay="425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任意多边形 12"/>
          <p:cNvSpPr>
            <a:spLocks noChangeAspect="1"/>
          </p:cNvSpPr>
          <p:nvPr/>
        </p:nvSpPr>
        <p:spPr>
          <a:xfrm>
            <a:off x="2163984" y="2446099"/>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4" name="任意多边形 13"/>
          <p:cNvSpPr>
            <a:spLocks noChangeAspect="1"/>
          </p:cNvSpPr>
          <p:nvPr/>
        </p:nvSpPr>
        <p:spPr>
          <a:xfrm flipH="1">
            <a:off x="1144650" y="2663574"/>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5" name="椭圆 14"/>
          <p:cNvSpPr>
            <a:spLocks noChangeAspect="1"/>
          </p:cNvSpPr>
          <p:nvPr/>
        </p:nvSpPr>
        <p:spPr>
          <a:xfrm>
            <a:off x="1291786" y="2663574"/>
            <a:ext cx="1688123" cy="168812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a:spLocks noChangeAspect="1"/>
          </p:cNvSpPr>
          <p:nvPr/>
        </p:nvSpPr>
        <p:spPr>
          <a:xfrm>
            <a:off x="4871441" y="2446099"/>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7" name="任意多边形 16"/>
          <p:cNvSpPr>
            <a:spLocks noChangeAspect="1"/>
          </p:cNvSpPr>
          <p:nvPr/>
        </p:nvSpPr>
        <p:spPr>
          <a:xfrm flipH="1">
            <a:off x="3852107" y="2663574"/>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8" name="椭圆 17"/>
          <p:cNvSpPr>
            <a:spLocks noChangeAspect="1"/>
          </p:cNvSpPr>
          <p:nvPr/>
        </p:nvSpPr>
        <p:spPr>
          <a:xfrm>
            <a:off x="3999243" y="2663574"/>
            <a:ext cx="1688123" cy="168812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18"/>
          <p:cNvSpPr>
            <a:spLocks noChangeAspect="1"/>
          </p:cNvSpPr>
          <p:nvPr/>
        </p:nvSpPr>
        <p:spPr>
          <a:xfrm>
            <a:off x="7578898" y="2460167"/>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0" name="任意多边形 19"/>
          <p:cNvSpPr>
            <a:spLocks noChangeAspect="1"/>
          </p:cNvSpPr>
          <p:nvPr/>
        </p:nvSpPr>
        <p:spPr>
          <a:xfrm flipH="1">
            <a:off x="6559564" y="2677642"/>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1" name="椭圆 20"/>
          <p:cNvSpPr>
            <a:spLocks noChangeAspect="1"/>
          </p:cNvSpPr>
          <p:nvPr/>
        </p:nvSpPr>
        <p:spPr>
          <a:xfrm>
            <a:off x="6706700" y="2677642"/>
            <a:ext cx="1688123" cy="168812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a:spLocks noChangeAspect="1"/>
          </p:cNvSpPr>
          <p:nvPr/>
        </p:nvSpPr>
        <p:spPr>
          <a:xfrm>
            <a:off x="10139219" y="2474235"/>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 name="任意多边形 22"/>
          <p:cNvSpPr>
            <a:spLocks noChangeAspect="1"/>
          </p:cNvSpPr>
          <p:nvPr/>
        </p:nvSpPr>
        <p:spPr>
          <a:xfrm flipH="1">
            <a:off x="9119885" y="2691710"/>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5" name="椭圆 24"/>
          <p:cNvSpPr>
            <a:spLocks noChangeAspect="1"/>
          </p:cNvSpPr>
          <p:nvPr/>
        </p:nvSpPr>
        <p:spPr>
          <a:xfrm>
            <a:off x="9267021" y="2691710"/>
            <a:ext cx="1688123" cy="168812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文本框 25"/>
          <p:cNvSpPr txBox="1"/>
          <p:nvPr/>
        </p:nvSpPr>
        <p:spPr>
          <a:xfrm>
            <a:off x="1144650" y="4979519"/>
            <a:ext cx="2159566" cy="707886"/>
          </a:xfrm>
          <a:prstGeom prst="rect">
            <a:avLst/>
          </a:prstGeom>
          <a:noFill/>
          <a:effectLst/>
        </p:spPr>
        <p:txBody>
          <a:bodyPr wrap="none" rtlCol="0">
            <a:spAutoFit/>
          </a:bodyPr>
          <a:lstStyle/>
          <a:p>
            <a:r>
              <a:rPr lang="zh-CN" altLang="en-US" dirty="0">
                <a:solidFill>
                  <a:srgbClr val="08AAFE"/>
                </a:solidFill>
                <a:latin typeface="微软雅黑" panose="020B0503020204020204" pitchFamily="34" charset="-122"/>
                <a:ea typeface="微软雅黑" panose="020B0503020204020204" pitchFamily="34" charset="-122"/>
              </a:rPr>
              <a:t>单击此处输入标题</a:t>
            </a:r>
            <a:endParaRPr lang="en-US" altLang="zh-CN" dirty="0">
              <a:solidFill>
                <a:srgbClr val="08AAFE"/>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789253" y="4979519"/>
            <a:ext cx="2159566" cy="707886"/>
          </a:xfrm>
          <a:prstGeom prst="rect">
            <a:avLst/>
          </a:prstGeom>
          <a:noFill/>
          <a:effectLst/>
        </p:spPr>
        <p:txBody>
          <a:bodyPr wrap="none" rtlCol="0">
            <a:spAutoFit/>
          </a:bodyPr>
          <a:lstStyle/>
          <a:p>
            <a:r>
              <a:rPr lang="zh-CN" altLang="en-US" dirty="0">
                <a:solidFill>
                  <a:srgbClr val="4CE2F9"/>
                </a:solidFill>
                <a:latin typeface="微软雅黑" panose="020B0503020204020204" pitchFamily="34" charset="-122"/>
                <a:ea typeface="微软雅黑" panose="020B0503020204020204" pitchFamily="34" charset="-122"/>
              </a:rPr>
              <a:t>单击此处输入标题</a:t>
            </a:r>
            <a:endParaRPr lang="en-US" altLang="zh-CN" dirty="0">
              <a:solidFill>
                <a:srgbClr val="4CE2F9"/>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559564" y="4979519"/>
            <a:ext cx="2159566" cy="707886"/>
          </a:xfrm>
          <a:prstGeom prst="rect">
            <a:avLst/>
          </a:prstGeom>
          <a:noFill/>
          <a:effectLst/>
        </p:spPr>
        <p:txBody>
          <a:bodyPr wrap="none" rtlCol="0">
            <a:spAutoFit/>
          </a:bodyPr>
          <a:lstStyle/>
          <a:p>
            <a:r>
              <a:rPr lang="zh-CN" altLang="en-US" dirty="0">
                <a:solidFill>
                  <a:srgbClr val="08AAFE"/>
                </a:solidFill>
                <a:latin typeface="微软雅黑" panose="020B0503020204020204" pitchFamily="34" charset="-122"/>
                <a:ea typeface="微软雅黑" panose="020B0503020204020204" pitchFamily="34" charset="-122"/>
              </a:rPr>
              <a:t>单击此处输入标题</a:t>
            </a:r>
            <a:endParaRPr lang="en-US" altLang="zh-CN" dirty="0">
              <a:solidFill>
                <a:srgbClr val="08AAFE"/>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119885" y="4979519"/>
            <a:ext cx="2159566" cy="984885"/>
          </a:xfrm>
          <a:prstGeom prst="rect">
            <a:avLst/>
          </a:prstGeom>
          <a:noFill/>
          <a:effectLst/>
        </p:spPr>
        <p:txBody>
          <a:bodyPr wrap="none" rtlCol="0">
            <a:spAutoFit/>
          </a:bodyPr>
          <a:lstStyle/>
          <a:p>
            <a:r>
              <a:rPr lang="zh-CN" altLang="en-US" dirty="0">
                <a:solidFill>
                  <a:srgbClr val="4CE2F9"/>
                </a:solidFill>
                <a:latin typeface="微软雅黑" panose="020B0503020204020204" pitchFamily="34" charset="-122"/>
                <a:ea typeface="微软雅黑" panose="020B0503020204020204" pitchFamily="34" charset="-122"/>
              </a:rPr>
              <a:t>单击此处输入标题</a:t>
            </a:r>
            <a:endParaRPr lang="en-US" altLang="zh-CN" dirty="0">
              <a:solidFill>
                <a:srgbClr val="4CE2F9"/>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a:p>
            <a:r>
              <a:rPr lang="zh-CN" altLang="en-US" sz="1100" dirty="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a:p>
            <a:endParaRPr lang="en-US" altLang="zh-CN" sz="800" dirty="0">
              <a:solidFill>
                <a:srgbClr val="2F242A"/>
              </a:solidFill>
            </a:endParaRPr>
          </a:p>
          <a:p>
            <a:endParaRPr lang="en-US" altLang="zh-CN" sz="1000" dirty="0">
              <a:solidFill>
                <a:srgbClr val="2F242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45094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1000"/>
                            </p:stCondLst>
                            <p:childTnLst>
                              <p:par>
                                <p:cTn id="18" presetID="16" presetClass="entr" presetSubtype="37"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arn(outVertical)">
                                      <p:cBhvr>
                                        <p:cTn id="20" dur="500"/>
                                        <p:tgtEl>
                                          <p:spTgt spid="26"/>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childTnLst>
                          </p:cTn>
                        </p:par>
                        <p:par>
                          <p:cTn id="34" fill="hold">
                            <p:stCondLst>
                              <p:cond delay="2500"/>
                            </p:stCondLst>
                            <p:childTnLst>
                              <p:par>
                                <p:cTn id="35" presetID="16" presetClass="entr" presetSubtype="37"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arn(outVertical)">
                                      <p:cBhvr>
                                        <p:cTn id="37" dur="500"/>
                                        <p:tgtEl>
                                          <p:spTgt spid="27"/>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up)">
                                      <p:cBhvr>
                                        <p:cTn id="50" dur="500"/>
                                        <p:tgtEl>
                                          <p:spTgt spid="20"/>
                                        </p:tgtEl>
                                      </p:cBhvr>
                                    </p:animEffect>
                                  </p:childTnLst>
                                </p:cTn>
                              </p:par>
                            </p:childTnLst>
                          </p:cTn>
                        </p:par>
                        <p:par>
                          <p:cTn id="51" fill="hold">
                            <p:stCondLst>
                              <p:cond delay="4000"/>
                            </p:stCondLst>
                            <p:childTnLst>
                              <p:par>
                                <p:cTn id="52" presetID="16" presetClass="entr" presetSubtype="37"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barn(outVertical)">
                                      <p:cBhvr>
                                        <p:cTn id="54" dur="500"/>
                                        <p:tgtEl>
                                          <p:spTgt spid="28"/>
                                        </p:tgtEl>
                                      </p:cBhvr>
                                    </p:animEffect>
                                  </p:childTnLst>
                                </p:cTn>
                              </p:par>
                            </p:childTnLst>
                          </p:cTn>
                        </p:par>
                        <p:par>
                          <p:cTn id="55" fill="hold">
                            <p:stCondLst>
                              <p:cond delay="4500"/>
                            </p:stCondLst>
                            <p:childTnLst>
                              <p:par>
                                <p:cTn id="56" presetID="53" presetClass="entr" presetSubtype="16"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5000"/>
                            </p:stCondLst>
                            <p:childTnLst>
                              <p:par>
                                <p:cTn id="62" presetID="22" presetClass="entr" presetSubtype="4"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down)">
                                      <p:cBhvr>
                                        <p:cTn id="64" dur="500"/>
                                        <p:tgtEl>
                                          <p:spTgt spid="2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childTnLst>
                          </p:cTn>
                        </p:par>
                        <p:par>
                          <p:cTn id="68" fill="hold">
                            <p:stCondLst>
                              <p:cond delay="5500"/>
                            </p:stCondLst>
                            <p:childTnLst>
                              <p:par>
                                <p:cTn id="69" presetID="16" presetClass="entr" presetSubtype="37"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barn(outVertical)">
                                      <p:cBhvr>
                                        <p:cTn id="7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5" grpId="0" animBg="1"/>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360471" y="2040925"/>
            <a:ext cx="1425565" cy="1384749"/>
            <a:chOff x="1360471" y="2040925"/>
            <a:chExt cx="1425565" cy="1384749"/>
          </a:xfrm>
        </p:grpSpPr>
        <p:sp>
          <p:nvSpPr>
            <p:cNvPr id="10" name="Oval 9"/>
            <p:cNvSpPr/>
            <p:nvPr/>
          </p:nvSpPr>
          <p:spPr>
            <a:xfrm>
              <a:off x="1360471" y="2040925"/>
              <a:ext cx="1425565" cy="1384749"/>
            </a:xfrm>
            <a:prstGeom prst="ellipse">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prstClr val="white"/>
                </a:solidFill>
              </a:endParaRPr>
            </a:p>
          </p:txBody>
        </p:sp>
        <p:grpSp>
          <p:nvGrpSpPr>
            <p:cNvPr id="13" name="Group 28"/>
            <p:cNvGrpSpPr/>
            <p:nvPr/>
          </p:nvGrpSpPr>
          <p:grpSpPr>
            <a:xfrm>
              <a:off x="1735325" y="2292748"/>
              <a:ext cx="675860" cy="826309"/>
              <a:chOff x="4106863" y="2003425"/>
              <a:chExt cx="927100" cy="1133476"/>
            </a:xfrm>
            <a:solidFill>
              <a:schemeClr val="bg1"/>
            </a:solidFill>
          </p:grpSpPr>
          <p:sp>
            <p:nvSpPr>
              <p:cNvPr id="14" name="Freeform 5"/>
              <p:cNvSpPr>
                <a:spLocks noEditPoints="1"/>
              </p:cNvSpPr>
              <p:nvPr/>
            </p:nvSpPr>
            <p:spPr bwMode="auto">
              <a:xfrm>
                <a:off x="4106863" y="2484438"/>
                <a:ext cx="927100" cy="652463"/>
              </a:xfrm>
              <a:custGeom>
                <a:avLst/>
                <a:gdLst/>
                <a:ahLst/>
                <a:cxnLst>
                  <a:cxn ang="0">
                    <a:pos x="20" y="172"/>
                  </a:cxn>
                  <a:cxn ang="0">
                    <a:pos x="224" y="172"/>
                  </a:cxn>
                  <a:cxn ang="0">
                    <a:pos x="244" y="153"/>
                  </a:cxn>
                  <a:cxn ang="0">
                    <a:pos x="244" y="20"/>
                  </a:cxn>
                  <a:cxn ang="0">
                    <a:pos x="224" y="0"/>
                  </a:cxn>
                  <a:cxn ang="0">
                    <a:pos x="195" y="0"/>
                  </a:cxn>
                  <a:cxn ang="0">
                    <a:pos x="195" y="40"/>
                  </a:cxn>
                  <a:cxn ang="0">
                    <a:pos x="215" y="66"/>
                  </a:cxn>
                  <a:cxn ang="0">
                    <a:pos x="215" y="88"/>
                  </a:cxn>
                  <a:cxn ang="0">
                    <a:pos x="199" y="88"/>
                  </a:cxn>
                  <a:cxn ang="0">
                    <a:pos x="199" y="66"/>
                  </a:cxn>
                  <a:cxn ang="0">
                    <a:pos x="187" y="54"/>
                  </a:cxn>
                  <a:cxn ang="0">
                    <a:pos x="175" y="66"/>
                  </a:cxn>
                  <a:cxn ang="0">
                    <a:pos x="175" y="88"/>
                  </a:cxn>
                  <a:cxn ang="0">
                    <a:pos x="159" y="88"/>
                  </a:cxn>
                  <a:cxn ang="0">
                    <a:pos x="159" y="66"/>
                  </a:cxn>
                  <a:cxn ang="0">
                    <a:pos x="179" y="40"/>
                  </a:cxn>
                  <a:cxn ang="0">
                    <a:pos x="179" y="1"/>
                  </a:cxn>
                  <a:cxn ang="0">
                    <a:pos x="122" y="25"/>
                  </a:cxn>
                  <a:cxn ang="0">
                    <a:pos x="67" y="3"/>
                  </a:cxn>
                  <a:cxn ang="0">
                    <a:pos x="67" y="46"/>
                  </a:cxn>
                  <a:cxn ang="0">
                    <a:pos x="85" y="70"/>
                  </a:cxn>
                  <a:cxn ang="0">
                    <a:pos x="59" y="96"/>
                  </a:cxn>
                  <a:cxn ang="0">
                    <a:pos x="33" y="70"/>
                  </a:cxn>
                  <a:cxn ang="0">
                    <a:pos x="51" y="46"/>
                  </a:cxn>
                  <a:cxn ang="0">
                    <a:pos x="51" y="0"/>
                  </a:cxn>
                  <a:cxn ang="0">
                    <a:pos x="20" y="0"/>
                  </a:cxn>
                  <a:cxn ang="0">
                    <a:pos x="0" y="20"/>
                  </a:cxn>
                  <a:cxn ang="0">
                    <a:pos x="0" y="153"/>
                  </a:cxn>
                  <a:cxn ang="0">
                    <a:pos x="20" y="172"/>
                  </a:cxn>
                  <a:cxn ang="0">
                    <a:pos x="20" y="172"/>
                  </a:cxn>
                  <a:cxn ang="0">
                    <a:pos x="20" y="172"/>
                  </a:cxn>
                </a:cxnLst>
                <a:rect l="0" t="0" r="r" b="b"/>
                <a:pathLst>
                  <a:path w="244" h="172">
                    <a:moveTo>
                      <a:pt x="20" y="172"/>
                    </a:moveTo>
                    <a:cubicBezTo>
                      <a:pt x="224" y="172"/>
                      <a:pt x="224" y="172"/>
                      <a:pt x="224" y="172"/>
                    </a:cubicBezTo>
                    <a:cubicBezTo>
                      <a:pt x="235" y="172"/>
                      <a:pt x="244" y="163"/>
                      <a:pt x="244" y="153"/>
                    </a:cubicBezTo>
                    <a:cubicBezTo>
                      <a:pt x="244" y="20"/>
                      <a:pt x="244" y="20"/>
                      <a:pt x="244" y="20"/>
                    </a:cubicBezTo>
                    <a:cubicBezTo>
                      <a:pt x="244" y="9"/>
                      <a:pt x="235" y="0"/>
                      <a:pt x="224" y="0"/>
                    </a:cubicBezTo>
                    <a:cubicBezTo>
                      <a:pt x="195" y="0"/>
                      <a:pt x="195" y="0"/>
                      <a:pt x="195" y="0"/>
                    </a:cubicBezTo>
                    <a:cubicBezTo>
                      <a:pt x="195" y="40"/>
                      <a:pt x="195" y="40"/>
                      <a:pt x="195" y="40"/>
                    </a:cubicBezTo>
                    <a:cubicBezTo>
                      <a:pt x="206" y="43"/>
                      <a:pt x="215" y="54"/>
                      <a:pt x="215" y="66"/>
                    </a:cubicBezTo>
                    <a:cubicBezTo>
                      <a:pt x="215" y="88"/>
                      <a:pt x="215" y="88"/>
                      <a:pt x="215" y="88"/>
                    </a:cubicBezTo>
                    <a:cubicBezTo>
                      <a:pt x="199" y="88"/>
                      <a:pt x="199" y="88"/>
                      <a:pt x="199" y="88"/>
                    </a:cubicBezTo>
                    <a:cubicBezTo>
                      <a:pt x="199" y="66"/>
                      <a:pt x="199" y="66"/>
                      <a:pt x="199" y="66"/>
                    </a:cubicBezTo>
                    <a:cubicBezTo>
                      <a:pt x="199" y="60"/>
                      <a:pt x="193" y="54"/>
                      <a:pt x="187" y="54"/>
                    </a:cubicBezTo>
                    <a:cubicBezTo>
                      <a:pt x="180" y="54"/>
                      <a:pt x="175" y="60"/>
                      <a:pt x="175" y="66"/>
                    </a:cubicBezTo>
                    <a:cubicBezTo>
                      <a:pt x="175" y="88"/>
                      <a:pt x="175" y="88"/>
                      <a:pt x="175" y="88"/>
                    </a:cubicBezTo>
                    <a:cubicBezTo>
                      <a:pt x="159" y="88"/>
                      <a:pt x="159" y="88"/>
                      <a:pt x="159" y="88"/>
                    </a:cubicBezTo>
                    <a:cubicBezTo>
                      <a:pt x="159" y="66"/>
                      <a:pt x="159" y="66"/>
                      <a:pt x="159" y="66"/>
                    </a:cubicBezTo>
                    <a:cubicBezTo>
                      <a:pt x="159" y="54"/>
                      <a:pt x="167" y="43"/>
                      <a:pt x="179" y="40"/>
                    </a:cubicBezTo>
                    <a:cubicBezTo>
                      <a:pt x="179" y="1"/>
                      <a:pt x="179" y="1"/>
                      <a:pt x="179" y="1"/>
                    </a:cubicBezTo>
                    <a:cubicBezTo>
                      <a:pt x="164" y="16"/>
                      <a:pt x="144" y="25"/>
                      <a:pt x="122" y="25"/>
                    </a:cubicBezTo>
                    <a:cubicBezTo>
                      <a:pt x="100" y="25"/>
                      <a:pt x="81" y="17"/>
                      <a:pt x="67" y="3"/>
                    </a:cubicBezTo>
                    <a:cubicBezTo>
                      <a:pt x="67" y="46"/>
                      <a:pt x="67" y="46"/>
                      <a:pt x="67" y="46"/>
                    </a:cubicBezTo>
                    <a:cubicBezTo>
                      <a:pt x="77" y="49"/>
                      <a:pt x="85" y="59"/>
                      <a:pt x="85" y="70"/>
                    </a:cubicBezTo>
                    <a:cubicBezTo>
                      <a:pt x="85" y="85"/>
                      <a:pt x="73" y="96"/>
                      <a:pt x="59" y="96"/>
                    </a:cubicBezTo>
                    <a:cubicBezTo>
                      <a:pt x="44" y="96"/>
                      <a:pt x="33" y="85"/>
                      <a:pt x="33" y="70"/>
                    </a:cubicBezTo>
                    <a:cubicBezTo>
                      <a:pt x="33" y="59"/>
                      <a:pt x="40" y="49"/>
                      <a:pt x="51" y="46"/>
                    </a:cubicBezTo>
                    <a:cubicBezTo>
                      <a:pt x="51" y="0"/>
                      <a:pt x="51" y="0"/>
                      <a:pt x="51" y="0"/>
                    </a:cubicBezTo>
                    <a:cubicBezTo>
                      <a:pt x="20" y="0"/>
                      <a:pt x="20" y="0"/>
                      <a:pt x="20" y="0"/>
                    </a:cubicBezTo>
                    <a:cubicBezTo>
                      <a:pt x="9" y="0"/>
                      <a:pt x="0" y="9"/>
                      <a:pt x="0" y="20"/>
                    </a:cubicBezTo>
                    <a:cubicBezTo>
                      <a:pt x="0" y="153"/>
                      <a:pt x="0" y="153"/>
                      <a:pt x="0" y="153"/>
                    </a:cubicBezTo>
                    <a:cubicBezTo>
                      <a:pt x="0" y="163"/>
                      <a:pt x="9" y="172"/>
                      <a:pt x="20" y="172"/>
                    </a:cubicBezTo>
                    <a:close/>
                    <a:moveTo>
                      <a:pt x="20" y="172"/>
                    </a:moveTo>
                    <a:cubicBezTo>
                      <a:pt x="20" y="172"/>
                      <a:pt x="20" y="172"/>
                      <a:pt x="20" y="17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5" name="Freeform 6"/>
              <p:cNvSpPr>
                <a:spLocks noEditPoints="1"/>
              </p:cNvSpPr>
              <p:nvPr/>
            </p:nvSpPr>
            <p:spPr bwMode="auto">
              <a:xfrm>
                <a:off x="4300538" y="2003425"/>
                <a:ext cx="539750" cy="538163"/>
              </a:xfrm>
              <a:custGeom>
                <a:avLst/>
                <a:gdLst/>
                <a:ahLst/>
                <a:cxnLst>
                  <a:cxn ang="0">
                    <a:pos x="22" y="123"/>
                  </a:cxn>
                  <a:cxn ang="0">
                    <a:pos x="27" y="127"/>
                  </a:cxn>
                  <a:cxn ang="0">
                    <a:pos x="71" y="142"/>
                  </a:cxn>
                  <a:cxn ang="0">
                    <a:pos x="114" y="127"/>
                  </a:cxn>
                  <a:cxn ang="0">
                    <a:pos x="120" y="123"/>
                  </a:cxn>
                  <a:cxn ang="0">
                    <a:pos x="124" y="118"/>
                  </a:cxn>
                  <a:cxn ang="0">
                    <a:pos x="142" y="71"/>
                  </a:cxn>
                  <a:cxn ang="0">
                    <a:pos x="71" y="0"/>
                  </a:cxn>
                  <a:cxn ang="0">
                    <a:pos x="0" y="71"/>
                  </a:cxn>
                  <a:cxn ang="0">
                    <a:pos x="17" y="118"/>
                  </a:cxn>
                  <a:cxn ang="0">
                    <a:pos x="22" y="123"/>
                  </a:cxn>
                  <a:cxn ang="0">
                    <a:pos x="22" y="123"/>
                  </a:cxn>
                  <a:cxn ang="0">
                    <a:pos x="22" y="123"/>
                  </a:cxn>
                </a:cxnLst>
                <a:rect l="0" t="0" r="r" b="b"/>
                <a:pathLst>
                  <a:path w="142" h="142">
                    <a:moveTo>
                      <a:pt x="22" y="123"/>
                    </a:moveTo>
                    <a:cubicBezTo>
                      <a:pt x="24" y="124"/>
                      <a:pt x="25" y="126"/>
                      <a:pt x="27" y="127"/>
                    </a:cubicBezTo>
                    <a:cubicBezTo>
                      <a:pt x="39" y="137"/>
                      <a:pt x="54" y="142"/>
                      <a:pt x="71" y="142"/>
                    </a:cubicBezTo>
                    <a:cubicBezTo>
                      <a:pt x="87" y="142"/>
                      <a:pt x="102" y="137"/>
                      <a:pt x="114" y="127"/>
                    </a:cubicBezTo>
                    <a:cubicBezTo>
                      <a:pt x="116" y="126"/>
                      <a:pt x="118" y="124"/>
                      <a:pt x="120" y="123"/>
                    </a:cubicBezTo>
                    <a:cubicBezTo>
                      <a:pt x="121" y="121"/>
                      <a:pt x="123" y="120"/>
                      <a:pt x="124" y="118"/>
                    </a:cubicBezTo>
                    <a:cubicBezTo>
                      <a:pt x="135" y="105"/>
                      <a:pt x="142" y="89"/>
                      <a:pt x="142" y="71"/>
                    </a:cubicBezTo>
                    <a:cubicBezTo>
                      <a:pt x="142" y="32"/>
                      <a:pt x="110" y="0"/>
                      <a:pt x="71" y="0"/>
                    </a:cubicBezTo>
                    <a:cubicBezTo>
                      <a:pt x="32" y="0"/>
                      <a:pt x="0" y="32"/>
                      <a:pt x="0" y="71"/>
                    </a:cubicBezTo>
                    <a:cubicBezTo>
                      <a:pt x="0" y="89"/>
                      <a:pt x="6" y="105"/>
                      <a:pt x="17" y="118"/>
                    </a:cubicBezTo>
                    <a:cubicBezTo>
                      <a:pt x="19" y="120"/>
                      <a:pt x="20" y="121"/>
                      <a:pt x="22" y="123"/>
                    </a:cubicBezTo>
                    <a:close/>
                    <a:moveTo>
                      <a:pt x="22" y="123"/>
                    </a:moveTo>
                    <a:cubicBezTo>
                      <a:pt x="22" y="123"/>
                      <a:pt x="22" y="123"/>
                      <a:pt x="22" y="12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6" name="Freeform 7"/>
              <p:cNvSpPr>
                <a:spLocks noEditPoints="1"/>
              </p:cNvSpPr>
              <p:nvPr/>
            </p:nvSpPr>
            <p:spPr bwMode="auto">
              <a:xfrm>
                <a:off x="4292601" y="2711450"/>
                <a:ext cx="76200" cy="76200"/>
              </a:xfrm>
              <a:custGeom>
                <a:avLst/>
                <a:gdLst/>
                <a:ahLst/>
                <a:cxnLst>
                  <a:cxn ang="0">
                    <a:pos x="0" y="10"/>
                  </a:cxn>
                  <a:cxn ang="0">
                    <a:pos x="10" y="20"/>
                  </a:cxn>
                  <a:cxn ang="0">
                    <a:pos x="20" y="10"/>
                  </a:cxn>
                  <a:cxn ang="0">
                    <a:pos x="16" y="3"/>
                  </a:cxn>
                  <a:cxn ang="0">
                    <a:pos x="10" y="0"/>
                  </a:cxn>
                  <a:cxn ang="0">
                    <a:pos x="3" y="3"/>
                  </a:cxn>
                  <a:cxn ang="0">
                    <a:pos x="0" y="10"/>
                  </a:cxn>
                  <a:cxn ang="0">
                    <a:pos x="0" y="10"/>
                  </a:cxn>
                  <a:cxn ang="0">
                    <a:pos x="0" y="10"/>
                  </a:cxn>
                </a:cxnLst>
                <a:rect l="0" t="0" r="r" b="b"/>
                <a:pathLst>
                  <a:path w="20" h="20">
                    <a:moveTo>
                      <a:pt x="0" y="10"/>
                    </a:moveTo>
                    <a:cubicBezTo>
                      <a:pt x="0" y="16"/>
                      <a:pt x="4" y="20"/>
                      <a:pt x="10" y="20"/>
                    </a:cubicBezTo>
                    <a:cubicBezTo>
                      <a:pt x="15" y="20"/>
                      <a:pt x="20" y="16"/>
                      <a:pt x="20" y="10"/>
                    </a:cubicBezTo>
                    <a:cubicBezTo>
                      <a:pt x="20" y="7"/>
                      <a:pt x="18" y="5"/>
                      <a:pt x="16" y="3"/>
                    </a:cubicBezTo>
                    <a:cubicBezTo>
                      <a:pt x="14" y="1"/>
                      <a:pt x="12" y="0"/>
                      <a:pt x="10" y="0"/>
                    </a:cubicBezTo>
                    <a:cubicBezTo>
                      <a:pt x="7" y="0"/>
                      <a:pt x="5" y="1"/>
                      <a:pt x="3" y="3"/>
                    </a:cubicBezTo>
                    <a:cubicBezTo>
                      <a:pt x="1" y="5"/>
                      <a:pt x="0" y="7"/>
                      <a:pt x="0" y="10"/>
                    </a:cubicBezTo>
                    <a:close/>
                    <a:moveTo>
                      <a:pt x="0" y="10"/>
                    </a:moveTo>
                    <a:cubicBezTo>
                      <a:pt x="0" y="10"/>
                      <a:pt x="0" y="10"/>
                      <a:pt x="0" y="1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4" name="组合 3"/>
          <p:cNvGrpSpPr/>
          <p:nvPr/>
        </p:nvGrpSpPr>
        <p:grpSpPr>
          <a:xfrm>
            <a:off x="4050022" y="2040925"/>
            <a:ext cx="1425565" cy="1384749"/>
            <a:chOff x="4050022" y="2040925"/>
            <a:chExt cx="1425565" cy="1384749"/>
          </a:xfrm>
        </p:grpSpPr>
        <p:sp>
          <p:nvSpPr>
            <p:cNvPr id="17" name="Oval 33"/>
            <p:cNvSpPr/>
            <p:nvPr/>
          </p:nvSpPr>
          <p:spPr>
            <a:xfrm>
              <a:off x="4050022" y="2040925"/>
              <a:ext cx="1425565" cy="1384749"/>
            </a:xfrm>
            <a:prstGeom prst="ellipse">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prstClr val="white"/>
                </a:solidFill>
              </a:endParaRPr>
            </a:p>
          </p:txBody>
        </p:sp>
        <p:sp>
          <p:nvSpPr>
            <p:cNvPr id="26" name="Freeform 11"/>
            <p:cNvSpPr>
              <a:spLocks noEditPoints="1"/>
            </p:cNvSpPr>
            <p:nvPr/>
          </p:nvSpPr>
          <p:spPr bwMode="auto">
            <a:xfrm>
              <a:off x="4414935" y="2346993"/>
              <a:ext cx="713197" cy="730953"/>
            </a:xfrm>
            <a:custGeom>
              <a:avLst/>
              <a:gdLst/>
              <a:ahLst/>
              <a:cxnLst>
                <a:cxn ang="0">
                  <a:pos x="16" y="0"/>
                </a:cxn>
                <a:cxn ang="0">
                  <a:pos x="0" y="16"/>
                </a:cxn>
                <a:cxn ang="0">
                  <a:pos x="0" y="86"/>
                </a:cxn>
                <a:cxn ang="0">
                  <a:pos x="16" y="102"/>
                </a:cxn>
                <a:cxn ang="0">
                  <a:pos x="83" y="102"/>
                </a:cxn>
                <a:cxn ang="0">
                  <a:pos x="99" y="86"/>
                </a:cxn>
                <a:cxn ang="0">
                  <a:pos x="99" y="16"/>
                </a:cxn>
                <a:cxn ang="0">
                  <a:pos x="83" y="0"/>
                </a:cxn>
                <a:cxn ang="0">
                  <a:pos x="16" y="0"/>
                </a:cxn>
                <a:cxn ang="0">
                  <a:pos x="72" y="75"/>
                </a:cxn>
                <a:cxn ang="0">
                  <a:pos x="68" y="79"/>
                </a:cxn>
                <a:cxn ang="0">
                  <a:pos x="64" y="79"/>
                </a:cxn>
                <a:cxn ang="0">
                  <a:pos x="60" y="75"/>
                </a:cxn>
                <a:cxn ang="0">
                  <a:pos x="60" y="56"/>
                </a:cxn>
                <a:cxn ang="0">
                  <a:pos x="39" y="56"/>
                </a:cxn>
                <a:cxn ang="0">
                  <a:pos x="39" y="75"/>
                </a:cxn>
                <a:cxn ang="0">
                  <a:pos x="35" y="79"/>
                </a:cxn>
                <a:cxn ang="0">
                  <a:pos x="31" y="79"/>
                </a:cxn>
                <a:cxn ang="0">
                  <a:pos x="27" y="75"/>
                </a:cxn>
                <a:cxn ang="0">
                  <a:pos x="27" y="27"/>
                </a:cxn>
                <a:cxn ang="0">
                  <a:pos x="31" y="23"/>
                </a:cxn>
                <a:cxn ang="0">
                  <a:pos x="35" y="23"/>
                </a:cxn>
                <a:cxn ang="0">
                  <a:pos x="39" y="27"/>
                </a:cxn>
                <a:cxn ang="0">
                  <a:pos x="39" y="45"/>
                </a:cxn>
                <a:cxn ang="0">
                  <a:pos x="60" y="45"/>
                </a:cxn>
                <a:cxn ang="0">
                  <a:pos x="60" y="27"/>
                </a:cxn>
                <a:cxn ang="0">
                  <a:pos x="64" y="23"/>
                </a:cxn>
                <a:cxn ang="0">
                  <a:pos x="68" y="23"/>
                </a:cxn>
                <a:cxn ang="0">
                  <a:pos x="72" y="27"/>
                </a:cxn>
                <a:cxn ang="0">
                  <a:pos x="72" y="75"/>
                </a:cxn>
                <a:cxn ang="0">
                  <a:pos x="72" y="75"/>
                </a:cxn>
                <a:cxn ang="0">
                  <a:pos x="72" y="75"/>
                </a:cxn>
              </a:cxnLst>
              <a:rect l="0" t="0" r="r" b="b"/>
              <a:pathLst>
                <a:path w="99" h="102">
                  <a:moveTo>
                    <a:pt x="16" y="0"/>
                  </a:moveTo>
                  <a:cubicBezTo>
                    <a:pt x="7" y="0"/>
                    <a:pt x="0" y="7"/>
                    <a:pt x="0" y="16"/>
                  </a:cubicBezTo>
                  <a:cubicBezTo>
                    <a:pt x="0" y="86"/>
                    <a:pt x="0" y="86"/>
                    <a:pt x="0" y="86"/>
                  </a:cubicBezTo>
                  <a:cubicBezTo>
                    <a:pt x="0" y="95"/>
                    <a:pt x="7" y="102"/>
                    <a:pt x="16" y="102"/>
                  </a:cubicBezTo>
                  <a:cubicBezTo>
                    <a:pt x="83" y="102"/>
                    <a:pt x="83" y="102"/>
                    <a:pt x="83" y="102"/>
                  </a:cubicBezTo>
                  <a:cubicBezTo>
                    <a:pt x="92" y="102"/>
                    <a:pt x="99" y="95"/>
                    <a:pt x="99" y="86"/>
                  </a:cubicBezTo>
                  <a:cubicBezTo>
                    <a:pt x="99" y="16"/>
                    <a:pt x="99" y="16"/>
                    <a:pt x="99" y="16"/>
                  </a:cubicBezTo>
                  <a:cubicBezTo>
                    <a:pt x="99" y="7"/>
                    <a:pt x="92" y="0"/>
                    <a:pt x="83" y="0"/>
                  </a:cubicBezTo>
                  <a:lnTo>
                    <a:pt x="16" y="0"/>
                  </a:lnTo>
                  <a:close/>
                  <a:moveTo>
                    <a:pt x="72" y="75"/>
                  </a:moveTo>
                  <a:cubicBezTo>
                    <a:pt x="72" y="77"/>
                    <a:pt x="71" y="79"/>
                    <a:pt x="68" y="79"/>
                  </a:cubicBezTo>
                  <a:cubicBezTo>
                    <a:pt x="64" y="79"/>
                    <a:pt x="64" y="79"/>
                    <a:pt x="64" y="79"/>
                  </a:cubicBezTo>
                  <a:cubicBezTo>
                    <a:pt x="62" y="79"/>
                    <a:pt x="60" y="77"/>
                    <a:pt x="60" y="75"/>
                  </a:cubicBezTo>
                  <a:cubicBezTo>
                    <a:pt x="60" y="56"/>
                    <a:pt x="60" y="56"/>
                    <a:pt x="60" y="56"/>
                  </a:cubicBezTo>
                  <a:cubicBezTo>
                    <a:pt x="39" y="56"/>
                    <a:pt x="39" y="56"/>
                    <a:pt x="39" y="56"/>
                  </a:cubicBezTo>
                  <a:cubicBezTo>
                    <a:pt x="39" y="75"/>
                    <a:pt x="39" y="75"/>
                    <a:pt x="39" y="75"/>
                  </a:cubicBezTo>
                  <a:cubicBezTo>
                    <a:pt x="39" y="77"/>
                    <a:pt x="37" y="79"/>
                    <a:pt x="35" y="79"/>
                  </a:cubicBezTo>
                  <a:cubicBezTo>
                    <a:pt x="31" y="79"/>
                    <a:pt x="31" y="79"/>
                    <a:pt x="31" y="79"/>
                  </a:cubicBezTo>
                  <a:cubicBezTo>
                    <a:pt x="29" y="79"/>
                    <a:pt x="27" y="77"/>
                    <a:pt x="27" y="75"/>
                  </a:cubicBezTo>
                  <a:cubicBezTo>
                    <a:pt x="27" y="27"/>
                    <a:pt x="27" y="27"/>
                    <a:pt x="27" y="27"/>
                  </a:cubicBezTo>
                  <a:cubicBezTo>
                    <a:pt x="27" y="25"/>
                    <a:pt x="29" y="23"/>
                    <a:pt x="31" y="23"/>
                  </a:cubicBezTo>
                  <a:cubicBezTo>
                    <a:pt x="35" y="23"/>
                    <a:pt x="35" y="23"/>
                    <a:pt x="35" y="23"/>
                  </a:cubicBezTo>
                  <a:cubicBezTo>
                    <a:pt x="37" y="23"/>
                    <a:pt x="39" y="25"/>
                    <a:pt x="39" y="27"/>
                  </a:cubicBezTo>
                  <a:cubicBezTo>
                    <a:pt x="39" y="45"/>
                    <a:pt x="39" y="45"/>
                    <a:pt x="39" y="45"/>
                  </a:cubicBezTo>
                  <a:cubicBezTo>
                    <a:pt x="60" y="45"/>
                    <a:pt x="60" y="45"/>
                    <a:pt x="60" y="45"/>
                  </a:cubicBezTo>
                  <a:cubicBezTo>
                    <a:pt x="60" y="27"/>
                    <a:pt x="60" y="27"/>
                    <a:pt x="60" y="27"/>
                  </a:cubicBezTo>
                  <a:cubicBezTo>
                    <a:pt x="60" y="25"/>
                    <a:pt x="62" y="23"/>
                    <a:pt x="64" y="23"/>
                  </a:cubicBezTo>
                  <a:cubicBezTo>
                    <a:pt x="68" y="23"/>
                    <a:pt x="68" y="23"/>
                    <a:pt x="68" y="23"/>
                  </a:cubicBezTo>
                  <a:cubicBezTo>
                    <a:pt x="71" y="23"/>
                    <a:pt x="72" y="25"/>
                    <a:pt x="72" y="27"/>
                  </a:cubicBezTo>
                  <a:cubicBezTo>
                    <a:pt x="72" y="75"/>
                    <a:pt x="72" y="75"/>
                    <a:pt x="72" y="75"/>
                  </a:cubicBezTo>
                  <a:close/>
                  <a:moveTo>
                    <a:pt x="72" y="75"/>
                  </a:moveTo>
                  <a:cubicBezTo>
                    <a:pt x="72" y="75"/>
                    <a:pt x="72" y="75"/>
                    <a:pt x="72" y="75"/>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5" name="组合 4"/>
          <p:cNvGrpSpPr/>
          <p:nvPr/>
        </p:nvGrpSpPr>
        <p:grpSpPr>
          <a:xfrm>
            <a:off x="6716334" y="2040925"/>
            <a:ext cx="1425565" cy="1384749"/>
            <a:chOff x="6716334" y="2040925"/>
            <a:chExt cx="1425565" cy="1384749"/>
          </a:xfrm>
        </p:grpSpPr>
        <p:sp>
          <p:nvSpPr>
            <p:cNvPr id="27" name="Oval 47"/>
            <p:cNvSpPr/>
            <p:nvPr/>
          </p:nvSpPr>
          <p:spPr>
            <a:xfrm>
              <a:off x="6716334" y="2040925"/>
              <a:ext cx="1425565" cy="1384749"/>
            </a:xfrm>
            <a:prstGeom prst="ellipse">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prstClr val="white"/>
                </a:solidFill>
              </a:endParaRPr>
            </a:p>
          </p:txBody>
        </p:sp>
        <p:sp>
          <p:nvSpPr>
            <p:cNvPr id="29" name="Freeform 15"/>
            <p:cNvSpPr>
              <a:spLocks noEditPoints="1"/>
            </p:cNvSpPr>
            <p:nvPr/>
          </p:nvSpPr>
          <p:spPr bwMode="auto">
            <a:xfrm>
              <a:off x="7080977" y="2340656"/>
              <a:ext cx="713467" cy="709892"/>
            </a:xfrm>
            <a:custGeom>
              <a:avLst/>
              <a:gdLst/>
              <a:ahLst/>
              <a:cxnLst>
                <a:cxn ang="0">
                  <a:pos x="165" y="147"/>
                </a:cxn>
                <a:cxn ang="0">
                  <a:pos x="165" y="14"/>
                </a:cxn>
                <a:cxn ang="0">
                  <a:pos x="148" y="0"/>
                </a:cxn>
                <a:cxn ang="0">
                  <a:pos x="18" y="0"/>
                </a:cxn>
                <a:cxn ang="0">
                  <a:pos x="0" y="15"/>
                </a:cxn>
                <a:cxn ang="0">
                  <a:pos x="0" y="145"/>
                </a:cxn>
                <a:cxn ang="0">
                  <a:pos x="16" y="165"/>
                </a:cxn>
                <a:cxn ang="0">
                  <a:pos x="149" y="165"/>
                </a:cxn>
                <a:cxn ang="0">
                  <a:pos x="165" y="147"/>
                </a:cxn>
                <a:cxn ang="0">
                  <a:pos x="38" y="22"/>
                </a:cxn>
                <a:cxn ang="0">
                  <a:pos x="46" y="16"/>
                </a:cxn>
                <a:cxn ang="0">
                  <a:pos x="51" y="15"/>
                </a:cxn>
                <a:cxn ang="0">
                  <a:pos x="55" y="17"/>
                </a:cxn>
                <a:cxn ang="0">
                  <a:pos x="57" y="20"/>
                </a:cxn>
                <a:cxn ang="0">
                  <a:pos x="39" y="34"/>
                </a:cxn>
                <a:cxn ang="0">
                  <a:pos x="36" y="31"/>
                </a:cxn>
                <a:cxn ang="0">
                  <a:pos x="38" y="22"/>
                </a:cxn>
                <a:cxn ang="0">
                  <a:pos x="120" y="150"/>
                </a:cxn>
                <a:cxn ang="0">
                  <a:pos x="116" y="153"/>
                </a:cxn>
                <a:cxn ang="0">
                  <a:pos x="37" y="153"/>
                </a:cxn>
                <a:cxn ang="0">
                  <a:pos x="34" y="150"/>
                </a:cxn>
                <a:cxn ang="0">
                  <a:pos x="34" y="138"/>
                </a:cxn>
                <a:cxn ang="0">
                  <a:pos x="37" y="135"/>
                </a:cxn>
                <a:cxn ang="0">
                  <a:pos x="41" y="135"/>
                </a:cxn>
                <a:cxn ang="0">
                  <a:pos x="43" y="132"/>
                </a:cxn>
                <a:cxn ang="0">
                  <a:pos x="61" y="73"/>
                </a:cxn>
                <a:cxn ang="0">
                  <a:pos x="63" y="68"/>
                </a:cxn>
                <a:cxn ang="0">
                  <a:pos x="45" y="41"/>
                </a:cxn>
                <a:cxn ang="0">
                  <a:pos x="63" y="27"/>
                </a:cxn>
                <a:cxn ang="0">
                  <a:pos x="104" y="82"/>
                </a:cxn>
                <a:cxn ang="0">
                  <a:pos x="98" y="86"/>
                </a:cxn>
                <a:cxn ang="0">
                  <a:pos x="103" y="92"/>
                </a:cxn>
                <a:cxn ang="0">
                  <a:pos x="104" y="95"/>
                </a:cxn>
                <a:cxn ang="0">
                  <a:pos x="102" y="98"/>
                </a:cxn>
                <a:cxn ang="0">
                  <a:pos x="101" y="99"/>
                </a:cxn>
                <a:cxn ang="0">
                  <a:pos x="95" y="99"/>
                </a:cxn>
                <a:cxn ang="0">
                  <a:pos x="90" y="92"/>
                </a:cxn>
                <a:cxn ang="0">
                  <a:pos x="83" y="97"/>
                </a:cxn>
                <a:cxn ang="0">
                  <a:pos x="74" y="84"/>
                </a:cxn>
                <a:cxn ang="0">
                  <a:pos x="68" y="83"/>
                </a:cxn>
                <a:cxn ang="0">
                  <a:pos x="48" y="111"/>
                </a:cxn>
                <a:cxn ang="0">
                  <a:pos x="116" y="134"/>
                </a:cxn>
                <a:cxn ang="0">
                  <a:pos x="120" y="138"/>
                </a:cxn>
                <a:cxn ang="0">
                  <a:pos x="120" y="150"/>
                </a:cxn>
                <a:cxn ang="0">
                  <a:pos x="113" y="115"/>
                </a:cxn>
                <a:cxn ang="0">
                  <a:pos x="90" y="122"/>
                </a:cxn>
                <a:cxn ang="0">
                  <a:pos x="105" y="104"/>
                </a:cxn>
                <a:cxn ang="0">
                  <a:pos x="128" y="96"/>
                </a:cxn>
                <a:cxn ang="0">
                  <a:pos x="113" y="115"/>
                </a:cxn>
                <a:cxn ang="0">
                  <a:pos x="113" y="115"/>
                </a:cxn>
                <a:cxn ang="0">
                  <a:pos x="113" y="115"/>
                </a:cxn>
              </a:cxnLst>
              <a:rect l="0" t="0" r="r" b="b"/>
              <a:pathLst>
                <a:path w="166" h="165">
                  <a:moveTo>
                    <a:pt x="165" y="147"/>
                  </a:moveTo>
                  <a:cubicBezTo>
                    <a:pt x="165" y="14"/>
                    <a:pt x="165" y="14"/>
                    <a:pt x="165" y="14"/>
                  </a:cubicBezTo>
                  <a:cubicBezTo>
                    <a:pt x="165" y="7"/>
                    <a:pt x="165" y="0"/>
                    <a:pt x="148" y="0"/>
                  </a:cubicBezTo>
                  <a:cubicBezTo>
                    <a:pt x="18" y="0"/>
                    <a:pt x="18" y="0"/>
                    <a:pt x="18" y="0"/>
                  </a:cubicBezTo>
                  <a:cubicBezTo>
                    <a:pt x="7" y="0"/>
                    <a:pt x="0" y="0"/>
                    <a:pt x="0" y="15"/>
                  </a:cubicBezTo>
                  <a:cubicBezTo>
                    <a:pt x="0" y="145"/>
                    <a:pt x="0" y="145"/>
                    <a:pt x="0" y="145"/>
                  </a:cubicBezTo>
                  <a:cubicBezTo>
                    <a:pt x="0" y="164"/>
                    <a:pt x="1" y="165"/>
                    <a:pt x="16" y="165"/>
                  </a:cubicBezTo>
                  <a:cubicBezTo>
                    <a:pt x="149" y="165"/>
                    <a:pt x="149" y="165"/>
                    <a:pt x="149" y="165"/>
                  </a:cubicBezTo>
                  <a:cubicBezTo>
                    <a:pt x="166" y="165"/>
                    <a:pt x="165" y="163"/>
                    <a:pt x="165" y="147"/>
                  </a:cubicBezTo>
                  <a:close/>
                  <a:moveTo>
                    <a:pt x="38" y="22"/>
                  </a:moveTo>
                  <a:cubicBezTo>
                    <a:pt x="46" y="16"/>
                    <a:pt x="46" y="16"/>
                    <a:pt x="46" y="16"/>
                  </a:cubicBezTo>
                  <a:cubicBezTo>
                    <a:pt x="47" y="15"/>
                    <a:pt x="49" y="14"/>
                    <a:pt x="51" y="15"/>
                  </a:cubicBezTo>
                  <a:cubicBezTo>
                    <a:pt x="52" y="15"/>
                    <a:pt x="54" y="16"/>
                    <a:pt x="55" y="17"/>
                  </a:cubicBezTo>
                  <a:cubicBezTo>
                    <a:pt x="57" y="20"/>
                    <a:pt x="57" y="20"/>
                    <a:pt x="57" y="20"/>
                  </a:cubicBezTo>
                  <a:cubicBezTo>
                    <a:pt x="39" y="34"/>
                    <a:pt x="39" y="34"/>
                    <a:pt x="39" y="34"/>
                  </a:cubicBezTo>
                  <a:cubicBezTo>
                    <a:pt x="36" y="31"/>
                    <a:pt x="36" y="31"/>
                    <a:pt x="36" y="31"/>
                  </a:cubicBezTo>
                  <a:cubicBezTo>
                    <a:pt x="34" y="28"/>
                    <a:pt x="35" y="24"/>
                    <a:pt x="38" y="22"/>
                  </a:cubicBezTo>
                  <a:close/>
                  <a:moveTo>
                    <a:pt x="120" y="150"/>
                  </a:moveTo>
                  <a:cubicBezTo>
                    <a:pt x="120" y="152"/>
                    <a:pt x="118" y="153"/>
                    <a:pt x="116" y="153"/>
                  </a:cubicBezTo>
                  <a:cubicBezTo>
                    <a:pt x="37" y="153"/>
                    <a:pt x="37" y="153"/>
                    <a:pt x="37" y="153"/>
                  </a:cubicBezTo>
                  <a:cubicBezTo>
                    <a:pt x="35" y="153"/>
                    <a:pt x="34" y="152"/>
                    <a:pt x="34" y="150"/>
                  </a:cubicBezTo>
                  <a:cubicBezTo>
                    <a:pt x="34" y="138"/>
                    <a:pt x="34" y="138"/>
                    <a:pt x="34" y="138"/>
                  </a:cubicBezTo>
                  <a:cubicBezTo>
                    <a:pt x="34" y="136"/>
                    <a:pt x="35" y="135"/>
                    <a:pt x="37" y="135"/>
                  </a:cubicBezTo>
                  <a:cubicBezTo>
                    <a:pt x="41" y="135"/>
                    <a:pt x="41" y="135"/>
                    <a:pt x="41" y="135"/>
                  </a:cubicBezTo>
                  <a:cubicBezTo>
                    <a:pt x="43" y="135"/>
                    <a:pt x="44" y="133"/>
                    <a:pt x="43" y="132"/>
                  </a:cubicBezTo>
                  <a:cubicBezTo>
                    <a:pt x="31" y="113"/>
                    <a:pt x="41" y="80"/>
                    <a:pt x="61" y="73"/>
                  </a:cubicBezTo>
                  <a:cubicBezTo>
                    <a:pt x="63" y="72"/>
                    <a:pt x="64" y="70"/>
                    <a:pt x="63" y="68"/>
                  </a:cubicBezTo>
                  <a:cubicBezTo>
                    <a:pt x="57" y="59"/>
                    <a:pt x="51" y="50"/>
                    <a:pt x="45" y="41"/>
                  </a:cubicBezTo>
                  <a:cubicBezTo>
                    <a:pt x="63" y="27"/>
                    <a:pt x="63" y="27"/>
                    <a:pt x="63" y="27"/>
                  </a:cubicBezTo>
                  <a:cubicBezTo>
                    <a:pt x="77" y="47"/>
                    <a:pt x="102" y="78"/>
                    <a:pt x="104" y="82"/>
                  </a:cubicBezTo>
                  <a:cubicBezTo>
                    <a:pt x="98" y="86"/>
                    <a:pt x="98" y="86"/>
                    <a:pt x="98" y="86"/>
                  </a:cubicBezTo>
                  <a:cubicBezTo>
                    <a:pt x="103" y="92"/>
                    <a:pt x="103" y="92"/>
                    <a:pt x="103" y="92"/>
                  </a:cubicBezTo>
                  <a:cubicBezTo>
                    <a:pt x="104" y="93"/>
                    <a:pt x="104" y="94"/>
                    <a:pt x="104" y="95"/>
                  </a:cubicBezTo>
                  <a:cubicBezTo>
                    <a:pt x="104" y="96"/>
                    <a:pt x="103" y="97"/>
                    <a:pt x="102" y="98"/>
                  </a:cubicBezTo>
                  <a:cubicBezTo>
                    <a:pt x="101" y="99"/>
                    <a:pt x="101" y="99"/>
                    <a:pt x="101" y="99"/>
                  </a:cubicBezTo>
                  <a:cubicBezTo>
                    <a:pt x="99" y="101"/>
                    <a:pt x="96" y="100"/>
                    <a:pt x="95" y="99"/>
                  </a:cubicBezTo>
                  <a:cubicBezTo>
                    <a:pt x="90" y="92"/>
                    <a:pt x="90" y="92"/>
                    <a:pt x="90" y="92"/>
                  </a:cubicBezTo>
                  <a:cubicBezTo>
                    <a:pt x="83" y="97"/>
                    <a:pt x="83" y="97"/>
                    <a:pt x="83" y="97"/>
                  </a:cubicBezTo>
                  <a:cubicBezTo>
                    <a:pt x="81" y="94"/>
                    <a:pt x="77" y="89"/>
                    <a:pt x="74" y="84"/>
                  </a:cubicBezTo>
                  <a:cubicBezTo>
                    <a:pt x="72" y="83"/>
                    <a:pt x="70" y="82"/>
                    <a:pt x="68" y="83"/>
                  </a:cubicBezTo>
                  <a:cubicBezTo>
                    <a:pt x="56" y="88"/>
                    <a:pt x="48" y="100"/>
                    <a:pt x="48" y="111"/>
                  </a:cubicBezTo>
                  <a:cubicBezTo>
                    <a:pt x="49" y="139"/>
                    <a:pt x="83" y="135"/>
                    <a:pt x="116" y="134"/>
                  </a:cubicBezTo>
                  <a:cubicBezTo>
                    <a:pt x="118" y="134"/>
                    <a:pt x="120" y="136"/>
                    <a:pt x="120" y="138"/>
                  </a:cubicBezTo>
                  <a:lnTo>
                    <a:pt x="120" y="150"/>
                  </a:lnTo>
                  <a:close/>
                  <a:moveTo>
                    <a:pt x="113" y="115"/>
                  </a:moveTo>
                  <a:cubicBezTo>
                    <a:pt x="102" y="122"/>
                    <a:pt x="92" y="125"/>
                    <a:pt x="90" y="122"/>
                  </a:cubicBezTo>
                  <a:cubicBezTo>
                    <a:pt x="88" y="120"/>
                    <a:pt x="95" y="111"/>
                    <a:pt x="105" y="104"/>
                  </a:cubicBezTo>
                  <a:cubicBezTo>
                    <a:pt x="116" y="97"/>
                    <a:pt x="126" y="93"/>
                    <a:pt x="128" y="96"/>
                  </a:cubicBezTo>
                  <a:cubicBezTo>
                    <a:pt x="130" y="99"/>
                    <a:pt x="123" y="107"/>
                    <a:pt x="113" y="115"/>
                  </a:cubicBezTo>
                  <a:close/>
                  <a:moveTo>
                    <a:pt x="113" y="115"/>
                  </a:moveTo>
                  <a:cubicBezTo>
                    <a:pt x="113" y="115"/>
                    <a:pt x="113" y="115"/>
                    <a:pt x="113" y="115"/>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1" name="Rounded Rectangle 23"/>
          <p:cNvSpPr/>
          <p:nvPr/>
        </p:nvSpPr>
        <p:spPr>
          <a:xfrm>
            <a:off x="947447" y="3984155"/>
            <a:ext cx="2316041" cy="592232"/>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FFFFFF"/>
                </a:solidFill>
                <a:latin typeface="幼圆" panose="02010509060101010101" pitchFamily="49" charset="-122"/>
                <a:ea typeface="幼圆" panose="02010509060101010101" pitchFamily="49" charset="-122"/>
                <a:cs typeface="Kartika" panose="02020503030404060203" pitchFamily="18" charset="0"/>
              </a:rPr>
              <a:t> 输入您的标题</a:t>
            </a:r>
            <a:endParaRPr lang="en-US" altLang="zh-CN" sz="24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25" name="Rounded Rectangle 34"/>
          <p:cNvSpPr/>
          <p:nvPr/>
        </p:nvSpPr>
        <p:spPr>
          <a:xfrm>
            <a:off x="3581207" y="3984155"/>
            <a:ext cx="2316041" cy="592232"/>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FFFFFF"/>
                </a:solidFill>
                <a:latin typeface="幼圆" panose="02010509060101010101" pitchFamily="49" charset="-122"/>
                <a:ea typeface="幼圆" panose="02010509060101010101" pitchFamily="49" charset="-122"/>
                <a:cs typeface="Kartika" panose="02020503030404060203" pitchFamily="18" charset="0"/>
              </a:rPr>
              <a:t> 输入您的标题</a:t>
            </a:r>
            <a:endParaRPr lang="en-US" altLang="zh-CN" sz="24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28" name="Rounded Rectangle 48"/>
          <p:cNvSpPr/>
          <p:nvPr/>
        </p:nvSpPr>
        <p:spPr>
          <a:xfrm>
            <a:off x="6265834" y="3978201"/>
            <a:ext cx="2316041" cy="592232"/>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FFFFFF"/>
                </a:solidFill>
                <a:latin typeface="幼圆" panose="02010509060101010101" pitchFamily="49" charset="-122"/>
                <a:ea typeface="幼圆" panose="02010509060101010101" pitchFamily="49" charset="-122"/>
                <a:cs typeface="Kartika" panose="02020503030404060203" pitchFamily="18" charset="0"/>
              </a:rPr>
              <a:t> 输入您的标题</a:t>
            </a:r>
            <a:endParaRPr lang="en-US" altLang="zh-CN" sz="24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31" name="Rounded Rectangle 59"/>
          <p:cNvSpPr/>
          <p:nvPr/>
        </p:nvSpPr>
        <p:spPr>
          <a:xfrm>
            <a:off x="8950029" y="3978201"/>
            <a:ext cx="2316041" cy="592232"/>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FFFFFF"/>
                </a:solidFill>
                <a:latin typeface="幼圆" panose="02010509060101010101" pitchFamily="49" charset="-122"/>
                <a:ea typeface="幼圆" panose="02010509060101010101" pitchFamily="49" charset="-122"/>
                <a:cs typeface="Kartika" panose="02020503030404060203" pitchFamily="18" charset="0"/>
              </a:rPr>
              <a:t> 输入您的标题</a:t>
            </a:r>
            <a:endParaRPr lang="en-US" altLang="zh-CN" sz="24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6" name="组合 5"/>
          <p:cNvGrpSpPr/>
          <p:nvPr/>
        </p:nvGrpSpPr>
        <p:grpSpPr>
          <a:xfrm>
            <a:off x="9409123" y="2040925"/>
            <a:ext cx="1425565" cy="1384749"/>
            <a:chOff x="9409123" y="2040925"/>
            <a:chExt cx="1425565" cy="1384749"/>
          </a:xfrm>
        </p:grpSpPr>
        <p:sp>
          <p:nvSpPr>
            <p:cNvPr id="30" name="Oval 58"/>
            <p:cNvSpPr/>
            <p:nvPr/>
          </p:nvSpPr>
          <p:spPr>
            <a:xfrm>
              <a:off x="9409123" y="2040925"/>
              <a:ext cx="1425565" cy="1384749"/>
            </a:xfrm>
            <a:prstGeom prst="ellipse">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3" dirty="0">
                <a:solidFill>
                  <a:prstClr val="white"/>
                </a:solidFill>
              </a:endParaRPr>
            </a:p>
          </p:txBody>
        </p:sp>
        <p:grpSp>
          <p:nvGrpSpPr>
            <p:cNvPr id="32" name="Group 67"/>
            <p:cNvGrpSpPr/>
            <p:nvPr/>
          </p:nvGrpSpPr>
          <p:grpSpPr>
            <a:xfrm>
              <a:off x="9745134" y="2355506"/>
              <a:ext cx="768351" cy="772584"/>
              <a:chOff x="7299325" y="1482725"/>
              <a:chExt cx="576263" cy="579438"/>
            </a:xfrm>
            <a:solidFill>
              <a:schemeClr val="bg1"/>
            </a:solidFill>
          </p:grpSpPr>
          <p:sp>
            <p:nvSpPr>
              <p:cNvPr id="33" name="Freeform 19"/>
              <p:cNvSpPr>
                <a:spLocks noEditPoints="1"/>
              </p:cNvSpPr>
              <p:nvPr/>
            </p:nvSpPr>
            <p:spPr bwMode="auto">
              <a:xfrm>
                <a:off x="7299325" y="1482725"/>
                <a:ext cx="576263" cy="357188"/>
              </a:xfrm>
              <a:custGeom>
                <a:avLst/>
                <a:gdLst/>
                <a:ahLst/>
                <a:cxnLst>
                  <a:cxn ang="0">
                    <a:pos x="51" y="0"/>
                  </a:cxn>
                  <a:cxn ang="0">
                    <a:pos x="0" y="51"/>
                  </a:cxn>
                  <a:cxn ang="0">
                    <a:pos x="0" y="54"/>
                  </a:cxn>
                  <a:cxn ang="0">
                    <a:pos x="28" y="54"/>
                  </a:cxn>
                  <a:cxn ang="0">
                    <a:pos x="38" y="17"/>
                  </a:cxn>
                  <a:cxn ang="0">
                    <a:pos x="42" y="14"/>
                  </a:cxn>
                  <a:cxn ang="0">
                    <a:pos x="45" y="17"/>
                  </a:cxn>
                  <a:cxn ang="0">
                    <a:pos x="49" y="63"/>
                  </a:cxn>
                  <a:cxn ang="0">
                    <a:pos x="55" y="33"/>
                  </a:cxn>
                  <a:cxn ang="0">
                    <a:pos x="59" y="30"/>
                  </a:cxn>
                  <a:cxn ang="0">
                    <a:pos x="63" y="32"/>
                  </a:cxn>
                  <a:cxn ang="0">
                    <a:pos x="71" y="54"/>
                  </a:cxn>
                  <a:cxn ang="0">
                    <a:pos x="102" y="55"/>
                  </a:cxn>
                  <a:cxn ang="0">
                    <a:pos x="102" y="51"/>
                  </a:cxn>
                  <a:cxn ang="0">
                    <a:pos x="51" y="0"/>
                  </a:cxn>
                  <a:cxn ang="0">
                    <a:pos x="51" y="0"/>
                  </a:cxn>
                  <a:cxn ang="0">
                    <a:pos x="51" y="0"/>
                  </a:cxn>
                </a:cxnLst>
                <a:rect l="0" t="0" r="r" b="b"/>
                <a:pathLst>
                  <a:path w="102" h="63">
                    <a:moveTo>
                      <a:pt x="51" y="0"/>
                    </a:moveTo>
                    <a:cubicBezTo>
                      <a:pt x="23" y="0"/>
                      <a:pt x="0" y="23"/>
                      <a:pt x="0" y="51"/>
                    </a:cubicBezTo>
                    <a:cubicBezTo>
                      <a:pt x="0" y="52"/>
                      <a:pt x="0" y="53"/>
                      <a:pt x="0" y="54"/>
                    </a:cubicBezTo>
                    <a:cubicBezTo>
                      <a:pt x="28" y="54"/>
                      <a:pt x="28" y="54"/>
                      <a:pt x="28" y="54"/>
                    </a:cubicBezTo>
                    <a:cubicBezTo>
                      <a:pt x="38" y="17"/>
                      <a:pt x="38" y="17"/>
                      <a:pt x="38" y="17"/>
                    </a:cubicBezTo>
                    <a:cubicBezTo>
                      <a:pt x="38" y="15"/>
                      <a:pt x="40" y="14"/>
                      <a:pt x="42" y="14"/>
                    </a:cubicBezTo>
                    <a:cubicBezTo>
                      <a:pt x="43" y="14"/>
                      <a:pt x="45" y="15"/>
                      <a:pt x="45" y="17"/>
                    </a:cubicBezTo>
                    <a:cubicBezTo>
                      <a:pt x="49" y="63"/>
                      <a:pt x="49" y="63"/>
                      <a:pt x="49" y="63"/>
                    </a:cubicBezTo>
                    <a:cubicBezTo>
                      <a:pt x="55" y="33"/>
                      <a:pt x="55" y="33"/>
                      <a:pt x="55" y="33"/>
                    </a:cubicBezTo>
                    <a:cubicBezTo>
                      <a:pt x="56" y="31"/>
                      <a:pt x="57" y="30"/>
                      <a:pt x="59" y="30"/>
                    </a:cubicBezTo>
                    <a:cubicBezTo>
                      <a:pt x="61" y="30"/>
                      <a:pt x="62" y="31"/>
                      <a:pt x="63" y="32"/>
                    </a:cubicBezTo>
                    <a:cubicBezTo>
                      <a:pt x="71" y="54"/>
                      <a:pt x="71" y="54"/>
                      <a:pt x="71" y="54"/>
                    </a:cubicBezTo>
                    <a:cubicBezTo>
                      <a:pt x="102" y="55"/>
                      <a:pt x="102" y="55"/>
                      <a:pt x="102" y="55"/>
                    </a:cubicBezTo>
                    <a:cubicBezTo>
                      <a:pt x="102" y="53"/>
                      <a:pt x="102" y="52"/>
                      <a:pt x="102" y="51"/>
                    </a:cubicBezTo>
                    <a:cubicBezTo>
                      <a:pt x="102" y="23"/>
                      <a:pt x="79" y="0"/>
                      <a:pt x="51" y="0"/>
                    </a:cubicBezTo>
                    <a:close/>
                    <a:moveTo>
                      <a:pt x="51" y="0"/>
                    </a:moveTo>
                    <a:cubicBezTo>
                      <a:pt x="51" y="0"/>
                      <a:pt x="51" y="0"/>
                      <a:pt x="51"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4" name="Freeform 20"/>
              <p:cNvSpPr>
                <a:spLocks noEditPoints="1"/>
              </p:cNvSpPr>
              <p:nvPr/>
            </p:nvSpPr>
            <p:spPr bwMode="auto">
              <a:xfrm>
                <a:off x="7304088" y="1709738"/>
                <a:ext cx="566738" cy="352425"/>
              </a:xfrm>
              <a:custGeom>
                <a:avLst/>
                <a:gdLst/>
                <a:ahLst/>
                <a:cxnLst>
                  <a:cxn ang="0">
                    <a:pos x="63" y="19"/>
                  </a:cxn>
                  <a:cxn ang="0">
                    <a:pos x="59" y="7"/>
                  </a:cxn>
                  <a:cxn ang="0">
                    <a:pos x="50" y="50"/>
                  </a:cxn>
                  <a:cxn ang="0">
                    <a:pos x="46" y="53"/>
                  </a:cxn>
                  <a:cxn ang="0">
                    <a:pos x="46" y="53"/>
                  </a:cxn>
                  <a:cxn ang="0">
                    <a:pos x="43" y="50"/>
                  </a:cxn>
                  <a:cxn ang="0">
                    <a:pos x="38" y="0"/>
                  </a:cxn>
                  <a:cxn ang="0">
                    <a:pos x="34" y="19"/>
                  </a:cxn>
                  <a:cxn ang="0">
                    <a:pos x="30" y="22"/>
                  </a:cxn>
                  <a:cxn ang="0">
                    <a:pos x="0" y="22"/>
                  </a:cxn>
                  <a:cxn ang="0">
                    <a:pos x="50" y="62"/>
                  </a:cxn>
                  <a:cxn ang="0">
                    <a:pos x="100" y="22"/>
                  </a:cxn>
                  <a:cxn ang="0">
                    <a:pos x="67" y="22"/>
                  </a:cxn>
                  <a:cxn ang="0">
                    <a:pos x="63" y="19"/>
                  </a:cxn>
                  <a:cxn ang="0">
                    <a:pos x="63" y="19"/>
                  </a:cxn>
                  <a:cxn ang="0">
                    <a:pos x="63" y="19"/>
                  </a:cxn>
                </a:cxnLst>
                <a:rect l="0" t="0" r="r" b="b"/>
                <a:pathLst>
                  <a:path w="100" h="62">
                    <a:moveTo>
                      <a:pt x="63" y="19"/>
                    </a:moveTo>
                    <a:cubicBezTo>
                      <a:pt x="59" y="7"/>
                      <a:pt x="59" y="7"/>
                      <a:pt x="59" y="7"/>
                    </a:cubicBezTo>
                    <a:cubicBezTo>
                      <a:pt x="50" y="50"/>
                      <a:pt x="50" y="50"/>
                      <a:pt x="50" y="50"/>
                    </a:cubicBezTo>
                    <a:cubicBezTo>
                      <a:pt x="50" y="52"/>
                      <a:pt x="48" y="53"/>
                      <a:pt x="46" y="53"/>
                    </a:cubicBezTo>
                    <a:cubicBezTo>
                      <a:pt x="46" y="53"/>
                      <a:pt x="46" y="53"/>
                      <a:pt x="46" y="53"/>
                    </a:cubicBezTo>
                    <a:cubicBezTo>
                      <a:pt x="44" y="53"/>
                      <a:pt x="43" y="52"/>
                      <a:pt x="43" y="50"/>
                    </a:cubicBezTo>
                    <a:cubicBezTo>
                      <a:pt x="38" y="0"/>
                      <a:pt x="38" y="0"/>
                      <a:pt x="38" y="0"/>
                    </a:cubicBezTo>
                    <a:cubicBezTo>
                      <a:pt x="34" y="19"/>
                      <a:pt x="34" y="19"/>
                      <a:pt x="34" y="19"/>
                    </a:cubicBezTo>
                    <a:cubicBezTo>
                      <a:pt x="33" y="21"/>
                      <a:pt x="32" y="22"/>
                      <a:pt x="30" y="22"/>
                    </a:cubicBezTo>
                    <a:cubicBezTo>
                      <a:pt x="0" y="22"/>
                      <a:pt x="0" y="22"/>
                      <a:pt x="0" y="22"/>
                    </a:cubicBezTo>
                    <a:cubicBezTo>
                      <a:pt x="5" y="45"/>
                      <a:pt x="26" y="62"/>
                      <a:pt x="50" y="62"/>
                    </a:cubicBezTo>
                    <a:cubicBezTo>
                      <a:pt x="75" y="62"/>
                      <a:pt x="95" y="45"/>
                      <a:pt x="100" y="22"/>
                    </a:cubicBezTo>
                    <a:cubicBezTo>
                      <a:pt x="67" y="22"/>
                      <a:pt x="67" y="22"/>
                      <a:pt x="67" y="22"/>
                    </a:cubicBezTo>
                    <a:cubicBezTo>
                      <a:pt x="65" y="22"/>
                      <a:pt x="64" y="21"/>
                      <a:pt x="63" y="19"/>
                    </a:cubicBezTo>
                    <a:close/>
                    <a:moveTo>
                      <a:pt x="63" y="19"/>
                    </a:moveTo>
                    <a:cubicBezTo>
                      <a:pt x="63" y="19"/>
                      <a:pt x="63" y="19"/>
                      <a:pt x="63" y="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sp>
        <p:nvSpPr>
          <p:cNvPr id="35" name="矩形 34"/>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文本框 37"/>
          <p:cNvSpPr txBox="1"/>
          <p:nvPr/>
        </p:nvSpPr>
        <p:spPr>
          <a:xfrm>
            <a:off x="3620972" y="4959795"/>
            <a:ext cx="2236510" cy="1754326"/>
          </a:xfrm>
          <a:prstGeom prst="rect">
            <a:avLst/>
          </a:prstGeom>
          <a:noFill/>
          <a:effectLst/>
        </p:spPr>
        <p:txBody>
          <a:bodyPr wrap="none" rtlCol="0">
            <a:spAutoFit/>
          </a:bodyPr>
          <a:lstStyle/>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305599" y="4959795"/>
            <a:ext cx="2236510" cy="1754326"/>
          </a:xfrm>
          <a:prstGeom prst="rect">
            <a:avLst/>
          </a:prstGeom>
          <a:noFill/>
          <a:effectLst/>
        </p:spPr>
        <p:txBody>
          <a:bodyPr wrap="none" rtlCol="0">
            <a:spAutoFit/>
          </a:bodyPr>
          <a:lstStyle/>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8990226" y="4959795"/>
            <a:ext cx="2236510" cy="1754326"/>
          </a:xfrm>
          <a:prstGeom prst="rect">
            <a:avLst/>
          </a:prstGeom>
          <a:noFill/>
          <a:effectLst/>
        </p:spPr>
        <p:txBody>
          <a:bodyPr wrap="none" rtlCol="0">
            <a:spAutoFit/>
          </a:bodyPr>
          <a:lstStyle/>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987212" y="4959795"/>
            <a:ext cx="2236510" cy="1754326"/>
          </a:xfrm>
          <a:prstGeom prst="rect">
            <a:avLst/>
          </a:prstGeom>
          <a:noFill/>
          <a:effectLst/>
        </p:spPr>
        <p:txBody>
          <a:bodyPr wrap="none" rtlCol="0">
            <a:spAutoFit/>
          </a:bodyPr>
          <a:lstStyle/>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这里输入主要叙述内容</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42" name="Group 175"/>
          <p:cNvGrpSpPr/>
          <p:nvPr/>
        </p:nvGrpSpPr>
        <p:grpSpPr>
          <a:xfrm>
            <a:off x="347540" y="293401"/>
            <a:ext cx="1014276" cy="715368"/>
            <a:chOff x="6035675" y="862013"/>
            <a:chExt cx="479425" cy="338138"/>
          </a:xfrm>
          <a:solidFill>
            <a:srgbClr val="08AAFE"/>
          </a:solidFill>
        </p:grpSpPr>
        <p:sp>
          <p:nvSpPr>
            <p:cNvPr id="43"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4"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5"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6"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7"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5879203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outVertical)">
                                      <p:cBhvr>
                                        <p:cTn id="14" dur="500"/>
                                        <p:tgtEl>
                                          <p:spTgt spid="11"/>
                                        </p:tgtEl>
                                      </p:cBhvr>
                                    </p:animEffect>
                                  </p:childTnLst>
                                </p:cTn>
                              </p:par>
                            </p:childTnLst>
                          </p:cTn>
                        </p:par>
                        <p:par>
                          <p:cTn id="15" fill="hold">
                            <p:stCondLst>
                              <p:cond delay="1500"/>
                            </p:stCondLst>
                            <p:childTnLst>
                              <p:par>
                                <p:cTn id="16" presetID="2" presetClass="entr" presetSubtype="4" decel="28000"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750" fill="hold"/>
                                        <p:tgtEl>
                                          <p:spTgt spid="41"/>
                                        </p:tgtEl>
                                        <p:attrNameLst>
                                          <p:attrName>ppt_x</p:attrName>
                                        </p:attrNameLst>
                                      </p:cBhvr>
                                      <p:tavLst>
                                        <p:tav tm="0">
                                          <p:val>
                                            <p:strVal val="#ppt_x"/>
                                          </p:val>
                                        </p:tav>
                                        <p:tav tm="100000">
                                          <p:val>
                                            <p:strVal val="#ppt_x"/>
                                          </p:val>
                                        </p:tav>
                                      </p:tavLst>
                                    </p:anim>
                                    <p:anim calcmode="lin" valueType="num">
                                      <p:cBhvr additive="base">
                                        <p:cTn id="19" dur="750" fill="hold"/>
                                        <p:tgtEl>
                                          <p:spTgt spid="41"/>
                                        </p:tgtEl>
                                        <p:attrNameLst>
                                          <p:attrName>ppt_y</p:attrName>
                                        </p:attrNameLst>
                                      </p:cBhvr>
                                      <p:tavLst>
                                        <p:tav tm="0">
                                          <p:val>
                                            <p:strVal val="1+#ppt_h/2"/>
                                          </p:val>
                                        </p:tav>
                                        <p:tav tm="100000">
                                          <p:val>
                                            <p:strVal val="#ppt_y"/>
                                          </p:val>
                                        </p:tav>
                                      </p:tavLst>
                                    </p:anim>
                                  </p:childTnLst>
                                </p:cTn>
                              </p:par>
                            </p:childTnLst>
                          </p:cTn>
                        </p:par>
                        <p:par>
                          <p:cTn id="20" fill="hold">
                            <p:stCondLst>
                              <p:cond delay="2250"/>
                            </p:stCondLst>
                            <p:childTnLst>
                              <p:par>
                                <p:cTn id="21" presetID="37"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900" decel="100000" fill="hold"/>
                                        <p:tgtEl>
                                          <p:spTgt spid="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7" fill="hold">
                            <p:stCondLst>
                              <p:cond delay="3250"/>
                            </p:stCondLst>
                            <p:childTnLst>
                              <p:par>
                                <p:cTn id="28" presetID="16" presetClass="entr" presetSubtype="37"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barn(outVertical)">
                                      <p:cBhvr>
                                        <p:cTn id="30" dur="500"/>
                                        <p:tgtEl>
                                          <p:spTgt spid="25"/>
                                        </p:tgtEl>
                                      </p:cBhvr>
                                    </p:animEffect>
                                  </p:childTnLst>
                                </p:cTn>
                              </p:par>
                            </p:childTnLst>
                          </p:cTn>
                        </p:par>
                        <p:par>
                          <p:cTn id="31" fill="hold">
                            <p:stCondLst>
                              <p:cond delay="3750"/>
                            </p:stCondLst>
                            <p:childTnLst>
                              <p:par>
                                <p:cTn id="32" presetID="2" presetClass="entr" presetSubtype="4" decel="2800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750" fill="hold"/>
                                        <p:tgtEl>
                                          <p:spTgt spid="38"/>
                                        </p:tgtEl>
                                        <p:attrNameLst>
                                          <p:attrName>ppt_x</p:attrName>
                                        </p:attrNameLst>
                                      </p:cBhvr>
                                      <p:tavLst>
                                        <p:tav tm="0">
                                          <p:val>
                                            <p:strVal val="#ppt_x"/>
                                          </p:val>
                                        </p:tav>
                                        <p:tav tm="100000">
                                          <p:val>
                                            <p:strVal val="#ppt_x"/>
                                          </p:val>
                                        </p:tav>
                                      </p:tavLst>
                                    </p:anim>
                                    <p:anim calcmode="lin" valueType="num">
                                      <p:cBhvr additive="base">
                                        <p:cTn id="35" dur="750" fill="hold"/>
                                        <p:tgtEl>
                                          <p:spTgt spid="38"/>
                                        </p:tgtEl>
                                        <p:attrNameLst>
                                          <p:attrName>ppt_y</p:attrName>
                                        </p:attrNameLst>
                                      </p:cBhvr>
                                      <p:tavLst>
                                        <p:tav tm="0">
                                          <p:val>
                                            <p:strVal val="1+#ppt_h/2"/>
                                          </p:val>
                                        </p:tav>
                                        <p:tav tm="100000">
                                          <p:val>
                                            <p:strVal val="#ppt_y"/>
                                          </p:val>
                                        </p:tav>
                                      </p:tavLst>
                                    </p:anim>
                                  </p:childTnLst>
                                </p:cTn>
                              </p:par>
                            </p:childTnLst>
                          </p:cTn>
                        </p:par>
                        <p:par>
                          <p:cTn id="36" fill="hold">
                            <p:stCondLst>
                              <p:cond delay="4500"/>
                            </p:stCondLst>
                            <p:childTnLst>
                              <p:par>
                                <p:cTn id="37" presetID="37"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900" decel="100000" fill="hold"/>
                                        <p:tgtEl>
                                          <p:spTgt spid="5"/>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43" fill="hold">
                            <p:stCondLst>
                              <p:cond delay="5500"/>
                            </p:stCondLst>
                            <p:childTnLst>
                              <p:par>
                                <p:cTn id="44" presetID="16" presetClass="entr" presetSubtype="37"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arn(outVertical)">
                                      <p:cBhvr>
                                        <p:cTn id="46" dur="500"/>
                                        <p:tgtEl>
                                          <p:spTgt spid="28"/>
                                        </p:tgtEl>
                                      </p:cBhvr>
                                    </p:animEffect>
                                  </p:childTnLst>
                                </p:cTn>
                              </p:par>
                            </p:childTnLst>
                          </p:cTn>
                        </p:par>
                        <p:par>
                          <p:cTn id="47" fill="hold">
                            <p:stCondLst>
                              <p:cond delay="6000"/>
                            </p:stCondLst>
                            <p:childTnLst>
                              <p:par>
                                <p:cTn id="48" presetID="2" presetClass="entr" presetSubtype="4" decel="28000"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750" fill="hold"/>
                                        <p:tgtEl>
                                          <p:spTgt spid="39"/>
                                        </p:tgtEl>
                                        <p:attrNameLst>
                                          <p:attrName>ppt_x</p:attrName>
                                        </p:attrNameLst>
                                      </p:cBhvr>
                                      <p:tavLst>
                                        <p:tav tm="0">
                                          <p:val>
                                            <p:strVal val="#ppt_x"/>
                                          </p:val>
                                        </p:tav>
                                        <p:tav tm="100000">
                                          <p:val>
                                            <p:strVal val="#ppt_x"/>
                                          </p:val>
                                        </p:tav>
                                      </p:tavLst>
                                    </p:anim>
                                    <p:anim calcmode="lin" valueType="num">
                                      <p:cBhvr additive="base">
                                        <p:cTn id="51" dur="750" fill="hold"/>
                                        <p:tgtEl>
                                          <p:spTgt spid="39"/>
                                        </p:tgtEl>
                                        <p:attrNameLst>
                                          <p:attrName>ppt_y</p:attrName>
                                        </p:attrNameLst>
                                      </p:cBhvr>
                                      <p:tavLst>
                                        <p:tav tm="0">
                                          <p:val>
                                            <p:strVal val="1+#ppt_h/2"/>
                                          </p:val>
                                        </p:tav>
                                        <p:tav tm="100000">
                                          <p:val>
                                            <p:strVal val="#ppt_y"/>
                                          </p:val>
                                        </p:tav>
                                      </p:tavLst>
                                    </p:anim>
                                  </p:childTnLst>
                                </p:cTn>
                              </p:par>
                            </p:childTnLst>
                          </p:cTn>
                        </p:par>
                        <p:par>
                          <p:cTn id="52" fill="hold">
                            <p:stCondLst>
                              <p:cond delay="6750"/>
                            </p:stCondLst>
                            <p:childTnLst>
                              <p:par>
                                <p:cTn id="53" presetID="37"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900" decel="100000" fill="hold"/>
                                        <p:tgtEl>
                                          <p:spTgt spid="6"/>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59" fill="hold">
                            <p:stCondLst>
                              <p:cond delay="7750"/>
                            </p:stCondLst>
                            <p:childTnLst>
                              <p:par>
                                <p:cTn id="60" presetID="16" presetClass="entr" presetSubtype="37"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barn(outVertical)">
                                      <p:cBhvr>
                                        <p:cTn id="62" dur="500"/>
                                        <p:tgtEl>
                                          <p:spTgt spid="31"/>
                                        </p:tgtEl>
                                      </p:cBhvr>
                                    </p:animEffect>
                                  </p:childTnLst>
                                </p:cTn>
                              </p:par>
                            </p:childTnLst>
                          </p:cTn>
                        </p:par>
                        <p:par>
                          <p:cTn id="63" fill="hold">
                            <p:stCondLst>
                              <p:cond delay="8250"/>
                            </p:stCondLst>
                            <p:childTnLst>
                              <p:par>
                                <p:cTn id="64" presetID="2" presetClass="entr" presetSubtype="4" decel="2800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750" fill="hold"/>
                                        <p:tgtEl>
                                          <p:spTgt spid="40"/>
                                        </p:tgtEl>
                                        <p:attrNameLst>
                                          <p:attrName>ppt_x</p:attrName>
                                        </p:attrNameLst>
                                      </p:cBhvr>
                                      <p:tavLst>
                                        <p:tav tm="0">
                                          <p:val>
                                            <p:strVal val="#ppt_x"/>
                                          </p:val>
                                        </p:tav>
                                        <p:tav tm="100000">
                                          <p:val>
                                            <p:strVal val="#ppt_x"/>
                                          </p:val>
                                        </p:tav>
                                      </p:tavLst>
                                    </p:anim>
                                    <p:anim calcmode="lin" valueType="num">
                                      <p:cBhvr additive="base">
                                        <p:cTn id="67" dur="7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5" grpId="0" animBg="1"/>
      <p:bldP spid="28" grpId="0" animBg="1"/>
      <p:bldP spid="31" grpId="0" animBg="1"/>
      <p:bldP spid="38" grpId="0"/>
      <p:bldP spid="39" grpId="0"/>
      <p:bldP spid="40"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10" name="Group 57"/>
          <p:cNvGrpSpPr/>
          <p:nvPr/>
        </p:nvGrpSpPr>
        <p:grpSpPr>
          <a:xfrm>
            <a:off x="5678191" y="3646919"/>
            <a:ext cx="815034" cy="2339817"/>
            <a:chOff x="2190581" y="2398929"/>
            <a:chExt cx="661589" cy="1899305"/>
          </a:xfrm>
          <a:solidFill>
            <a:srgbClr val="08AAFE"/>
          </a:solidFill>
        </p:grpSpPr>
        <p:sp>
          <p:nvSpPr>
            <p:cNvPr id="11" name="Freeform 5"/>
            <p:cNvSpPr>
              <a:spLocks noEditPoints="1"/>
            </p:cNvSpPr>
            <p:nvPr/>
          </p:nvSpPr>
          <p:spPr bwMode="auto">
            <a:xfrm>
              <a:off x="2190581"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3" name="Freeform 6"/>
            <p:cNvSpPr>
              <a:spLocks noEditPoints="1"/>
            </p:cNvSpPr>
            <p:nvPr/>
          </p:nvSpPr>
          <p:spPr bwMode="auto">
            <a:xfrm>
              <a:off x="2401287" y="3333110"/>
              <a:ext cx="240176" cy="825144"/>
            </a:xfrm>
            <a:custGeom>
              <a:avLst/>
              <a:gdLst/>
              <a:ahLst/>
              <a:cxnLst>
                <a:cxn ang="0">
                  <a:pos x="0" y="268"/>
                </a:cxn>
                <a:cxn ang="0">
                  <a:pos x="44" y="301"/>
                </a:cxn>
                <a:cxn ang="0">
                  <a:pos x="88" y="268"/>
                </a:cxn>
                <a:cxn ang="0">
                  <a:pos x="88" y="0"/>
                </a:cxn>
                <a:cxn ang="0">
                  <a:pos x="0" y="0"/>
                </a:cxn>
                <a:cxn ang="0">
                  <a:pos x="0" y="268"/>
                </a:cxn>
                <a:cxn ang="0">
                  <a:pos x="0" y="268"/>
                </a:cxn>
                <a:cxn ang="0">
                  <a:pos x="0" y="268"/>
                </a:cxn>
              </a:cxnLst>
              <a:rect l="0" t="0" r="r" b="b"/>
              <a:pathLst>
                <a:path w="88" h="301">
                  <a:moveTo>
                    <a:pt x="0" y="268"/>
                  </a:moveTo>
                  <a:cubicBezTo>
                    <a:pt x="0" y="268"/>
                    <a:pt x="2" y="301"/>
                    <a:pt x="44" y="301"/>
                  </a:cubicBezTo>
                  <a:cubicBezTo>
                    <a:pt x="83" y="301"/>
                    <a:pt x="88" y="268"/>
                    <a:pt x="88" y="268"/>
                  </a:cubicBezTo>
                  <a:cubicBezTo>
                    <a:pt x="88" y="0"/>
                    <a:pt x="88" y="0"/>
                    <a:pt x="88" y="0"/>
                  </a:cubicBezTo>
                  <a:cubicBezTo>
                    <a:pt x="0" y="0"/>
                    <a:pt x="0" y="0"/>
                    <a:pt x="0" y="0"/>
                  </a:cubicBezTo>
                  <a:lnTo>
                    <a:pt x="0" y="268"/>
                  </a:lnTo>
                  <a:close/>
                  <a:moveTo>
                    <a:pt x="0" y="268"/>
                  </a:moveTo>
                  <a:cubicBezTo>
                    <a:pt x="0" y="268"/>
                    <a:pt x="0" y="268"/>
                    <a:pt x="0" y="26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4" name="Group 58"/>
          <p:cNvGrpSpPr/>
          <p:nvPr/>
        </p:nvGrpSpPr>
        <p:grpSpPr>
          <a:xfrm>
            <a:off x="7709659" y="3627859"/>
            <a:ext cx="809587" cy="2339817"/>
            <a:chOff x="2945527" y="2398929"/>
            <a:chExt cx="657168" cy="1899305"/>
          </a:xfrm>
          <a:solidFill>
            <a:srgbClr val="4CE2F9"/>
          </a:solidFill>
        </p:grpSpPr>
        <p:sp>
          <p:nvSpPr>
            <p:cNvPr id="15" name="Freeform 7"/>
            <p:cNvSpPr>
              <a:spLocks noEditPoints="1"/>
            </p:cNvSpPr>
            <p:nvPr/>
          </p:nvSpPr>
          <p:spPr bwMode="auto">
            <a:xfrm>
              <a:off x="2945527" y="2398929"/>
              <a:ext cx="657168"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6" name="Freeform 8"/>
            <p:cNvSpPr>
              <a:spLocks noEditPoints="1"/>
            </p:cNvSpPr>
            <p:nvPr/>
          </p:nvSpPr>
          <p:spPr bwMode="auto">
            <a:xfrm>
              <a:off x="3156233" y="2603741"/>
              <a:ext cx="235755" cy="1554513"/>
            </a:xfrm>
            <a:custGeom>
              <a:avLst/>
              <a:gdLst/>
              <a:ahLst/>
              <a:cxnLst>
                <a:cxn ang="0">
                  <a:pos x="0" y="534"/>
                </a:cxn>
                <a:cxn ang="0">
                  <a:pos x="43" y="567"/>
                </a:cxn>
                <a:cxn ang="0">
                  <a:pos x="86" y="534"/>
                </a:cxn>
                <a:cxn ang="0">
                  <a:pos x="86" y="0"/>
                </a:cxn>
                <a:cxn ang="0">
                  <a:pos x="0" y="0"/>
                </a:cxn>
                <a:cxn ang="0">
                  <a:pos x="0" y="534"/>
                </a:cxn>
                <a:cxn ang="0">
                  <a:pos x="0" y="534"/>
                </a:cxn>
                <a:cxn ang="0">
                  <a:pos x="0" y="534"/>
                </a:cxn>
              </a:cxnLst>
              <a:rect l="0" t="0" r="r" b="b"/>
              <a:pathLst>
                <a:path w="86" h="567">
                  <a:moveTo>
                    <a:pt x="0" y="534"/>
                  </a:moveTo>
                  <a:cubicBezTo>
                    <a:pt x="0" y="534"/>
                    <a:pt x="2" y="567"/>
                    <a:pt x="43" y="567"/>
                  </a:cubicBezTo>
                  <a:cubicBezTo>
                    <a:pt x="82" y="567"/>
                    <a:pt x="86" y="534"/>
                    <a:pt x="86" y="534"/>
                  </a:cubicBezTo>
                  <a:cubicBezTo>
                    <a:pt x="86" y="0"/>
                    <a:pt x="86" y="0"/>
                    <a:pt x="86" y="0"/>
                  </a:cubicBezTo>
                  <a:cubicBezTo>
                    <a:pt x="0" y="0"/>
                    <a:pt x="0" y="0"/>
                    <a:pt x="0" y="0"/>
                  </a:cubicBezTo>
                  <a:lnTo>
                    <a:pt x="0" y="534"/>
                  </a:lnTo>
                  <a:close/>
                  <a:moveTo>
                    <a:pt x="0" y="534"/>
                  </a:moveTo>
                  <a:cubicBezTo>
                    <a:pt x="0" y="534"/>
                    <a:pt x="0" y="534"/>
                    <a:pt x="0" y="53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7" name="Group 59"/>
          <p:cNvGrpSpPr/>
          <p:nvPr/>
        </p:nvGrpSpPr>
        <p:grpSpPr>
          <a:xfrm>
            <a:off x="9824604" y="3646919"/>
            <a:ext cx="807772" cy="2339817"/>
            <a:chOff x="3649177" y="2398929"/>
            <a:chExt cx="655695" cy="1899305"/>
          </a:xfrm>
          <a:solidFill>
            <a:srgbClr val="08AAFE"/>
          </a:solidFill>
        </p:grpSpPr>
        <p:sp>
          <p:nvSpPr>
            <p:cNvPr id="25" name="Freeform 9"/>
            <p:cNvSpPr>
              <a:spLocks noEditPoints="1"/>
            </p:cNvSpPr>
            <p:nvPr/>
          </p:nvSpPr>
          <p:spPr bwMode="auto">
            <a:xfrm>
              <a:off x="3649177" y="2398929"/>
              <a:ext cx="655695"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6" name="Freeform 10"/>
            <p:cNvSpPr>
              <a:spLocks noEditPoints="1"/>
            </p:cNvSpPr>
            <p:nvPr/>
          </p:nvSpPr>
          <p:spPr bwMode="auto">
            <a:xfrm>
              <a:off x="3859884" y="2932326"/>
              <a:ext cx="234282" cy="1225929"/>
            </a:xfrm>
            <a:custGeom>
              <a:avLst/>
              <a:gdLst/>
              <a:ahLst/>
              <a:cxnLst>
                <a:cxn ang="0">
                  <a:pos x="0" y="414"/>
                </a:cxn>
                <a:cxn ang="0">
                  <a:pos x="43" y="447"/>
                </a:cxn>
                <a:cxn ang="0">
                  <a:pos x="86" y="414"/>
                </a:cxn>
                <a:cxn ang="0">
                  <a:pos x="86" y="0"/>
                </a:cxn>
                <a:cxn ang="0">
                  <a:pos x="0" y="0"/>
                </a:cxn>
                <a:cxn ang="0">
                  <a:pos x="0" y="414"/>
                </a:cxn>
                <a:cxn ang="0">
                  <a:pos x="0" y="414"/>
                </a:cxn>
                <a:cxn ang="0">
                  <a:pos x="0" y="414"/>
                </a:cxn>
              </a:cxnLst>
              <a:rect l="0" t="0" r="r" b="b"/>
              <a:pathLst>
                <a:path w="86" h="447">
                  <a:moveTo>
                    <a:pt x="0" y="414"/>
                  </a:moveTo>
                  <a:cubicBezTo>
                    <a:pt x="0" y="414"/>
                    <a:pt x="2" y="447"/>
                    <a:pt x="43" y="447"/>
                  </a:cubicBezTo>
                  <a:cubicBezTo>
                    <a:pt x="82" y="447"/>
                    <a:pt x="86" y="414"/>
                    <a:pt x="86" y="414"/>
                  </a:cubicBezTo>
                  <a:cubicBezTo>
                    <a:pt x="86" y="0"/>
                    <a:pt x="86" y="0"/>
                    <a:pt x="86" y="0"/>
                  </a:cubicBezTo>
                  <a:cubicBezTo>
                    <a:pt x="0" y="0"/>
                    <a:pt x="0" y="0"/>
                    <a:pt x="0" y="0"/>
                  </a:cubicBezTo>
                  <a:lnTo>
                    <a:pt x="0" y="414"/>
                  </a:lnTo>
                  <a:close/>
                  <a:moveTo>
                    <a:pt x="0" y="414"/>
                  </a:moveTo>
                  <a:cubicBezTo>
                    <a:pt x="0" y="414"/>
                    <a:pt x="0" y="414"/>
                    <a:pt x="0" y="4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27" name="Group 56"/>
          <p:cNvGrpSpPr/>
          <p:nvPr/>
        </p:nvGrpSpPr>
        <p:grpSpPr>
          <a:xfrm>
            <a:off x="3647394" y="3646919"/>
            <a:ext cx="815034" cy="2339817"/>
            <a:chOff x="1417536" y="2398929"/>
            <a:chExt cx="661589" cy="1899305"/>
          </a:xfrm>
          <a:solidFill>
            <a:srgbClr val="4CE2F9"/>
          </a:solidFill>
        </p:grpSpPr>
        <p:sp>
          <p:nvSpPr>
            <p:cNvPr id="28" name="Freeform 11"/>
            <p:cNvSpPr>
              <a:spLocks noEditPoints="1"/>
            </p:cNvSpPr>
            <p:nvPr/>
          </p:nvSpPr>
          <p:spPr bwMode="auto">
            <a:xfrm>
              <a:off x="1417536"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9" name="Freeform 12"/>
            <p:cNvSpPr>
              <a:spLocks noEditPoints="1"/>
            </p:cNvSpPr>
            <p:nvPr/>
          </p:nvSpPr>
          <p:spPr bwMode="auto">
            <a:xfrm>
              <a:off x="1628243" y="3113562"/>
              <a:ext cx="240176" cy="1044691"/>
            </a:xfrm>
            <a:custGeom>
              <a:avLst/>
              <a:gdLst/>
              <a:ahLst/>
              <a:cxnLst>
                <a:cxn ang="0">
                  <a:pos x="0" y="348"/>
                </a:cxn>
                <a:cxn ang="0">
                  <a:pos x="44" y="381"/>
                </a:cxn>
                <a:cxn ang="0">
                  <a:pos x="88" y="348"/>
                </a:cxn>
                <a:cxn ang="0">
                  <a:pos x="88" y="0"/>
                </a:cxn>
                <a:cxn ang="0">
                  <a:pos x="0" y="0"/>
                </a:cxn>
                <a:cxn ang="0">
                  <a:pos x="0" y="348"/>
                </a:cxn>
                <a:cxn ang="0">
                  <a:pos x="0" y="348"/>
                </a:cxn>
                <a:cxn ang="0">
                  <a:pos x="0" y="348"/>
                </a:cxn>
              </a:cxnLst>
              <a:rect l="0" t="0" r="r" b="b"/>
              <a:pathLst>
                <a:path w="88" h="381">
                  <a:moveTo>
                    <a:pt x="0" y="348"/>
                  </a:moveTo>
                  <a:cubicBezTo>
                    <a:pt x="0" y="348"/>
                    <a:pt x="2" y="381"/>
                    <a:pt x="44" y="381"/>
                  </a:cubicBezTo>
                  <a:cubicBezTo>
                    <a:pt x="83" y="381"/>
                    <a:pt x="88" y="348"/>
                    <a:pt x="88" y="348"/>
                  </a:cubicBezTo>
                  <a:cubicBezTo>
                    <a:pt x="88" y="0"/>
                    <a:pt x="88" y="0"/>
                    <a:pt x="88" y="0"/>
                  </a:cubicBezTo>
                  <a:cubicBezTo>
                    <a:pt x="0" y="0"/>
                    <a:pt x="0" y="0"/>
                    <a:pt x="0" y="0"/>
                  </a:cubicBezTo>
                  <a:lnTo>
                    <a:pt x="0" y="348"/>
                  </a:lnTo>
                  <a:close/>
                  <a:moveTo>
                    <a:pt x="0" y="348"/>
                  </a:moveTo>
                  <a:cubicBezTo>
                    <a:pt x="0" y="348"/>
                    <a:pt x="0" y="348"/>
                    <a:pt x="0" y="34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30" name="Group 55"/>
          <p:cNvGrpSpPr/>
          <p:nvPr/>
        </p:nvGrpSpPr>
        <p:grpSpPr>
          <a:xfrm>
            <a:off x="1755169" y="3646919"/>
            <a:ext cx="815034" cy="2339817"/>
            <a:chOff x="657225" y="2398929"/>
            <a:chExt cx="661589" cy="1899305"/>
          </a:xfrm>
          <a:solidFill>
            <a:srgbClr val="08AAFE"/>
          </a:solidFill>
        </p:grpSpPr>
        <p:sp>
          <p:nvSpPr>
            <p:cNvPr id="31" name="Freeform 13"/>
            <p:cNvSpPr>
              <a:spLocks noEditPoints="1"/>
            </p:cNvSpPr>
            <p:nvPr/>
          </p:nvSpPr>
          <p:spPr bwMode="auto">
            <a:xfrm>
              <a:off x="657225"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1"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1"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2" name="Freeform 14"/>
            <p:cNvSpPr>
              <a:spLocks noEditPoints="1"/>
            </p:cNvSpPr>
            <p:nvPr/>
          </p:nvSpPr>
          <p:spPr bwMode="auto">
            <a:xfrm>
              <a:off x="867932" y="3772205"/>
              <a:ext cx="237229" cy="386050"/>
            </a:xfrm>
            <a:custGeom>
              <a:avLst/>
              <a:gdLst/>
              <a:ahLst/>
              <a:cxnLst>
                <a:cxn ang="0">
                  <a:pos x="0" y="108"/>
                </a:cxn>
                <a:cxn ang="0">
                  <a:pos x="44" y="141"/>
                </a:cxn>
                <a:cxn ang="0">
                  <a:pos x="87" y="108"/>
                </a:cxn>
                <a:cxn ang="0">
                  <a:pos x="87" y="0"/>
                </a:cxn>
                <a:cxn ang="0">
                  <a:pos x="0" y="0"/>
                </a:cxn>
                <a:cxn ang="0">
                  <a:pos x="0" y="108"/>
                </a:cxn>
                <a:cxn ang="0">
                  <a:pos x="0" y="108"/>
                </a:cxn>
                <a:cxn ang="0">
                  <a:pos x="0" y="108"/>
                </a:cxn>
              </a:cxnLst>
              <a:rect l="0" t="0" r="r" b="b"/>
              <a:pathLst>
                <a:path w="87" h="141">
                  <a:moveTo>
                    <a:pt x="0" y="108"/>
                  </a:moveTo>
                  <a:cubicBezTo>
                    <a:pt x="0" y="108"/>
                    <a:pt x="2" y="141"/>
                    <a:pt x="44" y="141"/>
                  </a:cubicBezTo>
                  <a:cubicBezTo>
                    <a:pt x="83" y="141"/>
                    <a:pt x="87" y="108"/>
                    <a:pt x="87" y="108"/>
                  </a:cubicBezTo>
                  <a:cubicBezTo>
                    <a:pt x="87" y="0"/>
                    <a:pt x="87" y="0"/>
                    <a:pt x="87" y="0"/>
                  </a:cubicBezTo>
                  <a:cubicBezTo>
                    <a:pt x="0" y="0"/>
                    <a:pt x="0" y="0"/>
                    <a:pt x="0" y="0"/>
                  </a:cubicBezTo>
                  <a:lnTo>
                    <a:pt x="0" y="108"/>
                  </a:lnTo>
                  <a:close/>
                  <a:moveTo>
                    <a:pt x="0" y="108"/>
                  </a:moveTo>
                  <a:cubicBezTo>
                    <a:pt x="0" y="108"/>
                    <a:pt x="0" y="108"/>
                    <a:pt x="0" y="10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68" name="矩形 67"/>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矩形 68"/>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文本框 7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424346" y="6094376"/>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sp>
        <p:nvSpPr>
          <p:cNvPr id="77" name="文本框 7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91040" y="6094376"/>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sp>
        <p:nvSpPr>
          <p:cNvPr id="78" name="文本框 7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9517398" y="6094376"/>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sp>
        <p:nvSpPr>
          <p:cNvPr id="79" name="文本框 7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343819" y="6094376"/>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sp>
        <p:nvSpPr>
          <p:cNvPr id="80" name="文本框 7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417062" y="6094376"/>
            <a:ext cx="1422184" cy="461665"/>
          </a:xfrm>
          <a:prstGeom prst="rect">
            <a:avLst/>
          </a:prstGeom>
          <a:noFill/>
          <a:effectLst/>
        </p:spPr>
        <p:txBody>
          <a:bodyPr wrap="none" rtlCol="0">
            <a:spAutoFit/>
          </a:bodyPr>
          <a:lstStyle/>
          <a:p>
            <a:r>
              <a:rPr lang="zh-CN" altLang="en-US"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400" b="1" dirty="0">
              <a:solidFill>
                <a:prstClr val="black">
                  <a:lumMod val="75000"/>
                  <a:lumOff val="25000"/>
                </a:prstClr>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95" name="组合 94"/>
          <p:cNvGrpSpPr/>
          <p:nvPr/>
        </p:nvGrpSpPr>
        <p:grpSpPr>
          <a:xfrm>
            <a:off x="7575633" y="1489483"/>
            <a:ext cx="958917" cy="2067407"/>
            <a:chOff x="7575633" y="1489483"/>
            <a:chExt cx="958917" cy="2067407"/>
          </a:xfrm>
        </p:grpSpPr>
        <p:grpSp>
          <p:nvGrpSpPr>
            <p:cNvPr id="7" name="组合 6"/>
            <p:cNvGrpSpPr/>
            <p:nvPr/>
          </p:nvGrpSpPr>
          <p:grpSpPr>
            <a:xfrm>
              <a:off x="7828553" y="2171578"/>
              <a:ext cx="431115" cy="1385312"/>
              <a:chOff x="7828553" y="1755940"/>
              <a:chExt cx="431115" cy="1385312"/>
            </a:xfrm>
          </p:grpSpPr>
          <p:grpSp>
            <p:nvGrpSpPr>
              <p:cNvPr id="45" name="Group 72"/>
              <p:cNvGrpSpPr/>
              <p:nvPr/>
            </p:nvGrpSpPr>
            <p:grpSpPr>
              <a:xfrm>
                <a:off x="7828553" y="2573508"/>
                <a:ext cx="431115" cy="567744"/>
                <a:chOff x="811376" y="1880466"/>
                <a:chExt cx="349950" cy="460856"/>
              </a:xfrm>
              <a:solidFill>
                <a:srgbClr val="4CE2F9"/>
              </a:solidFill>
            </p:grpSpPr>
            <p:sp>
              <p:nvSpPr>
                <p:cNvPr id="46" name="Oval 73"/>
                <p:cNvSpPr/>
                <p:nvPr/>
              </p:nvSpPr>
              <p:spPr>
                <a:xfrm>
                  <a:off x="81137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7" name="Oval 74"/>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8" name="Oval 75"/>
                <p:cNvSpPr>
                  <a:spLocks noChangeAspect="1"/>
                </p:cNvSpPr>
                <p:nvPr/>
              </p:nvSpPr>
              <p:spPr>
                <a:xfrm>
                  <a:off x="1054572" y="1880466"/>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74" name="Oval 96"/>
              <p:cNvSpPr>
                <a:spLocks noChangeAspect="1"/>
              </p:cNvSpPr>
              <p:nvPr/>
            </p:nvSpPr>
            <p:spPr>
              <a:xfrm flipV="1">
                <a:off x="7924197" y="2177382"/>
                <a:ext cx="246611" cy="239552"/>
              </a:xfrm>
              <a:prstGeom prst="ellipse">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cxnSp>
            <p:nvCxnSpPr>
              <p:cNvPr id="75" name="Straight Connector 99"/>
              <p:cNvCxnSpPr/>
              <p:nvPr/>
            </p:nvCxnSpPr>
            <p:spPr>
              <a:xfrm flipV="1">
                <a:off x="8049177" y="1755940"/>
                <a:ext cx="0" cy="421442"/>
              </a:xfrm>
              <a:prstGeom prst="line">
                <a:avLst/>
              </a:prstGeom>
              <a:ln w="19050">
                <a:solidFill>
                  <a:srgbClr val="4CE2F9"/>
                </a:solidFill>
                <a:prstDash val="sysDot"/>
              </a:ln>
            </p:spPr>
            <p:style>
              <a:lnRef idx="1">
                <a:schemeClr val="accent1"/>
              </a:lnRef>
              <a:fillRef idx="0">
                <a:schemeClr val="accent1"/>
              </a:fillRef>
              <a:effectRef idx="0">
                <a:schemeClr val="accent1"/>
              </a:effectRef>
              <a:fontRef idx="minor">
                <a:schemeClr val="tx1"/>
              </a:fontRef>
            </p:style>
          </p:cxnSp>
        </p:grpSp>
        <p:sp>
          <p:nvSpPr>
            <p:cNvPr id="81" name="文本框 8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575633" y="1489483"/>
              <a:ext cx="958917" cy="707886"/>
            </a:xfrm>
            <a:prstGeom prst="rect">
              <a:avLst/>
            </a:prstGeom>
            <a:noFill/>
            <a:effectLst/>
          </p:spPr>
          <p:txBody>
            <a:bodyPr wrap="none" rtlCol="0">
              <a:spAutoFit/>
            </a:bodyPr>
            <a:lstStyle/>
            <a:p>
              <a:r>
                <a:rPr lang="en-US" altLang="zh-CN" sz="4000" b="1" dirty="0">
                  <a:solidFill>
                    <a:srgbClr val="4CE2F9"/>
                  </a:solidFill>
                  <a:latin typeface="幼圆" panose="02010509060101010101" pitchFamily="49" charset="-122"/>
                  <a:ea typeface="幼圆" panose="02010509060101010101" pitchFamily="49" charset="-122"/>
                  <a:cs typeface="Kartika" panose="02020503030404060203" pitchFamily="18" charset="0"/>
                </a:rPr>
                <a:t>95%</a:t>
              </a:r>
            </a:p>
          </p:txBody>
        </p:sp>
      </p:grpSp>
      <p:grpSp>
        <p:nvGrpSpPr>
          <p:cNvPr id="96" name="组合 95"/>
          <p:cNvGrpSpPr/>
          <p:nvPr/>
        </p:nvGrpSpPr>
        <p:grpSpPr>
          <a:xfrm>
            <a:off x="9737339" y="1474944"/>
            <a:ext cx="958917" cy="2101006"/>
            <a:chOff x="9737339" y="1474944"/>
            <a:chExt cx="958917" cy="2101006"/>
          </a:xfrm>
        </p:grpSpPr>
        <p:grpSp>
          <p:nvGrpSpPr>
            <p:cNvPr id="8" name="组合 7"/>
            <p:cNvGrpSpPr/>
            <p:nvPr/>
          </p:nvGrpSpPr>
          <p:grpSpPr>
            <a:xfrm>
              <a:off x="9940891" y="2292035"/>
              <a:ext cx="455906" cy="1283915"/>
              <a:chOff x="9940891" y="1876397"/>
              <a:chExt cx="455906" cy="1283915"/>
            </a:xfrm>
          </p:grpSpPr>
          <p:grpSp>
            <p:nvGrpSpPr>
              <p:cNvPr id="49" name="Group 76"/>
              <p:cNvGrpSpPr/>
              <p:nvPr/>
            </p:nvGrpSpPr>
            <p:grpSpPr>
              <a:xfrm>
                <a:off x="9940891" y="2622747"/>
                <a:ext cx="455906" cy="537565"/>
                <a:chOff x="810732" y="1904963"/>
                <a:chExt cx="370074" cy="436359"/>
              </a:xfrm>
              <a:solidFill>
                <a:srgbClr val="08AAFE"/>
              </a:solidFill>
            </p:grpSpPr>
            <p:sp>
              <p:nvSpPr>
                <p:cNvPr id="50" name="Oval 77"/>
                <p:cNvSpPr/>
                <p:nvPr/>
              </p:nvSpPr>
              <p:spPr>
                <a:xfrm>
                  <a:off x="943577" y="1961925"/>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1" name="Oval 78"/>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2" name="Oval 79"/>
                <p:cNvSpPr>
                  <a:spLocks noChangeAspect="1"/>
                </p:cNvSpPr>
                <p:nvPr/>
              </p:nvSpPr>
              <p:spPr>
                <a:xfrm>
                  <a:off x="81073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66" name="Oval 101"/>
              <p:cNvSpPr>
                <a:spLocks noChangeAspect="1"/>
              </p:cNvSpPr>
              <p:nvPr/>
            </p:nvSpPr>
            <p:spPr>
              <a:xfrm flipV="1">
                <a:off x="10093493" y="2297839"/>
                <a:ext cx="246611" cy="239552"/>
              </a:xfrm>
              <a:prstGeom prst="ellipse">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cxnSp>
            <p:nvCxnSpPr>
              <p:cNvPr id="67" name="Straight Connector 104"/>
              <p:cNvCxnSpPr/>
              <p:nvPr/>
            </p:nvCxnSpPr>
            <p:spPr>
              <a:xfrm flipV="1">
                <a:off x="10216798" y="1876397"/>
                <a:ext cx="0" cy="421442"/>
              </a:xfrm>
              <a:prstGeom prst="line">
                <a:avLst/>
              </a:prstGeom>
              <a:ln w="19050">
                <a:solidFill>
                  <a:srgbClr val="08AAFE"/>
                </a:solidFill>
                <a:prstDash val="sysDot"/>
              </a:ln>
            </p:spPr>
            <p:style>
              <a:lnRef idx="1">
                <a:schemeClr val="accent1"/>
              </a:lnRef>
              <a:fillRef idx="0">
                <a:schemeClr val="accent1"/>
              </a:fillRef>
              <a:effectRef idx="0">
                <a:schemeClr val="accent1"/>
              </a:effectRef>
              <a:fontRef idx="minor">
                <a:schemeClr val="tx1"/>
              </a:fontRef>
            </p:style>
          </p:cxnSp>
        </p:grpSp>
        <p:sp>
          <p:nvSpPr>
            <p:cNvPr id="82" name="文本框 8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9737339" y="1474944"/>
              <a:ext cx="958917" cy="707886"/>
            </a:xfrm>
            <a:prstGeom prst="rect">
              <a:avLst/>
            </a:prstGeom>
            <a:noFill/>
            <a:effectLst/>
          </p:spPr>
          <p:txBody>
            <a:bodyPr wrap="none" rtlCol="0">
              <a:spAutoFit/>
            </a:bodyPr>
            <a:lstStyle/>
            <a:p>
              <a:r>
                <a:rPr lang="en-US" altLang="zh-CN" sz="4000" b="1" dirty="0">
                  <a:solidFill>
                    <a:srgbClr val="08AAFE"/>
                  </a:solidFill>
                  <a:latin typeface="幼圆" panose="02010509060101010101" pitchFamily="49" charset="-122"/>
                  <a:ea typeface="幼圆" panose="02010509060101010101" pitchFamily="49" charset="-122"/>
                  <a:cs typeface="Kartika" panose="02020503030404060203" pitchFamily="18" charset="0"/>
                </a:rPr>
                <a:t>78%</a:t>
              </a:r>
            </a:p>
          </p:txBody>
        </p:sp>
      </p:grpSp>
      <p:grpSp>
        <p:nvGrpSpPr>
          <p:cNvPr id="94" name="组合 93"/>
          <p:cNvGrpSpPr/>
          <p:nvPr/>
        </p:nvGrpSpPr>
        <p:grpSpPr>
          <a:xfrm>
            <a:off x="5585651" y="1462892"/>
            <a:ext cx="958917" cy="2029755"/>
            <a:chOff x="5585651" y="1462892"/>
            <a:chExt cx="958917" cy="2029755"/>
          </a:xfrm>
        </p:grpSpPr>
        <p:grpSp>
          <p:nvGrpSpPr>
            <p:cNvPr id="6" name="组合 5"/>
            <p:cNvGrpSpPr/>
            <p:nvPr/>
          </p:nvGrpSpPr>
          <p:grpSpPr>
            <a:xfrm>
              <a:off x="5736820" y="2140316"/>
              <a:ext cx="496826" cy="1352331"/>
              <a:chOff x="5736820" y="1724678"/>
              <a:chExt cx="496826" cy="1352331"/>
            </a:xfrm>
          </p:grpSpPr>
          <p:grpSp>
            <p:nvGrpSpPr>
              <p:cNvPr id="41" name="Group 68"/>
              <p:cNvGrpSpPr/>
              <p:nvPr/>
            </p:nvGrpSpPr>
            <p:grpSpPr>
              <a:xfrm>
                <a:off x="5736820" y="2539444"/>
                <a:ext cx="496826" cy="537565"/>
                <a:chOff x="758036" y="1904963"/>
                <a:chExt cx="403290" cy="436359"/>
              </a:xfrm>
              <a:solidFill>
                <a:srgbClr val="08AAFE"/>
              </a:solidFill>
            </p:grpSpPr>
            <p:sp>
              <p:nvSpPr>
                <p:cNvPr id="42" name="Oval 69"/>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3" name="Oval 70"/>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4" name="Oval 71"/>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63" name="Oval 96"/>
              <p:cNvSpPr>
                <a:spLocks noChangeAspect="1"/>
              </p:cNvSpPr>
              <p:nvPr/>
            </p:nvSpPr>
            <p:spPr>
              <a:xfrm flipV="1">
                <a:off x="5941805" y="2146120"/>
                <a:ext cx="246611" cy="239552"/>
              </a:xfrm>
              <a:prstGeom prst="ellipse">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cxnSp>
            <p:nvCxnSpPr>
              <p:cNvPr id="64" name="Straight Connector 99"/>
              <p:cNvCxnSpPr/>
              <p:nvPr/>
            </p:nvCxnSpPr>
            <p:spPr>
              <a:xfrm flipV="1">
                <a:off x="6066785" y="1724678"/>
                <a:ext cx="0" cy="421442"/>
              </a:xfrm>
              <a:prstGeom prst="line">
                <a:avLst/>
              </a:prstGeom>
              <a:ln w="19050">
                <a:solidFill>
                  <a:srgbClr val="08AAFE"/>
                </a:solidFill>
                <a:prstDash val="sysDot"/>
              </a:ln>
            </p:spPr>
            <p:style>
              <a:lnRef idx="1">
                <a:schemeClr val="accent1"/>
              </a:lnRef>
              <a:fillRef idx="0">
                <a:schemeClr val="accent1"/>
              </a:fillRef>
              <a:effectRef idx="0">
                <a:schemeClr val="accent1"/>
              </a:effectRef>
              <a:fontRef idx="minor">
                <a:schemeClr val="tx1"/>
              </a:fontRef>
            </p:style>
          </p:cxnSp>
        </p:grpSp>
        <p:sp>
          <p:nvSpPr>
            <p:cNvPr id="83" name="文本框 8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585651" y="1462892"/>
              <a:ext cx="958917" cy="707886"/>
            </a:xfrm>
            <a:prstGeom prst="rect">
              <a:avLst/>
            </a:prstGeom>
            <a:noFill/>
            <a:effectLst/>
          </p:spPr>
          <p:txBody>
            <a:bodyPr wrap="none" rtlCol="0">
              <a:spAutoFit/>
            </a:bodyPr>
            <a:lstStyle/>
            <a:p>
              <a:r>
                <a:rPr lang="en-US" altLang="zh-CN" sz="4000" b="1" dirty="0">
                  <a:solidFill>
                    <a:srgbClr val="08AAFE"/>
                  </a:solidFill>
                  <a:latin typeface="幼圆" panose="02010509060101010101" pitchFamily="49" charset="-122"/>
                  <a:ea typeface="幼圆" panose="02010509060101010101" pitchFamily="49" charset="-122"/>
                  <a:cs typeface="Kartika" panose="02020503030404060203" pitchFamily="18" charset="0"/>
                </a:rPr>
                <a:t>52%</a:t>
              </a:r>
            </a:p>
          </p:txBody>
        </p:sp>
      </p:grpSp>
      <p:grpSp>
        <p:nvGrpSpPr>
          <p:cNvPr id="93" name="组合 92"/>
          <p:cNvGrpSpPr/>
          <p:nvPr/>
        </p:nvGrpSpPr>
        <p:grpSpPr>
          <a:xfrm>
            <a:off x="3525643" y="1476804"/>
            <a:ext cx="958917" cy="2088905"/>
            <a:chOff x="3525643" y="1476804"/>
            <a:chExt cx="958917" cy="2088905"/>
          </a:xfrm>
        </p:grpSpPr>
        <p:grpSp>
          <p:nvGrpSpPr>
            <p:cNvPr id="5" name="组合 4"/>
            <p:cNvGrpSpPr/>
            <p:nvPr/>
          </p:nvGrpSpPr>
          <p:grpSpPr>
            <a:xfrm>
              <a:off x="3760846" y="2197369"/>
              <a:ext cx="456617" cy="1368340"/>
              <a:chOff x="3760846" y="1781731"/>
              <a:chExt cx="456617" cy="1368340"/>
            </a:xfrm>
          </p:grpSpPr>
          <p:grpSp>
            <p:nvGrpSpPr>
              <p:cNvPr id="37" name="Group 64"/>
              <p:cNvGrpSpPr/>
              <p:nvPr/>
            </p:nvGrpSpPr>
            <p:grpSpPr>
              <a:xfrm>
                <a:off x="3760846" y="2539444"/>
                <a:ext cx="456617" cy="610627"/>
                <a:chOff x="802535" y="1904963"/>
                <a:chExt cx="370651" cy="495666"/>
              </a:xfrm>
              <a:solidFill>
                <a:srgbClr val="4CE2F9"/>
              </a:solidFill>
            </p:grpSpPr>
            <p:sp>
              <p:nvSpPr>
                <p:cNvPr id="38" name="Oval 65"/>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9" name="Oval 66"/>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0" name="Oval 67"/>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71" name="Oval 96"/>
              <p:cNvSpPr>
                <a:spLocks noChangeAspect="1"/>
              </p:cNvSpPr>
              <p:nvPr/>
            </p:nvSpPr>
            <p:spPr>
              <a:xfrm flipV="1">
                <a:off x="3876954" y="2203173"/>
                <a:ext cx="246611" cy="239552"/>
              </a:xfrm>
              <a:prstGeom prst="ellipse">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cxnSp>
            <p:nvCxnSpPr>
              <p:cNvPr id="72" name="Straight Connector 99"/>
              <p:cNvCxnSpPr/>
              <p:nvPr/>
            </p:nvCxnSpPr>
            <p:spPr>
              <a:xfrm flipV="1">
                <a:off x="4001934" y="1781731"/>
                <a:ext cx="0" cy="421442"/>
              </a:xfrm>
              <a:prstGeom prst="line">
                <a:avLst/>
              </a:prstGeom>
              <a:ln w="19050">
                <a:solidFill>
                  <a:srgbClr val="4CE2F9"/>
                </a:solidFill>
                <a:prstDash val="sysDot"/>
              </a:ln>
            </p:spPr>
            <p:style>
              <a:lnRef idx="1">
                <a:schemeClr val="accent1"/>
              </a:lnRef>
              <a:fillRef idx="0">
                <a:schemeClr val="accent1"/>
              </a:fillRef>
              <a:effectRef idx="0">
                <a:schemeClr val="accent1"/>
              </a:effectRef>
              <a:fontRef idx="minor">
                <a:schemeClr val="tx1"/>
              </a:fontRef>
            </p:style>
          </p:cxnSp>
        </p:grpSp>
        <p:sp>
          <p:nvSpPr>
            <p:cNvPr id="84" name="文本框 8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525643" y="1476804"/>
              <a:ext cx="958917" cy="707886"/>
            </a:xfrm>
            <a:prstGeom prst="rect">
              <a:avLst/>
            </a:prstGeom>
            <a:noFill/>
            <a:effectLst/>
          </p:spPr>
          <p:txBody>
            <a:bodyPr wrap="none" rtlCol="0">
              <a:spAutoFit/>
            </a:bodyPr>
            <a:lstStyle/>
            <a:p>
              <a:r>
                <a:rPr lang="en-US" altLang="zh-CN" sz="4000" b="1" dirty="0">
                  <a:solidFill>
                    <a:srgbClr val="4CE2F9"/>
                  </a:solidFill>
                  <a:latin typeface="幼圆" panose="02010509060101010101" pitchFamily="49" charset="-122"/>
                  <a:ea typeface="幼圆" panose="02010509060101010101" pitchFamily="49" charset="-122"/>
                  <a:cs typeface="Kartika" panose="02020503030404060203" pitchFamily="18" charset="0"/>
                </a:rPr>
                <a:t>63%</a:t>
              </a:r>
            </a:p>
          </p:txBody>
        </p:sp>
      </p:grpSp>
      <p:grpSp>
        <p:nvGrpSpPr>
          <p:cNvPr id="9" name="组合 8"/>
          <p:cNvGrpSpPr/>
          <p:nvPr/>
        </p:nvGrpSpPr>
        <p:grpSpPr>
          <a:xfrm>
            <a:off x="1679496" y="1492654"/>
            <a:ext cx="958917" cy="2083296"/>
            <a:chOff x="1679496" y="1492654"/>
            <a:chExt cx="958917" cy="2083296"/>
          </a:xfrm>
        </p:grpSpPr>
        <p:grpSp>
          <p:nvGrpSpPr>
            <p:cNvPr id="4" name="组合 3"/>
            <p:cNvGrpSpPr/>
            <p:nvPr/>
          </p:nvGrpSpPr>
          <p:grpSpPr>
            <a:xfrm>
              <a:off x="1866705" y="2274118"/>
              <a:ext cx="496826" cy="1301832"/>
              <a:chOff x="1866705" y="1858480"/>
              <a:chExt cx="496826" cy="1301832"/>
            </a:xfrm>
          </p:grpSpPr>
          <p:grpSp>
            <p:nvGrpSpPr>
              <p:cNvPr id="33" name="Group 63"/>
              <p:cNvGrpSpPr/>
              <p:nvPr/>
            </p:nvGrpSpPr>
            <p:grpSpPr>
              <a:xfrm>
                <a:off x="1866705" y="2622747"/>
                <a:ext cx="496826" cy="537565"/>
                <a:chOff x="758036" y="1904963"/>
                <a:chExt cx="403290" cy="436359"/>
              </a:xfrm>
              <a:solidFill>
                <a:srgbClr val="08AAFE"/>
              </a:solidFill>
            </p:grpSpPr>
            <p:sp>
              <p:nvSpPr>
                <p:cNvPr id="34" name="Oval 60"/>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5" name="Oval 61"/>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6" name="Oval 62"/>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sp>
            <p:nvSpPr>
              <p:cNvPr id="54" name="Oval 81"/>
              <p:cNvSpPr>
                <a:spLocks noChangeAspect="1"/>
              </p:cNvSpPr>
              <p:nvPr/>
            </p:nvSpPr>
            <p:spPr>
              <a:xfrm flipV="1">
                <a:off x="2018955" y="2279922"/>
                <a:ext cx="246611" cy="239552"/>
              </a:xfrm>
              <a:prstGeom prst="ellipse">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cxnSp>
            <p:nvCxnSpPr>
              <p:cNvPr id="55" name="Straight Connector 84"/>
              <p:cNvCxnSpPr/>
              <p:nvPr/>
            </p:nvCxnSpPr>
            <p:spPr>
              <a:xfrm flipV="1">
                <a:off x="2142405" y="1858480"/>
                <a:ext cx="0" cy="421442"/>
              </a:xfrm>
              <a:prstGeom prst="line">
                <a:avLst/>
              </a:prstGeom>
              <a:ln w="19050">
                <a:solidFill>
                  <a:srgbClr val="08AAFE"/>
                </a:solidFill>
                <a:prstDash val="sysDot"/>
              </a:ln>
            </p:spPr>
            <p:style>
              <a:lnRef idx="1">
                <a:schemeClr val="accent1"/>
              </a:lnRef>
              <a:fillRef idx="0">
                <a:schemeClr val="accent1"/>
              </a:fillRef>
              <a:effectRef idx="0">
                <a:schemeClr val="accent1"/>
              </a:effectRef>
              <a:fontRef idx="minor">
                <a:schemeClr val="tx1"/>
              </a:fontRef>
            </p:style>
          </p:cxnSp>
        </p:grpSp>
        <p:sp>
          <p:nvSpPr>
            <p:cNvPr id="85" name="文本框 8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679496" y="1492654"/>
              <a:ext cx="958917" cy="707886"/>
            </a:xfrm>
            <a:prstGeom prst="rect">
              <a:avLst/>
            </a:prstGeom>
            <a:noFill/>
            <a:effectLst/>
          </p:spPr>
          <p:txBody>
            <a:bodyPr wrap="none" rtlCol="0">
              <a:spAutoFit/>
            </a:bodyPr>
            <a:lstStyle/>
            <a:p>
              <a:r>
                <a:rPr lang="en-US" altLang="zh-CN" sz="4000" b="1" dirty="0">
                  <a:solidFill>
                    <a:srgbClr val="08AAFE"/>
                  </a:solidFill>
                  <a:latin typeface="幼圆" panose="02010509060101010101" pitchFamily="49" charset="-122"/>
                  <a:ea typeface="幼圆" panose="02010509060101010101" pitchFamily="49" charset="-122"/>
                  <a:cs typeface="Kartika" panose="02020503030404060203" pitchFamily="18" charset="0"/>
                </a:rPr>
                <a:t>33%</a:t>
              </a:r>
            </a:p>
          </p:txBody>
        </p:sp>
      </p:grpSp>
      <p:grpSp>
        <p:nvGrpSpPr>
          <p:cNvPr id="86" name="Group 175"/>
          <p:cNvGrpSpPr/>
          <p:nvPr/>
        </p:nvGrpSpPr>
        <p:grpSpPr>
          <a:xfrm>
            <a:off x="347540" y="293401"/>
            <a:ext cx="1014276" cy="715368"/>
            <a:chOff x="6035675" y="862013"/>
            <a:chExt cx="479425" cy="338138"/>
          </a:xfrm>
          <a:solidFill>
            <a:srgbClr val="08AAFE"/>
          </a:solidFill>
        </p:grpSpPr>
        <p:sp>
          <p:nvSpPr>
            <p:cNvPr id="87"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8"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9"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90"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91"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214126158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ppt_x"/>
                                          </p:val>
                                        </p:tav>
                                        <p:tav tm="100000">
                                          <p:val>
                                            <p:strVal val="#ppt_x"/>
                                          </p:val>
                                        </p:tav>
                                      </p:tavLst>
                                    </p:anim>
                                    <p:anim calcmode="lin" valueType="num">
                                      <p:cBhvr additive="base">
                                        <p:cTn id="8" dur="7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16" presetClass="entr" presetSubtype="37"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barn(outVertical)">
                                      <p:cBhvr>
                                        <p:cTn id="18" dur="500"/>
                                        <p:tgtEl>
                                          <p:spTgt spid="76"/>
                                        </p:tgtEl>
                                      </p:cBhvr>
                                    </p:animEffect>
                                  </p:childTnLst>
                                </p:cTn>
                              </p:par>
                            </p:childTnLst>
                          </p:cTn>
                        </p:par>
                        <p:par>
                          <p:cTn id="19" fill="hold">
                            <p:stCondLst>
                              <p:cond delay="2250"/>
                            </p:stCondLst>
                            <p:childTnLst>
                              <p:par>
                                <p:cTn id="20" presetID="2" presetClass="entr" presetSubtype="4" decel="2800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750" fill="hold"/>
                                        <p:tgtEl>
                                          <p:spTgt spid="27"/>
                                        </p:tgtEl>
                                        <p:attrNameLst>
                                          <p:attrName>ppt_x</p:attrName>
                                        </p:attrNameLst>
                                      </p:cBhvr>
                                      <p:tavLst>
                                        <p:tav tm="0">
                                          <p:val>
                                            <p:strVal val="#ppt_x"/>
                                          </p:val>
                                        </p:tav>
                                        <p:tav tm="100000">
                                          <p:val>
                                            <p:strVal val="#ppt_x"/>
                                          </p:val>
                                        </p:tav>
                                      </p:tavLst>
                                    </p:anim>
                                    <p:anim calcmode="lin" valueType="num">
                                      <p:cBhvr additive="base">
                                        <p:cTn id="23" dur="750" fill="hold"/>
                                        <p:tgtEl>
                                          <p:spTgt spid="2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93"/>
                                        </p:tgtEl>
                                        <p:attrNameLst>
                                          <p:attrName>style.visibility</p:attrName>
                                        </p:attrNameLst>
                                      </p:cBhvr>
                                      <p:to>
                                        <p:strVal val="visible"/>
                                      </p:to>
                                    </p:set>
                                    <p:animEffect transition="in" filter="fade">
                                      <p:cBhvr>
                                        <p:cTn id="27" dur="1000"/>
                                        <p:tgtEl>
                                          <p:spTgt spid="93"/>
                                        </p:tgtEl>
                                      </p:cBhvr>
                                    </p:animEffect>
                                    <p:anim calcmode="lin" valueType="num">
                                      <p:cBhvr>
                                        <p:cTn id="28" dur="1000" fill="hold"/>
                                        <p:tgtEl>
                                          <p:spTgt spid="93"/>
                                        </p:tgtEl>
                                        <p:attrNameLst>
                                          <p:attrName>ppt_x</p:attrName>
                                        </p:attrNameLst>
                                      </p:cBhvr>
                                      <p:tavLst>
                                        <p:tav tm="0">
                                          <p:val>
                                            <p:strVal val="#ppt_x"/>
                                          </p:val>
                                        </p:tav>
                                        <p:tav tm="100000">
                                          <p:val>
                                            <p:strVal val="#ppt_x"/>
                                          </p:val>
                                        </p:tav>
                                      </p:tavLst>
                                    </p:anim>
                                    <p:anim calcmode="lin" valueType="num">
                                      <p:cBhvr>
                                        <p:cTn id="29" dur="1000" fill="hold"/>
                                        <p:tgtEl>
                                          <p:spTgt spid="93"/>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6" presetClass="entr" presetSubtype="37"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barn(outVertical)">
                                      <p:cBhvr>
                                        <p:cTn id="33" dur="500"/>
                                        <p:tgtEl>
                                          <p:spTgt spid="79"/>
                                        </p:tgtEl>
                                      </p:cBhvr>
                                    </p:animEffect>
                                  </p:childTnLst>
                                </p:cTn>
                              </p:par>
                            </p:childTnLst>
                          </p:cTn>
                        </p:par>
                        <p:par>
                          <p:cTn id="34" fill="hold">
                            <p:stCondLst>
                              <p:cond delay="4500"/>
                            </p:stCondLst>
                            <p:childTnLst>
                              <p:par>
                                <p:cTn id="35" presetID="2" presetClass="entr" presetSubtype="4" decel="2800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750" fill="hold"/>
                                        <p:tgtEl>
                                          <p:spTgt spid="10"/>
                                        </p:tgtEl>
                                        <p:attrNameLst>
                                          <p:attrName>ppt_x</p:attrName>
                                        </p:attrNameLst>
                                      </p:cBhvr>
                                      <p:tavLst>
                                        <p:tav tm="0">
                                          <p:val>
                                            <p:strVal val="#ppt_x"/>
                                          </p:val>
                                        </p:tav>
                                        <p:tav tm="100000">
                                          <p:val>
                                            <p:strVal val="#ppt_x"/>
                                          </p:val>
                                        </p:tav>
                                      </p:tavLst>
                                    </p:anim>
                                    <p:anim calcmode="lin" valueType="num">
                                      <p:cBhvr additive="base">
                                        <p:cTn id="38" dur="7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42" presetClass="entr" presetSubtype="0" fill="hold" nodeType="after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fade">
                                      <p:cBhvr>
                                        <p:cTn id="42" dur="1000"/>
                                        <p:tgtEl>
                                          <p:spTgt spid="94"/>
                                        </p:tgtEl>
                                      </p:cBhvr>
                                    </p:animEffect>
                                    <p:anim calcmode="lin" valueType="num">
                                      <p:cBhvr>
                                        <p:cTn id="43" dur="1000" fill="hold"/>
                                        <p:tgtEl>
                                          <p:spTgt spid="94"/>
                                        </p:tgtEl>
                                        <p:attrNameLst>
                                          <p:attrName>ppt_x</p:attrName>
                                        </p:attrNameLst>
                                      </p:cBhvr>
                                      <p:tavLst>
                                        <p:tav tm="0">
                                          <p:val>
                                            <p:strVal val="#ppt_x"/>
                                          </p:val>
                                        </p:tav>
                                        <p:tav tm="100000">
                                          <p:val>
                                            <p:strVal val="#ppt_x"/>
                                          </p:val>
                                        </p:tav>
                                      </p:tavLst>
                                    </p:anim>
                                    <p:anim calcmode="lin" valueType="num">
                                      <p:cBhvr>
                                        <p:cTn id="44" dur="1000" fill="hold"/>
                                        <p:tgtEl>
                                          <p:spTgt spid="94"/>
                                        </p:tgtEl>
                                        <p:attrNameLst>
                                          <p:attrName>ppt_y</p:attrName>
                                        </p:attrNameLst>
                                      </p:cBhvr>
                                      <p:tavLst>
                                        <p:tav tm="0">
                                          <p:val>
                                            <p:strVal val="#ppt_y+.1"/>
                                          </p:val>
                                        </p:tav>
                                        <p:tav tm="100000">
                                          <p:val>
                                            <p:strVal val="#ppt_y"/>
                                          </p:val>
                                        </p:tav>
                                      </p:tavLst>
                                    </p:anim>
                                  </p:childTnLst>
                                </p:cTn>
                              </p:par>
                            </p:childTnLst>
                          </p:cTn>
                        </p:par>
                        <p:par>
                          <p:cTn id="45" fill="hold">
                            <p:stCondLst>
                              <p:cond delay="6250"/>
                            </p:stCondLst>
                            <p:childTnLst>
                              <p:par>
                                <p:cTn id="46" presetID="16" presetClass="entr" presetSubtype="37" fill="hold" grpId="0"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barn(outVertical)">
                                      <p:cBhvr>
                                        <p:cTn id="48" dur="500"/>
                                        <p:tgtEl>
                                          <p:spTgt spid="77"/>
                                        </p:tgtEl>
                                      </p:cBhvr>
                                    </p:animEffect>
                                  </p:childTnLst>
                                </p:cTn>
                              </p:par>
                            </p:childTnLst>
                          </p:cTn>
                        </p:par>
                        <p:par>
                          <p:cTn id="49" fill="hold">
                            <p:stCondLst>
                              <p:cond delay="6750"/>
                            </p:stCondLst>
                            <p:childTnLst>
                              <p:par>
                                <p:cTn id="50" presetID="2" presetClass="entr" presetSubtype="4" decel="2800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750" fill="hold"/>
                                        <p:tgtEl>
                                          <p:spTgt spid="14"/>
                                        </p:tgtEl>
                                        <p:attrNameLst>
                                          <p:attrName>ppt_x</p:attrName>
                                        </p:attrNameLst>
                                      </p:cBhvr>
                                      <p:tavLst>
                                        <p:tav tm="0">
                                          <p:val>
                                            <p:strVal val="#ppt_x"/>
                                          </p:val>
                                        </p:tav>
                                        <p:tav tm="100000">
                                          <p:val>
                                            <p:strVal val="#ppt_x"/>
                                          </p:val>
                                        </p:tav>
                                      </p:tavLst>
                                    </p:anim>
                                    <p:anim calcmode="lin" valueType="num">
                                      <p:cBhvr additive="base">
                                        <p:cTn id="53" dur="7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95"/>
                                        </p:tgtEl>
                                        <p:attrNameLst>
                                          <p:attrName>style.visibility</p:attrName>
                                        </p:attrNameLst>
                                      </p:cBhvr>
                                      <p:to>
                                        <p:strVal val="visible"/>
                                      </p:to>
                                    </p:set>
                                    <p:animEffect transition="in" filter="fade">
                                      <p:cBhvr>
                                        <p:cTn id="57" dur="1000"/>
                                        <p:tgtEl>
                                          <p:spTgt spid="95"/>
                                        </p:tgtEl>
                                      </p:cBhvr>
                                    </p:animEffect>
                                    <p:anim calcmode="lin" valueType="num">
                                      <p:cBhvr>
                                        <p:cTn id="58" dur="1000" fill="hold"/>
                                        <p:tgtEl>
                                          <p:spTgt spid="95"/>
                                        </p:tgtEl>
                                        <p:attrNameLst>
                                          <p:attrName>ppt_x</p:attrName>
                                        </p:attrNameLst>
                                      </p:cBhvr>
                                      <p:tavLst>
                                        <p:tav tm="0">
                                          <p:val>
                                            <p:strVal val="#ppt_x"/>
                                          </p:val>
                                        </p:tav>
                                        <p:tav tm="100000">
                                          <p:val>
                                            <p:strVal val="#ppt_x"/>
                                          </p:val>
                                        </p:tav>
                                      </p:tavLst>
                                    </p:anim>
                                    <p:anim calcmode="lin" valueType="num">
                                      <p:cBhvr>
                                        <p:cTn id="59" dur="1000" fill="hold"/>
                                        <p:tgtEl>
                                          <p:spTgt spid="95"/>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16" presetClass="entr" presetSubtype="37" fill="hold" grpId="0" nodeType="after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barn(outVertical)">
                                      <p:cBhvr>
                                        <p:cTn id="63" dur="500"/>
                                        <p:tgtEl>
                                          <p:spTgt spid="80"/>
                                        </p:tgtEl>
                                      </p:cBhvr>
                                    </p:animEffect>
                                  </p:childTnLst>
                                </p:cTn>
                              </p:par>
                            </p:childTnLst>
                          </p:cTn>
                        </p:par>
                        <p:par>
                          <p:cTn id="64" fill="hold">
                            <p:stCondLst>
                              <p:cond delay="9000"/>
                            </p:stCondLst>
                            <p:childTnLst>
                              <p:par>
                                <p:cTn id="65" presetID="2" presetClass="entr" presetSubtype="4" decel="28000"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750" fill="hold"/>
                                        <p:tgtEl>
                                          <p:spTgt spid="17"/>
                                        </p:tgtEl>
                                        <p:attrNameLst>
                                          <p:attrName>ppt_x</p:attrName>
                                        </p:attrNameLst>
                                      </p:cBhvr>
                                      <p:tavLst>
                                        <p:tav tm="0">
                                          <p:val>
                                            <p:strVal val="#ppt_x"/>
                                          </p:val>
                                        </p:tav>
                                        <p:tav tm="100000">
                                          <p:val>
                                            <p:strVal val="#ppt_x"/>
                                          </p:val>
                                        </p:tav>
                                      </p:tavLst>
                                    </p:anim>
                                    <p:anim calcmode="lin" valueType="num">
                                      <p:cBhvr additive="base">
                                        <p:cTn id="68" dur="750" fill="hold"/>
                                        <p:tgtEl>
                                          <p:spTgt spid="17"/>
                                        </p:tgtEl>
                                        <p:attrNameLst>
                                          <p:attrName>ppt_y</p:attrName>
                                        </p:attrNameLst>
                                      </p:cBhvr>
                                      <p:tavLst>
                                        <p:tav tm="0">
                                          <p:val>
                                            <p:strVal val="1+#ppt_h/2"/>
                                          </p:val>
                                        </p:tav>
                                        <p:tav tm="100000">
                                          <p:val>
                                            <p:strVal val="#ppt_y"/>
                                          </p:val>
                                        </p:tav>
                                      </p:tavLst>
                                    </p:anim>
                                  </p:childTnLst>
                                </p:cTn>
                              </p:par>
                            </p:childTnLst>
                          </p:cTn>
                        </p:par>
                        <p:par>
                          <p:cTn id="69" fill="hold">
                            <p:stCondLst>
                              <p:cond delay="9750"/>
                            </p:stCondLst>
                            <p:childTnLst>
                              <p:par>
                                <p:cTn id="70" presetID="42" presetClass="entr" presetSubtype="0" fill="hold" nodeType="afterEffect">
                                  <p:stCondLst>
                                    <p:cond delay="0"/>
                                  </p:stCondLst>
                                  <p:childTnLst>
                                    <p:set>
                                      <p:cBhvr>
                                        <p:cTn id="71" dur="1" fill="hold">
                                          <p:stCondLst>
                                            <p:cond delay="0"/>
                                          </p:stCondLst>
                                        </p:cTn>
                                        <p:tgtEl>
                                          <p:spTgt spid="96"/>
                                        </p:tgtEl>
                                        <p:attrNameLst>
                                          <p:attrName>style.visibility</p:attrName>
                                        </p:attrNameLst>
                                      </p:cBhvr>
                                      <p:to>
                                        <p:strVal val="visible"/>
                                      </p:to>
                                    </p:set>
                                    <p:animEffect transition="in" filter="fade">
                                      <p:cBhvr>
                                        <p:cTn id="72" dur="1000"/>
                                        <p:tgtEl>
                                          <p:spTgt spid="96"/>
                                        </p:tgtEl>
                                      </p:cBhvr>
                                    </p:animEffect>
                                    <p:anim calcmode="lin" valueType="num">
                                      <p:cBhvr>
                                        <p:cTn id="73" dur="1000" fill="hold"/>
                                        <p:tgtEl>
                                          <p:spTgt spid="96"/>
                                        </p:tgtEl>
                                        <p:attrNameLst>
                                          <p:attrName>ppt_x</p:attrName>
                                        </p:attrNameLst>
                                      </p:cBhvr>
                                      <p:tavLst>
                                        <p:tav tm="0">
                                          <p:val>
                                            <p:strVal val="#ppt_x"/>
                                          </p:val>
                                        </p:tav>
                                        <p:tav tm="100000">
                                          <p:val>
                                            <p:strVal val="#ppt_x"/>
                                          </p:val>
                                        </p:tav>
                                      </p:tavLst>
                                    </p:anim>
                                    <p:anim calcmode="lin" valueType="num">
                                      <p:cBhvr>
                                        <p:cTn id="74" dur="1000" fill="hold"/>
                                        <p:tgtEl>
                                          <p:spTgt spid="96"/>
                                        </p:tgtEl>
                                        <p:attrNameLst>
                                          <p:attrName>ppt_y</p:attrName>
                                        </p:attrNameLst>
                                      </p:cBhvr>
                                      <p:tavLst>
                                        <p:tav tm="0">
                                          <p:val>
                                            <p:strVal val="#ppt_y+.1"/>
                                          </p:val>
                                        </p:tav>
                                        <p:tav tm="100000">
                                          <p:val>
                                            <p:strVal val="#ppt_y"/>
                                          </p:val>
                                        </p:tav>
                                      </p:tavLst>
                                    </p:anim>
                                  </p:childTnLst>
                                </p:cTn>
                              </p:par>
                            </p:childTnLst>
                          </p:cTn>
                        </p:par>
                        <p:par>
                          <p:cTn id="75" fill="hold">
                            <p:stCondLst>
                              <p:cond delay="10750"/>
                            </p:stCondLst>
                            <p:childTnLst>
                              <p:par>
                                <p:cTn id="76" presetID="16" presetClass="entr" presetSubtype="37" fill="hold" grpId="0" nodeType="afterEffect">
                                  <p:stCondLst>
                                    <p:cond delay="0"/>
                                  </p:stCondLst>
                                  <p:childTnLst>
                                    <p:set>
                                      <p:cBhvr>
                                        <p:cTn id="77" dur="1" fill="hold">
                                          <p:stCondLst>
                                            <p:cond delay="0"/>
                                          </p:stCondLst>
                                        </p:cTn>
                                        <p:tgtEl>
                                          <p:spTgt spid="78"/>
                                        </p:tgtEl>
                                        <p:attrNameLst>
                                          <p:attrName>style.visibility</p:attrName>
                                        </p:attrNameLst>
                                      </p:cBhvr>
                                      <p:to>
                                        <p:strVal val="visible"/>
                                      </p:to>
                                    </p:set>
                                    <p:animEffect transition="in" filter="barn(outVertical)">
                                      <p:cBhvr>
                                        <p:cTn id="7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圆角矩形 12"/>
          <p:cNvSpPr/>
          <p:nvPr/>
        </p:nvSpPr>
        <p:spPr>
          <a:xfrm>
            <a:off x="2501946" y="1997718"/>
            <a:ext cx="7208185" cy="1813034"/>
          </a:xfrm>
          <a:prstGeom prst="roundRect">
            <a:avLst/>
          </a:prstGeom>
          <a:solidFill>
            <a:srgbClr val="08AAFE">
              <a:alpha val="50000"/>
            </a:srgbClr>
          </a:solidFill>
          <a:ln>
            <a:solidFill>
              <a:srgbClr val="08AAF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13"/>
          <p:cNvGrpSpPr/>
          <p:nvPr/>
        </p:nvGrpSpPr>
        <p:grpSpPr>
          <a:xfrm>
            <a:off x="2140012" y="2552801"/>
            <a:ext cx="741066" cy="741066"/>
            <a:chOff x="2140012" y="2552801"/>
            <a:chExt cx="741066" cy="741066"/>
          </a:xfrm>
        </p:grpSpPr>
        <p:sp>
          <p:nvSpPr>
            <p:cNvPr id="15" name="椭圆 14"/>
            <p:cNvSpPr/>
            <p:nvPr/>
          </p:nvSpPr>
          <p:spPr>
            <a:xfrm>
              <a:off x="2200148" y="2621535"/>
              <a:ext cx="603596" cy="60359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6" name="组合 15"/>
            <p:cNvGrpSpPr/>
            <p:nvPr/>
          </p:nvGrpSpPr>
          <p:grpSpPr>
            <a:xfrm rot="5400000">
              <a:off x="2140012" y="2552801"/>
              <a:ext cx="741066" cy="741066"/>
              <a:chOff x="5817389" y="4621066"/>
              <a:chExt cx="517363" cy="517363"/>
            </a:xfrm>
            <a:solidFill>
              <a:schemeClr val="bg1">
                <a:lumMod val="85000"/>
              </a:schemeClr>
            </a:solidFill>
          </p:grpSpPr>
          <p:sp>
            <p:nvSpPr>
              <p:cNvPr id="17" name="Freeform 12"/>
              <p:cNvSpPr>
                <a:spLocks/>
              </p:cNvSpPr>
              <p:nvPr/>
            </p:nvSpPr>
            <p:spPr bwMode="auto">
              <a:xfrm rot="10800000">
                <a:off x="5945339" y="4785175"/>
                <a:ext cx="261463" cy="225304"/>
              </a:xfrm>
              <a:custGeom>
                <a:avLst/>
                <a:gdLst/>
                <a:ahLst/>
                <a:cxnLst>
                  <a:cxn ang="0">
                    <a:pos x="0" y="47"/>
                  </a:cxn>
                  <a:cxn ang="0">
                    <a:pos x="24" y="47"/>
                  </a:cxn>
                  <a:cxn ang="0">
                    <a:pos x="24" y="81"/>
                  </a:cxn>
                  <a:cxn ang="0">
                    <a:pos x="70" y="81"/>
                  </a:cxn>
                  <a:cxn ang="0">
                    <a:pos x="70" y="47"/>
                  </a:cxn>
                  <a:cxn ang="0">
                    <a:pos x="94" y="47"/>
                  </a:cxn>
                  <a:cxn ang="0">
                    <a:pos x="46" y="0"/>
                  </a:cxn>
                  <a:cxn ang="0">
                    <a:pos x="0" y="47"/>
                  </a:cxn>
                </a:cxnLst>
                <a:rect l="0" t="0" r="r" b="b"/>
                <a:pathLst>
                  <a:path w="94" h="81">
                    <a:moveTo>
                      <a:pt x="0" y="47"/>
                    </a:moveTo>
                    <a:lnTo>
                      <a:pt x="24" y="47"/>
                    </a:lnTo>
                    <a:lnTo>
                      <a:pt x="24" y="81"/>
                    </a:lnTo>
                    <a:lnTo>
                      <a:pt x="70" y="81"/>
                    </a:lnTo>
                    <a:lnTo>
                      <a:pt x="70" y="47"/>
                    </a:lnTo>
                    <a:lnTo>
                      <a:pt x="94" y="47"/>
                    </a:lnTo>
                    <a:lnTo>
                      <a:pt x="46" y="0"/>
                    </a:lnTo>
                    <a:lnTo>
                      <a:pt x="0" y="47"/>
                    </a:lnTo>
                    <a:close/>
                  </a:path>
                </a:pathLst>
              </a:custGeom>
              <a:solidFill>
                <a:srgbClr val="08AAFE"/>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3"/>
              <p:cNvSpPr>
                <a:spLocks noEditPoints="1"/>
              </p:cNvSpPr>
              <p:nvPr/>
            </p:nvSpPr>
            <p:spPr bwMode="auto">
              <a:xfrm rot="10800000">
                <a:off x="5817389" y="4621066"/>
                <a:ext cx="517363" cy="517363"/>
              </a:xfrm>
              <a:custGeom>
                <a:avLst/>
                <a:gdLst/>
                <a:ahLst/>
                <a:cxnLst>
                  <a:cxn ang="0">
                    <a:pos x="58" y="0"/>
                  </a:cxn>
                  <a:cxn ang="0">
                    <a:pos x="0" y="58"/>
                  </a:cxn>
                  <a:cxn ang="0">
                    <a:pos x="58" y="117"/>
                  </a:cxn>
                  <a:cxn ang="0">
                    <a:pos x="117" y="58"/>
                  </a:cxn>
                  <a:cxn ang="0">
                    <a:pos x="58" y="0"/>
                  </a:cxn>
                  <a:cxn ang="0">
                    <a:pos x="58" y="102"/>
                  </a:cxn>
                  <a:cxn ang="0">
                    <a:pos x="15" y="58"/>
                  </a:cxn>
                  <a:cxn ang="0">
                    <a:pos x="58" y="15"/>
                  </a:cxn>
                  <a:cxn ang="0">
                    <a:pos x="102" y="58"/>
                  </a:cxn>
                  <a:cxn ang="0">
                    <a:pos x="58" y="102"/>
                  </a:cxn>
                </a:cxnLst>
                <a:rect l="0" t="0" r="r" b="b"/>
                <a:pathLst>
                  <a:path w="117" h="117">
                    <a:moveTo>
                      <a:pt x="58" y="0"/>
                    </a:moveTo>
                    <a:cubicBezTo>
                      <a:pt x="26" y="0"/>
                      <a:pt x="0" y="26"/>
                      <a:pt x="0" y="58"/>
                    </a:cubicBezTo>
                    <a:cubicBezTo>
                      <a:pt x="0" y="91"/>
                      <a:pt x="26" y="117"/>
                      <a:pt x="58" y="117"/>
                    </a:cubicBezTo>
                    <a:cubicBezTo>
                      <a:pt x="91" y="117"/>
                      <a:pt x="117" y="91"/>
                      <a:pt x="117" y="58"/>
                    </a:cubicBezTo>
                    <a:cubicBezTo>
                      <a:pt x="117" y="26"/>
                      <a:pt x="91" y="0"/>
                      <a:pt x="58" y="0"/>
                    </a:cubicBezTo>
                    <a:close/>
                    <a:moveTo>
                      <a:pt x="58" y="102"/>
                    </a:moveTo>
                    <a:cubicBezTo>
                      <a:pt x="34" y="102"/>
                      <a:pt x="15" y="82"/>
                      <a:pt x="15" y="58"/>
                    </a:cubicBezTo>
                    <a:cubicBezTo>
                      <a:pt x="15" y="34"/>
                      <a:pt x="34" y="15"/>
                      <a:pt x="58" y="15"/>
                    </a:cubicBezTo>
                    <a:cubicBezTo>
                      <a:pt x="83" y="15"/>
                      <a:pt x="102" y="34"/>
                      <a:pt x="102" y="58"/>
                    </a:cubicBezTo>
                    <a:cubicBezTo>
                      <a:pt x="102" y="82"/>
                      <a:pt x="83" y="102"/>
                      <a:pt x="58" y="102"/>
                    </a:cubicBezTo>
                    <a:close/>
                  </a:path>
                </a:pathLst>
              </a:custGeom>
              <a:solidFill>
                <a:srgbClr val="08AAFE"/>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grpSp>
        <p:nvGrpSpPr>
          <p:cNvPr id="19" name="组合 18"/>
          <p:cNvGrpSpPr/>
          <p:nvPr/>
        </p:nvGrpSpPr>
        <p:grpSpPr>
          <a:xfrm>
            <a:off x="9339599" y="2552801"/>
            <a:ext cx="741066" cy="741066"/>
            <a:chOff x="9339599" y="2552801"/>
            <a:chExt cx="741066" cy="741066"/>
          </a:xfrm>
        </p:grpSpPr>
        <p:sp>
          <p:nvSpPr>
            <p:cNvPr id="20" name="椭圆 19"/>
            <p:cNvSpPr/>
            <p:nvPr/>
          </p:nvSpPr>
          <p:spPr>
            <a:xfrm>
              <a:off x="9408333" y="2621535"/>
              <a:ext cx="603596" cy="60359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Freeform 12"/>
            <p:cNvSpPr>
              <a:spLocks/>
            </p:cNvSpPr>
            <p:nvPr/>
          </p:nvSpPr>
          <p:spPr bwMode="auto">
            <a:xfrm rot="5400000" flipH="1">
              <a:off x="9548770" y="2761972"/>
              <a:ext cx="374517" cy="322723"/>
            </a:xfrm>
            <a:custGeom>
              <a:avLst/>
              <a:gdLst/>
              <a:ahLst/>
              <a:cxnLst>
                <a:cxn ang="0">
                  <a:pos x="0" y="47"/>
                </a:cxn>
                <a:cxn ang="0">
                  <a:pos x="24" y="47"/>
                </a:cxn>
                <a:cxn ang="0">
                  <a:pos x="24" y="81"/>
                </a:cxn>
                <a:cxn ang="0">
                  <a:pos x="70" y="81"/>
                </a:cxn>
                <a:cxn ang="0">
                  <a:pos x="70" y="47"/>
                </a:cxn>
                <a:cxn ang="0">
                  <a:pos x="94" y="47"/>
                </a:cxn>
                <a:cxn ang="0">
                  <a:pos x="46" y="0"/>
                </a:cxn>
                <a:cxn ang="0">
                  <a:pos x="0" y="47"/>
                </a:cxn>
              </a:cxnLst>
              <a:rect l="0" t="0" r="r" b="b"/>
              <a:pathLst>
                <a:path w="94" h="81">
                  <a:moveTo>
                    <a:pt x="0" y="47"/>
                  </a:moveTo>
                  <a:lnTo>
                    <a:pt x="24" y="47"/>
                  </a:lnTo>
                  <a:lnTo>
                    <a:pt x="24" y="81"/>
                  </a:lnTo>
                  <a:lnTo>
                    <a:pt x="70" y="81"/>
                  </a:lnTo>
                  <a:lnTo>
                    <a:pt x="70" y="47"/>
                  </a:lnTo>
                  <a:lnTo>
                    <a:pt x="94" y="47"/>
                  </a:lnTo>
                  <a:lnTo>
                    <a:pt x="46" y="0"/>
                  </a:lnTo>
                  <a:lnTo>
                    <a:pt x="0" y="47"/>
                  </a:lnTo>
                  <a:close/>
                </a:path>
              </a:pathLst>
            </a:custGeom>
            <a:solidFill>
              <a:srgbClr val="08AAFE"/>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2" name="Freeform 13"/>
            <p:cNvSpPr>
              <a:spLocks noEditPoints="1"/>
            </p:cNvSpPr>
            <p:nvPr/>
          </p:nvSpPr>
          <p:spPr bwMode="auto">
            <a:xfrm rot="5400000" flipH="1">
              <a:off x="9339599" y="2552801"/>
              <a:ext cx="741066" cy="741066"/>
            </a:xfrm>
            <a:custGeom>
              <a:avLst/>
              <a:gdLst/>
              <a:ahLst/>
              <a:cxnLst>
                <a:cxn ang="0">
                  <a:pos x="58" y="0"/>
                </a:cxn>
                <a:cxn ang="0">
                  <a:pos x="0" y="58"/>
                </a:cxn>
                <a:cxn ang="0">
                  <a:pos x="58" y="117"/>
                </a:cxn>
                <a:cxn ang="0">
                  <a:pos x="117" y="58"/>
                </a:cxn>
                <a:cxn ang="0">
                  <a:pos x="58" y="0"/>
                </a:cxn>
                <a:cxn ang="0">
                  <a:pos x="58" y="102"/>
                </a:cxn>
                <a:cxn ang="0">
                  <a:pos x="15" y="58"/>
                </a:cxn>
                <a:cxn ang="0">
                  <a:pos x="58" y="15"/>
                </a:cxn>
                <a:cxn ang="0">
                  <a:pos x="102" y="58"/>
                </a:cxn>
                <a:cxn ang="0">
                  <a:pos x="58" y="102"/>
                </a:cxn>
              </a:cxnLst>
              <a:rect l="0" t="0" r="r" b="b"/>
              <a:pathLst>
                <a:path w="117" h="117">
                  <a:moveTo>
                    <a:pt x="58" y="0"/>
                  </a:moveTo>
                  <a:cubicBezTo>
                    <a:pt x="26" y="0"/>
                    <a:pt x="0" y="26"/>
                    <a:pt x="0" y="58"/>
                  </a:cubicBezTo>
                  <a:cubicBezTo>
                    <a:pt x="0" y="91"/>
                    <a:pt x="26" y="117"/>
                    <a:pt x="58" y="117"/>
                  </a:cubicBezTo>
                  <a:cubicBezTo>
                    <a:pt x="91" y="117"/>
                    <a:pt x="117" y="91"/>
                    <a:pt x="117" y="58"/>
                  </a:cubicBezTo>
                  <a:cubicBezTo>
                    <a:pt x="117" y="26"/>
                    <a:pt x="91" y="0"/>
                    <a:pt x="58" y="0"/>
                  </a:cubicBezTo>
                  <a:close/>
                  <a:moveTo>
                    <a:pt x="58" y="102"/>
                  </a:moveTo>
                  <a:cubicBezTo>
                    <a:pt x="34" y="102"/>
                    <a:pt x="15" y="82"/>
                    <a:pt x="15" y="58"/>
                  </a:cubicBezTo>
                  <a:cubicBezTo>
                    <a:pt x="15" y="34"/>
                    <a:pt x="34" y="15"/>
                    <a:pt x="58" y="15"/>
                  </a:cubicBezTo>
                  <a:cubicBezTo>
                    <a:pt x="83" y="15"/>
                    <a:pt x="102" y="34"/>
                    <a:pt x="102" y="58"/>
                  </a:cubicBezTo>
                  <a:cubicBezTo>
                    <a:pt x="102" y="82"/>
                    <a:pt x="83" y="102"/>
                    <a:pt x="58" y="102"/>
                  </a:cubicBezTo>
                  <a:close/>
                </a:path>
              </a:pathLst>
            </a:custGeom>
            <a:solidFill>
              <a:srgbClr val="08AAFE"/>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3" name="矩形 22"/>
          <p:cNvSpPr/>
          <p:nvPr/>
        </p:nvSpPr>
        <p:spPr>
          <a:xfrm>
            <a:off x="1040522" y="4444149"/>
            <a:ext cx="2283408" cy="1885771"/>
          </a:xfrm>
          <a:prstGeom prst="rect">
            <a:avLst/>
          </a:prstGeom>
          <a:blipFill>
            <a:blip r:embed="rId3"/>
            <a:stretch>
              <a:fillRect/>
            </a:stretch>
          </a:blipFill>
          <a:ln w="63500">
            <a:solidFill>
              <a:srgbClr val="08AA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p:cNvSpPr/>
          <p:nvPr/>
        </p:nvSpPr>
        <p:spPr>
          <a:xfrm>
            <a:off x="3658463" y="4444149"/>
            <a:ext cx="2283408" cy="1885771"/>
          </a:xfrm>
          <a:prstGeom prst="rect">
            <a:avLst/>
          </a:prstGeom>
          <a:blipFill>
            <a:blip r:embed="rId4"/>
            <a:stretch>
              <a:fillRect/>
            </a:stretch>
          </a:blipFill>
          <a:ln w="63500">
            <a:solidFill>
              <a:srgbClr val="4CE2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矩形 25"/>
          <p:cNvSpPr/>
          <p:nvPr/>
        </p:nvSpPr>
        <p:spPr>
          <a:xfrm>
            <a:off x="6276403" y="4444149"/>
            <a:ext cx="2283408" cy="1885771"/>
          </a:xfrm>
          <a:prstGeom prst="rect">
            <a:avLst/>
          </a:prstGeom>
          <a:blipFill>
            <a:blip r:embed="rId5"/>
            <a:stretch>
              <a:fillRect/>
            </a:stretch>
          </a:blipFill>
          <a:ln w="63500">
            <a:solidFill>
              <a:srgbClr val="08AA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矩形 26"/>
          <p:cNvSpPr/>
          <p:nvPr/>
        </p:nvSpPr>
        <p:spPr>
          <a:xfrm>
            <a:off x="8894344" y="4444148"/>
            <a:ext cx="2283408" cy="1885771"/>
          </a:xfrm>
          <a:prstGeom prst="rect">
            <a:avLst/>
          </a:prstGeom>
          <a:blipFill>
            <a:blip r:embed="rId6"/>
            <a:stretch>
              <a:fillRect/>
            </a:stretch>
          </a:blipFill>
          <a:ln w="63500">
            <a:solidFill>
              <a:srgbClr val="4CE2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TextBox 16"/>
          <p:cNvSpPr txBox="1"/>
          <p:nvPr/>
        </p:nvSpPr>
        <p:spPr bwMode="auto">
          <a:xfrm>
            <a:off x="3091061" y="2139705"/>
            <a:ext cx="6113071" cy="1938992"/>
          </a:xfrm>
          <a:prstGeom prst="rect">
            <a:avLst/>
          </a:prstGeom>
          <a:noFill/>
        </p:spPr>
        <p:txBody>
          <a:bodyPr wrap="square">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的文字概述这里输入简单文字概述简单的文字概述这里输入简单的文字概述这里输入简单的文字概述这里输入简单的文字概述这里输入简单的文字概述</a:t>
            </a:r>
          </a:p>
          <a:p>
            <a:pPr>
              <a:lnSpc>
                <a:spcPct val="150000"/>
              </a:lnSpc>
            </a:pPr>
            <a:endParaRPr lang="zh-CN" altLang="en-US" sz="1600"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082222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750" fill="hold"/>
                                        <p:tgtEl>
                                          <p:spTgt spid="23"/>
                                        </p:tgtEl>
                                        <p:attrNameLst>
                                          <p:attrName>ppt_w</p:attrName>
                                        </p:attrNameLst>
                                      </p:cBhvr>
                                      <p:tavLst>
                                        <p:tav tm="0">
                                          <p:val>
                                            <p:fltVal val="0"/>
                                          </p:val>
                                        </p:tav>
                                        <p:tav tm="100000">
                                          <p:val>
                                            <p:strVal val="#ppt_w"/>
                                          </p:val>
                                        </p:tav>
                                      </p:tavLst>
                                    </p:anim>
                                    <p:anim calcmode="lin" valueType="num">
                                      <p:cBhvr>
                                        <p:cTn id="8" dur="750" fill="hold"/>
                                        <p:tgtEl>
                                          <p:spTgt spid="23"/>
                                        </p:tgtEl>
                                        <p:attrNameLst>
                                          <p:attrName>ppt_h</p:attrName>
                                        </p:attrNameLst>
                                      </p:cBhvr>
                                      <p:tavLst>
                                        <p:tav tm="0">
                                          <p:val>
                                            <p:fltVal val="0"/>
                                          </p:val>
                                        </p:tav>
                                        <p:tav tm="100000">
                                          <p:val>
                                            <p:strVal val="#ppt_h"/>
                                          </p:val>
                                        </p:tav>
                                      </p:tavLst>
                                    </p:anim>
                                    <p:animEffect transition="in" filter="fade">
                                      <p:cBhvr>
                                        <p:cTn id="9" dur="750"/>
                                        <p:tgtEl>
                                          <p:spTgt spid="2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5"/>
                                        </p:tgtEl>
                                        <p:attrNameLst>
                                          <p:attrName>style.visibility</p:attrName>
                                        </p:attrNameLst>
                                      </p:cBhvr>
                                      <p:to>
                                        <p:strVal val="visible"/>
                                      </p:to>
                                    </p:set>
                                    <p:anim calcmode="lin" valueType="num">
                                      <p:cBhvr>
                                        <p:cTn id="12" dur="750" fill="hold"/>
                                        <p:tgtEl>
                                          <p:spTgt spid="25"/>
                                        </p:tgtEl>
                                        <p:attrNameLst>
                                          <p:attrName>ppt_w</p:attrName>
                                        </p:attrNameLst>
                                      </p:cBhvr>
                                      <p:tavLst>
                                        <p:tav tm="0">
                                          <p:val>
                                            <p:fltVal val="0"/>
                                          </p:val>
                                        </p:tav>
                                        <p:tav tm="100000">
                                          <p:val>
                                            <p:strVal val="#ppt_w"/>
                                          </p:val>
                                        </p:tav>
                                      </p:tavLst>
                                    </p:anim>
                                    <p:anim calcmode="lin" valueType="num">
                                      <p:cBhvr>
                                        <p:cTn id="13" dur="750" fill="hold"/>
                                        <p:tgtEl>
                                          <p:spTgt spid="25"/>
                                        </p:tgtEl>
                                        <p:attrNameLst>
                                          <p:attrName>ppt_h</p:attrName>
                                        </p:attrNameLst>
                                      </p:cBhvr>
                                      <p:tavLst>
                                        <p:tav tm="0">
                                          <p:val>
                                            <p:fltVal val="0"/>
                                          </p:val>
                                        </p:tav>
                                        <p:tav tm="100000">
                                          <p:val>
                                            <p:strVal val="#ppt_h"/>
                                          </p:val>
                                        </p:tav>
                                      </p:tavLst>
                                    </p:anim>
                                    <p:animEffect transition="in" filter="fade">
                                      <p:cBhvr>
                                        <p:cTn id="14" dur="750"/>
                                        <p:tgtEl>
                                          <p:spTgt spid="2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750" fill="hold"/>
                                        <p:tgtEl>
                                          <p:spTgt spid="26"/>
                                        </p:tgtEl>
                                        <p:attrNameLst>
                                          <p:attrName>ppt_w</p:attrName>
                                        </p:attrNameLst>
                                      </p:cBhvr>
                                      <p:tavLst>
                                        <p:tav tm="0">
                                          <p:val>
                                            <p:fltVal val="0"/>
                                          </p:val>
                                        </p:tav>
                                        <p:tav tm="100000">
                                          <p:val>
                                            <p:strVal val="#ppt_w"/>
                                          </p:val>
                                        </p:tav>
                                      </p:tavLst>
                                    </p:anim>
                                    <p:anim calcmode="lin" valueType="num">
                                      <p:cBhvr>
                                        <p:cTn id="18" dur="750" fill="hold"/>
                                        <p:tgtEl>
                                          <p:spTgt spid="26"/>
                                        </p:tgtEl>
                                        <p:attrNameLst>
                                          <p:attrName>ppt_h</p:attrName>
                                        </p:attrNameLst>
                                      </p:cBhvr>
                                      <p:tavLst>
                                        <p:tav tm="0">
                                          <p:val>
                                            <p:fltVal val="0"/>
                                          </p:val>
                                        </p:tav>
                                        <p:tav tm="100000">
                                          <p:val>
                                            <p:strVal val="#ppt_h"/>
                                          </p:val>
                                        </p:tav>
                                      </p:tavLst>
                                    </p:anim>
                                    <p:animEffect transition="in" filter="fade">
                                      <p:cBhvr>
                                        <p:cTn id="19" dur="750"/>
                                        <p:tgtEl>
                                          <p:spTgt spid="26"/>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750" fill="hold"/>
                                        <p:tgtEl>
                                          <p:spTgt spid="27"/>
                                        </p:tgtEl>
                                        <p:attrNameLst>
                                          <p:attrName>ppt_w</p:attrName>
                                        </p:attrNameLst>
                                      </p:cBhvr>
                                      <p:tavLst>
                                        <p:tav tm="0">
                                          <p:val>
                                            <p:fltVal val="0"/>
                                          </p:val>
                                        </p:tav>
                                        <p:tav tm="100000">
                                          <p:val>
                                            <p:strVal val="#ppt_w"/>
                                          </p:val>
                                        </p:tav>
                                      </p:tavLst>
                                    </p:anim>
                                    <p:anim calcmode="lin" valueType="num">
                                      <p:cBhvr>
                                        <p:cTn id="23" dur="750" fill="hold"/>
                                        <p:tgtEl>
                                          <p:spTgt spid="27"/>
                                        </p:tgtEl>
                                        <p:attrNameLst>
                                          <p:attrName>ppt_h</p:attrName>
                                        </p:attrNameLst>
                                      </p:cBhvr>
                                      <p:tavLst>
                                        <p:tav tm="0">
                                          <p:val>
                                            <p:fltVal val="0"/>
                                          </p:val>
                                        </p:tav>
                                        <p:tav tm="100000">
                                          <p:val>
                                            <p:strVal val="#ppt_h"/>
                                          </p:val>
                                        </p:tav>
                                      </p:tavLst>
                                    </p:anim>
                                    <p:animEffect transition="in" filter="fade">
                                      <p:cBhvr>
                                        <p:cTn id="24" dur="750"/>
                                        <p:tgtEl>
                                          <p:spTgt spid="27"/>
                                        </p:tgtEl>
                                      </p:cBhvr>
                                    </p:animEffect>
                                  </p:childTnLst>
                                </p:cTn>
                              </p:par>
                            </p:childTnLst>
                          </p:cTn>
                        </p:par>
                        <p:par>
                          <p:cTn id="25" fill="hold">
                            <p:stCondLst>
                              <p:cond delay="1500"/>
                            </p:stCondLst>
                            <p:childTnLst>
                              <p:par>
                                <p:cTn id="26" presetID="16" presetClass="entr" presetSubtype="37"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outVertical)">
                                      <p:cBhvr>
                                        <p:cTn id="28" dur="750"/>
                                        <p:tgtEl>
                                          <p:spTgt spid="13"/>
                                        </p:tgtEl>
                                      </p:cBhvr>
                                    </p:animEffect>
                                  </p:childTnLst>
                                </p:cTn>
                              </p:par>
                            </p:childTnLst>
                          </p:cTn>
                        </p:par>
                        <p:par>
                          <p:cTn id="29" fill="hold">
                            <p:stCondLst>
                              <p:cond delay="2250"/>
                            </p:stCondLst>
                            <p:childTnLst>
                              <p:par>
                                <p:cTn id="30" presetID="2" presetClass="entr" presetSubtype="8" decel="3800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750" fill="hold"/>
                                        <p:tgtEl>
                                          <p:spTgt spid="14"/>
                                        </p:tgtEl>
                                        <p:attrNameLst>
                                          <p:attrName>ppt_x</p:attrName>
                                        </p:attrNameLst>
                                      </p:cBhvr>
                                      <p:tavLst>
                                        <p:tav tm="0">
                                          <p:val>
                                            <p:strVal val="0-#ppt_w/2"/>
                                          </p:val>
                                        </p:tav>
                                        <p:tav tm="100000">
                                          <p:val>
                                            <p:strVal val="#ppt_x"/>
                                          </p:val>
                                        </p:tav>
                                      </p:tavLst>
                                    </p:anim>
                                    <p:anim calcmode="lin" valueType="num">
                                      <p:cBhvr additive="base">
                                        <p:cTn id="33" dur="75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decel="3800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750" fill="hold"/>
                                        <p:tgtEl>
                                          <p:spTgt spid="19"/>
                                        </p:tgtEl>
                                        <p:attrNameLst>
                                          <p:attrName>ppt_x</p:attrName>
                                        </p:attrNameLst>
                                      </p:cBhvr>
                                      <p:tavLst>
                                        <p:tav tm="0">
                                          <p:val>
                                            <p:strVal val="1+#ppt_w/2"/>
                                          </p:val>
                                        </p:tav>
                                        <p:tav tm="100000">
                                          <p:val>
                                            <p:strVal val="#ppt_x"/>
                                          </p:val>
                                        </p:tav>
                                      </p:tavLst>
                                    </p:anim>
                                    <p:anim calcmode="lin" valueType="num">
                                      <p:cBhvr additive="base">
                                        <p:cTn id="37" dur="75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up)">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25" grpId="0" animBg="1"/>
      <p:bldP spid="26" grpId="0" animBg="1"/>
      <p:bldP spid="27" grpId="0" animBg="1"/>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Freeform 53"/>
          <p:cNvSpPr>
            <a:spLocks noEditPoints="1"/>
          </p:cNvSpPr>
          <p:nvPr/>
        </p:nvSpPr>
        <p:spPr bwMode="black">
          <a:xfrm>
            <a:off x="5225456" y="4672563"/>
            <a:ext cx="1823014" cy="2057337"/>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gradFill>
            <a:gsLst>
              <a:gs pos="0">
                <a:srgbClr val="08AAFE"/>
              </a:gs>
              <a:gs pos="100000">
                <a:srgbClr val="4CE2F9"/>
              </a:gs>
            </a:gsLst>
            <a:lin ang="5400000" scaled="1"/>
          </a:gradFill>
          <a:ln>
            <a:noFill/>
          </a:ln>
          <a:effectLst/>
          <a:extLst/>
        </p:spPr>
        <p:txBody>
          <a:bodyPr vert="horz" wrap="square" lIns="71639" tIns="35823" rIns="71639" bIns="35823" numCol="1" anchor="t" anchorCtr="0" compatLnSpc="1">
            <a:prstTxWarp prst="textNoShape">
              <a:avLst/>
            </a:prstTxWarp>
          </a:bodyPr>
          <a:lstStyle/>
          <a:p>
            <a:endParaRPr lang="en-US" sz="2257" dirty="0">
              <a:solidFill>
                <a:prstClr val="black"/>
              </a:solidFill>
            </a:endParaRPr>
          </a:p>
        </p:txBody>
      </p:sp>
      <p:grpSp>
        <p:nvGrpSpPr>
          <p:cNvPr id="14" name="组合 13"/>
          <p:cNvGrpSpPr/>
          <p:nvPr/>
        </p:nvGrpSpPr>
        <p:grpSpPr>
          <a:xfrm>
            <a:off x="2773755" y="1556193"/>
            <a:ext cx="3057956" cy="1843653"/>
            <a:chOff x="2773755" y="1556193"/>
            <a:chExt cx="3057956" cy="1843653"/>
          </a:xfrm>
        </p:grpSpPr>
        <p:sp>
          <p:nvSpPr>
            <p:cNvPr id="15" name="Cloud Callout 12"/>
            <p:cNvSpPr/>
            <p:nvPr/>
          </p:nvSpPr>
          <p:spPr bwMode="auto">
            <a:xfrm>
              <a:off x="2773755" y="1556193"/>
              <a:ext cx="3057956" cy="1704825"/>
            </a:xfrm>
            <a:prstGeom prst="cloudCallout">
              <a:avLst>
                <a:gd name="adj1" fmla="val 44578"/>
                <a:gd name="adj2" fmla="val 117581"/>
              </a:avLst>
            </a:prstGeom>
            <a:solidFill>
              <a:srgbClr val="4CE2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prstTxWarp prst="textNoShape">
                <a:avLst/>
              </a:prstTxWarp>
              <a:noAutofit/>
            </a:bodyPr>
            <a:lstStyle/>
            <a:p>
              <a:endParaRPr lang="en-US" altLang="zh-CN"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6" name="文本框 15"/>
            <p:cNvSpPr txBox="1"/>
            <p:nvPr/>
          </p:nvSpPr>
          <p:spPr>
            <a:xfrm>
              <a:off x="3180470" y="2076407"/>
              <a:ext cx="2244525" cy="1323439"/>
            </a:xfrm>
            <a:prstGeom prst="rect">
              <a:avLst/>
            </a:prstGeom>
            <a:noFill/>
            <a:effectLst/>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cs typeface="Kartika" panose="02020503030404060203" pitchFamily="18" charset="0"/>
                </a:rPr>
                <a:t>构想问题二</a:t>
              </a:r>
              <a:endParaRPr lang="en-US" altLang="zh-CN" sz="32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a:p>
              <a:endParaRPr lang="en-US" altLang="zh-CN" sz="2400" dirty="0">
                <a:solidFill>
                  <a:srgbClr val="FFFFFF"/>
                </a:solidFill>
                <a:latin typeface="微软雅黑" pitchFamily="34" charset="-122"/>
                <a:ea typeface="微软雅黑" pitchFamily="34" charset="-122"/>
              </a:endParaRPr>
            </a:p>
            <a:p>
              <a:endParaRPr lang="en-US" altLang="zh-CN" sz="2400" dirty="0">
                <a:solidFill>
                  <a:prstClr val="black">
                    <a:lumMod val="85000"/>
                    <a:lumOff val="15000"/>
                  </a:prstClr>
                </a:solidFill>
                <a:latin typeface="微软雅黑" pitchFamily="34" charset="-122"/>
                <a:ea typeface="微软雅黑" pitchFamily="34" charset="-122"/>
              </a:endParaRPr>
            </a:p>
          </p:txBody>
        </p:sp>
      </p:grpSp>
      <p:grpSp>
        <p:nvGrpSpPr>
          <p:cNvPr id="17" name="组合 16"/>
          <p:cNvGrpSpPr/>
          <p:nvPr/>
        </p:nvGrpSpPr>
        <p:grpSpPr>
          <a:xfrm>
            <a:off x="1531462" y="3567068"/>
            <a:ext cx="3139820" cy="1706209"/>
            <a:chOff x="1531462" y="3567068"/>
            <a:chExt cx="3139820" cy="1706209"/>
          </a:xfrm>
        </p:grpSpPr>
        <p:sp>
          <p:nvSpPr>
            <p:cNvPr id="18" name="Cloud Callout 9"/>
            <p:cNvSpPr/>
            <p:nvPr/>
          </p:nvSpPr>
          <p:spPr bwMode="auto">
            <a:xfrm>
              <a:off x="1531462" y="3567068"/>
              <a:ext cx="3139820" cy="1706209"/>
            </a:xfrm>
            <a:prstGeom prst="cloudCallout">
              <a:avLst>
                <a:gd name="adj1" fmla="val 68799"/>
                <a:gd name="adj2" fmla="val 17194"/>
              </a:avLst>
            </a:prstGeom>
            <a:solidFill>
              <a:srgbClr val="08AAF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prstTxWarp prst="textNoShape">
                <a:avLst/>
              </a:prstTxWarp>
              <a:noAutofit/>
            </a:bodyPr>
            <a:lstStyle/>
            <a:p>
              <a:endParaRPr lang="en-US"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9" name="文本框 18"/>
            <p:cNvSpPr txBox="1"/>
            <p:nvPr/>
          </p:nvSpPr>
          <p:spPr>
            <a:xfrm>
              <a:off x="1979109" y="4116458"/>
              <a:ext cx="2244525" cy="1077218"/>
            </a:xfrm>
            <a:prstGeom prst="rect">
              <a:avLst/>
            </a:prstGeom>
            <a:noFill/>
            <a:effectLst/>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cs typeface="Kartika" panose="02020503030404060203" pitchFamily="18" charset="0"/>
                </a:rPr>
                <a:t>构想问题一</a:t>
              </a:r>
              <a:endParaRPr lang="en-US" altLang="zh-CN" sz="32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a:p>
              <a:endParaRPr lang="en-US" altLang="zh-CN" sz="3200" dirty="0">
                <a:solidFill>
                  <a:srgbClr val="FFFFFF"/>
                </a:solidFill>
                <a:latin typeface="微软雅黑" pitchFamily="34" charset="-122"/>
                <a:ea typeface="微软雅黑" pitchFamily="34" charset="-122"/>
              </a:endParaRPr>
            </a:p>
          </p:txBody>
        </p:sp>
      </p:grpSp>
      <p:grpSp>
        <p:nvGrpSpPr>
          <p:cNvPr id="20" name="组合 19"/>
          <p:cNvGrpSpPr/>
          <p:nvPr/>
        </p:nvGrpSpPr>
        <p:grpSpPr>
          <a:xfrm>
            <a:off x="6309515" y="1492271"/>
            <a:ext cx="2758556" cy="1692553"/>
            <a:chOff x="6309515" y="1492271"/>
            <a:chExt cx="2758556" cy="1692553"/>
          </a:xfrm>
        </p:grpSpPr>
        <p:sp>
          <p:nvSpPr>
            <p:cNvPr id="21" name="Cloud Callout 8"/>
            <p:cNvSpPr/>
            <p:nvPr/>
          </p:nvSpPr>
          <p:spPr bwMode="auto">
            <a:xfrm>
              <a:off x="6309515" y="1492271"/>
              <a:ext cx="2758556" cy="1692553"/>
            </a:xfrm>
            <a:prstGeom prst="cloudCallout">
              <a:avLst>
                <a:gd name="adj1" fmla="val -66639"/>
                <a:gd name="adj2" fmla="val 117063"/>
              </a:avLst>
            </a:prstGeom>
            <a:solidFill>
              <a:srgbClr val="08AAF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prstTxWarp prst="textNoShape">
                <a:avLst/>
              </a:prstTxWarp>
              <a:noAutofit/>
            </a:bodyPr>
            <a:lstStyle/>
            <a:p>
              <a:endParaRPr lang="en-US" altLang="zh-CN"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2" name="文本框 21"/>
            <p:cNvSpPr txBox="1"/>
            <p:nvPr/>
          </p:nvSpPr>
          <p:spPr>
            <a:xfrm>
              <a:off x="6622369" y="1979745"/>
              <a:ext cx="2244525" cy="954107"/>
            </a:xfrm>
            <a:prstGeom prst="rect">
              <a:avLst/>
            </a:prstGeom>
            <a:noFill/>
            <a:effectLst/>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cs typeface="Kartika" panose="02020503030404060203" pitchFamily="18" charset="0"/>
                </a:rPr>
                <a:t>构想问题三</a:t>
              </a:r>
              <a:endParaRPr lang="en-US" altLang="zh-CN" sz="32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a:p>
              <a:endParaRPr lang="en-US" altLang="zh-CN" sz="2400" dirty="0">
                <a:solidFill>
                  <a:prstClr val="black">
                    <a:lumMod val="85000"/>
                    <a:lumOff val="15000"/>
                  </a:prstClr>
                </a:solidFill>
                <a:latin typeface="微软雅黑" pitchFamily="34" charset="-122"/>
                <a:ea typeface="微软雅黑" pitchFamily="34" charset="-122"/>
              </a:endParaRPr>
            </a:p>
          </p:txBody>
        </p:sp>
      </p:grpSp>
      <p:grpSp>
        <p:nvGrpSpPr>
          <p:cNvPr id="23" name="组合 22"/>
          <p:cNvGrpSpPr/>
          <p:nvPr/>
        </p:nvGrpSpPr>
        <p:grpSpPr>
          <a:xfrm>
            <a:off x="7497146" y="3399846"/>
            <a:ext cx="2921495" cy="1897322"/>
            <a:chOff x="7497146" y="3399846"/>
            <a:chExt cx="2921495" cy="1897322"/>
          </a:xfrm>
        </p:grpSpPr>
        <p:sp>
          <p:nvSpPr>
            <p:cNvPr id="25" name="Cloud Callout 11"/>
            <p:cNvSpPr/>
            <p:nvPr/>
          </p:nvSpPr>
          <p:spPr bwMode="auto">
            <a:xfrm>
              <a:off x="7497146" y="3399846"/>
              <a:ext cx="2921495" cy="1897322"/>
            </a:xfrm>
            <a:prstGeom prst="cloudCallout">
              <a:avLst>
                <a:gd name="adj1" fmla="val -90339"/>
                <a:gd name="adj2" fmla="val 18228"/>
              </a:avLst>
            </a:prstGeom>
            <a:solidFill>
              <a:srgbClr val="4CE2F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prstTxWarp prst="textNoShape">
                <a:avLst/>
              </a:prstTxWarp>
              <a:noAutofit/>
            </a:bodyPr>
            <a:lstStyle/>
            <a:p>
              <a:endParaRPr lang="en-US" altLang="zh-CN" sz="2132"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6" name="文本框 25"/>
            <p:cNvSpPr txBox="1"/>
            <p:nvPr/>
          </p:nvSpPr>
          <p:spPr>
            <a:xfrm>
              <a:off x="7835630" y="4042233"/>
              <a:ext cx="2244525" cy="954107"/>
            </a:xfrm>
            <a:prstGeom prst="rect">
              <a:avLst/>
            </a:prstGeom>
            <a:noFill/>
            <a:effectLst/>
          </p:spPr>
          <p:txBody>
            <a:bodyPr wrap="none" rtlCol="0">
              <a:spAutoFit/>
            </a:bodyPr>
            <a:lstStyle/>
            <a:p>
              <a:r>
                <a:rPr lang="zh-CN" altLang="en-US" sz="3200" b="1" dirty="0">
                  <a:solidFill>
                    <a:srgbClr val="FFFFFF"/>
                  </a:solidFill>
                  <a:latin typeface="幼圆" panose="02010509060101010101" pitchFamily="49" charset="-122"/>
                  <a:ea typeface="幼圆" panose="02010509060101010101" pitchFamily="49" charset="-122"/>
                  <a:cs typeface="Kartika" panose="02020503030404060203" pitchFamily="18" charset="0"/>
                </a:rPr>
                <a:t>构想问题四</a:t>
              </a:r>
              <a:endParaRPr lang="en-US" altLang="zh-CN" sz="32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a:p>
              <a:endParaRPr lang="en-US" altLang="zh-CN" sz="2400" dirty="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9173498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par>
                                <p:cTn id="12" presetID="9" presetClass="entr" presetSubtype="0" fill="hold" nodeType="withEffect">
                                  <p:stCondLst>
                                    <p:cond delay="250"/>
                                  </p:stCondLst>
                                  <p:childTnLst>
                                    <p:set>
                                      <p:cBhvr>
                                        <p:cTn id="13" dur="1" fill="hold">
                                          <p:stCondLst>
                                            <p:cond delay="0"/>
                                          </p:stCondLst>
                                        </p:cTn>
                                        <p:tgtEl>
                                          <p:spTgt spid="14"/>
                                        </p:tgtEl>
                                        <p:attrNameLst>
                                          <p:attrName>style.visibility</p:attrName>
                                        </p:attrNameLst>
                                      </p:cBhvr>
                                      <p:to>
                                        <p:strVal val="visible"/>
                                      </p:to>
                                    </p:set>
                                    <p:animEffect transition="in" filter="dissolve">
                                      <p:cBhvr>
                                        <p:cTn id="14" dur="500"/>
                                        <p:tgtEl>
                                          <p:spTgt spid="14"/>
                                        </p:tgtEl>
                                      </p:cBhvr>
                                    </p:animEffect>
                                  </p:childTnLst>
                                </p:cTn>
                              </p:par>
                              <p:par>
                                <p:cTn id="15" presetID="9" presetClass="entr" presetSubtype="0" fill="hold"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par>
                                <p:cTn id="18" presetID="9" presetClass="entr" presetSubtype="0" fill="hold" nodeType="withEffect">
                                  <p:stCondLst>
                                    <p:cond delay="75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3" name="组合 12"/>
          <p:cNvGrpSpPr/>
          <p:nvPr/>
        </p:nvGrpSpPr>
        <p:grpSpPr>
          <a:xfrm>
            <a:off x="857658" y="2267583"/>
            <a:ext cx="10506629" cy="3230701"/>
            <a:chOff x="752726" y="2361754"/>
            <a:chExt cx="10506629" cy="3230701"/>
          </a:xfrm>
        </p:grpSpPr>
        <p:sp>
          <p:nvSpPr>
            <p:cNvPr id="14" name="六边形 13"/>
            <p:cNvSpPr/>
            <p:nvPr/>
          </p:nvSpPr>
          <p:spPr>
            <a:xfrm>
              <a:off x="4316746" y="2361754"/>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六边形 14"/>
            <p:cNvSpPr/>
            <p:nvPr/>
          </p:nvSpPr>
          <p:spPr>
            <a:xfrm>
              <a:off x="7271391" y="2361754"/>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六边形 15"/>
            <p:cNvSpPr/>
            <p:nvPr/>
          </p:nvSpPr>
          <p:spPr>
            <a:xfrm>
              <a:off x="5799271" y="3963575"/>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六边形 16"/>
            <p:cNvSpPr/>
            <p:nvPr/>
          </p:nvSpPr>
          <p:spPr>
            <a:xfrm>
              <a:off x="2819365" y="3960333"/>
              <a:ext cx="1889500" cy="1628880"/>
            </a:xfrm>
            <a:prstGeom prst="hexagon">
              <a:avLst>
                <a:gd name="adj" fmla="val 29052"/>
                <a:gd name="vf" fmla="val 115470"/>
              </a:avLst>
            </a:pr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7"/>
            <p:cNvSpPr/>
            <p:nvPr/>
          </p:nvSpPr>
          <p:spPr>
            <a:xfrm>
              <a:off x="6196519" y="3166131"/>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18"/>
            <p:cNvSpPr/>
            <p:nvPr/>
          </p:nvSpPr>
          <p:spPr>
            <a:xfrm>
              <a:off x="4716747" y="4771529"/>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3713629" y="2361754"/>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flipV="1">
              <a:off x="752726" y="4771528"/>
              <a:ext cx="2066639" cy="45719"/>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flipV="1">
              <a:off x="9192716" y="3153334"/>
              <a:ext cx="2066639" cy="45719"/>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7248690" y="5579485"/>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5" name="组合 24"/>
          <p:cNvGrpSpPr/>
          <p:nvPr/>
        </p:nvGrpSpPr>
        <p:grpSpPr>
          <a:xfrm>
            <a:off x="4531016" y="2361840"/>
            <a:ext cx="1670824" cy="1440365"/>
            <a:chOff x="4531016" y="2052126"/>
            <a:chExt cx="1670824" cy="1440365"/>
          </a:xfrm>
        </p:grpSpPr>
        <p:sp>
          <p:nvSpPr>
            <p:cNvPr id="26" name="六边形 25"/>
            <p:cNvSpPr/>
            <p:nvPr/>
          </p:nvSpPr>
          <p:spPr>
            <a:xfrm>
              <a:off x="4531016" y="2052126"/>
              <a:ext cx="1670824" cy="1440365"/>
            </a:xfrm>
            <a:prstGeom prst="hexagon">
              <a:avLst>
                <a:gd name="adj" fmla="val 29052"/>
                <a:gd name="vf" fmla="val 115470"/>
              </a:avLst>
            </a:pr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18"/>
            <p:cNvSpPr>
              <a:spLocks noChangeArrowheads="1"/>
            </p:cNvSpPr>
            <p:nvPr/>
          </p:nvSpPr>
          <p:spPr bwMode="auto">
            <a:xfrm>
              <a:off x="4821679" y="2333950"/>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24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意见跟</a:t>
              </a:r>
              <a:endParaRPr lang="en-US" altLang="zh-CN" sz="24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4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建议一</a:t>
              </a:r>
              <a:endParaRPr lang="en-US" altLang="en-US"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27"/>
          <p:cNvGrpSpPr/>
          <p:nvPr/>
        </p:nvGrpSpPr>
        <p:grpSpPr>
          <a:xfrm>
            <a:off x="7485661" y="2361840"/>
            <a:ext cx="1670824" cy="1440365"/>
            <a:chOff x="7485661" y="2052126"/>
            <a:chExt cx="1670824" cy="1440365"/>
          </a:xfrm>
        </p:grpSpPr>
        <p:sp>
          <p:nvSpPr>
            <p:cNvPr id="29" name="六边形 28"/>
            <p:cNvSpPr/>
            <p:nvPr/>
          </p:nvSpPr>
          <p:spPr>
            <a:xfrm>
              <a:off x="7485661" y="2052126"/>
              <a:ext cx="1670824" cy="1440365"/>
            </a:xfrm>
            <a:prstGeom prst="hexagon">
              <a:avLst>
                <a:gd name="adj" fmla="val 29052"/>
                <a:gd name="vf" fmla="val 115470"/>
              </a:avLst>
            </a:pr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文本框 18"/>
            <p:cNvSpPr>
              <a:spLocks noChangeArrowheads="1"/>
            </p:cNvSpPr>
            <p:nvPr/>
          </p:nvSpPr>
          <p:spPr bwMode="auto">
            <a:xfrm>
              <a:off x="7795385" y="2343281"/>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意见跟</a:t>
              </a:r>
              <a:endParaRPr lang="en-US" altLang="zh-CN"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4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建议二</a:t>
              </a:r>
              <a:endParaRPr lang="en-US" altLang="en-US"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3033635" y="3960419"/>
            <a:ext cx="1670824" cy="1440365"/>
            <a:chOff x="3033635" y="3650705"/>
            <a:chExt cx="1670824" cy="1440365"/>
          </a:xfrm>
        </p:grpSpPr>
        <p:sp>
          <p:nvSpPr>
            <p:cNvPr id="32" name="六边形 31"/>
            <p:cNvSpPr/>
            <p:nvPr/>
          </p:nvSpPr>
          <p:spPr>
            <a:xfrm>
              <a:off x="3033635" y="3650705"/>
              <a:ext cx="1670824" cy="1440365"/>
            </a:xfrm>
            <a:prstGeom prst="hexagon">
              <a:avLst>
                <a:gd name="adj" fmla="val 29052"/>
                <a:gd name="vf" fmla="val 115470"/>
              </a:avLst>
            </a:pr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文本框 18"/>
            <p:cNvSpPr>
              <a:spLocks noChangeArrowheads="1"/>
            </p:cNvSpPr>
            <p:nvPr/>
          </p:nvSpPr>
          <p:spPr bwMode="auto">
            <a:xfrm>
              <a:off x="3329460" y="3933285"/>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意见跟</a:t>
              </a:r>
              <a:endParaRPr lang="en-US" altLang="zh-CN"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4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建议三</a:t>
              </a:r>
              <a:endParaRPr lang="en-US" altLang="en-US"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6013541" y="3963661"/>
            <a:ext cx="1670824" cy="1440365"/>
            <a:chOff x="6013541" y="3653947"/>
            <a:chExt cx="1670824" cy="1440365"/>
          </a:xfrm>
        </p:grpSpPr>
        <p:sp>
          <p:nvSpPr>
            <p:cNvPr id="35" name="六边形 34"/>
            <p:cNvSpPr/>
            <p:nvPr/>
          </p:nvSpPr>
          <p:spPr>
            <a:xfrm>
              <a:off x="6013541" y="3653947"/>
              <a:ext cx="1670824" cy="1440365"/>
            </a:xfrm>
            <a:prstGeom prst="hexagon">
              <a:avLst>
                <a:gd name="adj" fmla="val 29052"/>
                <a:gd name="vf" fmla="val 115470"/>
              </a:avLst>
            </a:pr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文本框 18"/>
            <p:cNvSpPr>
              <a:spLocks noChangeArrowheads="1"/>
            </p:cNvSpPr>
            <p:nvPr/>
          </p:nvSpPr>
          <p:spPr bwMode="auto">
            <a:xfrm>
              <a:off x="6311178" y="3989204"/>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意见跟</a:t>
              </a:r>
              <a:endParaRPr lang="en-US" altLang="zh-CN"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4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建议四</a:t>
              </a:r>
              <a:endParaRPr lang="en-US" altLang="en-US" sz="2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7" name="矩形 47"/>
          <p:cNvSpPr>
            <a:spLocks noChangeArrowheads="1"/>
          </p:cNvSpPr>
          <p:nvPr/>
        </p:nvSpPr>
        <p:spPr bwMode="auto">
          <a:xfrm>
            <a:off x="824107" y="2293038"/>
            <a:ext cx="2829025" cy="953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65000"/>
                    <a:lumOff val="35000"/>
                  </a:prstClr>
                </a:solidFill>
                <a:sym typeface="微软雅黑" pitchFamily="34" charset="-122"/>
              </a:rPr>
              <a:t>在此录入上述图表的描述说明，在此录入上述图表的描述说明，在此录入上述图表的描述</a:t>
            </a:r>
            <a:r>
              <a:rPr lang="zh-CN" altLang="en-US" sz="1600" dirty="0" smtClean="0">
                <a:solidFill>
                  <a:prstClr val="black">
                    <a:lumMod val="65000"/>
                    <a:lumOff val="35000"/>
                  </a:prstClr>
                </a:solidFill>
                <a:sym typeface="微软雅黑" pitchFamily="34" charset="-122"/>
              </a:rPr>
              <a:t>说明</a:t>
            </a:r>
            <a:endParaRPr lang="zh-CN" altLang="en-US" sz="1600" dirty="0">
              <a:solidFill>
                <a:prstClr val="black">
                  <a:lumMod val="65000"/>
                  <a:lumOff val="35000"/>
                </a:prstClr>
              </a:solidFill>
              <a:sym typeface="微软雅黑" pitchFamily="34" charset="-122"/>
            </a:endParaRPr>
          </a:p>
        </p:txBody>
      </p:sp>
      <p:sp>
        <p:nvSpPr>
          <p:cNvPr id="38" name="矩形 47"/>
          <p:cNvSpPr>
            <a:spLocks noChangeArrowheads="1"/>
          </p:cNvSpPr>
          <p:nvPr/>
        </p:nvSpPr>
        <p:spPr bwMode="auto">
          <a:xfrm>
            <a:off x="243487" y="5065314"/>
            <a:ext cx="2829025" cy="953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65000"/>
                    <a:lumOff val="35000"/>
                  </a:prstClr>
                </a:solidFill>
                <a:sym typeface="微软雅黑" pitchFamily="34" charset="-122"/>
              </a:rPr>
              <a:t>在此录入上述图表的描述说明，在此录入上述图表的描述说明，在此录入上述图表的描述</a:t>
            </a:r>
            <a:r>
              <a:rPr lang="zh-CN" altLang="en-US" sz="1600" dirty="0" smtClean="0">
                <a:solidFill>
                  <a:prstClr val="black">
                    <a:lumMod val="65000"/>
                    <a:lumOff val="35000"/>
                  </a:prstClr>
                </a:solidFill>
                <a:sym typeface="微软雅黑" pitchFamily="34" charset="-122"/>
              </a:rPr>
              <a:t>说明</a:t>
            </a:r>
            <a:endParaRPr lang="zh-CN" altLang="en-US" sz="1600" dirty="0">
              <a:solidFill>
                <a:prstClr val="black">
                  <a:lumMod val="65000"/>
                  <a:lumOff val="35000"/>
                </a:prstClr>
              </a:solidFill>
              <a:sym typeface="微软雅黑" pitchFamily="34" charset="-122"/>
            </a:endParaRPr>
          </a:p>
        </p:txBody>
      </p:sp>
      <p:sp>
        <p:nvSpPr>
          <p:cNvPr id="39" name="矩形 47"/>
          <p:cNvSpPr>
            <a:spLocks noChangeArrowheads="1"/>
          </p:cNvSpPr>
          <p:nvPr/>
        </p:nvSpPr>
        <p:spPr bwMode="auto">
          <a:xfrm>
            <a:off x="9210881" y="3333570"/>
            <a:ext cx="2829025" cy="953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65000"/>
                    <a:lumOff val="35000"/>
                  </a:prstClr>
                </a:solidFill>
                <a:sym typeface="微软雅黑" pitchFamily="34" charset="-122"/>
              </a:rPr>
              <a:t>在此录入上述图表的描述说明，在此录入上述图表的描述说明，在此录入上述图表的描述</a:t>
            </a:r>
            <a:r>
              <a:rPr lang="zh-CN" altLang="en-US" sz="1600" dirty="0" smtClean="0">
                <a:solidFill>
                  <a:prstClr val="black">
                    <a:lumMod val="65000"/>
                    <a:lumOff val="35000"/>
                  </a:prstClr>
                </a:solidFill>
                <a:sym typeface="微软雅黑" pitchFamily="34" charset="-122"/>
              </a:rPr>
              <a:t>说明</a:t>
            </a:r>
            <a:endParaRPr lang="zh-CN" altLang="en-US" sz="1600" dirty="0">
              <a:solidFill>
                <a:prstClr val="black">
                  <a:lumMod val="65000"/>
                  <a:lumOff val="35000"/>
                </a:prstClr>
              </a:solidFill>
              <a:sym typeface="微软雅黑" pitchFamily="34" charset="-122"/>
            </a:endParaRPr>
          </a:p>
        </p:txBody>
      </p:sp>
      <p:sp>
        <p:nvSpPr>
          <p:cNvPr id="40" name="矩形 47"/>
          <p:cNvSpPr>
            <a:spLocks noChangeArrowheads="1"/>
          </p:cNvSpPr>
          <p:nvPr/>
        </p:nvSpPr>
        <p:spPr bwMode="auto">
          <a:xfrm>
            <a:off x="8673734" y="5096964"/>
            <a:ext cx="2829025" cy="953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600" dirty="0">
                <a:solidFill>
                  <a:prstClr val="black">
                    <a:lumMod val="65000"/>
                    <a:lumOff val="35000"/>
                  </a:prstClr>
                </a:solidFill>
                <a:sym typeface="微软雅黑" pitchFamily="34" charset="-122"/>
              </a:rPr>
              <a:t>在此录入上述图表的描述说明，在此录入上述图表的描述说明，在此录入上述图表的描述</a:t>
            </a:r>
            <a:r>
              <a:rPr lang="zh-CN" altLang="en-US" sz="1600" dirty="0" smtClean="0">
                <a:solidFill>
                  <a:prstClr val="black">
                    <a:lumMod val="65000"/>
                    <a:lumOff val="35000"/>
                  </a:prstClr>
                </a:solidFill>
                <a:sym typeface="微软雅黑" pitchFamily="34" charset="-122"/>
              </a:rPr>
              <a:t>说明</a:t>
            </a:r>
            <a:endParaRPr lang="zh-CN" altLang="en-US" sz="1600" dirty="0">
              <a:solidFill>
                <a:prstClr val="black">
                  <a:lumMod val="65000"/>
                  <a:lumOff val="35000"/>
                </a:prstClr>
              </a:solidFill>
              <a:sym typeface="微软雅黑" pitchFamily="34" charset="-122"/>
            </a:endParaRPr>
          </a:p>
        </p:txBody>
      </p:sp>
    </p:spTree>
    <p:extLst>
      <p:ext uri="{BB962C8B-B14F-4D97-AF65-F5344CB8AC3E}">
        <p14:creationId xmlns:p14="http://schemas.microsoft.com/office/powerpoint/2010/main" val="163257816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par>
                                <p:cTn id="14" presetID="53" presetClass="entr" presetSubtype="16"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50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childTnLst>
                                </p:cTn>
                              </p:par>
                              <p:par>
                                <p:cTn id="24" presetID="53" presetClass="entr" presetSubtype="16" fill="hold" nodeType="withEffect">
                                  <p:stCondLst>
                                    <p:cond delay="75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10" name="Group 73"/>
          <p:cNvGrpSpPr/>
          <p:nvPr/>
        </p:nvGrpSpPr>
        <p:grpSpPr>
          <a:xfrm>
            <a:off x="3868529" y="2173098"/>
            <a:ext cx="1240451" cy="288800"/>
            <a:chOff x="2901397" y="1460250"/>
            <a:chExt cx="930338" cy="220268"/>
          </a:xfrm>
        </p:grpSpPr>
        <p:cxnSp>
          <p:nvCxnSpPr>
            <p:cNvPr id="11" name="Straight Connector 69"/>
            <p:cNvCxnSpPr/>
            <p:nvPr/>
          </p:nvCxnSpPr>
          <p:spPr>
            <a:xfrm flipH="1" flipV="1">
              <a:off x="3592681" y="1460250"/>
              <a:ext cx="239054" cy="220268"/>
            </a:xfrm>
            <a:prstGeom prst="line">
              <a:avLst/>
            </a:prstGeom>
            <a:ln w="19050" cap="rnd">
              <a:solidFill>
                <a:srgbClr val="4CE2F9"/>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72"/>
            <p:cNvCxnSpPr/>
            <p:nvPr/>
          </p:nvCxnSpPr>
          <p:spPr>
            <a:xfrm flipH="1">
              <a:off x="2901397" y="1461496"/>
              <a:ext cx="691284" cy="0"/>
            </a:xfrm>
            <a:prstGeom prst="line">
              <a:avLst/>
            </a:prstGeom>
            <a:ln w="19050" cap="rnd">
              <a:solidFill>
                <a:srgbClr val="4CE2F9"/>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4" name="Group 74"/>
          <p:cNvGrpSpPr/>
          <p:nvPr/>
        </p:nvGrpSpPr>
        <p:grpSpPr>
          <a:xfrm flipH="1">
            <a:off x="6996274" y="2166749"/>
            <a:ext cx="1243625" cy="295149"/>
            <a:chOff x="2899016" y="1459156"/>
            <a:chExt cx="932719" cy="221362"/>
          </a:xfrm>
        </p:grpSpPr>
        <p:cxnSp>
          <p:nvCxnSpPr>
            <p:cNvPr id="15" name="Straight Connector 75"/>
            <p:cNvCxnSpPr/>
            <p:nvPr/>
          </p:nvCxnSpPr>
          <p:spPr>
            <a:xfrm flipH="1" flipV="1">
              <a:off x="3592681" y="1460250"/>
              <a:ext cx="239054" cy="220268"/>
            </a:xfrm>
            <a:prstGeom prst="line">
              <a:avLst/>
            </a:prstGeom>
            <a:ln w="19050" cap="rnd">
              <a:solidFill>
                <a:srgbClr val="08AAFE"/>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76"/>
            <p:cNvCxnSpPr/>
            <p:nvPr/>
          </p:nvCxnSpPr>
          <p:spPr>
            <a:xfrm flipH="1">
              <a:off x="2899016" y="1459156"/>
              <a:ext cx="691284" cy="0"/>
            </a:xfrm>
            <a:prstGeom prst="line">
              <a:avLst/>
            </a:prstGeom>
            <a:ln w="19050" cap="rnd">
              <a:solidFill>
                <a:srgbClr val="08AAFE"/>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17" name="Group 81"/>
          <p:cNvGrpSpPr/>
          <p:nvPr/>
        </p:nvGrpSpPr>
        <p:grpSpPr>
          <a:xfrm flipV="1">
            <a:off x="3865356" y="5461268"/>
            <a:ext cx="1243625" cy="288800"/>
            <a:chOff x="2899016" y="1460250"/>
            <a:chExt cx="932719" cy="220268"/>
          </a:xfrm>
        </p:grpSpPr>
        <p:cxnSp>
          <p:nvCxnSpPr>
            <p:cNvPr id="25" name="Straight Connector 82"/>
            <p:cNvCxnSpPr/>
            <p:nvPr/>
          </p:nvCxnSpPr>
          <p:spPr>
            <a:xfrm flipH="1" flipV="1">
              <a:off x="3592681" y="1460250"/>
              <a:ext cx="239054" cy="220268"/>
            </a:xfrm>
            <a:prstGeom prst="line">
              <a:avLst/>
            </a:prstGeom>
            <a:ln w="19050" cap="rnd">
              <a:solidFill>
                <a:srgbClr val="4CE2F9"/>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83"/>
            <p:cNvCxnSpPr/>
            <p:nvPr/>
          </p:nvCxnSpPr>
          <p:spPr>
            <a:xfrm flipH="1">
              <a:off x="2899016" y="1461496"/>
              <a:ext cx="691284" cy="0"/>
            </a:xfrm>
            <a:prstGeom prst="line">
              <a:avLst/>
            </a:prstGeom>
            <a:ln w="19050" cap="rnd">
              <a:solidFill>
                <a:srgbClr val="4CE2F9"/>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27" name="Group 84"/>
          <p:cNvGrpSpPr/>
          <p:nvPr/>
        </p:nvGrpSpPr>
        <p:grpSpPr>
          <a:xfrm flipH="1" flipV="1">
            <a:off x="6996273" y="5507178"/>
            <a:ext cx="1240451" cy="295149"/>
            <a:chOff x="2901397" y="1459156"/>
            <a:chExt cx="930338" cy="221362"/>
          </a:xfrm>
        </p:grpSpPr>
        <p:cxnSp>
          <p:nvCxnSpPr>
            <p:cNvPr id="28" name="Straight Connector 85"/>
            <p:cNvCxnSpPr/>
            <p:nvPr/>
          </p:nvCxnSpPr>
          <p:spPr>
            <a:xfrm flipH="1" flipV="1">
              <a:off x="3592681" y="1460250"/>
              <a:ext cx="239054" cy="220268"/>
            </a:xfrm>
            <a:prstGeom prst="line">
              <a:avLst/>
            </a:prstGeom>
            <a:ln w="19050" cap="rnd">
              <a:solidFill>
                <a:srgbClr val="08AAFE"/>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86"/>
            <p:cNvCxnSpPr/>
            <p:nvPr/>
          </p:nvCxnSpPr>
          <p:spPr>
            <a:xfrm flipH="1">
              <a:off x="2901397" y="1459156"/>
              <a:ext cx="691284" cy="0"/>
            </a:xfrm>
            <a:prstGeom prst="line">
              <a:avLst/>
            </a:prstGeom>
            <a:ln w="19050" cap="rnd">
              <a:solidFill>
                <a:srgbClr val="08AAFE"/>
              </a:solidFill>
              <a:prstDash val="solid"/>
              <a:tailEnd type="oval"/>
            </a:ln>
          </p:spPr>
          <p:style>
            <a:lnRef idx="1">
              <a:schemeClr val="accent1"/>
            </a:lnRef>
            <a:fillRef idx="0">
              <a:schemeClr val="accent1"/>
            </a:fillRef>
            <a:effectRef idx="0">
              <a:schemeClr val="accent1"/>
            </a:effectRef>
            <a:fontRef idx="minor">
              <a:schemeClr val="tx1"/>
            </a:fontRef>
          </p:style>
        </p:cxnSp>
      </p:grpSp>
      <p:cxnSp>
        <p:nvCxnSpPr>
          <p:cNvPr id="30" name="Straight Connector 87"/>
          <p:cNvCxnSpPr/>
          <p:nvPr/>
        </p:nvCxnSpPr>
        <p:spPr>
          <a:xfrm flipH="1">
            <a:off x="3690166" y="3957444"/>
            <a:ext cx="614169" cy="0"/>
          </a:xfrm>
          <a:prstGeom prst="line">
            <a:avLst/>
          </a:prstGeom>
          <a:ln w="19050" cap="rnd">
            <a:solidFill>
              <a:srgbClr val="08AAFE"/>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89"/>
          <p:cNvCxnSpPr/>
          <p:nvPr/>
        </p:nvCxnSpPr>
        <p:spPr>
          <a:xfrm flipH="1">
            <a:off x="7887666" y="3957444"/>
            <a:ext cx="614169" cy="0"/>
          </a:xfrm>
          <a:prstGeom prst="line">
            <a:avLst/>
          </a:prstGeom>
          <a:ln w="19050" cap="rnd">
            <a:solidFill>
              <a:srgbClr val="4CE2F9"/>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32" name="Group 98"/>
          <p:cNvGrpSpPr/>
          <p:nvPr/>
        </p:nvGrpSpPr>
        <p:grpSpPr>
          <a:xfrm>
            <a:off x="6154677" y="2173096"/>
            <a:ext cx="1488968" cy="1354496"/>
            <a:chOff x="4616008" y="1463917"/>
            <a:chExt cx="1116726" cy="1015872"/>
          </a:xfrm>
        </p:grpSpPr>
        <p:sp>
          <p:nvSpPr>
            <p:cNvPr id="33" name="Freeform 59"/>
            <p:cNvSpPr>
              <a:spLocks/>
            </p:cNvSpPr>
            <p:nvPr/>
          </p:nvSpPr>
          <p:spPr bwMode="auto">
            <a:xfrm>
              <a:off x="4616008" y="1463917"/>
              <a:ext cx="1116726" cy="1015872"/>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34" name="Group 57"/>
            <p:cNvGrpSpPr/>
            <p:nvPr/>
          </p:nvGrpSpPr>
          <p:grpSpPr>
            <a:xfrm>
              <a:off x="4743404" y="1718036"/>
              <a:ext cx="535010" cy="517313"/>
              <a:chOff x="5659438" y="2249488"/>
              <a:chExt cx="623887" cy="603250"/>
            </a:xfrm>
            <a:solidFill>
              <a:schemeClr val="accent3">
                <a:lumMod val="50000"/>
              </a:schemeClr>
            </a:solidFill>
          </p:grpSpPr>
          <p:sp>
            <p:nvSpPr>
              <p:cNvPr id="35"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6" name="Freeform 68"/>
              <p:cNvSpPr>
                <a:spLocks/>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7" name="Freeform 69"/>
              <p:cNvSpPr>
                <a:spLocks/>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8" name="Freeform 70"/>
              <p:cNvSpPr>
                <a:spLocks/>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39" name="Group 100"/>
          <p:cNvGrpSpPr/>
          <p:nvPr/>
        </p:nvGrpSpPr>
        <p:grpSpPr>
          <a:xfrm>
            <a:off x="4291635" y="3107063"/>
            <a:ext cx="1092888" cy="1716347"/>
            <a:chOff x="3218726" y="2164392"/>
            <a:chExt cx="819666" cy="1287260"/>
          </a:xfrm>
        </p:grpSpPr>
        <p:sp>
          <p:nvSpPr>
            <p:cNvPr id="40" name="Freeform 62"/>
            <p:cNvSpPr>
              <a:spLocks/>
            </p:cNvSpPr>
            <p:nvPr/>
          </p:nvSpPr>
          <p:spPr bwMode="auto">
            <a:xfrm>
              <a:off x="3218726" y="2164392"/>
              <a:ext cx="819666" cy="128726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1" name="Freeform 74"/>
            <p:cNvSpPr>
              <a:spLocks noEditPoints="1"/>
            </p:cNvSpPr>
            <p:nvPr/>
          </p:nvSpPr>
          <p:spPr bwMode="auto">
            <a:xfrm>
              <a:off x="3392943" y="2597627"/>
              <a:ext cx="471233" cy="420791"/>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2" name="Group 99"/>
          <p:cNvGrpSpPr/>
          <p:nvPr/>
        </p:nvGrpSpPr>
        <p:grpSpPr>
          <a:xfrm>
            <a:off x="4567913" y="2168208"/>
            <a:ext cx="1488968" cy="1332492"/>
            <a:chOff x="3425935" y="1460250"/>
            <a:chExt cx="1116726" cy="999369"/>
          </a:xfrm>
        </p:grpSpPr>
        <p:sp>
          <p:nvSpPr>
            <p:cNvPr id="43" name="Freeform 64"/>
            <p:cNvSpPr>
              <a:spLocks/>
            </p:cNvSpPr>
            <p:nvPr/>
          </p:nvSpPr>
          <p:spPr bwMode="auto">
            <a:xfrm>
              <a:off x="3425935" y="1460250"/>
              <a:ext cx="1116726" cy="99936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4" name="Freeform 121"/>
            <p:cNvSpPr>
              <a:spLocks noEditPoints="1"/>
            </p:cNvSpPr>
            <p:nvPr/>
          </p:nvSpPr>
          <p:spPr bwMode="auto">
            <a:xfrm>
              <a:off x="3823326" y="1680519"/>
              <a:ext cx="484906" cy="557590"/>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5" name="Group 101"/>
          <p:cNvGrpSpPr/>
          <p:nvPr/>
        </p:nvGrpSpPr>
        <p:grpSpPr>
          <a:xfrm>
            <a:off x="4553244" y="4417552"/>
            <a:ext cx="1493859" cy="1344716"/>
            <a:chOff x="3414933" y="3147258"/>
            <a:chExt cx="1120394" cy="1008537"/>
          </a:xfrm>
        </p:grpSpPr>
        <p:sp>
          <p:nvSpPr>
            <p:cNvPr id="46" name="Freeform 61"/>
            <p:cNvSpPr>
              <a:spLocks/>
            </p:cNvSpPr>
            <p:nvPr/>
          </p:nvSpPr>
          <p:spPr bwMode="auto">
            <a:xfrm>
              <a:off x="3414933" y="3147258"/>
              <a:ext cx="1120394" cy="1008537"/>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47" name="Group 70"/>
            <p:cNvGrpSpPr/>
            <p:nvPr/>
          </p:nvGrpSpPr>
          <p:grpSpPr>
            <a:xfrm>
              <a:off x="3786015" y="3459473"/>
              <a:ext cx="580546" cy="365363"/>
              <a:chOff x="3871913" y="3771900"/>
              <a:chExt cx="411163" cy="258763"/>
            </a:xfrm>
            <a:solidFill>
              <a:schemeClr val="accent6">
                <a:lumMod val="50000"/>
              </a:schemeClr>
            </a:solidFill>
          </p:grpSpPr>
          <p:sp>
            <p:nvSpPr>
              <p:cNvPr id="48"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9"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0"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51" name="Group 102"/>
          <p:cNvGrpSpPr/>
          <p:nvPr/>
        </p:nvGrpSpPr>
        <p:grpSpPr>
          <a:xfrm>
            <a:off x="6144898" y="4434664"/>
            <a:ext cx="1476743" cy="1354496"/>
            <a:chOff x="4608673" y="3160093"/>
            <a:chExt cx="1107557" cy="1015872"/>
          </a:xfrm>
        </p:grpSpPr>
        <p:sp>
          <p:nvSpPr>
            <p:cNvPr id="52" name="Freeform 60"/>
            <p:cNvSpPr>
              <a:spLocks/>
            </p:cNvSpPr>
            <p:nvPr/>
          </p:nvSpPr>
          <p:spPr bwMode="auto">
            <a:xfrm>
              <a:off x="4608673" y="3160093"/>
              <a:ext cx="1107557" cy="1015872"/>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53" name="Group 78"/>
            <p:cNvGrpSpPr/>
            <p:nvPr/>
          </p:nvGrpSpPr>
          <p:grpSpPr>
            <a:xfrm>
              <a:off x="4888721" y="3416805"/>
              <a:ext cx="336006" cy="470573"/>
              <a:chOff x="4938713" y="2352675"/>
              <a:chExt cx="646113" cy="904875"/>
            </a:xfrm>
            <a:solidFill>
              <a:schemeClr val="accent5">
                <a:lumMod val="50000"/>
              </a:schemeClr>
            </a:solidFill>
          </p:grpSpPr>
          <p:sp>
            <p:nvSpPr>
              <p:cNvPr id="54" name="Freeform 111"/>
              <p:cNvSpPr>
                <a:spLocks noEditPoints="1"/>
              </p:cNvSpPr>
              <p:nvPr/>
            </p:nvSpPr>
            <p:spPr bwMode="auto">
              <a:xfrm>
                <a:off x="4938713" y="2352675"/>
                <a:ext cx="646113" cy="904875"/>
              </a:xfrm>
              <a:custGeom>
                <a:avLst/>
                <a:gdLst/>
                <a:ahLst/>
                <a:cxnLst>
                  <a:cxn ang="0">
                    <a:pos x="209" y="53"/>
                  </a:cxn>
                  <a:cxn ang="0">
                    <a:pos x="188" y="53"/>
                  </a:cxn>
                  <a:cxn ang="0">
                    <a:pos x="188" y="24"/>
                  </a:cxn>
                  <a:cxn ang="0">
                    <a:pos x="174" y="10"/>
                  </a:cxn>
                  <a:cxn ang="0">
                    <a:pos x="130" y="10"/>
                  </a:cxn>
                  <a:cxn ang="0">
                    <a:pos x="130" y="6"/>
                  </a:cxn>
                  <a:cxn ang="0">
                    <a:pos x="123" y="0"/>
                  </a:cxn>
                  <a:cxn ang="0">
                    <a:pos x="65" y="0"/>
                  </a:cxn>
                  <a:cxn ang="0">
                    <a:pos x="59" y="6"/>
                  </a:cxn>
                  <a:cxn ang="0">
                    <a:pos x="59" y="10"/>
                  </a:cxn>
                  <a:cxn ang="0">
                    <a:pos x="14" y="10"/>
                  </a:cxn>
                  <a:cxn ang="0">
                    <a:pos x="0" y="24"/>
                  </a:cxn>
                  <a:cxn ang="0">
                    <a:pos x="0" y="254"/>
                  </a:cxn>
                  <a:cxn ang="0">
                    <a:pos x="14" y="268"/>
                  </a:cxn>
                  <a:cxn ang="0">
                    <a:pos x="35" y="268"/>
                  </a:cxn>
                  <a:cxn ang="0">
                    <a:pos x="35" y="298"/>
                  </a:cxn>
                  <a:cxn ang="0">
                    <a:pos x="49" y="312"/>
                  </a:cxn>
                  <a:cxn ang="0">
                    <a:pos x="209" y="312"/>
                  </a:cxn>
                  <a:cxn ang="0">
                    <a:pos x="223" y="298"/>
                  </a:cxn>
                  <a:cxn ang="0">
                    <a:pos x="223" y="67"/>
                  </a:cxn>
                  <a:cxn ang="0">
                    <a:pos x="209" y="53"/>
                  </a:cxn>
                  <a:cxn ang="0">
                    <a:pos x="35" y="67"/>
                  </a:cxn>
                  <a:cxn ang="0">
                    <a:pos x="35" y="253"/>
                  </a:cxn>
                  <a:cxn ang="0">
                    <a:pos x="15" y="253"/>
                  </a:cxn>
                  <a:cxn ang="0">
                    <a:pos x="15" y="25"/>
                  </a:cxn>
                  <a:cxn ang="0">
                    <a:pos x="59" y="25"/>
                  </a:cxn>
                  <a:cxn ang="0">
                    <a:pos x="59" y="27"/>
                  </a:cxn>
                  <a:cxn ang="0">
                    <a:pos x="65" y="33"/>
                  </a:cxn>
                  <a:cxn ang="0">
                    <a:pos x="123" y="33"/>
                  </a:cxn>
                  <a:cxn ang="0">
                    <a:pos x="130" y="27"/>
                  </a:cxn>
                  <a:cxn ang="0">
                    <a:pos x="130" y="25"/>
                  </a:cxn>
                  <a:cxn ang="0">
                    <a:pos x="173" y="25"/>
                  </a:cxn>
                  <a:cxn ang="0">
                    <a:pos x="173" y="53"/>
                  </a:cxn>
                  <a:cxn ang="0">
                    <a:pos x="164" y="53"/>
                  </a:cxn>
                  <a:cxn ang="0">
                    <a:pos x="164" y="50"/>
                  </a:cxn>
                  <a:cxn ang="0">
                    <a:pos x="158" y="44"/>
                  </a:cxn>
                  <a:cxn ang="0">
                    <a:pos x="100" y="44"/>
                  </a:cxn>
                  <a:cxn ang="0">
                    <a:pos x="93" y="50"/>
                  </a:cxn>
                  <a:cxn ang="0">
                    <a:pos x="93" y="53"/>
                  </a:cxn>
                  <a:cxn ang="0">
                    <a:pos x="49" y="53"/>
                  </a:cxn>
                  <a:cxn ang="0">
                    <a:pos x="35" y="67"/>
                  </a:cxn>
                  <a:cxn ang="0">
                    <a:pos x="208" y="296"/>
                  </a:cxn>
                  <a:cxn ang="0">
                    <a:pos x="50" y="296"/>
                  </a:cxn>
                  <a:cxn ang="0">
                    <a:pos x="50" y="69"/>
                  </a:cxn>
                  <a:cxn ang="0">
                    <a:pos x="93" y="69"/>
                  </a:cxn>
                  <a:cxn ang="0">
                    <a:pos x="93" y="70"/>
                  </a:cxn>
                  <a:cxn ang="0">
                    <a:pos x="100" y="77"/>
                  </a:cxn>
                  <a:cxn ang="0">
                    <a:pos x="158" y="77"/>
                  </a:cxn>
                  <a:cxn ang="0">
                    <a:pos x="164" y="70"/>
                  </a:cxn>
                  <a:cxn ang="0">
                    <a:pos x="164" y="69"/>
                  </a:cxn>
                  <a:cxn ang="0">
                    <a:pos x="208" y="69"/>
                  </a:cxn>
                  <a:cxn ang="0">
                    <a:pos x="208" y="296"/>
                  </a:cxn>
                  <a:cxn ang="0">
                    <a:pos x="208" y="296"/>
                  </a:cxn>
                  <a:cxn ang="0">
                    <a:pos x="208" y="296"/>
                  </a:cxn>
                </a:cxnLst>
                <a:rect l="0" t="0" r="r" b="b"/>
                <a:pathLst>
                  <a:path w="223" h="312">
                    <a:moveTo>
                      <a:pt x="209" y="53"/>
                    </a:moveTo>
                    <a:cubicBezTo>
                      <a:pt x="188" y="53"/>
                      <a:pt x="188" y="53"/>
                      <a:pt x="188" y="53"/>
                    </a:cubicBezTo>
                    <a:cubicBezTo>
                      <a:pt x="188" y="24"/>
                      <a:pt x="188" y="24"/>
                      <a:pt x="188" y="24"/>
                    </a:cubicBezTo>
                    <a:cubicBezTo>
                      <a:pt x="188" y="16"/>
                      <a:pt x="182" y="10"/>
                      <a:pt x="174" y="10"/>
                    </a:cubicBezTo>
                    <a:cubicBezTo>
                      <a:pt x="130" y="10"/>
                      <a:pt x="130" y="10"/>
                      <a:pt x="130" y="10"/>
                    </a:cubicBezTo>
                    <a:cubicBezTo>
                      <a:pt x="130" y="6"/>
                      <a:pt x="130" y="6"/>
                      <a:pt x="130" y="6"/>
                    </a:cubicBezTo>
                    <a:cubicBezTo>
                      <a:pt x="130" y="3"/>
                      <a:pt x="127" y="0"/>
                      <a:pt x="123" y="0"/>
                    </a:cubicBezTo>
                    <a:cubicBezTo>
                      <a:pt x="65" y="0"/>
                      <a:pt x="65" y="0"/>
                      <a:pt x="65" y="0"/>
                    </a:cubicBezTo>
                    <a:cubicBezTo>
                      <a:pt x="61" y="0"/>
                      <a:pt x="59" y="3"/>
                      <a:pt x="59" y="6"/>
                    </a:cubicBezTo>
                    <a:cubicBezTo>
                      <a:pt x="59" y="10"/>
                      <a:pt x="59" y="10"/>
                      <a:pt x="59" y="10"/>
                    </a:cubicBezTo>
                    <a:cubicBezTo>
                      <a:pt x="14" y="10"/>
                      <a:pt x="14" y="10"/>
                      <a:pt x="14" y="10"/>
                    </a:cubicBezTo>
                    <a:cubicBezTo>
                      <a:pt x="6" y="10"/>
                      <a:pt x="0" y="16"/>
                      <a:pt x="0" y="24"/>
                    </a:cubicBezTo>
                    <a:cubicBezTo>
                      <a:pt x="0" y="254"/>
                      <a:pt x="0" y="254"/>
                      <a:pt x="0" y="254"/>
                    </a:cubicBezTo>
                    <a:cubicBezTo>
                      <a:pt x="0" y="262"/>
                      <a:pt x="6" y="268"/>
                      <a:pt x="14" y="268"/>
                    </a:cubicBezTo>
                    <a:cubicBezTo>
                      <a:pt x="35" y="268"/>
                      <a:pt x="35" y="268"/>
                      <a:pt x="35" y="268"/>
                    </a:cubicBezTo>
                    <a:cubicBezTo>
                      <a:pt x="35" y="298"/>
                      <a:pt x="35" y="298"/>
                      <a:pt x="35" y="298"/>
                    </a:cubicBezTo>
                    <a:cubicBezTo>
                      <a:pt x="35" y="306"/>
                      <a:pt x="41" y="312"/>
                      <a:pt x="49" y="312"/>
                    </a:cubicBezTo>
                    <a:cubicBezTo>
                      <a:pt x="209" y="312"/>
                      <a:pt x="209" y="312"/>
                      <a:pt x="209" y="312"/>
                    </a:cubicBezTo>
                    <a:cubicBezTo>
                      <a:pt x="217" y="312"/>
                      <a:pt x="223" y="306"/>
                      <a:pt x="223" y="298"/>
                    </a:cubicBezTo>
                    <a:cubicBezTo>
                      <a:pt x="223" y="67"/>
                      <a:pt x="223" y="67"/>
                      <a:pt x="223" y="67"/>
                    </a:cubicBezTo>
                    <a:cubicBezTo>
                      <a:pt x="223" y="59"/>
                      <a:pt x="217" y="53"/>
                      <a:pt x="209" y="53"/>
                    </a:cubicBezTo>
                    <a:close/>
                    <a:moveTo>
                      <a:pt x="35" y="67"/>
                    </a:moveTo>
                    <a:cubicBezTo>
                      <a:pt x="35" y="253"/>
                      <a:pt x="35" y="253"/>
                      <a:pt x="35" y="253"/>
                    </a:cubicBezTo>
                    <a:cubicBezTo>
                      <a:pt x="15" y="253"/>
                      <a:pt x="15" y="253"/>
                      <a:pt x="15" y="253"/>
                    </a:cubicBezTo>
                    <a:cubicBezTo>
                      <a:pt x="15" y="25"/>
                      <a:pt x="15" y="25"/>
                      <a:pt x="15" y="25"/>
                    </a:cubicBezTo>
                    <a:cubicBezTo>
                      <a:pt x="59" y="25"/>
                      <a:pt x="59" y="25"/>
                      <a:pt x="59" y="25"/>
                    </a:cubicBezTo>
                    <a:cubicBezTo>
                      <a:pt x="59" y="27"/>
                      <a:pt x="59" y="27"/>
                      <a:pt x="59" y="27"/>
                    </a:cubicBezTo>
                    <a:cubicBezTo>
                      <a:pt x="59" y="30"/>
                      <a:pt x="61" y="33"/>
                      <a:pt x="65" y="33"/>
                    </a:cubicBezTo>
                    <a:cubicBezTo>
                      <a:pt x="123" y="33"/>
                      <a:pt x="123" y="33"/>
                      <a:pt x="123" y="33"/>
                    </a:cubicBezTo>
                    <a:cubicBezTo>
                      <a:pt x="127" y="33"/>
                      <a:pt x="130" y="30"/>
                      <a:pt x="130" y="27"/>
                    </a:cubicBezTo>
                    <a:cubicBezTo>
                      <a:pt x="130" y="25"/>
                      <a:pt x="130" y="25"/>
                      <a:pt x="130" y="25"/>
                    </a:cubicBezTo>
                    <a:cubicBezTo>
                      <a:pt x="173" y="25"/>
                      <a:pt x="173" y="25"/>
                      <a:pt x="173" y="25"/>
                    </a:cubicBezTo>
                    <a:cubicBezTo>
                      <a:pt x="173" y="53"/>
                      <a:pt x="173" y="53"/>
                      <a:pt x="173" y="53"/>
                    </a:cubicBezTo>
                    <a:cubicBezTo>
                      <a:pt x="164" y="53"/>
                      <a:pt x="164" y="53"/>
                      <a:pt x="164" y="53"/>
                    </a:cubicBezTo>
                    <a:cubicBezTo>
                      <a:pt x="164" y="50"/>
                      <a:pt x="164" y="50"/>
                      <a:pt x="164" y="50"/>
                    </a:cubicBezTo>
                    <a:cubicBezTo>
                      <a:pt x="164" y="46"/>
                      <a:pt x="162" y="44"/>
                      <a:pt x="158" y="44"/>
                    </a:cubicBezTo>
                    <a:cubicBezTo>
                      <a:pt x="100" y="44"/>
                      <a:pt x="100" y="44"/>
                      <a:pt x="100" y="44"/>
                    </a:cubicBezTo>
                    <a:cubicBezTo>
                      <a:pt x="96" y="44"/>
                      <a:pt x="93" y="46"/>
                      <a:pt x="93" y="50"/>
                    </a:cubicBezTo>
                    <a:cubicBezTo>
                      <a:pt x="93" y="53"/>
                      <a:pt x="93" y="53"/>
                      <a:pt x="93" y="53"/>
                    </a:cubicBezTo>
                    <a:cubicBezTo>
                      <a:pt x="49" y="53"/>
                      <a:pt x="49" y="53"/>
                      <a:pt x="49" y="53"/>
                    </a:cubicBezTo>
                    <a:cubicBezTo>
                      <a:pt x="41" y="53"/>
                      <a:pt x="35" y="59"/>
                      <a:pt x="35" y="67"/>
                    </a:cubicBezTo>
                    <a:close/>
                    <a:moveTo>
                      <a:pt x="208" y="296"/>
                    </a:moveTo>
                    <a:cubicBezTo>
                      <a:pt x="50" y="296"/>
                      <a:pt x="50" y="296"/>
                      <a:pt x="50" y="296"/>
                    </a:cubicBezTo>
                    <a:cubicBezTo>
                      <a:pt x="50" y="69"/>
                      <a:pt x="50" y="69"/>
                      <a:pt x="50" y="69"/>
                    </a:cubicBezTo>
                    <a:cubicBezTo>
                      <a:pt x="93" y="69"/>
                      <a:pt x="93" y="69"/>
                      <a:pt x="93" y="69"/>
                    </a:cubicBezTo>
                    <a:cubicBezTo>
                      <a:pt x="93" y="70"/>
                      <a:pt x="93" y="70"/>
                      <a:pt x="93" y="70"/>
                    </a:cubicBezTo>
                    <a:cubicBezTo>
                      <a:pt x="93" y="74"/>
                      <a:pt x="96" y="77"/>
                      <a:pt x="100" y="77"/>
                    </a:cubicBezTo>
                    <a:cubicBezTo>
                      <a:pt x="158" y="77"/>
                      <a:pt x="158" y="77"/>
                      <a:pt x="158" y="77"/>
                    </a:cubicBezTo>
                    <a:cubicBezTo>
                      <a:pt x="162" y="77"/>
                      <a:pt x="164" y="74"/>
                      <a:pt x="164" y="70"/>
                    </a:cubicBezTo>
                    <a:cubicBezTo>
                      <a:pt x="164" y="69"/>
                      <a:pt x="164" y="69"/>
                      <a:pt x="164" y="69"/>
                    </a:cubicBezTo>
                    <a:cubicBezTo>
                      <a:pt x="208" y="69"/>
                      <a:pt x="208" y="69"/>
                      <a:pt x="208" y="69"/>
                    </a:cubicBezTo>
                    <a:cubicBezTo>
                      <a:pt x="208" y="296"/>
                      <a:pt x="208" y="296"/>
                      <a:pt x="208" y="296"/>
                    </a:cubicBezTo>
                    <a:close/>
                    <a:moveTo>
                      <a:pt x="208" y="296"/>
                    </a:moveTo>
                    <a:cubicBezTo>
                      <a:pt x="208" y="296"/>
                      <a:pt x="208" y="296"/>
                      <a:pt x="208" y="296"/>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5" name="Rectangle 112"/>
              <p:cNvSpPr>
                <a:spLocks noChangeArrowheads="1"/>
              </p:cNvSpPr>
              <p:nvPr/>
            </p:nvSpPr>
            <p:spPr bwMode="auto">
              <a:xfrm>
                <a:off x="5156200" y="2906713"/>
                <a:ext cx="312738" cy="63500"/>
              </a:xfrm>
              <a:prstGeom prst="rect">
                <a:avLst/>
              </a:prstGeom>
              <a:solidFill>
                <a:schemeClr val="bg1"/>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6" name="Rectangle 113"/>
              <p:cNvSpPr>
                <a:spLocks noChangeArrowheads="1"/>
              </p:cNvSpPr>
              <p:nvPr/>
            </p:nvSpPr>
            <p:spPr bwMode="auto">
              <a:xfrm>
                <a:off x="5156200" y="3036888"/>
                <a:ext cx="312738" cy="63500"/>
              </a:xfrm>
              <a:prstGeom prst="rect">
                <a:avLst/>
              </a:prstGeom>
              <a:solidFill>
                <a:schemeClr val="bg1"/>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7" name="Freeform 114"/>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close/>
                    <a:moveTo>
                      <a:pt x="44" y="124"/>
                    </a:moveTo>
                    <a:lnTo>
                      <a:pt x="44" y="12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8" name="Freeform 115"/>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moveTo>
                      <a:pt x="44" y="124"/>
                    </a:moveTo>
                    <a:lnTo>
                      <a:pt x="44" y="124"/>
                    </a:ln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grpSp>
        <p:nvGrpSpPr>
          <p:cNvPr id="59" name="Group 103"/>
          <p:cNvGrpSpPr/>
          <p:nvPr/>
        </p:nvGrpSpPr>
        <p:grpSpPr>
          <a:xfrm>
            <a:off x="6807477" y="3104618"/>
            <a:ext cx="1092888" cy="1713903"/>
            <a:chOff x="5105608" y="2162558"/>
            <a:chExt cx="819666" cy="1285427"/>
          </a:xfrm>
        </p:grpSpPr>
        <p:sp>
          <p:nvSpPr>
            <p:cNvPr id="60" name="Freeform 58"/>
            <p:cNvSpPr>
              <a:spLocks/>
            </p:cNvSpPr>
            <p:nvPr/>
          </p:nvSpPr>
          <p:spPr bwMode="auto">
            <a:xfrm>
              <a:off x="5105608" y="2162558"/>
              <a:ext cx="819666" cy="1285427"/>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nvGrpSpPr>
            <p:cNvPr id="61" name="Group 90"/>
            <p:cNvGrpSpPr/>
            <p:nvPr/>
          </p:nvGrpSpPr>
          <p:grpSpPr>
            <a:xfrm>
              <a:off x="5287939" y="2561768"/>
              <a:ext cx="473076" cy="457200"/>
              <a:chOff x="8048625" y="3005138"/>
              <a:chExt cx="473076" cy="457200"/>
            </a:xfrm>
            <a:solidFill>
              <a:schemeClr val="accent4">
                <a:lumMod val="50000"/>
              </a:schemeClr>
            </a:solidFill>
          </p:grpSpPr>
          <p:sp>
            <p:nvSpPr>
              <p:cNvPr id="62"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5"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6"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sp>
        <p:nvSpPr>
          <p:cNvPr id="67" name="Freeform 110"/>
          <p:cNvSpPr>
            <a:spLocks noEditPoints="1"/>
          </p:cNvSpPr>
          <p:nvPr/>
        </p:nvSpPr>
        <p:spPr bwMode="auto">
          <a:xfrm>
            <a:off x="5616207" y="3612597"/>
            <a:ext cx="952252" cy="652085"/>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gradFill>
            <a:gsLst>
              <a:gs pos="0">
                <a:srgbClr val="08AAFE"/>
              </a:gs>
              <a:gs pos="100000">
                <a:srgbClr val="4CE2F9"/>
              </a:gs>
            </a:gsLst>
            <a:lin ang="5400000" scaled="1"/>
          </a:gra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8" name="矩形 67"/>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矩形 68"/>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文本框 69"/>
          <p:cNvSpPr txBox="1"/>
          <p:nvPr/>
        </p:nvSpPr>
        <p:spPr>
          <a:xfrm>
            <a:off x="1030574" y="182061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1030574" y="352665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1030574" y="536715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8889936" y="182061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8889936" y="352665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8889936" y="536715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76" name="Group 175"/>
          <p:cNvGrpSpPr/>
          <p:nvPr/>
        </p:nvGrpSpPr>
        <p:grpSpPr>
          <a:xfrm>
            <a:off x="347540" y="293401"/>
            <a:ext cx="1014276" cy="715368"/>
            <a:chOff x="6035675" y="862013"/>
            <a:chExt cx="479425" cy="338138"/>
          </a:xfrm>
          <a:solidFill>
            <a:srgbClr val="08AAFE"/>
          </a:solidFill>
        </p:grpSpPr>
        <p:sp>
          <p:nvSpPr>
            <p:cNvPr id="77"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8"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9"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0"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1"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282187575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childTnLst>
                          </p:cTn>
                        </p:par>
                        <p:par>
                          <p:cTn id="10" fill="hold">
                            <p:stCondLst>
                              <p:cond delay="500"/>
                            </p:stCondLst>
                            <p:childTnLst>
                              <p:par>
                                <p:cTn id="11" presetID="23" presetClass="entr" presetSubtype="528"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 calcmode="lin" valueType="num">
                                      <p:cBhvr>
                                        <p:cTn id="15" dur="500" fill="hold"/>
                                        <p:tgtEl>
                                          <p:spTgt spid="39"/>
                                        </p:tgtEl>
                                        <p:attrNameLst>
                                          <p:attrName>ppt_x</p:attrName>
                                        </p:attrNameLst>
                                      </p:cBhvr>
                                      <p:tavLst>
                                        <p:tav tm="0">
                                          <p:val>
                                            <p:fltVal val="0.5"/>
                                          </p:val>
                                        </p:tav>
                                        <p:tav tm="100000">
                                          <p:val>
                                            <p:strVal val="#ppt_x"/>
                                          </p:val>
                                        </p:tav>
                                      </p:tavLst>
                                    </p:anim>
                                    <p:anim calcmode="lin" valueType="num">
                                      <p:cBhvr>
                                        <p:cTn id="16" dur="500" fill="hold"/>
                                        <p:tgtEl>
                                          <p:spTgt spid="39"/>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23" presetClass="entr" presetSubtype="528"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 calcmode="lin" valueType="num">
                                      <p:cBhvr>
                                        <p:cTn id="22" dur="500" fill="hold"/>
                                        <p:tgtEl>
                                          <p:spTgt spid="42"/>
                                        </p:tgtEl>
                                        <p:attrNameLst>
                                          <p:attrName>ppt_x</p:attrName>
                                        </p:attrNameLst>
                                      </p:cBhvr>
                                      <p:tavLst>
                                        <p:tav tm="0">
                                          <p:val>
                                            <p:fltVal val="0.5"/>
                                          </p:val>
                                        </p:tav>
                                        <p:tav tm="100000">
                                          <p:val>
                                            <p:strVal val="#ppt_x"/>
                                          </p:val>
                                        </p:tav>
                                      </p:tavLst>
                                    </p:anim>
                                    <p:anim calcmode="lin" valueType="num">
                                      <p:cBhvr>
                                        <p:cTn id="23" dur="500" fill="hold"/>
                                        <p:tgtEl>
                                          <p:spTgt spid="42"/>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3" presetClass="entr" presetSubtype="528"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 calcmode="lin" valueType="num">
                                      <p:cBhvr>
                                        <p:cTn id="29" dur="500" fill="hold"/>
                                        <p:tgtEl>
                                          <p:spTgt spid="32"/>
                                        </p:tgtEl>
                                        <p:attrNameLst>
                                          <p:attrName>ppt_x</p:attrName>
                                        </p:attrNameLst>
                                      </p:cBhvr>
                                      <p:tavLst>
                                        <p:tav tm="0">
                                          <p:val>
                                            <p:fltVal val="0.5"/>
                                          </p:val>
                                        </p:tav>
                                        <p:tav tm="100000">
                                          <p:val>
                                            <p:strVal val="#ppt_x"/>
                                          </p:val>
                                        </p:tav>
                                      </p:tavLst>
                                    </p:anim>
                                    <p:anim calcmode="lin" valueType="num">
                                      <p:cBhvr>
                                        <p:cTn id="30" dur="500" fill="hold"/>
                                        <p:tgtEl>
                                          <p:spTgt spid="32"/>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23" presetClass="entr" presetSubtype="528"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 calcmode="lin" valueType="num">
                                      <p:cBhvr>
                                        <p:cTn id="36" dur="500" fill="hold"/>
                                        <p:tgtEl>
                                          <p:spTgt spid="59"/>
                                        </p:tgtEl>
                                        <p:attrNameLst>
                                          <p:attrName>ppt_x</p:attrName>
                                        </p:attrNameLst>
                                      </p:cBhvr>
                                      <p:tavLst>
                                        <p:tav tm="0">
                                          <p:val>
                                            <p:fltVal val="0.5"/>
                                          </p:val>
                                        </p:tav>
                                        <p:tav tm="100000">
                                          <p:val>
                                            <p:strVal val="#ppt_x"/>
                                          </p:val>
                                        </p:tav>
                                      </p:tavLst>
                                    </p:anim>
                                    <p:anim calcmode="lin" valueType="num">
                                      <p:cBhvr>
                                        <p:cTn id="37" dur="500" fill="hold"/>
                                        <p:tgtEl>
                                          <p:spTgt spid="59"/>
                                        </p:tgtEl>
                                        <p:attrNameLst>
                                          <p:attrName>ppt_y</p:attrName>
                                        </p:attrNameLst>
                                      </p:cBhvr>
                                      <p:tavLst>
                                        <p:tav tm="0">
                                          <p:val>
                                            <p:fltVal val="0.5"/>
                                          </p:val>
                                        </p:tav>
                                        <p:tav tm="100000">
                                          <p:val>
                                            <p:strVal val="#ppt_y"/>
                                          </p:val>
                                        </p:tav>
                                      </p:tavLst>
                                    </p:anim>
                                  </p:childTnLst>
                                </p:cTn>
                              </p:par>
                            </p:childTnLst>
                          </p:cTn>
                        </p:par>
                        <p:par>
                          <p:cTn id="38" fill="hold">
                            <p:stCondLst>
                              <p:cond delay="2500"/>
                            </p:stCondLst>
                            <p:childTnLst>
                              <p:par>
                                <p:cTn id="39" presetID="23" presetClass="entr" presetSubtype="528"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ppt_x</p:attrName>
                                        </p:attrNameLst>
                                      </p:cBhvr>
                                      <p:tavLst>
                                        <p:tav tm="0">
                                          <p:val>
                                            <p:fltVal val="0.5"/>
                                          </p:val>
                                        </p:tav>
                                        <p:tav tm="100000">
                                          <p:val>
                                            <p:strVal val="#ppt_x"/>
                                          </p:val>
                                        </p:tav>
                                      </p:tavLst>
                                    </p:anim>
                                    <p:anim calcmode="lin" valueType="num">
                                      <p:cBhvr>
                                        <p:cTn id="44" dur="500" fill="hold"/>
                                        <p:tgtEl>
                                          <p:spTgt spid="51"/>
                                        </p:tgtEl>
                                        <p:attrNameLst>
                                          <p:attrName>ppt_y</p:attrName>
                                        </p:attrNameLst>
                                      </p:cBhvr>
                                      <p:tavLst>
                                        <p:tav tm="0">
                                          <p:val>
                                            <p:fltVal val="0.5"/>
                                          </p:val>
                                        </p:tav>
                                        <p:tav tm="100000">
                                          <p:val>
                                            <p:strVal val="#ppt_y"/>
                                          </p:val>
                                        </p:tav>
                                      </p:tavLst>
                                    </p:anim>
                                  </p:childTnLst>
                                </p:cTn>
                              </p:par>
                            </p:childTnLst>
                          </p:cTn>
                        </p:par>
                        <p:par>
                          <p:cTn id="45" fill="hold">
                            <p:stCondLst>
                              <p:cond delay="3000"/>
                            </p:stCondLst>
                            <p:childTnLst>
                              <p:par>
                                <p:cTn id="46" presetID="23" presetClass="entr" presetSubtype="528" fill="hold" nodeType="after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 calcmode="lin" valueType="num">
                                      <p:cBhvr>
                                        <p:cTn id="50" dur="500" fill="hold"/>
                                        <p:tgtEl>
                                          <p:spTgt spid="45"/>
                                        </p:tgtEl>
                                        <p:attrNameLst>
                                          <p:attrName>ppt_x</p:attrName>
                                        </p:attrNameLst>
                                      </p:cBhvr>
                                      <p:tavLst>
                                        <p:tav tm="0">
                                          <p:val>
                                            <p:fltVal val="0.5"/>
                                          </p:val>
                                        </p:tav>
                                        <p:tav tm="100000">
                                          <p:val>
                                            <p:strVal val="#ppt_x"/>
                                          </p:val>
                                        </p:tav>
                                      </p:tavLst>
                                    </p:anim>
                                    <p:anim calcmode="lin" valueType="num">
                                      <p:cBhvr>
                                        <p:cTn id="51" dur="500" fill="hold"/>
                                        <p:tgtEl>
                                          <p:spTgt spid="45"/>
                                        </p:tgtEl>
                                        <p:attrNameLst>
                                          <p:attrName>ppt_y</p:attrName>
                                        </p:attrNameLst>
                                      </p:cBhvr>
                                      <p:tavLst>
                                        <p:tav tm="0">
                                          <p:val>
                                            <p:fltVal val="0.5"/>
                                          </p:val>
                                        </p:tav>
                                        <p:tav tm="100000">
                                          <p:val>
                                            <p:strVal val="#ppt_y"/>
                                          </p:val>
                                        </p:tav>
                                      </p:tavLst>
                                    </p:anim>
                                  </p:childTnLst>
                                </p:cTn>
                              </p:par>
                            </p:childTnLst>
                          </p:cTn>
                        </p:par>
                        <p:par>
                          <p:cTn id="52" fill="hold">
                            <p:stCondLst>
                              <p:cond delay="3500"/>
                            </p:stCondLst>
                            <p:childTnLst>
                              <p:par>
                                <p:cTn id="53" presetID="18" presetClass="entr" presetSubtype="12"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strips(downLeft)">
                                      <p:cBhvr>
                                        <p:cTn id="55" dur="500"/>
                                        <p:tgtEl>
                                          <p:spTgt spid="30"/>
                                        </p:tgtEl>
                                      </p:cBhvr>
                                    </p:animEffect>
                                  </p:childTnLst>
                                </p:cTn>
                              </p:par>
                              <p:par>
                                <p:cTn id="56" presetID="18" presetClass="entr" presetSubtype="12"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strips(downLeft)">
                                      <p:cBhvr>
                                        <p:cTn id="58" dur="500"/>
                                        <p:tgtEl>
                                          <p:spTgt spid="10"/>
                                        </p:tgtEl>
                                      </p:cBhvr>
                                    </p:animEffect>
                                  </p:childTnLst>
                                </p:cTn>
                              </p:par>
                              <p:par>
                                <p:cTn id="59" presetID="18" presetClass="entr" presetSubtype="6"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strips(downRight)">
                                      <p:cBhvr>
                                        <p:cTn id="61" dur="500"/>
                                        <p:tgtEl>
                                          <p:spTgt spid="14"/>
                                        </p:tgtEl>
                                      </p:cBhvr>
                                    </p:animEffect>
                                  </p:childTnLst>
                                </p:cTn>
                              </p:par>
                              <p:par>
                                <p:cTn id="62" presetID="18" presetClass="entr" presetSubtype="6" fill="hold"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strips(downRight)">
                                      <p:cBhvr>
                                        <p:cTn id="64" dur="500"/>
                                        <p:tgtEl>
                                          <p:spTgt spid="31"/>
                                        </p:tgtEl>
                                      </p:cBhvr>
                                    </p:animEffect>
                                  </p:childTnLst>
                                </p:cTn>
                              </p:par>
                              <p:par>
                                <p:cTn id="65" presetID="18" presetClass="entr" presetSubtype="3"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strips(upRight)">
                                      <p:cBhvr>
                                        <p:cTn id="67" dur="500"/>
                                        <p:tgtEl>
                                          <p:spTgt spid="27"/>
                                        </p:tgtEl>
                                      </p:cBhvr>
                                    </p:animEffect>
                                  </p:childTnLst>
                                </p:cTn>
                              </p:par>
                              <p:par>
                                <p:cTn id="68" presetID="18" presetClass="entr" presetSubtype="12" fill="hold"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strips(downLeft)">
                                      <p:cBhvr>
                                        <p:cTn id="70" dur="500"/>
                                        <p:tgtEl>
                                          <p:spTgt spid="17"/>
                                        </p:tgtEl>
                                      </p:cBhvr>
                                    </p:animEffect>
                                  </p:childTnLst>
                                </p:cTn>
                              </p:par>
                            </p:childTnLst>
                          </p:cTn>
                        </p:par>
                        <p:par>
                          <p:cTn id="71" fill="hold">
                            <p:stCondLst>
                              <p:cond delay="4000"/>
                            </p:stCondLst>
                            <p:childTnLst>
                              <p:par>
                                <p:cTn id="72" presetID="2" presetClass="entr" presetSubtype="8" decel="28000"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 calcmode="lin" valueType="num">
                                      <p:cBhvr additive="base">
                                        <p:cTn id="74" dur="750" fill="hold"/>
                                        <p:tgtEl>
                                          <p:spTgt spid="70"/>
                                        </p:tgtEl>
                                        <p:attrNameLst>
                                          <p:attrName>ppt_x</p:attrName>
                                        </p:attrNameLst>
                                      </p:cBhvr>
                                      <p:tavLst>
                                        <p:tav tm="0">
                                          <p:val>
                                            <p:strVal val="0-#ppt_w/2"/>
                                          </p:val>
                                        </p:tav>
                                        <p:tav tm="100000">
                                          <p:val>
                                            <p:strVal val="#ppt_x"/>
                                          </p:val>
                                        </p:tav>
                                      </p:tavLst>
                                    </p:anim>
                                    <p:anim calcmode="lin" valueType="num">
                                      <p:cBhvr additive="base">
                                        <p:cTn id="75" dur="750" fill="hold"/>
                                        <p:tgtEl>
                                          <p:spTgt spid="70"/>
                                        </p:tgtEl>
                                        <p:attrNameLst>
                                          <p:attrName>ppt_y</p:attrName>
                                        </p:attrNameLst>
                                      </p:cBhvr>
                                      <p:tavLst>
                                        <p:tav tm="0">
                                          <p:val>
                                            <p:strVal val="#ppt_y"/>
                                          </p:val>
                                        </p:tav>
                                        <p:tav tm="100000">
                                          <p:val>
                                            <p:strVal val="#ppt_y"/>
                                          </p:val>
                                        </p:tav>
                                      </p:tavLst>
                                    </p:anim>
                                  </p:childTnLst>
                                </p:cTn>
                              </p:par>
                              <p:par>
                                <p:cTn id="76" presetID="2" presetClass="entr" presetSubtype="8" decel="28000" fill="hold" grpId="0" nodeType="withEffect">
                                  <p:stCondLst>
                                    <p:cond delay="250"/>
                                  </p:stCondLst>
                                  <p:childTnLst>
                                    <p:set>
                                      <p:cBhvr>
                                        <p:cTn id="77" dur="1" fill="hold">
                                          <p:stCondLst>
                                            <p:cond delay="0"/>
                                          </p:stCondLst>
                                        </p:cTn>
                                        <p:tgtEl>
                                          <p:spTgt spid="71"/>
                                        </p:tgtEl>
                                        <p:attrNameLst>
                                          <p:attrName>style.visibility</p:attrName>
                                        </p:attrNameLst>
                                      </p:cBhvr>
                                      <p:to>
                                        <p:strVal val="visible"/>
                                      </p:to>
                                    </p:set>
                                    <p:anim calcmode="lin" valueType="num">
                                      <p:cBhvr additive="base">
                                        <p:cTn id="78" dur="750" fill="hold"/>
                                        <p:tgtEl>
                                          <p:spTgt spid="71"/>
                                        </p:tgtEl>
                                        <p:attrNameLst>
                                          <p:attrName>ppt_x</p:attrName>
                                        </p:attrNameLst>
                                      </p:cBhvr>
                                      <p:tavLst>
                                        <p:tav tm="0">
                                          <p:val>
                                            <p:strVal val="0-#ppt_w/2"/>
                                          </p:val>
                                        </p:tav>
                                        <p:tav tm="100000">
                                          <p:val>
                                            <p:strVal val="#ppt_x"/>
                                          </p:val>
                                        </p:tav>
                                      </p:tavLst>
                                    </p:anim>
                                    <p:anim calcmode="lin" valueType="num">
                                      <p:cBhvr additive="base">
                                        <p:cTn id="79" dur="750" fill="hold"/>
                                        <p:tgtEl>
                                          <p:spTgt spid="71"/>
                                        </p:tgtEl>
                                        <p:attrNameLst>
                                          <p:attrName>ppt_y</p:attrName>
                                        </p:attrNameLst>
                                      </p:cBhvr>
                                      <p:tavLst>
                                        <p:tav tm="0">
                                          <p:val>
                                            <p:strVal val="#ppt_y"/>
                                          </p:val>
                                        </p:tav>
                                        <p:tav tm="100000">
                                          <p:val>
                                            <p:strVal val="#ppt_y"/>
                                          </p:val>
                                        </p:tav>
                                      </p:tavLst>
                                    </p:anim>
                                  </p:childTnLst>
                                </p:cTn>
                              </p:par>
                              <p:par>
                                <p:cTn id="80" presetID="2" presetClass="entr" presetSubtype="8" decel="28000" fill="hold" grpId="0" nodeType="withEffect">
                                  <p:stCondLst>
                                    <p:cond delay="50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750" fill="hold"/>
                                        <p:tgtEl>
                                          <p:spTgt spid="72"/>
                                        </p:tgtEl>
                                        <p:attrNameLst>
                                          <p:attrName>ppt_x</p:attrName>
                                        </p:attrNameLst>
                                      </p:cBhvr>
                                      <p:tavLst>
                                        <p:tav tm="0">
                                          <p:val>
                                            <p:strVal val="0-#ppt_w/2"/>
                                          </p:val>
                                        </p:tav>
                                        <p:tav tm="100000">
                                          <p:val>
                                            <p:strVal val="#ppt_x"/>
                                          </p:val>
                                        </p:tav>
                                      </p:tavLst>
                                    </p:anim>
                                    <p:anim calcmode="lin" valueType="num">
                                      <p:cBhvr additive="base">
                                        <p:cTn id="83" dur="750" fill="hold"/>
                                        <p:tgtEl>
                                          <p:spTgt spid="72"/>
                                        </p:tgtEl>
                                        <p:attrNameLst>
                                          <p:attrName>ppt_y</p:attrName>
                                        </p:attrNameLst>
                                      </p:cBhvr>
                                      <p:tavLst>
                                        <p:tav tm="0">
                                          <p:val>
                                            <p:strVal val="#ppt_y"/>
                                          </p:val>
                                        </p:tav>
                                        <p:tav tm="100000">
                                          <p:val>
                                            <p:strVal val="#ppt_y"/>
                                          </p:val>
                                        </p:tav>
                                      </p:tavLst>
                                    </p:anim>
                                  </p:childTnLst>
                                </p:cTn>
                              </p:par>
                            </p:childTnLst>
                          </p:cTn>
                        </p:par>
                        <p:par>
                          <p:cTn id="84" fill="hold">
                            <p:stCondLst>
                              <p:cond delay="5250"/>
                            </p:stCondLst>
                            <p:childTnLst>
                              <p:par>
                                <p:cTn id="85" presetID="2" presetClass="entr" presetSubtype="2" decel="28000"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 calcmode="lin" valueType="num">
                                      <p:cBhvr additive="base">
                                        <p:cTn id="87" dur="750" fill="hold"/>
                                        <p:tgtEl>
                                          <p:spTgt spid="73"/>
                                        </p:tgtEl>
                                        <p:attrNameLst>
                                          <p:attrName>ppt_x</p:attrName>
                                        </p:attrNameLst>
                                      </p:cBhvr>
                                      <p:tavLst>
                                        <p:tav tm="0">
                                          <p:val>
                                            <p:strVal val="1+#ppt_w/2"/>
                                          </p:val>
                                        </p:tav>
                                        <p:tav tm="100000">
                                          <p:val>
                                            <p:strVal val="#ppt_x"/>
                                          </p:val>
                                        </p:tav>
                                      </p:tavLst>
                                    </p:anim>
                                    <p:anim calcmode="lin" valueType="num">
                                      <p:cBhvr additive="base">
                                        <p:cTn id="88" dur="750" fill="hold"/>
                                        <p:tgtEl>
                                          <p:spTgt spid="73"/>
                                        </p:tgtEl>
                                        <p:attrNameLst>
                                          <p:attrName>ppt_y</p:attrName>
                                        </p:attrNameLst>
                                      </p:cBhvr>
                                      <p:tavLst>
                                        <p:tav tm="0">
                                          <p:val>
                                            <p:strVal val="#ppt_y"/>
                                          </p:val>
                                        </p:tav>
                                        <p:tav tm="100000">
                                          <p:val>
                                            <p:strVal val="#ppt_y"/>
                                          </p:val>
                                        </p:tav>
                                      </p:tavLst>
                                    </p:anim>
                                  </p:childTnLst>
                                </p:cTn>
                              </p:par>
                              <p:par>
                                <p:cTn id="89" presetID="2" presetClass="entr" presetSubtype="2" decel="28000" fill="hold" grpId="0" nodeType="withEffect">
                                  <p:stCondLst>
                                    <p:cond delay="250"/>
                                  </p:stCondLst>
                                  <p:childTnLst>
                                    <p:set>
                                      <p:cBhvr>
                                        <p:cTn id="90" dur="1" fill="hold">
                                          <p:stCondLst>
                                            <p:cond delay="0"/>
                                          </p:stCondLst>
                                        </p:cTn>
                                        <p:tgtEl>
                                          <p:spTgt spid="74"/>
                                        </p:tgtEl>
                                        <p:attrNameLst>
                                          <p:attrName>style.visibility</p:attrName>
                                        </p:attrNameLst>
                                      </p:cBhvr>
                                      <p:to>
                                        <p:strVal val="visible"/>
                                      </p:to>
                                    </p:set>
                                    <p:anim calcmode="lin" valueType="num">
                                      <p:cBhvr additive="base">
                                        <p:cTn id="91" dur="750" fill="hold"/>
                                        <p:tgtEl>
                                          <p:spTgt spid="74"/>
                                        </p:tgtEl>
                                        <p:attrNameLst>
                                          <p:attrName>ppt_x</p:attrName>
                                        </p:attrNameLst>
                                      </p:cBhvr>
                                      <p:tavLst>
                                        <p:tav tm="0">
                                          <p:val>
                                            <p:strVal val="1+#ppt_w/2"/>
                                          </p:val>
                                        </p:tav>
                                        <p:tav tm="100000">
                                          <p:val>
                                            <p:strVal val="#ppt_x"/>
                                          </p:val>
                                        </p:tav>
                                      </p:tavLst>
                                    </p:anim>
                                    <p:anim calcmode="lin" valueType="num">
                                      <p:cBhvr additive="base">
                                        <p:cTn id="92" dur="750" fill="hold"/>
                                        <p:tgtEl>
                                          <p:spTgt spid="74"/>
                                        </p:tgtEl>
                                        <p:attrNameLst>
                                          <p:attrName>ppt_y</p:attrName>
                                        </p:attrNameLst>
                                      </p:cBhvr>
                                      <p:tavLst>
                                        <p:tav tm="0">
                                          <p:val>
                                            <p:strVal val="#ppt_y"/>
                                          </p:val>
                                        </p:tav>
                                        <p:tav tm="100000">
                                          <p:val>
                                            <p:strVal val="#ppt_y"/>
                                          </p:val>
                                        </p:tav>
                                      </p:tavLst>
                                    </p:anim>
                                  </p:childTnLst>
                                </p:cTn>
                              </p:par>
                              <p:par>
                                <p:cTn id="93" presetID="2" presetClass="entr" presetSubtype="2" decel="28000" fill="hold" grpId="0" nodeType="withEffect">
                                  <p:stCondLst>
                                    <p:cond delay="500"/>
                                  </p:stCondLst>
                                  <p:childTnLst>
                                    <p:set>
                                      <p:cBhvr>
                                        <p:cTn id="94" dur="1" fill="hold">
                                          <p:stCondLst>
                                            <p:cond delay="0"/>
                                          </p:stCondLst>
                                        </p:cTn>
                                        <p:tgtEl>
                                          <p:spTgt spid="75"/>
                                        </p:tgtEl>
                                        <p:attrNameLst>
                                          <p:attrName>style.visibility</p:attrName>
                                        </p:attrNameLst>
                                      </p:cBhvr>
                                      <p:to>
                                        <p:strVal val="visible"/>
                                      </p:to>
                                    </p:set>
                                    <p:anim calcmode="lin" valueType="num">
                                      <p:cBhvr additive="base">
                                        <p:cTn id="95" dur="750" fill="hold"/>
                                        <p:tgtEl>
                                          <p:spTgt spid="75"/>
                                        </p:tgtEl>
                                        <p:attrNameLst>
                                          <p:attrName>ppt_x</p:attrName>
                                        </p:attrNameLst>
                                      </p:cBhvr>
                                      <p:tavLst>
                                        <p:tav tm="0">
                                          <p:val>
                                            <p:strVal val="1+#ppt_w/2"/>
                                          </p:val>
                                        </p:tav>
                                        <p:tav tm="100000">
                                          <p:val>
                                            <p:strVal val="#ppt_x"/>
                                          </p:val>
                                        </p:tav>
                                      </p:tavLst>
                                    </p:anim>
                                    <p:anim calcmode="lin" valueType="num">
                                      <p:cBhvr additive="base">
                                        <p:cTn id="96" dur="7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0" grpId="0"/>
      <p:bldP spid="71" grpId="0"/>
      <p:bldP spid="72" grpId="0"/>
      <p:bldP spid="73" grpId="0"/>
      <p:bldP spid="74" grpId="0"/>
      <p:bldP spid="7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1021290" y="1730444"/>
            <a:ext cx="1666666" cy="1666666"/>
          </a:xfrm>
          <a:prstGeom prst="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1021290" y="3460889"/>
            <a:ext cx="1666666" cy="1666666"/>
          </a:xfrm>
          <a:prstGeom prst="rect">
            <a:avLst/>
          </a:pr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p:nvPr/>
        </p:nvSpPr>
        <p:spPr>
          <a:xfrm>
            <a:off x="1021290" y="5191334"/>
            <a:ext cx="1666666" cy="1666666"/>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2753272" y="1730444"/>
            <a:ext cx="1666666" cy="1666666"/>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2753272" y="3460889"/>
            <a:ext cx="1666666" cy="1666666"/>
          </a:xfrm>
          <a:prstGeom prst="rect">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4485253" y="-1"/>
            <a:ext cx="2337577" cy="3397111"/>
          </a:xfrm>
          <a:prstGeom prst="rect">
            <a:avLst/>
          </a:prstGeom>
          <a:blipFill>
            <a:blip r:embed="rId7"/>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222307" y="2127448"/>
            <a:ext cx="4815742" cy="707886"/>
          </a:xfrm>
          <a:prstGeom prst="rect">
            <a:avLst/>
          </a:prstGeom>
          <a:noFill/>
          <a:effectLst/>
        </p:spPr>
        <p:txBody>
          <a:bodyPr wrap="none" rtlCol="0">
            <a:spAutoFit/>
          </a:bodyPr>
          <a:lstStyle/>
          <a:p>
            <a:r>
              <a:rPr lang="zh-CN" altLang="en-US" sz="4000" dirty="0">
                <a:solidFill>
                  <a:srgbClr val="08AAFE"/>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08AA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3" name="TextBox 16"/>
          <p:cNvSpPr txBox="1"/>
          <p:nvPr/>
        </p:nvSpPr>
        <p:spPr bwMode="auto">
          <a:xfrm>
            <a:off x="7068356" y="3253370"/>
            <a:ext cx="5123644" cy="2308324"/>
          </a:xfrm>
          <a:prstGeom prst="rect">
            <a:avLst/>
          </a:prstGeom>
          <a:noFill/>
        </p:spPr>
        <p:txBody>
          <a:bodyPr wrap="square">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的文字概述这里输入简单文字概述简单的文字概述这里输入简单的文字概述这里输入简单的文字概述这里输入简单的文字概述这里输入简单的文字概述</a:t>
            </a:r>
          </a:p>
          <a:p>
            <a:pPr>
              <a:lnSpc>
                <a:spcPct val="150000"/>
              </a:lnSpc>
            </a:pPr>
            <a:endPar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21290" y="-1"/>
            <a:ext cx="1666666" cy="1666666"/>
            <a:chOff x="1021290" y="-1"/>
            <a:chExt cx="1666666" cy="1666666"/>
          </a:xfrm>
        </p:grpSpPr>
        <p:sp>
          <p:nvSpPr>
            <p:cNvPr id="20" name="矩形 19"/>
            <p:cNvSpPr/>
            <p:nvPr/>
          </p:nvSpPr>
          <p:spPr>
            <a:xfrm>
              <a:off x="1021290" y="-1"/>
              <a:ext cx="1666666" cy="1666666"/>
            </a:xfrm>
            <a:prstGeom prst="rect">
              <a:avLst/>
            </a:pr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1347485" y="475648"/>
              <a:ext cx="1014276" cy="715368"/>
              <a:chOff x="6035675" y="862013"/>
              <a:chExt cx="479425" cy="338138"/>
            </a:xfrm>
            <a:solidFill>
              <a:srgbClr val="FFFFFF"/>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spTree>
    <p:extLst>
      <p:ext uri="{BB962C8B-B14F-4D97-AF65-F5344CB8AC3E}">
        <p14:creationId xmlns:p14="http://schemas.microsoft.com/office/powerpoint/2010/main" val="197110298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8" decel="28000"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0-#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1" decel="28000" fill="hold" grpId="0" nodeType="withEffect">
                                  <p:stCondLst>
                                    <p:cond delay="5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ppt_x"/>
                                          </p:val>
                                        </p:tav>
                                        <p:tav tm="100000">
                                          <p:val>
                                            <p:strVal val="#ppt_x"/>
                                          </p:val>
                                        </p:tav>
                                      </p:tavLst>
                                    </p:anim>
                                    <p:anim calcmode="lin" valueType="num">
                                      <p:cBhvr additive="base">
                                        <p:cTn id="20" dur="750" fill="hold"/>
                                        <p:tgtEl>
                                          <p:spTgt spid="16"/>
                                        </p:tgtEl>
                                        <p:attrNameLst>
                                          <p:attrName>ppt_y</p:attrName>
                                        </p:attrNameLst>
                                      </p:cBhvr>
                                      <p:tavLst>
                                        <p:tav tm="0">
                                          <p:val>
                                            <p:strVal val="0-#ppt_h/2"/>
                                          </p:val>
                                        </p:tav>
                                        <p:tav tm="100000">
                                          <p:val>
                                            <p:strVal val="#ppt_y"/>
                                          </p:val>
                                        </p:tav>
                                      </p:tavLst>
                                    </p:anim>
                                  </p:childTnLst>
                                </p:cTn>
                              </p:par>
                              <p:par>
                                <p:cTn id="21" presetID="2" presetClass="entr" presetSubtype="4" decel="28000" fill="hold" grpId="0" nodeType="withEffect">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750" fill="hold"/>
                                        <p:tgtEl>
                                          <p:spTgt spid="17"/>
                                        </p:tgtEl>
                                        <p:attrNameLst>
                                          <p:attrName>ppt_x</p:attrName>
                                        </p:attrNameLst>
                                      </p:cBhvr>
                                      <p:tavLst>
                                        <p:tav tm="0">
                                          <p:val>
                                            <p:strVal val="#ppt_x"/>
                                          </p:val>
                                        </p:tav>
                                        <p:tav tm="100000">
                                          <p:val>
                                            <p:strVal val="#ppt_x"/>
                                          </p:val>
                                        </p:tav>
                                      </p:tavLst>
                                    </p:anim>
                                    <p:anim calcmode="lin" valueType="num">
                                      <p:cBhvr additive="base">
                                        <p:cTn id="24" dur="75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8" decel="28000"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750" fill="hold"/>
                                        <p:tgtEl>
                                          <p:spTgt spid="15"/>
                                        </p:tgtEl>
                                        <p:attrNameLst>
                                          <p:attrName>ppt_x</p:attrName>
                                        </p:attrNameLst>
                                      </p:cBhvr>
                                      <p:tavLst>
                                        <p:tav tm="0">
                                          <p:val>
                                            <p:strVal val="0-#ppt_w/2"/>
                                          </p:val>
                                        </p:tav>
                                        <p:tav tm="100000">
                                          <p:val>
                                            <p:strVal val="#ppt_x"/>
                                          </p:val>
                                        </p:tav>
                                      </p:tavLst>
                                    </p:anim>
                                    <p:anim calcmode="lin" valueType="num">
                                      <p:cBhvr additive="base">
                                        <p:cTn id="28" dur="750" fill="hold"/>
                                        <p:tgtEl>
                                          <p:spTgt spid="15"/>
                                        </p:tgtEl>
                                        <p:attrNameLst>
                                          <p:attrName>ppt_y</p:attrName>
                                        </p:attrNameLst>
                                      </p:cBhvr>
                                      <p:tavLst>
                                        <p:tav tm="0">
                                          <p:val>
                                            <p:strVal val="#ppt_y"/>
                                          </p:val>
                                        </p:tav>
                                        <p:tav tm="100000">
                                          <p:val>
                                            <p:strVal val="#ppt_y"/>
                                          </p:val>
                                        </p:tav>
                                      </p:tavLst>
                                    </p:anim>
                                  </p:childTnLst>
                                </p:cTn>
                              </p:par>
                              <p:par>
                                <p:cTn id="29" presetID="53" presetClass="entr" presetSubtype="16"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fltVal val="0"/>
                                          </p:val>
                                        </p:tav>
                                        <p:tav tm="100000">
                                          <p:val>
                                            <p:strVal val="#ppt_w"/>
                                          </p:val>
                                        </p:tav>
                                      </p:tavLst>
                                    </p:anim>
                                    <p:anim calcmode="lin" valueType="num">
                                      <p:cBhvr>
                                        <p:cTn id="32" dur="750" fill="hold"/>
                                        <p:tgtEl>
                                          <p:spTgt spid="14"/>
                                        </p:tgtEl>
                                        <p:attrNameLst>
                                          <p:attrName>ppt_h</p:attrName>
                                        </p:attrNameLst>
                                      </p:cBhvr>
                                      <p:tavLst>
                                        <p:tav tm="0">
                                          <p:val>
                                            <p:fltVal val="0"/>
                                          </p:val>
                                        </p:tav>
                                        <p:tav tm="100000">
                                          <p:val>
                                            <p:strVal val="#ppt_h"/>
                                          </p:val>
                                        </p:tav>
                                      </p:tavLst>
                                    </p:anim>
                                    <p:animEffect transition="in" filter="fade">
                                      <p:cBhvr>
                                        <p:cTn id="33" dur="750"/>
                                        <p:tgtEl>
                                          <p:spTgt spid="14"/>
                                        </p:tgtEl>
                                      </p:cBhvr>
                                    </p:animEffect>
                                  </p:childTnLst>
                                </p:cTn>
                              </p:par>
                            </p:childTnLst>
                          </p:cTn>
                        </p:par>
                        <p:par>
                          <p:cTn id="34" fill="hold">
                            <p:stCondLst>
                              <p:cond delay="2250"/>
                            </p:stCondLst>
                            <p:childTnLst>
                              <p:par>
                                <p:cTn id="35" presetID="5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Scale>
                                      <p:cBhvr>
                                        <p:cTn id="3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2"/>
                                        </p:tgtEl>
                                        <p:attrNameLst>
                                          <p:attrName>ppt_x</p:attrName>
                                          <p:attrName>ppt_y</p:attrName>
                                        </p:attrNameLst>
                                      </p:cBhvr>
                                    </p:animMotion>
                                    <p:animEffect transition="in" filter="fade">
                                      <p:cBhvr>
                                        <p:cTn id="39" dur="1000"/>
                                        <p:tgtEl>
                                          <p:spTgt spid="22"/>
                                        </p:tgtEl>
                                      </p:cBhvr>
                                    </p:animEffect>
                                  </p:childTnLst>
                                </p:cTn>
                              </p:par>
                            </p:childTnLst>
                          </p:cTn>
                        </p:par>
                        <p:par>
                          <p:cTn id="40" fill="hold">
                            <p:stCondLst>
                              <p:cond delay="3250"/>
                            </p:stCondLst>
                            <p:childTnLst>
                              <p:par>
                                <p:cTn id="41" presetID="22" presetClass="entr" presetSubtype="1"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24684" t="1" r="40911" b="256"/>
          <a:stretch/>
        </p:blipFill>
        <p:spPr>
          <a:xfrm>
            <a:off x="-1" y="1"/>
            <a:ext cx="4655127" cy="6858000"/>
          </a:xfrm>
          <a:custGeom>
            <a:avLst/>
            <a:gdLst>
              <a:gd name="connsiteX0" fmla="*/ 0 w 4657499"/>
              <a:gd name="connsiteY0" fmla="*/ 0 h 6840417"/>
              <a:gd name="connsiteX1" fmla="*/ 4657499 w 4657499"/>
              <a:gd name="connsiteY1" fmla="*/ 0 h 6840417"/>
              <a:gd name="connsiteX2" fmla="*/ 4657499 w 4657499"/>
              <a:gd name="connsiteY2" fmla="*/ 6840417 h 6840417"/>
              <a:gd name="connsiteX3" fmla="*/ 0 w 4657499"/>
              <a:gd name="connsiteY3" fmla="*/ 6840417 h 6840417"/>
            </a:gdLst>
            <a:ahLst/>
            <a:cxnLst>
              <a:cxn ang="0">
                <a:pos x="connsiteX0" y="connsiteY0"/>
              </a:cxn>
              <a:cxn ang="0">
                <a:pos x="connsiteX1" y="connsiteY1"/>
              </a:cxn>
              <a:cxn ang="0">
                <a:pos x="connsiteX2" y="connsiteY2"/>
              </a:cxn>
              <a:cxn ang="0">
                <a:pos x="connsiteX3" y="connsiteY3"/>
              </a:cxn>
            </a:cxnLst>
            <a:rect l="l" t="t" r="r" b="b"/>
            <a:pathLst>
              <a:path w="4657499" h="6840417">
                <a:moveTo>
                  <a:pt x="0" y="0"/>
                </a:moveTo>
                <a:lnTo>
                  <a:pt x="4657499" y="0"/>
                </a:lnTo>
                <a:lnTo>
                  <a:pt x="4657499" y="6840417"/>
                </a:lnTo>
                <a:lnTo>
                  <a:pt x="0" y="6840417"/>
                </a:lnTo>
                <a:close/>
              </a:path>
            </a:pathLst>
          </a:custGeom>
        </p:spPr>
      </p:pic>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3366655" y="1027481"/>
            <a:ext cx="8825344" cy="241910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a:spLocks noChangeAspect="1"/>
          </p:cNvSpPr>
          <p:nvPr/>
        </p:nvSpPr>
        <p:spPr>
          <a:xfrm>
            <a:off x="3759682" y="1337032"/>
            <a:ext cx="1800000" cy="1800000"/>
          </a:xfrm>
          <a:prstGeom prst="rect">
            <a:avLst/>
          </a:prstGeom>
          <a:blipFill>
            <a:blip r:embed="rId4"/>
            <a:stretch>
              <a:fillRect/>
            </a:stretch>
          </a:blipFill>
          <a:ln w="254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013518" y="1793743"/>
            <a:ext cx="5724644" cy="830997"/>
          </a:xfrm>
          <a:prstGeom prst="rect">
            <a:avLst/>
          </a:prstGeom>
          <a:noFill/>
          <a:effectLst/>
        </p:spPr>
        <p:txBody>
          <a:bodyPr wrap="none" rtlCol="0">
            <a:spAutoFit/>
          </a:bodyPr>
          <a:lstStyle/>
          <a:p>
            <a:r>
              <a:rPr lang="zh-CN" altLang="en-US"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8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3" name="矩形 22"/>
          <p:cNvSpPr/>
          <p:nvPr/>
        </p:nvSpPr>
        <p:spPr>
          <a:xfrm>
            <a:off x="6130577" y="4974395"/>
            <a:ext cx="4195572" cy="830997"/>
          </a:xfrm>
          <a:prstGeom prst="rect">
            <a:avLst/>
          </a:prstGeom>
        </p:spPr>
        <p:txBody>
          <a:bodyPr wrap="none">
            <a:spAutoFit/>
          </a:bodyPr>
          <a:lstStyle/>
          <a:p>
            <a:pPr algn="ctr" fontAlgn="base">
              <a:spcBef>
                <a:spcPct val="0"/>
              </a:spcBef>
              <a:spcAft>
                <a:spcPct val="0"/>
              </a:spcAft>
            </a:pPr>
            <a:r>
              <a:rPr lang="en-US" altLang="zh-CN" sz="4800" b="1" dirty="0">
                <a:solidFill>
                  <a:srgbClr val="08AAFE"/>
                </a:solidFill>
                <a:latin typeface="微软雅黑" panose="020B0503020204020204" pitchFamily="34" charset="-122"/>
                <a:ea typeface="微软雅黑" panose="020B0503020204020204" pitchFamily="34" charset="-122"/>
              </a:rPr>
              <a:t>Medical Care</a:t>
            </a:r>
          </a:p>
        </p:txBody>
      </p:sp>
      <p:sp>
        <p:nvSpPr>
          <p:cNvPr id="24" name="矩形 23"/>
          <p:cNvSpPr/>
          <p:nvPr/>
        </p:nvSpPr>
        <p:spPr>
          <a:xfrm>
            <a:off x="6751036" y="3774066"/>
            <a:ext cx="2954655" cy="1200329"/>
          </a:xfrm>
          <a:prstGeom prst="rect">
            <a:avLst/>
          </a:prstGeom>
        </p:spPr>
        <p:txBody>
          <a:bodyPr wrap="none">
            <a:spAutoFit/>
          </a:bodyPr>
          <a:lstStyle/>
          <a:p>
            <a:pPr algn="ctr" fontAlgn="base">
              <a:spcBef>
                <a:spcPct val="0"/>
              </a:spcBef>
              <a:spcAft>
                <a:spcPct val="0"/>
              </a:spcAft>
            </a:pPr>
            <a:r>
              <a:rPr lang="zh-CN" altLang="en-US" sz="7200" b="1" dirty="0" smtClean="0">
                <a:solidFill>
                  <a:srgbClr val="08AAFE"/>
                </a:solidFill>
                <a:latin typeface="微软雅黑" panose="020B0503020204020204" pitchFamily="34" charset="-122"/>
                <a:ea typeface="微软雅黑" panose="020B0503020204020204" pitchFamily="34" charset="-122"/>
              </a:rPr>
              <a:t>第四节</a:t>
            </a:r>
            <a:endParaRPr lang="en-US" altLang="zh-CN" sz="7200" dirty="0">
              <a:solidFill>
                <a:srgbClr val="08AAF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869408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1000"/>
                                        <p:tgtEl>
                                          <p:spTgt spid="2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Scale>
                                      <p:cBhvr>
                                        <p:cTn id="1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
                                        </p:tgtEl>
                                        <p:attrNameLst>
                                          <p:attrName>ppt_x</p:attrName>
                                          <p:attrName>ppt_y</p:attrName>
                                        </p:attrNameLst>
                                      </p:cBhvr>
                                    </p:animMotion>
                                    <p:animEffect transition="in" filter="fade">
                                      <p:cBhvr>
                                        <p:cTn id="17" dur="1000"/>
                                        <p:tgtEl>
                                          <p:spTgt spid="15"/>
                                        </p:tgtEl>
                                      </p:cBhvr>
                                    </p:animEffect>
                                  </p:childTnLst>
                                </p:cTn>
                              </p:par>
                            </p:childTnLst>
                          </p:cTn>
                        </p:par>
                        <p:par>
                          <p:cTn id="18" fill="hold">
                            <p:stCondLst>
                              <p:cond delay="2500"/>
                            </p:stCondLst>
                            <p:childTnLst>
                              <p:par>
                                <p:cTn id="19" presetID="16" presetClass="entr" presetSubtype="37"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750"/>
                                        <p:tgtEl>
                                          <p:spTgt spid="16"/>
                                        </p:tgtEl>
                                      </p:cBhvr>
                                    </p:animEffect>
                                  </p:childTnLst>
                                </p:cTn>
                              </p:par>
                            </p:childTnLst>
                          </p:cTn>
                        </p:par>
                        <p:par>
                          <p:cTn id="22" fill="hold">
                            <p:stCondLst>
                              <p:cond delay="3250"/>
                            </p:stCondLst>
                            <p:childTnLst>
                              <p:par>
                                <p:cTn id="23" presetID="25"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8" dur="1000" fill="hold"/>
                                        <p:tgtEl>
                                          <p:spTgt spid="24"/>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4"/>
                                        </p:tgtEl>
                                      </p:cBhvr>
                                    </p:animEffect>
                                  </p:childTnLst>
                                </p:cTn>
                              </p:par>
                            </p:childTnLst>
                          </p:cTn>
                        </p:par>
                        <p:par>
                          <p:cTn id="33" fill="hold">
                            <p:stCondLst>
                              <p:cond delay="425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23"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10" name="Slide Number Placeholder 29"/>
          <p:cNvSpPr>
            <a:spLocks noGrp="1"/>
          </p:cNvSpPr>
          <p:nvPr>
            <p:ph type="sldNum" sz="quarter" idx="12"/>
          </p:nvPr>
        </p:nvSpPr>
        <p:spPr>
          <a:xfrm>
            <a:off x="11643206" y="6340867"/>
            <a:ext cx="610241" cy="366183"/>
          </a:xfrm>
          <a:prstGeom prst="rect">
            <a:avLst/>
          </a:prstGeom>
        </p:spPr>
        <p:txBody>
          <a:bodyPr/>
          <a:lstStyle/>
          <a:p>
            <a:fld id="{C136B7D2-B98C-44FD-8D04-7EC62A564975}" type="slidenum">
              <a:rPr lang="en-US" smtClean="0">
                <a:solidFill>
                  <a:prstClr val="black">
                    <a:tint val="75000"/>
                  </a:prstClr>
                </a:solidFill>
              </a:rPr>
              <a:pPr/>
              <a:t>31</a:t>
            </a:fld>
            <a:endParaRPr lang="en-US" dirty="0">
              <a:solidFill>
                <a:prstClr val="black">
                  <a:tint val="75000"/>
                </a:prstClr>
              </a:solidFill>
            </a:endParaRPr>
          </a:p>
        </p:txBody>
      </p:sp>
      <p:grpSp>
        <p:nvGrpSpPr>
          <p:cNvPr id="2" name="组合 1"/>
          <p:cNvGrpSpPr/>
          <p:nvPr/>
        </p:nvGrpSpPr>
        <p:grpSpPr>
          <a:xfrm>
            <a:off x="4053872" y="2042045"/>
            <a:ext cx="1225288" cy="1225288"/>
            <a:chOff x="4053872" y="2042045"/>
            <a:chExt cx="1225288" cy="1225288"/>
          </a:xfrm>
        </p:grpSpPr>
        <p:grpSp>
          <p:nvGrpSpPr>
            <p:cNvPr id="13" name="Group 21"/>
            <p:cNvGrpSpPr/>
            <p:nvPr/>
          </p:nvGrpSpPr>
          <p:grpSpPr>
            <a:xfrm>
              <a:off x="4231845" y="2266151"/>
              <a:ext cx="869342" cy="777075"/>
              <a:chOff x="654724" y="1637314"/>
              <a:chExt cx="1229523" cy="1099028"/>
            </a:xfrm>
            <a:solidFill>
              <a:srgbClr val="08AAFE"/>
            </a:solidFill>
          </p:grpSpPr>
          <p:sp>
            <p:nvSpPr>
              <p:cNvPr id="15" name="Freeform 94"/>
              <p:cNvSpPr>
                <a:spLocks/>
              </p:cNvSpPr>
              <p:nvPr/>
            </p:nvSpPr>
            <p:spPr bwMode="auto">
              <a:xfrm>
                <a:off x="1022259" y="1825274"/>
                <a:ext cx="452541" cy="328032"/>
              </a:xfrm>
              <a:custGeom>
                <a:avLst/>
                <a:gdLst/>
                <a:ahLst/>
                <a:cxnLst>
                  <a:cxn ang="0">
                    <a:pos x="241" y="389"/>
                  </a:cxn>
                  <a:cxn ang="0">
                    <a:pos x="410" y="422"/>
                  </a:cxn>
                  <a:cxn ang="0">
                    <a:pos x="517" y="385"/>
                  </a:cxn>
                  <a:cxn ang="0">
                    <a:pos x="626" y="183"/>
                  </a:cxn>
                  <a:cxn ang="0">
                    <a:pos x="473" y="18"/>
                  </a:cxn>
                  <a:cxn ang="0">
                    <a:pos x="305" y="99"/>
                  </a:cxn>
                  <a:cxn ang="0">
                    <a:pos x="286" y="112"/>
                  </a:cxn>
                  <a:cxn ang="0">
                    <a:pos x="265" y="102"/>
                  </a:cxn>
                  <a:cxn ang="0">
                    <a:pos x="115" y="81"/>
                  </a:cxn>
                  <a:cxn ang="0">
                    <a:pos x="0" y="197"/>
                  </a:cxn>
                  <a:cxn ang="0">
                    <a:pos x="15" y="207"/>
                  </a:cxn>
                  <a:cxn ang="0">
                    <a:pos x="144" y="456"/>
                  </a:cxn>
                  <a:cxn ang="0">
                    <a:pos x="241" y="389"/>
                  </a:cxn>
                </a:cxnLst>
                <a:rect l="0" t="0" r="r" b="b"/>
                <a:pathLst>
                  <a:path w="630" h="456">
                    <a:moveTo>
                      <a:pt x="241" y="389"/>
                    </a:moveTo>
                    <a:cubicBezTo>
                      <a:pt x="322" y="372"/>
                      <a:pt x="383" y="404"/>
                      <a:pt x="410" y="422"/>
                    </a:cubicBezTo>
                    <a:cubicBezTo>
                      <a:pt x="430" y="411"/>
                      <a:pt x="469" y="392"/>
                      <a:pt x="517" y="385"/>
                    </a:cubicBezTo>
                    <a:cubicBezTo>
                      <a:pt x="518" y="326"/>
                      <a:pt x="543" y="229"/>
                      <a:pt x="626" y="183"/>
                    </a:cubicBezTo>
                    <a:cubicBezTo>
                      <a:pt x="630" y="140"/>
                      <a:pt x="596" y="38"/>
                      <a:pt x="473" y="18"/>
                    </a:cubicBezTo>
                    <a:cubicBezTo>
                      <a:pt x="360" y="0"/>
                      <a:pt x="308" y="95"/>
                      <a:pt x="305" y="99"/>
                    </a:cubicBezTo>
                    <a:cubicBezTo>
                      <a:pt x="302" y="106"/>
                      <a:pt x="294" y="111"/>
                      <a:pt x="286" y="112"/>
                    </a:cubicBezTo>
                    <a:cubicBezTo>
                      <a:pt x="278" y="112"/>
                      <a:pt x="270" y="109"/>
                      <a:pt x="265" y="102"/>
                    </a:cubicBezTo>
                    <a:cubicBezTo>
                      <a:pt x="263" y="100"/>
                      <a:pt x="226" y="54"/>
                      <a:pt x="115" y="81"/>
                    </a:cubicBezTo>
                    <a:cubicBezTo>
                      <a:pt x="23" y="102"/>
                      <a:pt x="4" y="172"/>
                      <a:pt x="0" y="197"/>
                    </a:cubicBezTo>
                    <a:cubicBezTo>
                      <a:pt x="5" y="200"/>
                      <a:pt x="10" y="203"/>
                      <a:pt x="15" y="207"/>
                    </a:cubicBezTo>
                    <a:cubicBezTo>
                      <a:pt x="108" y="274"/>
                      <a:pt x="136" y="382"/>
                      <a:pt x="144" y="456"/>
                    </a:cubicBezTo>
                    <a:cubicBezTo>
                      <a:pt x="163" y="426"/>
                      <a:pt x="194" y="398"/>
                      <a:pt x="241" y="389"/>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5B9BD5"/>
                  </a:solidFill>
                </a:endParaRPr>
              </a:p>
            </p:txBody>
          </p:sp>
          <p:sp>
            <p:nvSpPr>
              <p:cNvPr id="16" name="Freeform 95"/>
              <p:cNvSpPr>
                <a:spLocks/>
              </p:cNvSpPr>
              <p:nvPr/>
            </p:nvSpPr>
            <p:spPr bwMode="auto">
              <a:xfrm>
                <a:off x="654724" y="1637314"/>
                <a:ext cx="1229523" cy="1099028"/>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5B9BD5"/>
                  </a:solidFill>
                </a:endParaRPr>
              </a:p>
            </p:txBody>
          </p:sp>
        </p:grpSp>
        <p:sp>
          <p:nvSpPr>
            <p:cNvPr id="14" name="Sev01"/>
            <p:cNvSpPr>
              <a:spLocks noChangeAspect="1"/>
            </p:cNvSpPr>
            <p:nvPr/>
          </p:nvSpPr>
          <p:spPr>
            <a:xfrm>
              <a:off x="4053872" y="2042045"/>
              <a:ext cx="1225288" cy="1225288"/>
            </a:xfrm>
            <a:prstGeom prst="ellipse">
              <a:avLst/>
            </a:prstGeom>
            <a:noFill/>
            <a:ln>
              <a:solidFill>
                <a:srgbClr val="08AA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prstClr val="white"/>
                </a:solidFill>
                <a:latin typeface="FontAwesome" pitchFamily="2" charset="0"/>
              </a:endParaRPr>
            </a:p>
          </p:txBody>
        </p:sp>
      </p:grpSp>
      <p:grpSp>
        <p:nvGrpSpPr>
          <p:cNvPr id="6" name="组合 5"/>
          <p:cNvGrpSpPr/>
          <p:nvPr/>
        </p:nvGrpSpPr>
        <p:grpSpPr>
          <a:xfrm>
            <a:off x="2049507" y="1923171"/>
            <a:ext cx="2000705" cy="1463039"/>
            <a:chOff x="2049507" y="1923171"/>
            <a:chExt cx="2000705" cy="1463039"/>
          </a:xfrm>
        </p:grpSpPr>
        <p:cxnSp>
          <p:nvCxnSpPr>
            <p:cNvPr id="17" name="Straight Connector 25"/>
            <p:cNvCxnSpPr/>
            <p:nvPr/>
          </p:nvCxnSpPr>
          <p:spPr>
            <a:xfrm>
              <a:off x="2321701" y="2654689"/>
              <a:ext cx="1728511" cy="0"/>
            </a:xfrm>
            <a:prstGeom prst="line">
              <a:avLst/>
            </a:prstGeom>
            <a:ln w="19050">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25" name="Group 59"/>
            <p:cNvGrpSpPr/>
            <p:nvPr/>
          </p:nvGrpSpPr>
          <p:grpSpPr>
            <a:xfrm>
              <a:off x="2049507" y="1923171"/>
              <a:ext cx="1463039" cy="1463039"/>
              <a:chOff x="1688904" y="1134544"/>
              <a:chExt cx="1097279" cy="1097279"/>
            </a:xfrm>
          </p:grpSpPr>
          <p:sp>
            <p:nvSpPr>
              <p:cNvPr id="26" name="Arc 21"/>
              <p:cNvSpPr/>
              <p:nvPr/>
            </p:nvSpPr>
            <p:spPr>
              <a:xfrm>
                <a:off x="1688904" y="1134544"/>
                <a:ext cx="1097279" cy="1097279"/>
              </a:xfrm>
              <a:prstGeom prst="arc">
                <a:avLst>
                  <a:gd name="adj1" fmla="val 16200000"/>
                  <a:gd name="adj2" fmla="val 5426856"/>
                </a:avLst>
              </a:prstGeom>
              <a:ln w="19050">
                <a:solidFill>
                  <a:srgbClr val="08AA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prstClr val="black"/>
                  </a:solidFill>
                </a:endParaRPr>
              </a:p>
            </p:txBody>
          </p:sp>
          <p:cxnSp>
            <p:nvCxnSpPr>
              <p:cNvPr id="27" name="Straight Connector 26"/>
              <p:cNvCxnSpPr/>
              <p:nvPr/>
            </p:nvCxnSpPr>
            <p:spPr>
              <a:xfrm>
                <a:off x="1893049" y="1134544"/>
                <a:ext cx="348388" cy="0"/>
              </a:xfrm>
              <a:prstGeom prst="line">
                <a:avLst/>
              </a:prstGeom>
              <a:ln w="19050">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28" name="Straight Connector 28"/>
              <p:cNvCxnSpPr/>
              <p:nvPr/>
            </p:nvCxnSpPr>
            <p:spPr>
              <a:xfrm>
                <a:off x="1893049" y="2231823"/>
                <a:ext cx="348388" cy="0"/>
              </a:xfrm>
              <a:prstGeom prst="line">
                <a:avLst/>
              </a:prstGeom>
              <a:ln w="19050">
                <a:solidFill>
                  <a:srgbClr val="08AAFE"/>
                </a:solidFill>
              </a:ln>
            </p:spPr>
            <p:style>
              <a:lnRef idx="1">
                <a:schemeClr val="accent1"/>
              </a:lnRef>
              <a:fillRef idx="0">
                <a:schemeClr val="accent1"/>
              </a:fillRef>
              <a:effectRef idx="0">
                <a:schemeClr val="accent1"/>
              </a:effectRef>
              <a:fontRef idx="minor">
                <a:schemeClr val="tx1"/>
              </a:fontRef>
            </p:style>
          </p:cxnSp>
        </p:grpSp>
      </p:grpSp>
      <p:sp>
        <p:nvSpPr>
          <p:cNvPr id="29" name="Rounded Rectangle 31"/>
          <p:cNvSpPr/>
          <p:nvPr/>
        </p:nvSpPr>
        <p:spPr>
          <a:xfrm>
            <a:off x="719348" y="1752894"/>
            <a:ext cx="1602353" cy="349303"/>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30" name="Rounded Rectangle 32"/>
          <p:cNvSpPr/>
          <p:nvPr/>
        </p:nvSpPr>
        <p:spPr>
          <a:xfrm>
            <a:off x="719348" y="2488579"/>
            <a:ext cx="1602353" cy="349303"/>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31" name="Rounded Rectangle 33"/>
          <p:cNvSpPr/>
          <p:nvPr/>
        </p:nvSpPr>
        <p:spPr>
          <a:xfrm>
            <a:off x="719348" y="3211558"/>
            <a:ext cx="1602353" cy="349303"/>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 name="组合 4"/>
          <p:cNvGrpSpPr/>
          <p:nvPr/>
        </p:nvGrpSpPr>
        <p:grpSpPr>
          <a:xfrm>
            <a:off x="6808743" y="4383139"/>
            <a:ext cx="1225288" cy="1225288"/>
            <a:chOff x="6808743" y="4383139"/>
            <a:chExt cx="1225288" cy="1225288"/>
          </a:xfrm>
        </p:grpSpPr>
        <p:sp>
          <p:nvSpPr>
            <p:cNvPr id="33" name="Sev01"/>
            <p:cNvSpPr>
              <a:spLocks noChangeAspect="1"/>
            </p:cNvSpPr>
            <p:nvPr/>
          </p:nvSpPr>
          <p:spPr>
            <a:xfrm>
              <a:off x="6808743" y="4383139"/>
              <a:ext cx="1225288" cy="1225288"/>
            </a:xfrm>
            <a:prstGeom prst="ellipse">
              <a:avLst/>
            </a:prstGeom>
            <a:noFill/>
            <a:ln>
              <a:solidFill>
                <a:srgbClr val="08AA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prstClr val="white"/>
                </a:solidFill>
                <a:latin typeface="FontAwesome" pitchFamily="2" charset="0"/>
              </a:endParaRPr>
            </a:p>
          </p:txBody>
        </p:sp>
        <p:sp>
          <p:nvSpPr>
            <p:cNvPr id="34" name="Freeform 8"/>
            <p:cNvSpPr>
              <a:spLocks/>
            </p:cNvSpPr>
            <p:nvPr/>
          </p:nvSpPr>
          <p:spPr bwMode="auto">
            <a:xfrm>
              <a:off x="7184971" y="4685248"/>
              <a:ext cx="472832" cy="621071"/>
            </a:xfrm>
            <a:custGeom>
              <a:avLst/>
              <a:gdLst/>
              <a:ahLst/>
              <a:cxnLst>
                <a:cxn ang="0">
                  <a:pos x="99" y="21"/>
                </a:cxn>
                <a:cxn ang="0">
                  <a:pos x="94" y="6"/>
                </a:cxn>
                <a:cxn ang="0">
                  <a:pos x="83" y="0"/>
                </a:cxn>
                <a:cxn ang="0">
                  <a:pos x="68" y="0"/>
                </a:cxn>
                <a:cxn ang="0">
                  <a:pos x="50" y="3"/>
                </a:cxn>
                <a:cxn ang="0">
                  <a:pos x="32" y="0"/>
                </a:cxn>
                <a:cxn ang="0">
                  <a:pos x="17" y="0"/>
                </a:cxn>
                <a:cxn ang="0">
                  <a:pos x="6" y="6"/>
                </a:cxn>
                <a:cxn ang="0">
                  <a:pos x="0" y="21"/>
                </a:cxn>
                <a:cxn ang="0">
                  <a:pos x="7" y="57"/>
                </a:cxn>
                <a:cxn ang="0">
                  <a:pos x="12" y="81"/>
                </a:cxn>
                <a:cxn ang="0">
                  <a:pos x="21" y="126"/>
                </a:cxn>
                <a:cxn ang="0">
                  <a:pos x="32" y="125"/>
                </a:cxn>
                <a:cxn ang="0">
                  <a:pos x="50" y="64"/>
                </a:cxn>
                <a:cxn ang="0">
                  <a:pos x="68" y="125"/>
                </a:cxn>
                <a:cxn ang="0">
                  <a:pos x="79" y="126"/>
                </a:cxn>
                <a:cxn ang="0">
                  <a:pos x="88" y="81"/>
                </a:cxn>
                <a:cxn ang="0">
                  <a:pos x="93" y="57"/>
                </a:cxn>
                <a:cxn ang="0">
                  <a:pos x="99" y="21"/>
                </a:cxn>
              </a:cxnLst>
              <a:rect l="0" t="0" r="r" b="b"/>
              <a:pathLst>
                <a:path w="100" h="131">
                  <a:moveTo>
                    <a:pt x="99" y="21"/>
                  </a:moveTo>
                  <a:cubicBezTo>
                    <a:pt x="99" y="16"/>
                    <a:pt x="96" y="9"/>
                    <a:pt x="94" y="6"/>
                  </a:cubicBezTo>
                  <a:cubicBezTo>
                    <a:pt x="91" y="3"/>
                    <a:pt x="86" y="1"/>
                    <a:pt x="83" y="0"/>
                  </a:cubicBezTo>
                  <a:cubicBezTo>
                    <a:pt x="80" y="0"/>
                    <a:pt x="73" y="0"/>
                    <a:pt x="68" y="0"/>
                  </a:cubicBezTo>
                  <a:cubicBezTo>
                    <a:pt x="50" y="3"/>
                    <a:pt x="50" y="3"/>
                    <a:pt x="50" y="3"/>
                  </a:cubicBezTo>
                  <a:cubicBezTo>
                    <a:pt x="32" y="0"/>
                    <a:pt x="32" y="0"/>
                    <a:pt x="32" y="0"/>
                  </a:cubicBezTo>
                  <a:cubicBezTo>
                    <a:pt x="27" y="0"/>
                    <a:pt x="20" y="0"/>
                    <a:pt x="17" y="0"/>
                  </a:cubicBezTo>
                  <a:cubicBezTo>
                    <a:pt x="13" y="1"/>
                    <a:pt x="9" y="3"/>
                    <a:pt x="6" y="6"/>
                  </a:cubicBezTo>
                  <a:cubicBezTo>
                    <a:pt x="4" y="9"/>
                    <a:pt x="1" y="16"/>
                    <a:pt x="0" y="21"/>
                  </a:cubicBezTo>
                  <a:cubicBezTo>
                    <a:pt x="0" y="30"/>
                    <a:pt x="1" y="44"/>
                    <a:pt x="7" y="57"/>
                  </a:cubicBezTo>
                  <a:cubicBezTo>
                    <a:pt x="7" y="57"/>
                    <a:pt x="12" y="67"/>
                    <a:pt x="12" y="81"/>
                  </a:cubicBezTo>
                  <a:cubicBezTo>
                    <a:pt x="12" y="92"/>
                    <a:pt x="16" y="116"/>
                    <a:pt x="21" y="126"/>
                  </a:cubicBezTo>
                  <a:cubicBezTo>
                    <a:pt x="23" y="131"/>
                    <a:pt x="30" y="130"/>
                    <a:pt x="32" y="125"/>
                  </a:cubicBezTo>
                  <a:cubicBezTo>
                    <a:pt x="37" y="108"/>
                    <a:pt x="40" y="64"/>
                    <a:pt x="50" y="64"/>
                  </a:cubicBezTo>
                  <a:cubicBezTo>
                    <a:pt x="59" y="64"/>
                    <a:pt x="63" y="108"/>
                    <a:pt x="68" y="125"/>
                  </a:cubicBezTo>
                  <a:cubicBezTo>
                    <a:pt x="69" y="130"/>
                    <a:pt x="76" y="131"/>
                    <a:pt x="79" y="126"/>
                  </a:cubicBezTo>
                  <a:cubicBezTo>
                    <a:pt x="84" y="116"/>
                    <a:pt x="88" y="92"/>
                    <a:pt x="88" y="81"/>
                  </a:cubicBezTo>
                  <a:cubicBezTo>
                    <a:pt x="88" y="67"/>
                    <a:pt x="93" y="57"/>
                    <a:pt x="93" y="57"/>
                  </a:cubicBezTo>
                  <a:cubicBezTo>
                    <a:pt x="99" y="44"/>
                    <a:pt x="100" y="30"/>
                    <a:pt x="99" y="21"/>
                  </a:cubicBezTo>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 name="组合 3"/>
          <p:cNvGrpSpPr/>
          <p:nvPr/>
        </p:nvGrpSpPr>
        <p:grpSpPr>
          <a:xfrm>
            <a:off x="6808743" y="2051332"/>
            <a:ext cx="1225288" cy="1225288"/>
            <a:chOff x="6808743" y="2051332"/>
            <a:chExt cx="1225288" cy="1225288"/>
          </a:xfrm>
        </p:grpSpPr>
        <p:sp>
          <p:nvSpPr>
            <p:cNvPr id="36" name="Freeform 7"/>
            <p:cNvSpPr>
              <a:spLocks/>
            </p:cNvSpPr>
            <p:nvPr/>
          </p:nvSpPr>
          <p:spPr bwMode="auto">
            <a:xfrm>
              <a:off x="7119798" y="2251208"/>
              <a:ext cx="603179" cy="825537"/>
            </a:xfrm>
            <a:custGeom>
              <a:avLst/>
              <a:gdLst/>
              <a:ahLst/>
              <a:cxnLst>
                <a:cxn ang="0">
                  <a:pos x="119" y="32"/>
                </a:cxn>
                <a:cxn ang="0">
                  <a:pos x="85" y="6"/>
                </a:cxn>
                <a:cxn ang="0">
                  <a:pos x="24" y="17"/>
                </a:cxn>
                <a:cxn ang="0">
                  <a:pos x="7" y="81"/>
                </a:cxn>
                <a:cxn ang="0">
                  <a:pos x="10" y="83"/>
                </a:cxn>
                <a:cxn ang="0">
                  <a:pos x="13" y="80"/>
                </a:cxn>
                <a:cxn ang="0">
                  <a:pos x="28" y="21"/>
                </a:cxn>
                <a:cxn ang="0">
                  <a:pos x="84" y="12"/>
                </a:cxn>
                <a:cxn ang="0">
                  <a:pos x="113" y="35"/>
                </a:cxn>
                <a:cxn ang="0">
                  <a:pos x="102" y="106"/>
                </a:cxn>
                <a:cxn ang="0">
                  <a:pos x="94" y="127"/>
                </a:cxn>
                <a:cxn ang="0">
                  <a:pos x="83" y="157"/>
                </a:cxn>
                <a:cxn ang="0">
                  <a:pos x="54" y="168"/>
                </a:cxn>
                <a:cxn ang="0">
                  <a:pos x="29" y="151"/>
                </a:cxn>
                <a:cxn ang="0">
                  <a:pos x="21" y="115"/>
                </a:cxn>
                <a:cxn ang="0">
                  <a:pos x="36" y="113"/>
                </a:cxn>
                <a:cxn ang="0">
                  <a:pos x="40" y="123"/>
                </a:cxn>
                <a:cxn ang="0">
                  <a:pos x="52" y="141"/>
                </a:cxn>
                <a:cxn ang="0">
                  <a:pos x="67" y="135"/>
                </a:cxn>
                <a:cxn ang="0">
                  <a:pos x="62" y="110"/>
                </a:cxn>
                <a:cxn ang="0">
                  <a:pos x="74" y="77"/>
                </a:cxn>
                <a:cxn ang="0">
                  <a:pos x="58" y="67"/>
                </a:cxn>
                <a:cxn ang="0">
                  <a:pos x="57" y="67"/>
                </a:cxn>
                <a:cxn ang="0">
                  <a:pos x="41" y="77"/>
                </a:cxn>
                <a:cxn ang="0">
                  <a:pos x="40" y="47"/>
                </a:cxn>
                <a:cxn ang="0">
                  <a:pos x="53" y="36"/>
                </a:cxn>
                <a:cxn ang="0">
                  <a:pos x="84" y="42"/>
                </a:cxn>
                <a:cxn ang="0">
                  <a:pos x="90" y="79"/>
                </a:cxn>
                <a:cxn ang="0">
                  <a:pos x="92" y="83"/>
                </a:cxn>
                <a:cxn ang="0">
                  <a:pos x="96" y="80"/>
                </a:cxn>
                <a:cxn ang="0">
                  <a:pos x="89" y="37"/>
                </a:cxn>
                <a:cxn ang="0">
                  <a:pos x="52" y="30"/>
                </a:cxn>
                <a:cxn ang="0">
                  <a:pos x="34" y="45"/>
                </a:cxn>
                <a:cxn ang="0">
                  <a:pos x="38" y="86"/>
                </a:cxn>
                <a:cxn ang="0">
                  <a:pos x="41" y="88"/>
                </a:cxn>
                <a:cxn ang="0">
                  <a:pos x="43" y="86"/>
                </a:cxn>
                <a:cxn ang="0">
                  <a:pos x="58" y="73"/>
                </a:cxn>
                <a:cxn ang="0">
                  <a:pos x="58" y="73"/>
                </a:cxn>
                <a:cxn ang="0">
                  <a:pos x="69" y="80"/>
                </a:cxn>
                <a:cxn ang="0">
                  <a:pos x="56" y="108"/>
                </a:cxn>
                <a:cxn ang="0">
                  <a:pos x="55" y="112"/>
                </a:cxn>
                <a:cxn ang="0">
                  <a:pos x="62" y="132"/>
                </a:cxn>
                <a:cxn ang="0">
                  <a:pos x="52" y="135"/>
                </a:cxn>
                <a:cxn ang="0">
                  <a:pos x="46" y="122"/>
                </a:cxn>
                <a:cxn ang="0">
                  <a:pos x="38" y="107"/>
                </a:cxn>
                <a:cxn ang="0">
                  <a:pos x="16" y="111"/>
                </a:cxn>
                <a:cxn ang="0">
                  <a:pos x="24" y="154"/>
                </a:cxn>
                <a:cxn ang="0">
                  <a:pos x="54" y="175"/>
                </a:cxn>
                <a:cxn ang="0">
                  <a:pos x="57" y="175"/>
                </a:cxn>
                <a:cxn ang="0">
                  <a:pos x="89" y="159"/>
                </a:cxn>
                <a:cxn ang="0">
                  <a:pos x="100" y="129"/>
                </a:cxn>
                <a:cxn ang="0">
                  <a:pos x="107" y="109"/>
                </a:cxn>
                <a:cxn ang="0">
                  <a:pos x="119" y="32"/>
                </a:cxn>
              </a:cxnLst>
              <a:rect l="0" t="0" r="r" b="b"/>
              <a:pathLst>
                <a:path w="128" h="175">
                  <a:moveTo>
                    <a:pt x="119" y="32"/>
                  </a:moveTo>
                  <a:cubicBezTo>
                    <a:pt x="111" y="16"/>
                    <a:pt x="97" y="8"/>
                    <a:pt x="85" y="6"/>
                  </a:cubicBezTo>
                  <a:cubicBezTo>
                    <a:pt x="58" y="0"/>
                    <a:pt x="37" y="4"/>
                    <a:pt x="24" y="17"/>
                  </a:cubicBezTo>
                  <a:cubicBezTo>
                    <a:pt x="0" y="39"/>
                    <a:pt x="6" y="79"/>
                    <a:pt x="7" y="81"/>
                  </a:cubicBezTo>
                  <a:cubicBezTo>
                    <a:pt x="7" y="82"/>
                    <a:pt x="8" y="83"/>
                    <a:pt x="10" y="83"/>
                  </a:cubicBezTo>
                  <a:cubicBezTo>
                    <a:pt x="12" y="83"/>
                    <a:pt x="13" y="81"/>
                    <a:pt x="13" y="80"/>
                  </a:cubicBezTo>
                  <a:cubicBezTo>
                    <a:pt x="13" y="79"/>
                    <a:pt x="7" y="41"/>
                    <a:pt x="28" y="21"/>
                  </a:cubicBezTo>
                  <a:cubicBezTo>
                    <a:pt x="40" y="10"/>
                    <a:pt x="59" y="6"/>
                    <a:pt x="84" y="12"/>
                  </a:cubicBezTo>
                  <a:cubicBezTo>
                    <a:pt x="94" y="14"/>
                    <a:pt x="107" y="21"/>
                    <a:pt x="113" y="35"/>
                  </a:cubicBezTo>
                  <a:cubicBezTo>
                    <a:pt x="121" y="52"/>
                    <a:pt x="117" y="77"/>
                    <a:pt x="102" y="106"/>
                  </a:cubicBezTo>
                  <a:cubicBezTo>
                    <a:pt x="97" y="114"/>
                    <a:pt x="96" y="120"/>
                    <a:pt x="94" y="127"/>
                  </a:cubicBezTo>
                  <a:cubicBezTo>
                    <a:pt x="92" y="135"/>
                    <a:pt x="90" y="144"/>
                    <a:pt x="83" y="157"/>
                  </a:cubicBezTo>
                  <a:cubicBezTo>
                    <a:pt x="80" y="164"/>
                    <a:pt x="67" y="169"/>
                    <a:pt x="54" y="168"/>
                  </a:cubicBezTo>
                  <a:cubicBezTo>
                    <a:pt x="48" y="168"/>
                    <a:pt x="34" y="166"/>
                    <a:pt x="29" y="151"/>
                  </a:cubicBezTo>
                  <a:cubicBezTo>
                    <a:pt x="23" y="141"/>
                    <a:pt x="16" y="122"/>
                    <a:pt x="21" y="115"/>
                  </a:cubicBezTo>
                  <a:cubicBezTo>
                    <a:pt x="24" y="111"/>
                    <a:pt x="31" y="112"/>
                    <a:pt x="36" y="113"/>
                  </a:cubicBezTo>
                  <a:cubicBezTo>
                    <a:pt x="38" y="114"/>
                    <a:pt x="39" y="120"/>
                    <a:pt x="40" y="123"/>
                  </a:cubicBezTo>
                  <a:cubicBezTo>
                    <a:pt x="43" y="132"/>
                    <a:pt x="45" y="141"/>
                    <a:pt x="52" y="141"/>
                  </a:cubicBezTo>
                  <a:cubicBezTo>
                    <a:pt x="53" y="141"/>
                    <a:pt x="63" y="142"/>
                    <a:pt x="67" y="135"/>
                  </a:cubicBezTo>
                  <a:cubicBezTo>
                    <a:pt x="70" y="129"/>
                    <a:pt x="69" y="121"/>
                    <a:pt x="62" y="110"/>
                  </a:cubicBezTo>
                  <a:cubicBezTo>
                    <a:pt x="67" y="105"/>
                    <a:pt x="81" y="90"/>
                    <a:pt x="74" y="77"/>
                  </a:cubicBezTo>
                  <a:cubicBezTo>
                    <a:pt x="72" y="73"/>
                    <a:pt x="66" y="67"/>
                    <a:pt x="58" y="67"/>
                  </a:cubicBezTo>
                  <a:cubicBezTo>
                    <a:pt x="57" y="67"/>
                    <a:pt x="57" y="67"/>
                    <a:pt x="57" y="67"/>
                  </a:cubicBezTo>
                  <a:cubicBezTo>
                    <a:pt x="53" y="67"/>
                    <a:pt x="47" y="69"/>
                    <a:pt x="41" y="77"/>
                  </a:cubicBezTo>
                  <a:cubicBezTo>
                    <a:pt x="39" y="70"/>
                    <a:pt x="36" y="57"/>
                    <a:pt x="40" y="47"/>
                  </a:cubicBezTo>
                  <a:cubicBezTo>
                    <a:pt x="42" y="42"/>
                    <a:pt x="47" y="38"/>
                    <a:pt x="53" y="36"/>
                  </a:cubicBezTo>
                  <a:cubicBezTo>
                    <a:pt x="58" y="34"/>
                    <a:pt x="75" y="33"/>
                    <a:pt x="84" y="42"/>
                  </a:cubicBezTo>
                  <a:cubicBezTo>
                    <a:pt x="92" y="49"/>
                    <a:pt x="94" y="61"/>
                    <a:pt x="90" y="79"/>
                  </a:cubicBezTo>
                  <a:cubicBezTo>
                    <a:pt x="89" y="81"/>
                    <a:pt x="90" y="82"/>
                    <a:pt x="92" y="83"/>
                  </a:cubicBezTo>
                  <a:cubicBezTo>
                    <a:pt x="94" y="83"/>
                    <a:pt x="95" y="82"/>
                    <a:pt x="96" y="80"/>
                  </a:cubicBezTo>
                  <a:cubicBezTo>
                    <a:pt x="100" y="61"/>
                    <a:pt x="98" y="46"/>
                    <a:pt x="89" y="37"/>
                  </a:cubicBezTo>
                  <a:cubicBezTo>
                    <a:pt x="76" y="26"/>
                    <a:pt x="56" y="29"/>
                    <a:pt x="52" y="30"/>
                  </a:cubicBezTo>
                  <a:cubicBezTo>
                    <a:pt x="43" y="33"/>
                    <a:pt x="38" y="38"/>
                    <a:pt x="34" y="45"/>
                  </a:cubicBezTo>
                  <a:cubicBezTo>
                    <a:pt x="27" y="62"/>
                    <a:pt x="37" y="85"/>
                    <a:pt x="38" y="86"/>
                  </a:cubicBezTo>
                  <a:cubicBezTo>
                    <a:pt x="38" y="87"/>
                    <a:pt x="39" y="88"/>
                    <a:pt x="41" y="88"/>
                  </a:cubicBezTo>
                  <a:cubicBezTo>
                    <a:pt x="42" y="88"/>
                    <a:pt x="43" y="87"/>
                    <a:pt x="43" y="86"/>
                  </a:cubicBezTo>
                  <a:cubicBezTo>
                    <a:pt x="47" y="78"/>
                    <a:pt x="52" y="74"/>
                    <a:pt x="58" y="73"/>
                  </a:cubicBezTo>
                  <a:cubicBezTo>
                    <a:pt x="58" y="73"/>
                    <a:pt x="58" y="73"/>
                    <a:pt x="58" y="73"/>
                  </a:cubicBezTo>
                  <a:cubicBezTo>
                    <a:pt x="63" y="73"/>
                    <a:pt x="68" y="77"/>
                    <a:pt x="69" y="80"/>
                  </a:cubicBezTo>
                  <a:cubicBezTo>
                    <a:pt x="74" y="89"/>
                    <a:pt x="61" y="103"/>
                    <a:pt x="56" y="108"/>
                  </a:cubicBezTo>
                  <a:cubicBezTo>
                    <a:pt x="55" y="109"/>
                    <a:pt x="54" y="110"/>
                    <a:pt x="55" y="112"/>
                  </a:cubicBezTo>
                  <a:cubicBezTo>
                    <a:pt x="64" y="124"/>
                    <a:pt x="63" y="130"/>
                    <a:pt x="62" y="132"/>
                  </a:cubicBezTo>
                  <a:cubicBezTo>
                    <a:pt x="60" y="135"/>
                    <a:pt x="53" y="135"/>
                    <a:pt x="52" y="135"/>
                  </a:cubicBezTo>
                  <a:cubicBezTo>
                    <a:pt x="50" y="135"/>
                    <a:pt x="47" y="127"/>
                    <a:pt x="46" y="122"/>
                  </a:cubicBezTo>
                  <a:cubicBezTo>
                    <a:pt x="44" y="114"/>
                    <a:pt x="43" y="108"/>
                    <a:pt x="38" y="107"/>
                  </a:cubicBezTo>
                  <a:cubicBezTo>
                    <a:pt x="27" y="105"/>
                    <a:pt x="20" y="106"/>
                    <a:pt x="16" y="111"/>
                  </a:cubicBezTo>
                  <a:cubicBezTo>
                    <a:pt x="7" y="123"/>
                    <a:pt x="22" y="151"/>
                    <a:pt x="24" y="154"/>
                  </a:cubicBezTo>
                  <a:cubicBezTo>
                    <a:pt x="28" y="166"/>
                    <a:pt x="39" y="174"/>
                    <a:pt x="54" y="175"/>
                  </a:cubicBezTo>
                  <a:cubicBezTo>
                    <a:pt x="55" y="175"/>
                    <a:pt x="56" y="175"/>
                    <a:pt x="57" y="175"/>
                  </a:cubicBezTo>
                  <a:cubicBezTo>
                    <a:pt x="71" y="175"/>
                    <a:pt x="84" y="169"/>
                    <a:pt x="89" y="159"/>
                  </a:cubicBezTo>
                  <a:cubicBezTo>
                    <a:pt x="96" y="146"/>
                    <a:pt x="98" y="137"/>
                    <a:pt x="100" y="129"/>
                  </a:cubicBezTo>
                  <a:cubicBezTo>
                    <a:pt x="102" y="122"/>
                    <a:pt x="103" y="116"/>
                    <a:pt x="107" y="109"/>
                  </a:cubicBezTo>
                  <a:cubicBezTo>
                    <a:pt x="124" y="78"/>
                    <a:pt x="128" y="52"/>
                    <a:pt x="119" y="32"/>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7" name="Sev01"/>
            <p:cNvSpPr>
              <a:spLocks noChangeAspect="1"/>
            </p:cNvSpPr>
            <p:nvPr/>
          </p:nvSpPr>
          <p:spPr>
            <a:xfrm>
              <a:off x="6808743" y="2051332"/>
              <a:ext cx="1225288" cy="1225288"/>
            </a:xfrm>
            <a:prstGeom prst="ellipse">
              <a:avLst/>
            </a:prstGeom>
            <a:noFill/>
            <a:ln>
              <a:solidFill>
                <a:srgbClr val="4CE2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prstClr val="white"/>
                </a:solidFill>
                <a:latin typeface="FontAwesome" pitchFamily="2" charset="0"/>
              </a:endParaRPr>
            </a:p>
          </p:txBody>
        </p:sp>
      </p:grpSp>
      <p:grpSp>
        <p:nvGrpSpPr>
          <p:cNvPr id="7" name="组合 6"/>
          <p:cNvGrpSpPr/>
          <p:nvPr/>
        </p:nvGrpSpPr>
        <p:grpSpPr>
          <a:xfrm>
            <a:off x="2049507" y="4224199"/>
            <a:ext cx="2000705" cy="1463039"/>
            <a:chOff x="2049507" y="4224199"/>
            <a:chExt cx="2000705" cy="1463039"/>
          </a:xfrm>
        </p:grpSpPr>
        <p:cxnSp>
          <p:nvCxnSpPr>
            <p:cNvPr id="38" name="Straight Connector 65"/>
            <p:cNvCxnSpPr/>
            <p:nvPr/>
          </p:nvCxnSpPr>
          <p:spPr>
            <a:xfrm>
              <a:off x="2321701" y="4955717"/>
              <a:ext cx="1728511" cy="0"/>
            </a:xfrm>
            <a:prstGeom prst="line">
              <a:avLst/>
            </a:prstGeom>
            <a:ln w="19050">
              <a:solidFill>
                <a:srgbClr val="4CE2F9"/>
              </a:solidFill>
            </a:ln>
          </p:spPr>
          <p:style>
            <a:lnRef idx="1">
              <a:schemeClr val="accent1"/>
            </a:lnRef>
            <a:fillRef idx="0">
              <a:schemeClr val="accent1"/>
            </a:fillRef>
            <a:effectRef idx="0">
              <a:schemeClr val="accent1"/>
            </a:effectRef>
            <a:fontRef idx="minor">
              <a:schemeClr val="tx1"/>
            </a:fontRef>
          </p:style>
        </p:cxnSp>
        <p:grpSp>
          <p:nvGrpSpPr>
            <p:cNvPr id="39" name="Group 66"/>
            <p:cNvGrpSpPr/>
            <p:nvPr/>
          </p:nvGrpSpPr>
          <p:grpSpPr>
            <a:xfrm>
              <a:off x="2049507" y="4224199"/>
              <a:ext cx="1463039" cy="1463039"/>
              <a:chOff x="1688904" y="1134544"/>
              <a:chExt cx="1097279" cy="1097279"/>
            </a:xfrm>
          </p:grpSpPr>
          <p:sp>
            <p:nvSpPr>
              <p:cNvPr id="40" name="Arc 67"/>
              <p:cNvSpPr/>
              <p:nvPr/>
            </p:nvSpPr>
            <p:spPr>
              <a:xfrm>
                <a:off x="1688904" y="1134544"/>
                <a:ext cx="1097279" cy="1097279"/>
              </a:xfrm>
              <a:prstGeom prst="arc">
                <a:avLst>
                  <a:gd name="adj1" fmla="val 16200000"/>
                  <a:gd name="adj2" fmla="val 5426856"/>
                </a:avLst>
              </a:prstGeom>
              <a:ln w="19050">
                <a:solidFill>
                  <a:srgbClr val="4CE2F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prstClr val="black"/>
                  </a:solidFill>
                </a:endParaRPr>
              </a:p>
            </p:txBody>
          </p:sp>
          <p:cxnSp>
            <p:nvCxnSpPr>
              <p:cNvPr id="41" name="Straight Connector 68"/>
              <p:cNvCxnSpPr/>
              <p:nvPr/>
            </p:nvCxnSpPr>
            <p:spPr>
              <a:xfrm>
                <a:off x="1893049" y="1134544"/>
                <a:ext cx="348388" cy="0"/>
              </a:xfrm>
              <a:prstGeom prst="line">
                <a:avLst/>
              </a:prstGeom>
              <a:ln w="19050">
                <a:solidFill>
                  <a:srgbClr val="4CE2F9"/>
                </a:solidFill>
              </a:ln>
            </p:spPr>
            <p:style>
              <a:lnRef idx="1">
                <a:schemeClr val="accent1"/>
              </a:lnRef>
              <a:fillRef idx="0">
                <a:schemeClr val="accent1"/>
              </a:fillRef>
              <a:effectRef idx="0">
                <a:schemeClr val="accent1"/>
              </a:effectRef>
              <a:fontRef idx="minor">
                <a:schemeClr val="tx1"/>
              </a:fontRef>
            </p:style>
          </p:cxnSp>
          <p:cxnSp>
            <p:nvCxnSpPr>
              <p:cNvPr id="42" name="Straight Connector 69"/>
              <p:cNvCxnSpPr/>
              <p:nvPr/>
            </p:nvCxnSpPr>
            <p:spPr>
              <a:xfrm>
                <a:off x="1893049" y="2231823"/>
                <a:ext cx="348388" cy="0"/>
              </a:xfrm>
              <a:prstGeom prst="line">
                <a:avLst/>
              </a:prstGeom>
              <a:ln w="19050">
                <a:solidFill>
                  <a:srgbClr val="4CE2F9"/>
                </a:solidFill>
              </a:ln>
            </p:spPr>
            <p:style>
              <a:lnRef idx="1">
                <a:schemeClr val="accent1"/>
              </a:lnRef>
              <a:fillRef idx="0">
                <a:schemeClr val="accent1"/>
              </a:fillRef>
              <a:effectRef idx="0">
                <a:schemeClr val="accent1"/>
              </a:effectRef>
              <a:fontRef idx="minor">
                <a:schemeClr val="tx1"/>
              </a:fontRef>
            </p:style>
          </p:cxnSp>
        </p:grpSp>
      </p:grpSp>
      <p:sp>
        <p:nvSpPr>
          <p:cNvPr id="43" name="Rounded Rectangle 70"/>
          <p:cNvSpPr/>
          <p:nvPr/>
        </p:nvSpPr>
        <p:spPr>
          <a:xfrm>
            <a:off x="719348" y="4053922"/>
            <a:ext cx="1602353" cy="349303"/>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44" name="Rounded Rectangle 71"/>
          <p:cNvSpPr/>
          <p:nvPr/>
        </p:nvSpPr>
        <p:spPr>
          <a:xfrm>
            <a:off x="719348" y="4789607"/>
            <a:ext cx="1602353" cy="349303"/>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45" name="Rounded Rectangle 72"/>
          <p:cNvSpPr/>
          <p:nvPr/>
        </p:nvSpPr>
        <p:spPr>
          <a:xfrm>
            <a:off x="719348" y="5512586"/>
            <a:ext cx="1602353" cy="349303"/>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3" name="组合 2"/>
          <p:cNvGrpSpPr/>
          <p:nvPr/>
        </p:nvGrpSpPr>
        <p:grpSpPr>
          <a:xfrm>
            <a:off x="4050211" y="4355191"/>
            <a:ext cx="1225288" cy="1225288"/>
            <a:chOff x="4050211" y="4355191"/>
            <a:chExt cx="1225288" cy="1225288"/>
          </a:xfrm>
        </p:grpSpPr>
        <p:sp>
          <p:nvSpPr>
            <p:cNvPr id="47" name="Sev01"/>
            <p:cNvSpPr>
              <a:spLocks noChangeAspect="1"/>
            </p:cNvSpPr>
            <p:nvPr/>
          </p:nvSpPr>
          <p:spPr>
            <a:xfrm>
              <a:off x="4050211" y="4355191"/>
              <a:ext cx="1225288" cy="1225288"/>
            </a:xfrm>
            <a:prstGeom prst="ellipse">
              <a:avLst/>
            </a:prstGeom>
            <a:noFill/>
            <a:ln>
              <a:solidFill>
                <a:srgbClr val="4CE2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prstClr val="white"/>
                </a:solidFill>
                <a:latin typeface="FontAwesome" pitchFamily="2" charset="0"/>
              </a:endParaRPr>
            </a:p>
          </p:txBody>
        </p:sp>
        <p:sp>
          <p:nvSpPr>
            <p:cNvPr id="48" name="Freeform 11"/>
            <p:cNvSpPr>
              <a:spLocks noEditPoints="1"/>
            </p:cNvSpPr>
            <p:nvPr/>
          </p:nvSpPr>
          <p:spPr bwMode="auto">
            <a:xfrm>
              <a:off x="4275644" y="4713528"/>
              <a:ext cx="774421" cy="508613"/>
            </a:xfrm>
            <a:custGeom>
              <a:avLst/>
              <a:gdLst/>
              <a:ahLst/>
              <a:cxnLst>
                <a:cxn ang="0">
                  <a:pos x="82" y="26"/>
                </a:cxn>
                <a:cxn ang="0">
                  <a:pos x="0" y="67"/>
                </a:cxn>
                <a:cxn ang="0">
                  <a:pos x="82" y="108"/>
                </a:cxn>
                <a:cxn ang="0">
                  <a:pos x="164" y="67"/>
                </a:cxn>
                <a:cxn ang="0">
                  <a:pos x="82" y="26"/>
                </a:cxn>
                <a:cxn ang="0">
                  <a:pos x="72" y="47"/>
                </a:cxn>
                <a:cxn ang="0">
                  <a:pos x="82" y="57"/>
                </a:cxn>
                <a:cxn ang="0">
                  <a:pos x="72" y="67"/>
                </a:cxn>
                <a:cxn ang="0">
                  <a:pos x="62" y="57"/>
                </a:cxn>
                <a:cxn ang="0">
                  <a:pos x="72" y="47"/>
                </a:cxn>
                <a:cxn ang="0">
                  <a:pos x="124" y="88"/>
                </a:cxn>
                <a:cxn ang="0">
                  <a:pos x="104" y="95"/>
                </a:cxn>
                <a:cxn ang="0">
                  <a:pos x="82" y="98"/>
                </a:cxn>
                <a:cxn ang="0">
                  <a:pos x="60" y="95"/>
                </a:cxn>
                <a:cxn ang="0">
                  <a:pos x="40" y="88"/>
                </a:cxn>
                <a:cxn ang="0">
                  <a:pos x="13" y="67"/>
                </a:cxn>
                <a:cxn ang="0">
                  <a:pos x="40" y="46"/>
                </a:cxn>
                <a:cxn ang="0">
                  <a:pos x="56" y="40"/>
                </a:cxn>
                <a:cxn ang="0">
                  <a:pos x="51" y="57"/>
                </a:cxn>
                <a:cxn ang="0">
                  <a:pos x="82" y="88"/>
                </a:cxn>
                <a:cxn ang="0">
                  <a:pos x="113" y="57"/>
                </a:cxn>
                <a:cxn ang="0">
                  <a:pos x="108" y="40"/>
                </a:cxn>
                <a:cxn ang="0">
                  <a:pos x="124" y="46"/>
                </a:cxn>
                <a:cxn ang="0">
                  <a:pos x="151" y="67"/>
                </a:cxn>
                <a:cxn ang="0">
                  <a:pos x="124" y="88"/>
                </a:cxn>
                <a:cxn ang="0">
                  <a:pos x="138" y="14"/>
                </a:cxn>
                <a:cxn ang="0">
                  <a:pos x="82" y="0"/>
                </a:cxn>
                <a:cxn ang="0">
                  <a:pos x="26" y="14"/>
                </a:cxn>
                <a:cxn ang="0">
                  <a:pos x="0" y="32"/>
                </a:cxn>
                <a:cxn ang="0">
                  <a:pos x="0" y="49"/>
                </a:cxn>
                <a:cxn ang="0">
                  <a:pos x="31" y="26"/>
                </a:cxn>
                <a:cxn ang="0">
                  <a:pos x="82" y="14"/>
                </a:cxn>
                <a:cxn ang="0">
                  <a:pos x="133" y="26"/>
                </a:cxn>
                <a:cxn ang="0">
                  <a:pos x="164" y="49"/>
                </a:cxn>
                <a:cxn ang="0">
                  <a:pos x="164" y="32"/>
                </a:cxn>
                <a:cxn ang="0">
                  <a:pos x="138" y="14"/>
                </a:cxn>
              </a:cxnLst>
              <a:rect l="0" t="0" r="r" b="b"/>
              <a:pathLst>
                <a:path w="164" h="108">
                  <a:moveTo>
                    <a:pt x="82" y="26"/>
                  </a:moveTo>
                  <a:cubicBezTo>
                    <a:pt x="49" y="26"/>
                    <a:pt x="19" y="42"/>
                    <a:pt x="0" y="67"/>
                  </a:cubicBezTo>
                  <a:cubicBezTo>
                    <a:pt x="19" y="92"/>
                    <a:pt x="49" y="108"/>
                    <a:pt x="82" y="108"/>
                  </a:cubicBezTo>
                  <a:cubicBezTo>
                    <a:pt x="116" y="108"/>
                    <a:pt x="145" y="92"/>
                    <a:pt x="164" y="67"/>
                  </a:cubicBezTo>
                  <a:cubicBezTo>
                    <a:pt x="145" y="42"/>
                    <a:pt x="116" y="26"/>
                    <a:pt x="82" y="26"/>
                  </a:cubicBezTo>
                  <a:moveTo>
                    <a:pt x="72" y="47"/>
                  </a:moveTo>
                  <a:cubicBezTo>
                    <a:pt x="77" y="47"/>
                    <a:pt x="82" y="51"/>
                    <a:pt x="82" y="57"/>
                  </a:cubicBezTo>
                  <a:cubicBezTo>
                    <a:pt x="82" y="63"/>
                    <a:pt x="77" y="67"/>
                    <a:pt x="72" y="67"/>
                  </a:cubicBezTo>
                  <a:cubicBezTo>
                    <a:pt x="66" y="67"/>
                    <a:pt x="62" y="63"/>
                    <a:pt x="62" y="57"/>
                  </a:cubicBezTo>
                  <a:cubicBezTo>
                    <a:pt x="62" y="51"/>
                    <a:pt x="66" y="47"/>
                    <a:pt x="72" y="47"/>
                  </a:cubicBezTo>
                  <a:moveTo>
                    <a:pt x="124" y="88"/>
                  </a:moveTo>
                  <a:cubicBezTo>
                    <a:pt x="118" y="91"/>
                    <a:pt x="111" y="94"/>
                    <a:pt x="104" y="95"/>
                  </a:cubicBezTo>
                  <a:cubicBezTo>
                    <a:pt x="97" y="97"/>
                    <a:pt x="89" y="98"/>
                    <a:pt x="82" y="98"/>
                  </a:cubicBezTo>
                  <a:cubicBezTo>
                    <a:pt x="75" y="98"/>
                    <a:pt x="67" y="97"/>
                    <a:pt x="60" y="95"/>
                  </a:cubicBezTo>
                  <a:cubicBezTo>
                    <a:pt x="53" y="94"/>
                    <a:pt x="46" y="91"/>
                    <a:pt x="40" y="88"/>
                  </a:cubicBezTo>
                  <a:cubicBezTo>
                    <a:pt x="30" y="83"/>
                    <a:pt x="21" y="76"/>
                    <a:pt x="13" y="67"/>
                  </a:cubicBezTo>
                  <a:cubicBezTo>
                    <a:pt x="21" y="59"/>
                    <a:pt x="30" y="52"/>
                    <a:pt x="40" y="46"/>
                  </a:cubicBezTo>
                  <a:cubicBezTo>
                    <a:pt x="45" y="44"/>
                    <a:pt x="51" y="42"/>
                    <a:pt x="56" y="40"/>
                  </a:cubicBezTo>
                  <a:cubicBezTo>
                    <a:pt x="53" y="45"/>
                    <a:pt x="51" y="51"/>
                    <a:pt x="51" y="57"/>
                  </a:cubicBezTo>
                  <a:cubicBezTo>
                    <a:pt x="51" y="74"/>
                    <a:pt x="65" y="88"/>
                    <a:pt x="82" y="88"/>
                  </a:cubicBezTo>
                  <a:cubicBezTo>
                    <a:pt x="99" y="88"/>
                    <a:pt x="113" y="74"/>
                    <a:pt x="113" y="57"/>
                  </a:cubicBezTo>
                  <a:cubicBezTo>
                    <a:pt x="113" y="51"/>
                    <a:pt x="111" y="45"/>
                    <a:pt x="108" y="40"/>
                  </a:cubicBezTo>
                  <a:cubicBezTo>
                    <a:pt x="113" y="42"/>
                    <a:pt x="119" y="44"/>
                    <a:pt x="124" y="46"/>
                  </a:cubicBezTo>
                  <a:cubicBezTo>
                    <a:pt x="134" y="52"/>
                    <a:pt x="143" y="59"/>
                    <a:pt x="151" y="67"/>
                  </a:cubicBezTo>
                  <a:cubicBezTo>
                    <a:pt x="143" y="76"/>
                    <a:pt x="134" y="83"/>
                    <a:pt x="124" y="88"/>
                  </a:cubicBezTo>
                  <a:moveTo>
                    <a:pt x="138" y="14"/>
                  </a:moveTo>
                  <a:cubicBezTo>
                    <a:pt x="121" y="5"/>
                    <a:pt x="102" y="0"/>
                    <a:pt x="82" y="0"/>
                  </a:cubicBezTo>
                  <a:cubicBezTo>
                    <a:pt x="62" y="0"/>
                    <a:pt x="44" y="5"/>
                    <a:pt x="26" y="14"/>
                  </a:cubicBezTo>
                  <a:cubicBezTo>
                    <a:pt x="17" y="19"/>
                    <a:pt x="8" y="25"/>
                    <a:pt x="0" y="32"/>
                  </a:cubicBezTo>
                  <a:cubicBezTo>
                    <a:pt x="0" y="49"/>
                    <a:pt x="0" y="49"/>
                    <a:pt x="0" y="49"/>
                  </a:cubicBezTo>
                  <a:cubicBezTo>
                    <a:pt x="9" y="40"/>
                    <a:pt x="19" y="32"/>
                    <a:pt x="31" y="26"/>
                  </a:cubicBezTo>
                  <a:cubicBezTo>
                    <a:pt x="47" y="18"/>
                    <a:pt x="64" y="14"/>
                    <a:pt x="82" y="14"/>
                  </a:cubicBezTo>
                  <a:cubicBezTo>
                    <a:pt x="100" y="14"/>
                    <a:pt x="117" y="18"/>
                    <a:pt x="133" y="26"/>
                  </a:cubicBezTo>
                  <a:cubicBezTo>
                    <a:pt x="145" y="32"/>
                    <a:pt x="155" y="40"/>
                    <a:pt x="164" y="49"/>
                  </a:cubicBezTo>
                  <a:cubicBezTo>
                    <a:pt x="164" y="32"/>
                    <a:pt x="164" y="32"/>
                    <a:pt x="164" y="32"/>
                  </a:cubicBezTo>
                  <a:cubicBezTo>
                    <a:pt x="156" y="25"/>
                    <a:pt x="147" y="19"/>
                    <a:pt x="138" y="14"/>
                  </a:cubicBezTo>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8" name="组合 7"/>
          <p:cNvGrpSpPr/>
          <p:nvPr/>
        </p:nvGrpSpPr>
        <p:grpSpPr>
          <a:xfrm>
            <a:off x="8020090" y="1922915"/>
            <a:ext cx="2054703" cy="1463039"/>
            <a:chOff x="8020090" y="1922915"/>
            <a:chExt cx="2054703" cy="1463039"/>
          </a:xfrm>
        </p:grpSpPr>
        <p:cxnSp>
          <p:nvCxnSpPr>
            <p:cNvPr id="49" name="Straight Connector 76"/>
            <p:cNvCxnSpPr/>
            <p:nvPr/>
          </p:nvCxnSpPr>
          <p:spPr>
            <a:xfrm>
              <a:off x="8020090" y="2654433"/>
              <a:ext cx="1728511" cy="0"/>
            </a:xfrm>
            <a:prstGeom prst="line">
              <a:avLst/>
            </a:prstGeom>
            <a:ln w="19050">
              <a:solidFill>
                <a:srgbClr val="4CE2F9"/>
              </a:solidFill>
            </a:ln>
          </p:spPr>
          <p:style>
            <a:lnRef idx="1">
              <a:schemeClr val="accent1"/>
            </a:lnRef>
            <a:fillRef idx="0">
              <a:schemeClr val="accent1"/>
            </a:fillRef>
            <a:effectRef idx="0">
              <a:schemeClr val="accent1"/>
            </a:effectRef>
            <a:fontRef idx="minor">
              <a:schemeClr val="tx1"/>
            </a:fontRef>
          </p:style>
        </p:cxnSp>
        <p:grpSp>
          <p:nvGrpSpPr>
            <p:cNvPr id="50" name="Group 77"/>
            <p:cNvGrpSpPr/>
            <p:nvPr/>
          </p:nvGrpSpPr>
          <p:grpSpPr>
            <a:xfrm rot="10800000">
              <a:off x="8611754" y="1922915"/>
              <a:ext cx="1463039" cy="1463039"/>
              <a:chOff x="1688904" y="1134544"/>
              <a:chExt cx="1097279" cy="1097279"/>
            </a:xfrm>
          </p:grpSpPr>
          <p:sp>
            <p:nvSpPr>
              <p:cNvPr id="51" name="Arc 78"/>
              <p:cNvSpPr/>
              <p:nvPr/>
            </p:nvSpPr>
            <p:spPr>
              <a:xfrm>
                <a:off x="1688904" y="1134544"/>
                <a:ext cx="1097279" cy="1097279"/>
              </a:xfrm>
              <a:prstGeom prst="arc">
                <a:avLst>
                  <a:gd name="adj1" fmla="val 16200000"/>
                  <a:gd name="adj2" fmla="val 5426856"/>
                </a:avLst>
              </a:prstGeom>
              <a:ln w="19050">
                <a:solidFill>
                  <a:srgbClr val="4CE2F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prstClr val="black"/>
                  </a:solidFill>
                </a:endParaRPr>
              </a:p>
            </p:txBody>
          </p:sp>
          <p:cxnSp>
            <p:nvCxnSpPr>
              <p:cNvPr id="52" name="Straight Connector 79"/>
              <p:cNvCxnSpPr/>
              <p:nvPr/>
            </p:nvCxnSpPr>
            <p:spPr>
              <a:xfrm>
                <a:off x="1893049" y="1134544"/>
                <a:ext cx="348388" cy="0"/>
              </a:xfrm>
              <a:prstGeom prst="line">
                <a:avLst/>
              </a:prstGeom>
              <a:ln w="19050">
                <a:solidFill>
                  <a:srgbClr val="4CE2F9"/>
                </a:solidFill>
              </a:ln>
            </p:spPr>
            <p:style>
              <a:lnRef idx="1">
                <a:schemeClr val="accent1"/>
              </a:lnRef>
              <a:fillRef idx="0">
                <a:schemeClr val="accent1"/>
              </a:fillRef>
              <a:effectRef idx="0">
                <a:schemeClr val="accent1"/>
              </a:effectRef>
              <a:fontRef idx="minor">
                <a:schemeClr val="tx1"/>
              </a:fontRef>
            </p:style>
          </p:cxnSp>
          <p:cxnSp>
            <p:nvCxnSpPr>
              <p:cNvPr id="53" name="Straight Connector 80"/>
              <p:cNvCxnSpPr/>
              <p:nvPr/>
            </p:nvCxnSpPr>
            <p:spPr>
              <a:xfrm>
                <a:off x="1893049" y="2231823"/>
                <a:ext cx="348388" cy="0"/>
              </a:xfrm>
              <a:prstGeom prst="line">
                <a:avLst/>
              </a:prstGeom>
              <a:ln w="19050">
                <a:solidFill>
                  <a:srgbClr val="4CE2F9"/>
                </a:solidFill>
              </a:ln>
            </p:spPr>
            <p:style>
              <a:lnRef idx="1">
                <a:schemeClr val="accent1"/>
              </a:lnRef>
              <a:fillRef idx="0">
                <a:schemeClr val="accent1"/>
              </a:fillRef>
              <a:effectRef idx="0">
                <a:schemeClr val="accent1"/>
              </a:effectRef>
              <a:fontRef idx="minor">
                <a:schemeClr val="tx1"/>
              </a:fontRef>
            </p:style>
          </p:cxnSp>
        </p:grpSp>
      </p:grpSp>
      <p:sp>
        <p:nvSpPr>
          <p:cNvPr id="54" name="Rounded Rectangle 81"/>
          <p:cNvSpPr/>
          <p:nvPr/>
        </p:nvSpPr>
        <p:spPr>
          <a:xfrm>
            <a:off x="9793492" y="1752638"/>
            <a:ext cx="1602353" cy="349303"/>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55" name="Rounded Rectangle 82"/>
          <p:cNvSpPr/>
          <p:nvPr/>
        </p:nvSpPr>
        <p:spPr>
          <a:xfrm>
            <a:off x="9793492" y="2488323"/>
            <a:ext cx="1602353" cy="349303"/>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56" name="Rounded Rectangle 83"/>
          <p:cNvSpPr/>
          <p:nvPr/>
        </p:nvSpPr>
        <p:spPr>
          <a:xfrm>
            <a:off x="9793492" y="3211302"/>
            <a:ext cx="1602353" cy="349303"/>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9" name="组合 8"/>
          <p:cNvGrpSpPr/>
          <p:nvPr/>
        </p:nvGrpSpPr>
        <p:grpSpPr>
          <a:xfrm>
            <a:off x="8020090" y="4249210"/>
            <a:ext cx="2054703" cy="1463039"/>
            <a:chOff x="8020090" y="4249210"/>
            <a:chExt cx="2054703" cy="1463039"/>
          </a:xfrm>
        </p:grpSpPr>
        <p:cxnSp>
          <p:nvCxnSpPr>
            <p:cNvPr id="57" name="Straight Connector 84"/>
            <p:cNvCxnSpPr/>
            <p:nvPr/>
          </p:nvCxnSpPr>
          <p:spPr>
            <a:xfrm>
              <a:off x="8020090" y="4980728"/>
              <a:ext cx="1728511" cy="0"/>
            </a:xfrm>
            <a:prstGeom prst="line">
              <a:avLst/>
            </a:prstGeom>
            <a:ln w="19050">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58" name="Group 85"/>
            <p:cNvGrpSpPr/>
            <p:nvPr/>
          </p:nvGrpSpPr>
          <p:grpSpPr>
            <a:xfrm rot="10800000">
              <a:off x="8611754" y="4249210"/>
              <a:ext cx="1463039" cy="1463039"/>
              <a:chOff x="1688904" y="1134544"/>
              <a:chExt cx="1097279" cy="1097279"/>
            </a:xfrm>
          </p:grpSpPr>
          <p:sp>
            <p:nvSpPr>
              <p:cNvPr id="59" name="Arc 86"/>
              <p:cNvSpPr/>
              <p:nvPr/>
            </p:nvSpPr>
            <p:spPr>
              <a:xfrm>
                <a:off x="1688904" y="1134544"/>
                <a:ext cx="1097279" cy="1097279"/>
              </a:xfrm>
              <a:prstGeom prst="arc">
                <a:avLst>
                  <a:gd name="adj1" fmla="val 16200000"/>
                  <a:gd name="adj2" fmla="val 5426856"/>
                </a:avLst>
              </a:prstGeom>
              <a:ln w="19050">
                <a:solidFill>
                  <a:srgbClr val="08AA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prstClr val="black"/>
                  </a:solidFill>
                </a:endParaRPr>
              </a:p>
            </p:txBody>
          </p:sp>
          <p:cxnSp>
            <p:nvCxnSpPr>
              <p:cNvPr id="60" name="Straight Connector 87"/>
              <p:cNvCxnSpPr/>
              <p:nvPr/>
            </p:nvCxnSpPr>
            <p:spPr>
              <a:xfrm>
                <a:off x="1893049" y="1134544"/>
                <a:ext cx="348388" cy="0"/>
              </a:xfrm>
              <a:prstGeom prst="line">
                <a:avLst/>
              </a:prstGeom>
              <a:ln w="19050">
                <a:solidFill>
                  <a:srgbClr val="08AAFE"/>
                </a:solidFill>
              </a:ln>
            </p:spPr>
            <p:style>
              <a:lnRef idx="1">
                <a:schemeClr val="accent1"/>
              </a:lnRef>
              <a:fillRef idx="0">
                <a:schemeClr val="accent1"/>
              </a:fillRef>
              <a:effectRef idx="0">
                <a:schemeClr val="accent1"/>
              </a:effectRef>
              <a:fontRef idx="minor">
                <a:schemeClr val="tx1"/>
              </a:fontRef>
            </p:style>
          </p:cxnSp>
          <p:cxnSp>
            <p:nvCxnSpPr>
              <p:cNvPr id="61" name="Straight Connector 88"/>
              <p:cNvCxnSpPr/>
              <p:nvPr/>
            </p:nvCxnSpPr>
            <p:spPr>
              <a:xfrm>
                <a:off x="1893049" y="2231823"/>
                <a:ext cx="348388" cy="0"/>
              </a:xfrm>
              <a:prstGeom prst="line">
                <a:avLst/>
              </a:prstGeom>
              <a:ln w="19050">
                <a:solidFill>
                  <a:srgbClr val="08AAFE"/>
                </a:solidFill>
              </a:ln>
            </p:spPr>
            <p:style>
              <a:lnRef idx="1">
                <a:schemeClr val="accent1"/>
              </a:lnRef>
              <a:fillRef idx="0">
                <a:schemeClr val="accent1"/>
              </a:fillRef>
              <a:effectRef idx="0">
                <a:schemeClr val="accent1"/>
              </a:effectRef>
              <a:fontRef idx="minor">
                <a:schemeClr val="tx1"/>
              </a:fontRef>
            </p:style>
          </p:cxnSp>
        </p:grpSp>
      </p:grpSp>
      <p:sp>
        <p:nvSpPr>
          <p:cNvPr id="62" name="Rounded Rectangle 89"/>
          <p:cNvSpPr/>
          <p:nvPr/>
        </p:nvSpPr>
        <p:spPr>
          <a:xfrm>
            <a:off x="9793492" y="4078933"/>
            <a:ext cx="1602353" cy="349303"/>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63" name="Rounded Rectangle 90"/>
          <p:cNvSpPr/>
          <p:nvPr/>
        </p:nvSpPr>
        <p:spPr>
          <a:xfrm>
            <a:off x="9793492" y="4814618"/>
            <a:ext cx="1602353" cy="349303"/>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64" name="Rounded Rectangle 91"/>
          <p:cNvSpPr/>
          <p:nvPr/>
        </p:nvSpPr>
        <p:spPr>
          <a:xfrm>
            <a:off x="9793492" y="5537597"/>
            <a:ext cx="1602353" cy="349303"/>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rgbClr val="FFFFFF"/>
                </a:solidFill>
                <a:latin typeface="幼圆" panose="02010509060101010101" pitchFamily="49" charset="-122"/>
                <a:ea typeface="幼圆" panose="02010509060101010101" pitchFamily="49" charset="-122"/>
                <a:cs typeface="Kartika" panose="02020503030404060203" pitchFamily="18" charset="0"/>
              </a:rPr>
              <a:t>   主要内容</a:t>
            </a:r>
            <a:endParaRPr lang="en-US" altLang="zh-CN" sz="1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65" name="Freeform 5"/>
          <p:cNvSpPr>
            <a:spLocks noEditPoints="1"/>
          </p:cNvSpPr>
          <p:nvPr/>
        </p:nvSpPr>
        <p:spPr bwMode="auto">
          <a:xfrm rot="2700000">
            <a:off x="4872460" y="2422211"/>
            <a:ext cx="2447080" cy="2500127"/>
          </a:xfrm>
          <a:custGeom>
            <a:avLst/>
            <a:gdLst/>
            <a:ahLst/>
            <a:cxnLst>
              <a:cxn ang="0">
                <a:pos x="739" y="553"/>
              </a:cxn>
              <a:cxn ang="0">
                <a:pos x="623" y="488"/>
              </a:cxn>
              <a:cxn ang="0">
                <a:pos x="541" y="483"/>
              </a:cxn>
              <a:cxn ang="0">
                <a:pos x="272" y="213"/>
              </a:cxn>
              <a:cxn ang="0">
                <a:pos x="170" y="33"/>
              </a:cxn>
              <a:cxn ang="0">
                <a:pos x="50" y="185"/>
              </a:cxn>
              <a:cxn ang="0">
                <a:pos x="0" y="203"/>
              </a:cxn>
              <a:cxn ang="0">
                <a:pos x="284" y="470"/>
              </a:cxn>
              <a:cxn ang="0">
                <a:pos x="551" y="755"/>
              </a:cxn>
              <a:cxn ang="0">
                <a:pos x="571" y="706"/>
              </a:cxn>
              <a:cxn ang="0">
                <a:pos x="706" y="587"/>
              </a:cxn>
              <a:cxn ang="0">
                <a:pos x="599" y="531"/>
              </a:cxn>
              <a:cxn ang="0">
                <a:pos x="530" y="619"/>
              </a:cxn>
              <a:cxn ang="0">
                <a:pos x="532" y="531"/>
              </a:cxn>
              <a:cxn ang="0">
                <a:pos x="526" y="585"/>
              </a:cxn>
              <a:cxn ang="0">
                <a:pos x="397" y="485"/>
              </a:cxn>
              <a:cxn ang="0">
                <a:pos x="489" y="411"/>
              </a:cxn>
              <a:cxn ang="0">
                <a:pos x="397" y="485"/>
              </a:cxn>
              <a:cxn ang="0">
                <a:pos x="383" y="480"/>
              </a:cxn>
              <a:cxn ang="0">
                <a:pos x="456" y="341"/>
              </a:cxn>
              <a:cxn ang="0">
                <a:pos x="437" y="324"/>
              </a:cxn>
              <a:cxn ang="0">
                <a:pos x="330" y="449"/>
              </a:cxn>
              <a:cxn ang="0">
                <a:pos x="437" y="324"/>
              </a:cxn>
              <a:cxn ang="0">
                <a:pos x="363" y="271"/>
              </a:cxn>
              <a:cxn ang="0">
                <a:pos x="275" y="376"/>
              </a:cxn>
              <a:cxn ang="0">
                <a:pos x="349" y="266"/>
              </a:cxn>
              <a:cxn ang="0">
                <a:pos x="261" y="262"/>
              </a:cxn>
              <a:cxn ang="0">
                <a:pos x="172" y="228"/>
              </a:cxn>
              <a:cxn ang="0">
                <a:pos x="227" y="155"/>
              </a:cxn>
              <a:cxn ang="0">
                <a:pos x="172" y="228"/>
              </a:cxn>
              <a:cxn ang="0">
                <a:pos x="84" y="206"/>
              </a:cxn>
              <a:cxn ang="0">
                <a:pos x="224" y="139"/>
              </a:cxn>
              <a:cxn ang="0">
                <a:pos x="192" y="61"/>
              </a:cxn>
              <a:cxn ang="0">
                <a:pos x="72" y="200"/>
              </a:cxn>
              <a:cxn ang="0">
                <a:pos x="192" y="61"/>
              </a:cxn>
              <a:cxn ang="0">
                <a:pos x="227" y="192"/>
              </a:cxn>
              <a:cxn ang="0">
                <a:pos x="192" y="227"/>
              </a:cxn>
              <a:cxn ang="0">
                <a:pos x="388" y="282"/>
              </a:cxn>
              <a:cxn ang="0">
                <a:pos x="311" y="431"/>
              </a:cxn>
              <a:cxn ang="0">
                <a:pos x="426" y="492"/>
              </a:cxn>
              <a:cxn ang="0">
                <a:pos x="492" y="492"/>
              </a:cxn>
              <a:cxn ang="0">
                <a:pos x="563" y="696"/>
              </a:cxn>
              <a:cxn ang="0">
                <a:pos x="677" y="563"/>
              </a:cxn>
              <a:cxn ang="0">
                <a:pos x="563" y="696"/>
              </a:cxn>
              <a:cxn ang="0">
                <a:pos x="533" y="634"/>
              </a:cxn>
              <a:cxn ang="0">
                <a:pos x="666" y="556"/>
              </a:cxn>
              <a:cxn ang="0">
                <a:pos x="549" y="673"/>
              </a:cxn>
            </a:cxnLst>
            <a:rect l="0" t="0" r="r" b="b"/>
            <a:pathLst>
              <a:path w="739" h="755">
                <a:moveTo>
                  <a:pt x="706" y="587"/>
                </a:moveTo>
                <a:cubicBezTo>
                  <a:pt x="739" y="553"/>
                  <a:pt x="739" y="553"/>
                  <a:pt x="739" y="553"/>
                </a:cubicBezTo>
                <a:cubicBezTo>
                  <a:pt x="706" y="520"/>
                  <a:pt x="666" y="499"/>
                  <a:pt x="624" y="489"/>
                </a:cubicBezTo>
                <a:cubicBezTo>
                  <a:pt x="623" y="488"/>
                  <a:pt x="623" y="488"/>
                  <a:pt x="623" y="488"/>
                </a:cubicBezTo>
                <a:cubicBezTo>
                  <a:pt x="623" y="489"/>
                  <a:pt x="623" y="489"/>
                  <a:pt x="623" y="489"/>
                </a:cubicBezTo>
                <a:cubicBezTo>
                  <a:pt x="596" y="482"/>
                  <a:pt x="568" y="480"/>
                  <a:pt x="541" y="483"/>
                </a:cubicBezTo>
                <a:cubicBezTo>
                  <a:pt x="548" y="412"/>
                  <a:pt x="524" y="338"/>
                  <a:pt x="470" y="284"/>
                </a:cubicBezTo>
                <a:cubicBezTo>
                  <a:pt x="416" y="230"/>
                  <a:pt x="342" y="206"/>
                  <a:pt x="272" y="213"/>
                </a:cubicBezTo>
                <a:cubicBezTo>
                  <a:pt x="284" y="138"/>
                  <a:pt x="261" y="58"/>
                  <a:pt x="203" y="0"/>
                </a:cubicBezTo>
                <a:cubicBezTo>
                  <a:pt x="170" y="33"/>
                  <a:pt x="170" y="33"/>
                  <a:pt x="170" y="33"/>
                </a:cubicBezTo>
                <a:cubicBezTo>
                  <a:pt x="175" y="39"/>
                  <a:pt x="180" y="44"/>
                  <a:pt x="184" y="50"/>
                </a:cubicBezTo>
                <a:cubicBezTo>
                  <a:pt x="50" y="185"/>
                  <a:pt x="50" y="185"/>
                  <a:pt x="50" y="185"/>
                </a:cubicBezTo>
                <a:cubicBezTo>
                  <a:pt x="44" y="180"/>
                  <a:pt x="38" y="175"/>
                  <a:pt x="33" y="170"/>
                </a:cubicBezTo>
                <a:cubicBezTo>
                  <a:pt x="0" y="203"/>
                  <a:pt x="0" y="203"/>
                  <a:pt x="0" y="203"/>
                </a:cubicBezTo>
                <a:cubicBezTo>
                  <a:pt x="58" y="261"/>
                  <a:pt x="138" y="284"/>
                  <a:pt x="213" y="272"/>
                </a:cubicBezTo>
                <a:cubicBezTo>
                  <a:pt x="206" y="343"/>
                  <a:pt x="230" y="416"/>
                  <a:pt x="284" y="470"/>
                </a:cubicBezTo>
                <a:cubicBezTo>
                  <a:pt x="338" y="524"/>
                  <a:pt x="411" y="548"/>
                  <a:pt x="482" y="541"/>
                </a:cubicBezTo>
                <a:cubicBezTo>
                  <a:pt x="470" y="616"/>
                  <a:pt x="493" y="696"/>
                  <a:pt x="551" y="755"/>
                </a:cubicBezTo>
                <a:cubicBezTo>
                  <a:pt x="585" y="721"/>
                  <a:pt x="585" y="721"/>
                  <a:pt x="585" y="721"/>
                </a:cubicBezTo>
                <a:cubicBezTo>
                  <a:pt x="580" y="716"/>
                  <a:pt x="575" y="711"/>
                  <a:pt x="571" y="706"/>
                </a:cubicBezTo>
                <a:cubicBezTo>
                  <a:pt x="698" y="579"/>
                  <a:pt x="698" y="579"/>
                  <a:pt x="698" y="579"/>
                </a:cubicBezTo>
                <a:cubicBezTo>
                  <a:pt x="700" y="582"/>
                  <a:pt x="703" y="584"/>
                  <a:pt x="706" y="587"/>
                </a:cubicBezTo>
                <a:close/>
                <a:moveTo>
                  <a:pt x="528" y="603"/>
                </a:moveTo>
                <a:cubicBezTo>
                  <a:pt x="599" y="531"/>
                  <a:pt x="599" y="531"/>
                  <a:pt x="599" y="531"/>
                </a:cubicBezTo>
                <a:cubicBezTo>
                  <a:pt x="604" y="532"/>
                  <a:pt x="609" y="534"/>
                  <a:pt x="614" y="535"/>
                </a:cubicBezTo>
                <a:cubicBezTo>
                  <a:pt x="530" y="619"/>
                  <a:pt x="530" y="619"/>
                  <a:pt x="530" y="619"/>
                </a:cubicBezTo>
                <a:cubicBezTo>
                  <a:pt x="529" y="613"/>
                  <a:pt x="528" y="608"/>
                  <a:pt x="528" y="603"/>
                </a:cubicBezTo>
                <a:close/>
                <a:moveTo>
                  <a:pt x="532" y="531"/>
                </a:moveTo>
                <a:cubicBezTo>
                  <a:pt x="549" y="528"/>
                  <a:pt x="566" y="528"/>
                  <a:pt x="583" y="529"/>
                </a:cubicBezTo>
                <a:cubicBezTo>
                  <a:pt x="526" y="585"/>
                  <a:pt x="526" y="585"/>
                  <a:pt x="526" y="585"/>
                </a:cubicBezTo>
                <a:cubicBezTo>
                  <a:pt x="526" y="567"/>
                  <a:pt x="528" y="549"/>
                  <a:pt x="532" y="531"/>
                </a:cubicBezTo>
                <a:close/>
                <a:moveTo>
                  <a:pt x="397" y="485"/>
                </a:moveTo>
                <a:cubicBezTo>
                  <a:pt x="485" y="397"/>
                  <a:pt x="485" y="397"/>
                  <a:pt x="485" y="397"/>
                </a:cubicBezTo>
                <a:cubicBezTo>
                  <a:pt x="487" y="402"/>
                  <a:pt x="488" y="407"/>
                  <a:pt x="489" y="411"/>
                </a:cubicBezTo>
                <a:cubicBezTo>
                  <a:pt x="411" y="489"/>
                  <a:pt x="411" y="489"/>
                  <a:pt x="411" y="489"/>
                </a:cubicBezTo>
                <a:cubicBezTo>
                  <a:pt x="406" y="488"/>
                  <a:pt x="401" y="487"/>
                  <a:pt x="397" y="485"/>
                </a:cubicBezTo>
                <a:close/>
                <a:moveTo>
                  <a:pt x="480" y="383"/>
                </a:moveTo>
                <a:cubicBezTo>
                  <a:pt x="383" y="480"/>
                  <a:pt x="383" y="480"/>
                  <a:pt x="383" y="480"/>
                </a:cubicBezTo>
                <a:cubicBezTo>
                  <a:pt x="368" y="474"/>
                  <a:pt x="354" y="466"/>
                  <a:pt x="341" y="457"/>
                </a:cubicBezTo>
                <a:cubicBezTo>
                  <a:pt x="456" y="341"/>
                  <a:pt x="456" y="341"/>
                  <a:pt x="456" y="341"/>
                </a:cubicBezTo>
                <a:cubicBezTo>
                  <a:pt x="466" y="354"/>
                  <a:pt x="474" y="369"/>
                  <a:pt x="480" y="383"/>
                </a:cubicBezTo>
                <a:close/>
                <a:moveTo>
                  <a:pt x="437" y="324"/>
                </a:moveTo>
                <a:cubicBezTo>
                  <a:pt x="446" y="333"/>
                  <a:pt x="446" y="333"/>
                  <a:pt x="446" y="333"/>
                </a:cubicBezTo>
                <a:cubicBezTo>
                  <a:pt x="330" y="449"/>
                  <a:pt x="330" y="449"/>
                  <a:pt x="330" y="449"/>
                </a:cubicBezTo>
                <a:cubicBezTo>
                  <a:pt x="327" y="446"/>
                  <a:pt x="324" y="443"/>
                  <a:pt x="321" y="440"/>
                </a:cubicBezTo>
                <a:lnTo>
                  <a:pt x="437" y="324"/>
                </a:lnTo>
                <a:close/>
                <a:moveTo>
                  <a:pt x="270" y="363"/>
                </a:moveTo>
                <a:cubicBezTo>
                  <a:pt x="363" y="271"/>
                  <a:pt x="363" y="271"/>
                  <a:pt x="363" y="271"/>
                </a:cubicBezTo>
                <a:cubicBezTo>
                  <a:pt x="367" y="272"/>
                  <a:pt x="372" y="274"/>
                  <a:pt x="376" y="276"/>
                </a:cubicBezTo>
                <a:cubicBezTo>
                  <a:pt x="275" y="376"/>
                  <a:pt x="275" y="376"/>
                  <a:pt x="275" y="376"/>
                </a:cubicBezTo>
                <a:cubicBezTo>
                  <a:pt x="274" y="372"/>
                  <a:pt x="272" y="367"/>
                  <a:pt x="270" y="363"/>
                </a:cubicBezTo>
                <a:close/>
                <a:moveTo>
                  <a:pt x="349" y="266"/>
                </a:moveTo>
                <a:cubicBezTo>
                  <a:pt x="266" y="349"/>
                  <a:pt x="266" y="349"/>
                  <a:pt x="266" y="349"/>
                </a:cubicBezTo>
                <a:cubicBezTo>
                  <a:pt x="258" y="320"/>
                  <a:pt x="256" y="291"/>
                  <a:pt x="261" y="262"/>
                </a:cubicBezTo>
                <a:cubicBezTo>
                  <a:pt x="290" y="257"/>
                  <a:pt x="320" y="258"/>
                  <a:pt x="349" y="266"/>
                </a:cubicBezTo>
                <a:close/>
                <a:moveTo>
                  <a:pt x="172" y="228"/>
                </a:moveTo>
                <a:cubicBezTo>
                  <a:pt x="166" y="228"/>
                  <a:pt x="161" y="227"/>
                  <a:pt x="155" y="227"/>
                </a:cubicBezTo>
                <a:cubicBezTo>
                  <a:pt x="227" y="155"/>
                  <a:pt x="227" y="155"/>
                  <a:pt x="227" y="155"/>
                </a:cubicBezTo>
                <a:cubicBezTo>
                  <a:pt x="227" y="161"/>
                  <a:pt x="228" y="167"/>
                  <a:pt x="228" y="172"/>
                </a:cubicBezTo>
                <a:lnTo>
                  <a:pt x="172" y="228"/>
                </a:lnTo>
                <a:close/>
                <a:moveTo>
                  <a:pt x="139" y="225"/>
                </a:moveTo>
                <a:cubicBezTo>
                  <a:pt x="120" y="221"/>
                  <a:pt x="101" y="215"/>
                  <a:pt x="84" y="206"/>
                </a:cubicBezTo>
                <a:cubicBezTo>
                  <a:pt x="206" y="84"/>
                  <a:pt x="206" y="84"/>
                  <a:pt x="206" y="84"/>
                </a:cubicBezTo>
                <a:cubicBezTo>
                  <a:pt x="215" y="102"/>
                  <a:pt x="221" y="120"/>
                  <a:pt x="224" y="139"/>
                </a:cubicBezTo>
                <a:lnTo>
                  <a:pt x="139" y="225"/>
                </a:lnTo>
                <a:close/>
                <a:moveTo>
                  <a:pt x="192" y="61"/>
                </a:moveTo>
                <a:cubicBezTo>
                  <a:pt x="195" y="65"/>
                  <a:pt x="197" y="68"/>
                  <a:pt x="200" y="72"/>
                </a:cubicBezTo>
                <a:cubicBezTo>
                  <a:pt x="72" y="200"/>
                  <a:pt x="72" y="200"/>
                  <a:pt x="72" y="200"/>
                </a:cubicBezTo>
                <a:cubicBezTo>
                  <a:pt x="68" y="197"/>
                  <a:pt x="64" y="195"/>
                  <a:pt x="61" y="193"/>
                </a:cubicBezTo>
                <a:lnTo>
                  <a:pt x="192" y="61"/>
                </a:lnTo>
                <a:close/>
                <a:moveTo>
                  <a:pt x="192" y="227"/>
                </a:moveTo>
                <a:cubicBezTo>
                  <a:pt x="227" y="192"/>
                  <a:pt x="227" y="192"/>
                  <a:pt x="227" y="192"/>
                </a:cubicBezTo>
                <a:cubicBezTo>
                  <a:pt x="226" y="202"/>
                  <a:pt x="225" y="212"/>
                  <a:pt x="222" y="222"/>
                </a:cubicBezTo>
                <a:cubicBezTo>
                  <a:pt x="212" y="225"/>
                  <a:pt x="202" y="226"/>
                  <a:pt x="192" y="227"/>
                </a:cubicBezTo>
                <a:close/>
                <a:moveTo>
                  <a:pt x="282" y="389"/>
                </a:moveTo>
                <a:cubicBezTo>
                  <a:pt x="388" y="282"/>
                  <a:pt x="388" y="282"/>
                  <a:pt x="388" y="282"/>
                </a:cubicBezTo>
                <a:cubicBezTo>
                  <a:pt x="403" y="290"/>
                  <a:pt x="417" y="300"/>
                  <a:pt x="430" y="312"/>
                </a:cubicBezTo>
                <a:cubicBezTo>
                  <a:pt x="311" y="431"/>
                  <a:pt x="311" y="431"/>
                  <a:pt x="311" y="431"/>
                </a:cubicBezTo>
                <a:cubicBezTo>
                  <a:pt x="299" y="418"/>
                  <a:pt x="290" y="403"/>
                  <a:pt x="282" y="389"/>
                </a:cubicBezTo>
                <a:close/>
                <a:moveTo>
                  <a:pt x="426" y="492"/>
                </a:moveTo>
                <a:cubicBezTo>
                  <a:pt x="492" y="427"/>
                  <a:pt x="492" y="427"/>
                  <a:pt x="492" y="427"/>
                </a:cubicBezTo>
                <a:cubicBezTo>
                  <a:pt x="496" y="448"/>
                  <a:pt x="496" y="471"/>
                  <a:pt x="492" y="492"/>
                </a:cubicBezTo>
                <a:cubicBezTo>
                  <a:pt x="470" y="496"/>
                  <a:pt x="448" y="496"/>
                  <a:pt x="426" y="492"/>
                </a:cubicBezTo>
                <a:close/>
                <a:moveTo>
                  <a:pt x="563" y="696"/>
                </a:moveTo>
                <a:cubicBezTo>
                  <a:pt x="561" y="692"/>
                  <a:pt x="558" y="688"/>
                  <a:pt x="556" y="685"/>
                </a:cubicBezTo>
                <a:cubicBezTo>
                  <a:pt x="677" y="563"/>
                  <a:pt x="677" y="563"/>
                  <a:pt x="677" y="563"/>
                </a:cubicBezTo>
                <a:cubicBezTo>
                  <a:pt x="686" y="573"/>
                  <a:pt x="686" y="573"/>
                  <a:pt x="686" y="573"/>
                </a:cubicBezTo>
                <a:lnTo>
                  <a:pt x="563" y="696"/>
                </a:lnTo>
                <a:close/>
                <a:moveTo>
                  <a:pt x="549" y="673"/>
                </a:moveTo>
                <a:cubicBezTo>
                  <a:pt x="543" y="660"/>
                  <a:pt x="537" y="647"/>
                  <a:pt x="533" y="634"/>
                </a:cubicBezTo>
                <a:cubicBezTo>
                  <a:pt x="628" y="539"/>
                  <a:pt x="628" y="539"/>
                  <a:pt x="628" y="539"/>
                </a:cubicBezTo>
                <a:cubicBezTo>
                  <a:pt x="641" y="543"/>
                  <a:pt x="654" y="549"/>
                  <a:pt x="666" y="556"/>
                </a:cubicBezTo>
                <a:lnTo>
                  <a:pt x="549" y="673"/>
                </a:lnTo>
                <a:close/>
                <a:moveTo>
                  <a:pt x="549" y="673"/>
                </a:moveTo>
                <a:cubicBezTo>
                  <a:pt x="549" y="673"/>
                  <a:pt x="549" y="673"/>
                  <a:pt x="549" y="673"/>
                </a:cubicBezTo>
              </a:path>
            </a:pathLst>
          </a:custGeom>
          <a:gradFill>
            <a:gsLst>
              <a:gs pos="0">
                <a:srgbClr val="08AAFE"/>
              </a:gs>
              <a:gs pos="100000">
                <a:srgbClr val="4CE2F9"/>
              </a:gs>
            </a:gsLst>
            <a:lin ang="5400000" scaled="1"/>
          </a:gra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6" name="矩形 65"/>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矩形 66"/>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 name="Group 175"/>
          <p:cNvGrpSpPr/>
          <p:nvPr/>
        </p:nvGrpSpPr>
        <p:grpSpPr>
          <a:xfrm>
            <a:off x="347540" y="293401"/>
            <a:ext cx="1014276" cy="715368"/>
            <a:chOff x="6035675" y="862013"/>
            <a:chExt cx="479425" cy="338138"/>
          </a:xfrm>
          <a:solidFill>
            <a:srgbClr val="08AAFE"/>
          </a:solidFill>
        </p:grpSpPr>
        <p:sp>
          <p:nvSpPr>
            <p:cNvPr id="7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3061583397"/>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randombar(horizontal)">
                                      <p:cBhvr>
                                        <p:cTn id="7" dur="500"/>
                                        <p:tgtEl>
                                          <p:spTgt spid="6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125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750"/>
                                        <p:tgtEl>
                                          <p:spTgt spid="6"/>
                                        </p:tgtEl>
                                      </p:cBhvr>
                                    </p:animEffect>
                                  </p:childTnLst>
                                </p:cTn>
                              </p:par>
                            </p:childTnLst>
                          </p:cTn>
                        </p:par>
                        <p:par>
                          <p:cTn id="18" fill="hold">
                            <p:stCondLst>
                              <p:cond delay="2000"/>
                            </p:stCondLst>
                            <p:childTnLst>
                              <p:par>
                                <p:cTn id="19" presetID="2" presetClass="entr" presetSubtype="8" decel="2800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750" fill="hold"/>
                                        <p:tgtEl>
                                          <p:spTgt spid="29"/>
                                        </p:tgtEl>
                                        <p:attrNameLst>
                                          <p:attrName>ppt_x</p:attrName>
                                        </p:attrNameLst>
                                      </p:cBhvr>
                                      <p:tavLst>
                                        <p:tav tm="0">
                                          <p:val>
                                            <p:strVal val="0-#ppt_w/2"/>
                                          </p:val>
                                        </p:tav>
                                        <p:tav tm="100000">
                                          <p:val>
                                            <p:strVal val="#ppt_x"/>
                                          </p:val>
                                        </p:tav>
                                      </p:tavLst>
                                    </p:anim>
                                    <p:anim calcmode="lin" valueType="num">
                                      <p:cBhvr additive="base">
                                        <p:cTn id="22" dur="75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8" decel="28000" fill="hold" grpId="0" nodeType="withEffect">
                                  <p:stCondLst>
                                    <p:cond delay="25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750" fill="hold"/>
                                        <p:tgtEl>
                                          <p:spTgt spid="30"/>
                                        </p:tgtEl>
                                        <p:attrNameLst>
                                          <p:attrName>ppt_x</p:attrName>
                                        </p:attrNameLst>
                                      </p:cBhvr>
                                      <p:tavLst>
                                        <p:tav tm="0">
                                          <p:val>
                                            <p:strVal val="0-#ppt_w/2"/>
                                          </p:val>
                                        </p:tav>
                                        <p:tav tm="100000">
                                          <p:val>
                                            <p:strVal val="#ppt_x"/>
                                          </p:val>
                                        </p:tav>
                                      </p:tavLst>
                                    </p:anim>
                                    <p:anim calcmode="lin" valueType="num">
                                      <p:cBhvr additive="base">
                                        <p:cTn id="26" dur="750" fill="hold"/>
                                        <p:tgtEl>
                                          <p:spTgt spid="30"/>
                                        </p:tgtEl>
                                        <p:attrNameLst>
                                          <p:attrName>ppt_y</p:attrName>
                                        </p:attrNameLst>
                                      </p:cBhvr>
                                      <p:tavLst>
                                        <p:tav tm="0">
                                          <p:val>
                                            <p:strVal val="#ppt_y"/>
                                          </p:val>
                                        </p:tav>
                                        <p:tav tm="100000">
                                          <p:val>
                                            <p:strVal val="#ppt_y"/>
                                          </p:val>
                                        </p:tav>
                                      </p:tavLst>
                                    </p:anim>
                                  </p:childTnLst>
                                </p:cTn>
                              </p:par>
                              <p:par>
                                <p:cTn id="27" presetID="2" presetClass="entr" presetSubtype="8" decel="28000" fill="hold" grpId="0" nodeType="withEffect">
                                  <p:stCondLst>
                                    <p:cond delay="50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750" fill="hold"/>
                                        <p:tgtEl>
                                          <p:spTgt spid="31"/>
                                        </p:tgtEl>
                                        <p:attrNameLst>
                                          <p:attrName>ppt_x</p:attrName>
                                        </p:attrNameLst>
                                      </p:cBhvr>
                                      <p:tavLst>
                                        <p:tav tm="0">
                                          <p:val>
                                            <p:strVal val="0-#ppt_w/2"/>
                                          </p:val>
                                        </p:tav>
                                        <p:tav tm="100000">
                                          <p:val>
                                            <p:strVal val="#ppt_x"/>
                                          </p:val>
                                        </p:tav>
                                      </p:tavLst>
                                    </p:anim>
                                    <p:anim calcmode="lin" valueType="num">
                                      <p:cBhvr additive="base">
                                        <p:cTn id="30" dur="750" fill="hold"/>
                                        <p:tgtEl>
                                          <p:spTgt spid="31"/>
                                        </p:tgtEl>
                                        <p:attrNameLst>
                                          <p:attrName>ppt_y</p:attrName>
                                        </p:attrNameLst>
                                      </p:cBhvr>
                                      <p:tavLst>
                                        <p:tav tm="0">
                                          <p:val>
                                            <p:strVal val="#ppt_y"/>
                                          </p:val>
                                        </p:tav>
                                        <p:tav tm="100000">
                                          <p:val>
                                            <p:strVal val="#ppt_y"/>
                                          </p:val>
                                        </p:tav>
                                      </p:tavLst>
                                    </p:anim>
                                  </p:childTnLst>
                                </p:cTn>
                              </p:par>
                            </p:childTnLst>
                          </p:cTn>
                        </p:par>
                        <p:par>
                          <p:cTn id="31" fill="hold">
                            <p:stCondLst>
                              <p:cond delay="3250"/>
                            </p:stCondLst>
                            <p:childTnLst>
                              <p:par>
                                <p:cTn id="32" presetID="53" presetClass="entr" presetSubtype="16"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750" fill="hold"/>
                                        <p:tgtEl>
                                          <p:spTgt spid="3"/>
                                        </p:tgtEl>
                                        <p:attrNameLst>
                                          <p:attrName>ppt_w</p:attrName>
                                        </p:attrNameLst>
                                      </p:cBhvr>
                                      <p:tavLst>
                                        <p:tav tm="0">
                                          <p:val>
                                            <p:fltVal val="0"/>
                                          </p:val>
                                        </p:tav>
                                        <p:tav tm="100000">
                                          <p:val>
                                            <p:strVal val="#ppt_w"/>
                                          </p:val>
                                        </p:tav>
                                      </p:tavLst>
                                    </p:anim>
                                    <p:anim calcmode="lin" valueType="num">
                                      <p:cBhvr>
                                        <p:cTn id="35" dur="750" fill="hold"/>
                                        <p:tgtEl>
                                          <p:spTgt spid="3"/>
                                        </p:tgtEl>
                                        <p:attrNameLst>
                                          <p:attrName>ppt_h</p:attrName>
                                        </p:attrNameLst>
                                      </p:cBhvr>
                                      <p:tavLst>
                                        <p:tav tm="0">
                                          <p:val>
                                            <p:fltVal val="0"/>
                                          </p:val>
                                        </p:tav>
                                        <p:tav tm="100000">
                                          <p:val>
                                            <p:strVal val="#ppt_h"/>
                                          </p:val>
                                        </p:tav>
                                      </p:tavLst>
                                    </p:anim>
                                    <p:animEffect transition="in" filter="fade">
                                      <p:cBhvr>
                                        <p:cTn id="36" dur="750"/>
                                        <p:tgtEl>
                                          <p:spTgt spid="3"/>
                                        </p:tgtEl>
                                      </p:cBhvr>
                                    </p:animEffect>
                                  </p:childTnLst>
                                </p:cTn>
                              </p:par>
                            </p:childTnLst>
                          </p:cTn>
                        </p:par>
                        <p:par>
                          <p:cTn id="37" fill="hold">
                            <p:stCondLst>
                              <p:cond delay="4000"/>
                            </p:stCondLst>
                            <p:childTnLst>
                              <p:par>
                                <p:cTn id="38" presetID="22" presetClass="entr" presetSubtype="2"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right)">
                                      <p:cBhvr>
                                        <p:cTn id="40" dur="750"/>
                                        <p:tgtEl>
                                          <p:spTgt spid="7"/>
                                        </p:tgtEl>
                                      </p:cBhvr>
                                    </p:animEffect>
                                  </p:childTnLst>
                                </p:cTn>
                              </p:par>
                            </p:childTnLst>
                          </p:cTn>
                        </p:par>
                        <p:par>
                          <p:cTn id="41" fill="hold">
                            <p:stCondLst>
                              <p:cond delay="4750"/>
                            </p:stCondLst>
                            <p:childTnLst>
                              <p:par>
                                <p:cTn id="42" presetID="2" presetClass="entr" presetSubtype="8" decel="28000"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750" fill="hold"/>
                                        <p:tgtEl>
                                          <p:spTgt spid="43"/>
                                        </p:tgtEl>
                                        <p:attrNameLst>
                                          <p:attrName>ppt_x</p:attrName>
                                        </p:attrNameLst>
                                      </p:cBhvr>
                                      <p:tavLst>
                                        <p:tav tm="0">
                                          <p:val>
                                            <p:strVal val="0-#ppt_w/2"/>
                                          </p:val>
                                        </p:tav>
                                        <p:tav tm="100000">
                                          <p:val>
                                            <p:strVal val="#ppt_x"/>
                                          </p:val>
                                        </p:tav>
                                      </p:tavLst>
                                    </p:anim>
                                    <p:anim calcmode="lin" valueType="num">
                                      <p:cBhvr additive="base">
                                        <p:cTn id="45" dur="750" fill="hold"/>
                                        <p:tgtEl>
                                          <p:spTgt spid="43"/>
                                        </p:tgtEl>
                                        <p:attrNameLst>
                                          <p:attrName>ppt_y</p:attrName>
                                        </p:attrNameLst>
                                      </p:cBhvr>
                                      <p:tavLst>
                                        <p:tav tm="0">
                                          <p:val>
                                            <p:strVal val="#ppt_y"/>
                                          </p:val>
                                        </p:tav>
                                        <p:tav tm="100000">
                                          <p:val>
                                            <p:strVal val="#ppt_y"/>
                                          </p:val>
                                        </p:tav>
                                      </p:tavLst>
                                    </p:anim>
                                  </p:childTnLst>
                                </p:cTn>
                              </p:par>
                              <p:par>
                                <p:cTn id="46" presetID="2" presetClass="entr" presetSubtype="8" decel="28000" fill="hold" grpId="0" nodeType="withEffect">
                                  <p:stCondLst>
                                    <p:cond delay="25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750" fill="hold"/>
                                        <p:tgtEl>
                                          <p:spTgt spid="44"/>
                                        </p:tgtEl>
                                        <p:attrNameLst>
                                          <p:attrName>ppt_x</p:attrName>
                                        </p:attrNameLst>
                                      </p:cBhvr>
                                      <p:tavLst>
                                        <p:tav tm="0">
                                          <p:val>
                                            <p:strVal val="0-#ppt_w/2"/>
                                          </p:val>
                                        </p:tav>
                                        <p:tav tm="100000">
                                          <p:val>
                                            <p:strVal val="#ppt_x"/>
                                          </p:val>
                                        </p:tav>
                                      </p:tavLst>
                                    </p:anim>
                                    <p:anim calcmode="lin" valueType="num">
                                      <p:cBhvr additive="base">
                                        <p:cTn id="49" dur="750" fill="hold"/>
                                        <p:tgtEl>
                                          <p:spTgt spid="44"/>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50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750" fill="hold"/>
                                        <p:tgtEl>
                                          <p:spTgt spid="45"/>
                                        </p:tgtEl>
                                        <p:attrNameLst>
                                          <p:attrName>ppt_x</p:attrName>
                                        </p:attrNameLst>
                                      </p:cBhvr>
                                      <p:tavLst>
                                        <p:tav tm="0">
                                          <p:val>
                                            <p:strVal val="0-#ppt_w/2"/>
                                          </p:val>
                                        </p:tav>
                                        <p:tav tm="100000">
                                          <p:val>
                                            <p:strVal val="#ppt_x"/>
                                          </p:val>
                                        </p:tav>
                                      </p:tavLst>
                                    </p:anim>
                                    <p:anim calcmode="lin" valueType="num">
                                      <p:cBhvr additive="base">
                                        <p:cTn id="53" dur="750" fill="hold"/>
                                        <p:tgtEl>
                                          <p:spTgt spid="45"/>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53" presetClass="entr" presetSubtype="16"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750" fill="hold"/>
                                        <p:tgtEl>
                                          <p:spTgt spid="4"/>
                                        </p:tgtEl>
                                        <p:attrNameLst>
                                          <p:attrName>ppt_w</p:attrName>
                                        </p:attrNameLst>
                                      </p:cBhvr>
                                      <p:tavLst>
                                        <p:tav tm="0">
                                          <p:val>
                                            <p:fltVal val="0"/>
                                          </p:val>
                                        </p:tav>
                                        <p:tav tm="100000">
                                          <p:val>
                                            <p:strVal val="#ppt_w"/>
                                          </p:val>
                                        </p:tav>
                                      </p:tavLst>
                                    </p:anim>
                                    <p:anim calcmode="lin" valueType="num">
                                      <p:cBhvr>
                                        <p:cTn id="58" dur="750" fill="hold"/>
                                        <p:tgtEl>
                                          <p:spTgt spid="4"/>
                                        </p:tgtEl>
                                        <p:attrNameLst>
                                          <p:attrName>ppt_h</p:attrName>
                                        </p:attrNameLst>
                                      </p:cBhvr>
                                      <p:tavLst>
                                        <p:tav tm="0">
                                          <p:val>
                                            <p:fltVal val="0"/>
                                          </p:val>
                                        </p:tav>
                                        <p:tav tm="100000">
                                          <p:val>
                                            <p:strVal val="#ppt_h"/>
                                          </p:val>
                                        </p:tav>
                                      </p:tavLst>
                                    </p:anim>
                                    <p:animEffect transition="in" filter="fade">
                                      <p:cBhvr>
                                        <p:cTn id="59" dur="750"/>
                                        <p:tgtEl>
                                          <p:spTgt spid="4"/>
                                        </p:tgtEl>
                                      </p:cBhvr>
                                    </p:animEffect>
                                  </p:childTnLst>
                                </p:cTn>
                              </p:par>
                            </p:childTnLst>
                          </p:cTn>
                        </p:par>
                        <p:par>
                          <p:cTn id="60" fill="hold">
                            <p:stCondLst>
                              <p:cond delay="6750"/>
                            </p:stCondLst>
                            <p:childTnLst>
                              <p:par>
                                <p:cTn id="61" presetID="22" presetClass="entr" presetSubtype="8"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left)">
                                      <p:cBhvr>
                                        <p:cTn id="63" dur="750"/>
                                        <p:tgtEl>
                                          <p:spTgt spid="8"/>
                                        </p:tgtEl>
                                      </p:cBhvr>
                                    </p:animEffect>
                                  </p:childTnLst>
                                </p:cTn>
                              </p:par>
                            </p:childTnLst>
                          </p:cTn>
                        </p:par>
                        <p:par>
                          <p:cTn id="64" fill="hold">
                            <p:stCondLst>
                              <p:cond delay="7500"/>
                            </p:stCondLst>
                            <p:childTnLst>
                              <p:par>
                                <p:cTn id="65" presetID="2" presetClass="entr" presetSubtype="2" decel="2800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750" fill="hold"/>
                                        <p:tgtEl>
                                          <p:spTgt spid="54"/>
                                        </p:tgtEl>
                                        <p:attrNameLst>
                                          <p:attrName>ppt_x</p:attrName>
                                        </p:attrNameLst>
                                      </p:cBhvr>
                                      <p:tavLst>
                                        <p:tav tm="0">
                                          <p:val>
                                            <p:strVal val="1+#ppt_w/2"/>
                                          </p:val>
                                        </p:tav>
                                        <p:tav tm="100000">
                                          <p:val>
                                            <p:strVal val="#ppt_x"/>
                                          </p:val>
                                        </p:tav>
                                      </p:tavLst>
                                    </p:anim>
                                    <p:anim calcmode="lin" valueType="num">
                                      <p:cBhvr additive="base">
                                        <p:cTn id="68" dur="750" fill="hold"/>
                                        <p:tgtEl>
                                          <p:spTgt spid="54"/>
                                        </p:tgtEl>
                                        <p:attrNameLst>
                                          <p:attrName>ppt_y</p:attrName>
                                        </p:attrNameLst>
                                      </p:cBhvr>
                                      <p:tavLst>
                                        <p:tav tm="0">
                                          <p:val>
                                            <p:strVal val="#ppt_y"/>
                                          </p:val>
                                        </p:tav>
                                        <p:tav tm="100000">
                                          <p:val>
                                            <p:strVal val="#ppt_y"/>
                                          </p:val>
                                        </p:tav>
                                      </p:tavLst>
                                    </p:anim>
                                  </p:childTnLst>
                                </p:cTn>
                              </p:par>
                              <p:par>
                                <p:cTn id="69" presetID="2" presetClass="entr" presetSubtype="2" decel="28000" fill="hold" grpId="0" nodeType="withEffect">
                                  <p:stCondLst>
                                    <p:cond delay="25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750" fill="hold"/>
                                        <p:tgtEl>
                                          <p:spTgt spid="55"/>
                                        </p:tgtEl>
                                        <p:attrNameLst>
                                          <p:attrName>ppt_x</p:attrName>
                                        </p:attrNameLst>
                                      </p:cBhvr>
                                      <p:tavLst>
                                        <p:tav tm="0">
                                          <p:val>
                                            <p:strVal val="1+#ppt_w/2"/>
                                          </p:val>
                                        </p:tav>
                                        <p:tav tm="100000">
                                          <p:val>
                                            <p:strVal val="#ppt_x"/>
                                          </p:val>
                                        </p:tav>
                                      </p:tavLst>
                                    </p:anim>
                                    <p:anim calcmode="lin" valueType="num">
                                      <p:cBhvr additive="base">
                                        <p:cTn id="72" dur="750" fill="hold"/>
                                        <p:tgtEl>
                                          <p:spTgt spid="55"/>
                                        </p:tgtEl>
                                        <p:attrNameLst>
                                          <p:attrName>ppt_y</p:attrName>
                                        </p:attrNameLst>
                                      </p:cBhvr>
                                      <p:tavLst>
                                        <p:tav tm="0">
                                          <p:val>
                                            <p:strVal val="#ppt_y"/>
                                          </p:val>
                                        </p:tav>
                                        <p:tav tm="100000">
                                          <p:val>
                                            <p:strVal val="#ppt_y"/>
                                          </p:val>
                                        </p:tav>
                                      </p:tavLst>
                                    </p:anim>
                                  </p:childTnLst>
                                </p:cTn>
                              </p:par>
                              <p:par>
                                <p:cTn id="73" presetID="2" presetClass="entr" presetSubtype="2" decel="28000" fill="hold" grpId="0" nodeType="withEffect">
                                  <p:stCondLst>
                                    <p:cond delay="50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750" fill="hold"/>
                                        <p:tgtEl>
                                          <p:spTgt spid="56"/>
                                        </p:tgtEl>
                                        <p:attrNameLst>
                                          <p:attrName>ppt_x</p:attrName>
                                        </p:attrNameLst>
                                      </p:cBhvr>
                                      <p:tavLst>
                                        <p:tav tm="0">
                                          <p:val>
                                            <p:strVal val="1+#ppt_w/2"/>
                                          </p:val>
                                        </p:tav>
                                        <p:tav tm="100000">
                                          <p:val>
                                            <p:strVal val="#ppt_x"/>
                                          </p:val>
                                        </p:tav>
                                      </p:tavLst>
                                    </p:anim>
                                    <p:anim calcmode="lin" valueType="num">
                                      <p:cBhvr additive="base">
                                        <p:cTn id="76" dur="750" fill="hold"/>
                                        <p:tgtEl>
                                          <p:spTgt spid="56"/>
                                        </p:tgtEl>
                                        <p:attrNameLst>
                                          <p:attrName>ppt_y</p:attrName>
                                        </p:attrNameLst>
                                      </p:cBhvr>
                                      <p:tavLst>
                                        <p:tav tm="0">
                                          <p:val>
                                            <p:strVal val="#ppt_y"/>
                                          </p:val>
                                        </p:tav>
                                        <p:tav tm="100000">
                                          <p:val>
                                            <p:strVal val="#ppt_y"/>
                                          </p:val>
                                        </p:tav>
                                      </p:tavLst>
                                    </p:anim>
                                  </p:childTnLst>
                                </p:cTn>
                              </p:par>
                            </p:childTnLst>
                          </p:cTn>
                        </p:par>
                        <p:par>
                          <p:cTn id="77" fill="hold">
                            <p:stCondLst>
                              <p:cond delay="8750"/>
                            </p:stCondLst>
                            <p:childTnLst>
                              <p:par>
                                <p:cTn id="78" presetID="53" presetClass="entr" presetSubtype="16" fill="hold" nodeType="afterEffect">
                                  <p:stCondLst>
                                    <p:cond delay="0"/>
                                  </p:stCondLst>
                                  <p:childTnLst>
                                    <p:set>
                                      <p:cBhvr>
                                        <p:cTn id="79" dur="1" fill="hold">
                                          <p:stCondLst>
                                            <p:cond delay="0"/>
                                          </p:stCondLst>
                                        </p:cTn>
                                        <p:tgtEl>
                                          <p:spTgt spid="5"/>
                                        </p:tgtEl>
                                        <p:attrNameLst>
                                          <p:attrName>style.visibility</p:attrName>
                                        </p:attrNameLst>
                                      </p:cBhvr>
                                      <p:to>
                                        <p:strVal val="visible"/>
                                      </p:to>
                                    </p:set>
                                    <p:anim calcmode="lin" valueType="num">
                                      <p:cBhvr>
                                        <p:cTn id="80" dur="750" fill="hold"/>
                                        <p:tgtEl>
                                          <p:spTgt spid="5"/>
                                        </p:tgtEl>
                                        <p:attrNameLst>
                                          <p:attrName>ppt_w</p:attrName>
                                        </p:attrNameLst>
                                      </p:cBhvr>
                                      <p:tavLst>
                                        <p:tav tm="0">
                                          <p:val>
                                            <p:fltVal val="0"/>
                                          </p:val>
                                        </p:tav>
                                        <p:tav tm="100000">
                                          <p:val>
                                            <p:strVal val="#ppt_w"/>
                                          </p:val>
                                        </p:tav>
                                      </p:tavLst>
                                    </p:anim>
                                    <p:anim calcmode="lin" valueType="num">
                                      <p:cBhvr>
                                        <p:cTn id="81" dur="750" fill="hold"/>
                                        <p:tgtEl>
                                          <p:spTgt spid="5"/>
                                        </p:tgtEl>
                                        <p:attrNameLst>
                                          <p:attrName>ppt_h</p:attrName>
                                        </p:attrNameLst>
                                      </p:cBhvr>
                                      <p:tavLst>
                                        <p:tav tm="0">
                                          <p:val>
                                            <p:fltVal val="0"/>
                                          </p:val>
                                        </p:tav>
                                        <p:tav tm="100000">
                                          <p:val>
                                            <p:strVal val="#ppt_h"/>
                                          </p:val>
                                        </p:tav>
                                      </p:tavLst>
                                    </p:anim>
                                    <p:animEffect transition="in" filter="fade">
                                      <p:cBhvr>
                                        <p:cTn id="82" dur="750"/>
                                        <p:tgtEl>
                                          <p:spTgt spid="5"/>
                                        </p:tgtEl>
                                      </p:cBhvr>
                                    </p:animEffect>
                                  </p:childTnLst>
                                </p:cTn>
                              </p:par>
                            </p:childTnLst>
                          </p:cTn>
                        </p:par>
                        <p:par>
                          <p:cTn id="83" fill="hold">
                            <p:stCondLst>
                              <p:cond delay="9500"/>
                            </p:stCondLst>
                            <p:childTnLst>
                              <p:par>
                                <p:cTn id="84" presetID="22" presetClass="entr" presetSubtype="8" fill="hold" nodeType="after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wipe(left)">
                                      <p:cBhvr>
                                        <p:cTn id="86" dur="750"/>
                                        <p:tgtEl>
                                          <p:spTgt spid="9"/>
                                        </p:tgtEl>
                                      </p:cBhvr>
                                    </p:animEffect>
                                  </p:childTnLst>
                                </p:cTn>
                              </p:par>
                            </p:childTnLst>
                          </p:cTn>
                        </p:par>
                        <p:par>
                          <p:cTn id="87" fill="hold">
                            <p:stCondLst>
                              <p:cond delay="10250"/>
                            </p:stCondLst>
                            <p:childTnLst>
                              <p:par>
                                <p:cTn id="88" presetID="2" presetClass="entr" presetSubtype="2" decel="28000"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 calcmode="lin" valueType="num">
                                      <p:cBhvr additive="base">
                                        <p:cTn id="90" dur="750" fill="hold"/>
                                        <p:tgtEl>
                                          <p:spTgt spid="62"/>
                                        </p:tgtEl>
                                        <p:attrNameLst>
                                          <p:attrName>ppt_x</p:attrName>
                                        </p:attrNameLst>
                                      </p:cBhvr>
                                      <p:tavLst>
                                        <p:tav tm="0">
                                          <p:val>
                                            <p:strVal val="1+#ppt_w/2"/>
                                          </p:val>
                                        </p:tav>
                                        <p:tav tm="100000">
                                          <p:val>
                                            <p:strVal val="#ppt_x"/>
                                          </p:val>
                                        </p:tav>
                                      </p:tavLst>
                                    </p:anim>
                                    <p:anim calcmode="lin" valueType="num">
                                      <p:cBhvr additive="base">
                                        <p:cTn id="91" dur="750" fill="hold"/>
                                        <p:tgtEl>
                                          <p:spTgt spid="62"/>
                                        </p:tgtEl>
                                        <p:attrNameLst>
                                          <p:attrName>ppt_y</p:attrName>
                                        </p:attrNameLst>
                                      </p:cBhvr>
                                      <p:tavLst>
                                        <p:tav tm="0">
                                          <p:val>
                                            <p:strVal val="#ppt_y"/>
                                          </p:val>
                                        </p:tav>
                                        <p:tav tm="100000">
                                          <p:val>
                                            <p:strVal val="#ppt_y"/>
                                          </p:val>
                                        </p:tav>
                                      </p:tavLst>
                                    </p:anim>
                                  </p:childTnLst>
                                </p:cTn>
                              </p:par>
                              <p:par>
                                <p:cTn id="92" presetID="2" presetClass="entr" presetSubtype="2" decel="28000" fill="hold" grpId="0" nodeType="withEffect">
                                  <p:stCondLst>
                                    <p:cond delay="250"/>
                                  </p:stCondLst>
                                  <p:childTnLst>
                                    <p:set>
                                      <p:cBhvr>
                                        <p:cTn id="93" dur="1" fill="hold">
                                          <p:stCondLst>
                                            <p:cond delay="0"/>
                                          </p:stCondLst>
                                        </p:cTn>
                                        <p:tgtEl>
                                          <p:spTgt spid="63"/>
                                        </p:tgtEl>
                                        <p:attrNameLst>
                                          <p:attrName>style.visibility</p:attrName>
                                        </p:attrNameLst>
                                      </p:cBhvr>
                                      <p:to>
                                        <p:strVal val="visible"/>
                                      </p:to>
                                    </p:set>
                                    <p:anim calcmode="lin" valueType="num">
                                      <p:cBhvr additive="base">
                                        <p:cTn id="94" dur="750" fill="hold"/>
                                        <p:tgtEl>
                                          <p:spTgt spid="63"/>
                                        </p:tgtEl>
                                        <p:attrNameLst>
                                          <p:attrName>ppt_x</p:attrName>
                                        </p:attrNameLst>
                                      </p:cBhvr>
                                      <p:tavLst>
                                        <p:tav tm="0">
                                          <p:val>
                                            <p:strVal val="1+#ppt_w/2"/>
                                          </p:val>
                                        </p:tav>
                                        <p:tav tm="100000">
                                          <p:val>
                                            <p:strVal val="#ppt_x"/>
                                          </p:val>
                                        </p:tav>
                                      </p:tavLst>
                                    </p:anim>
                                    <p:anim calcmode="lin" valueType="num">
                                      <p:cBhvr additive="base">
                                        <p:cTn id="95" dur="750" fill="hold"/>
                                        <p:tgtEl>
                                          <p:spTgt spid="63"/>
                                        </p:tgtEl>
                                        <p:attrNameLst>
                                          <p:attrName>ppt_y</p:attrName>
                                        </p:attrNameLst>
                                      </p:cBhvr>
                                      <p:tavLst>
                                        <p:tav tm="0">
                                          <p:val>
                                            <p:strVal val="#ppt_y"/>
                                          </p:val>
                                        </p:tav>
                                        <p:tav tm="100000">
                                          <p:val>
                                            <p:strVal val="#ppt_y"/>
                                          </p:val>
                                        </p:tav>
                                      </p:tavLst>
                                    </p:anim>
                                  </p:childTnLst>
                                </p:cTn>
                              </p:par>
                              <p:par>
                                <p:cTn id="96" presetID="2" presetClass="entr" presetSubtype="2" decel="28000" fill="hold" grpId="0" nodeType="withEffect">
                                  <p:stCondLst>
                                    <p:cond delay="500"/>
                                  </p:stCondLst>
                                  <p:childTnLst>
                                    <p:set>
                                      <p:cBhvr>
                                        <p:cTn id="97" dur="1" fill="hold">
                                          <p:stCondLst>
                                            <p:cond delay="0"/>
                                          </p:stCondLst>
                                        </p:cTn>
                                        <p:tgtEl>
                                          <p:spTgt spid="64"/>
                                        </p:tgtEl>
                                        <p:attrNameLst>
                                          <p:attrName>style.visibility</p:attrName>
                                        </p:attrNameLst>
                                      </p:cBhvr>
                                      <p:to>
                                        <p:strVal val="visible"/>
                                      </p:to>
                                    </p:set>
                                    <p:anim calcmode="lin" valueType="num">
                                      <p:cBhvr additive="base">
                                        <p:cTn id="98" dur="750" fill="hold"/>
                                        <p:tgtEl>
                                          <p:spTgt spid="64"/>
                                        </p:tgtEl>
                                        <p:attrNameLst>
                                          <p:attrName>ppt_x</p:attrName>
                                        </p:attrNameLst>
                                      </p:cBhvr>
                                      <p:tavLst>
                                        <p:tav tm="0">
                                          <p:val>
                                            <p:strVal val="1+#ppt_w/2"/>
                                          </p:val>
                                        </p:tav>
                                        <p:tav tm="100000">
                                          <p:val>
                                            <p:strVal val="#ppt_x"/>
                                          </p:val>
                                        </p:tav>
                                      </p:tavLst>
                                    </p:anim>
                                    <p:anim calcmode="lin" valueType="num">
                                      <p:cBhvr additive="base">
                                        <p:cTn id="99" dur="7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43" grpId="0" animBg="1"/>
      <p:bldP spid="44" grpId="0" animBg="1"/>
      <p:bldP spid="45" grpId="0" animBg="1"/>
      <p:bldP spid="54" grpId="0" animBg="1"/>
      <p:bldP spid="55" grpId="0" animBg="1"/>
      <p:bldP spid="56" grpId="0" animBg="1"/>
      <p:bldP spid="62" grpId="0" animBg="1"/>
      <p:bldP spid="63" grpId="0" animBg="1"/>
      <p:bldP spid="64" grpId="0" animBg="1"/>
      <p:bldP spid="6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6091312" y="0"/>
            <a:ext cx="3193366" cy="2504049"/>
          </a:xfrm>
          <a:prstGeom prst="rect">
            <a:avLst/>
          </a:prstGeom>
          <a:blipFill>
            <a:blip r:embed="rId3"/>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6091312" y="2504049"/>
            <a:ext cx="3193366" cy="2039816"/>
          </a:xfrm>
          <a:prstGeom prst="rect">
            <a:avLst/>
          </a:prstGeom>
          <a:blipFill>
            <a:blip r:embed="rId4"/>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14"/>
          <p:cNvSpPr/>
          <p:nvPr/>
        </p:nvSpPr>
        <p:spPr>
          <a:xfrm>
            <a:off x="6091312" y="4543865"/>
            <a:ext cx="3193366" cy="2307101"/>
          </a:xfrm>
          <a:prstGeom prst="rect">
            <a:avLst/>
          </a:prstGeom>
          <a:blipFill>
            <a:blip r:embed="rId5"/>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3193366" y="1097280"/>
            <a:ext cx="2897945" cy="1406769"/>
          </a:xfrm>
          <a:prstGeom prst="rect">
            <a:avLst/>
          </a:prstGeom>
          <a:blipFill>
            <a:blip r:embed="rId6"/>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0" y="2504049"/>
            <a:ext cx="6091311" cy="2039816"/>
          </a:xfrm>
          <a:prstGeom prst="rect">
            <a:avLst/>
          </a:prstGeom>
          <a:gradFill>
            <a:gsLst>
              <a:gs pos="0">
                <a:srgbClr val="08AAFE"/>
              </a:gs>
              <a:gs pos="100000">
                <a:srgbClr val="4CE2F9"/>
              </a:gs>
            </a:gsLst>
            <a:lin ang="5400000" scaled="1"/>
          </a:gra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8" name="矩形 17"/>
          <p:cNvSpPr/>
          <p:nvPr/>
        </p:nvSpPr>
        <p:spPr>
          <a:xfrm>
            <a:off x="9284677" y="2504049"/>
            <a:ext cx="2907323" cy="2039816"/>
          </a:xfrm>
          <a:prstGeom prst="rect">
            <a:avLst/>
          </a:prstGeom>
          <a:blipFill>
            <a:blip r:embed="rId7"/>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TextBox 16"/>
          <p:cNvSpPr txBox="1"/>
          <p:nvPr/>
        </p:nvSpPr>
        <p:spPr bwMode="auto">
          <a:xfrm>
            <a:off x="291621" y="2872769"/>
            <a:ext cx="5508068" cy="1569660"/>
          </a:xfrm>
          <a:prstGeom prst="rect">
            <a:avLst/>
          </a:prstGeom>
          <a:noFill/>
        </p:spPr>
        <p:txBody>
          <a:bodyPr wrap="square">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这里输入简单的文字概述这里输入简单文字概述简单的文字概述这里输入简单的文字概述这里输入简单的文字概述这里输入简单文字概述简单的文字概述这里输入简单的文字概述</a:t>
            </a:r>
          </a:p>
          <a:p>
            <a:pPr>
              <a:lnSpc>
                <a:spcPct val="150000"/>
              </a:lnSpc>
            </a:pPr>
            <a:endParaRPr lang="zh-CN" altLang="en-US" sz="1600"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3558473"/>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2" presetClass="entr" presetSubtype="1" decel="28000" fill="hold" grpId="0" nodeType="withEffect">
                                  <p:stCondLst>
                                    <p:cond delay="25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750" fill="hold"/>
                                        <p:tgtEl>
                                          <p:spTgt spid="13"/>
                                        </p:tgtEl>
                                        <p:attrNameLst>
                                          <p:attrName>ppt_x</p:attrName>
                                        </p:attrNameLst>
                                      </p:cBhvr>
                                      <p:tavLst>
                                        <p:tav tm="0">
                                          <p:val>
                                            <p:strVal val="#ppt_x"/>
                                          </p:val>
                                        </p:tav>
                                        <p:tav tm="100000">
                                          <p:val>
                                            <p:strVal val="#ppt_x"/>
                                          </p:val>
                                        </p:tav>
                                      </p:tavLst>
                                    </p:anim>
                                    <p:anim calcmode="lin" valueType="num">
                                      <p:cBhvr additive="base">
                                        <p:cTn id="13" dur="750" fill="hold"/>
                                        <p:tgtEl>
                                          <p:spTgt spid="13"/>
                                        </p:tgtEl>
                                        <p:attrNameLst>
                                          <p:attrName>ppt_y</p:attrName>
                                        </p:attrNameLst>
                                      </p:cBhvr>
                                      <p:tavLst>
                                        <p:tav tm="0">
                                          <p:val>
                                            <p:strVal val="0-#ppt_h/2"/>
                                          </p:val>
                                        </p:tav>
                                        <p:tav tm="100000">
                                          <p:val>
                                            <p:strVal val="#ppt_y"/>
                                          </p:val>
                                        </p:tav>
                                      </p:tavLst>
                                    </p:anim>
                                  </p:childTnLst>
                                </p:cTn>
                              </p:par>
                              <p:par>
                                <p:cTn id="14" presetID="2" presetClass="entr" presetSubtype="8" decel="28000" fill="hold" grpId="0" nodeType="withEffect">
                                  <p:stCondLst>
                                    <p:cond delay="50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fill="hold"/>
                                        <p:tgtEl>
                                          <p:spTgt spid="16"/>
                                        </p:tgtEl>
                                        <p:attrNameLst>
                                          <p:attrName>ppt_x</p:attrName>
                                        </p:attrNameLst>
                                      </p:cBhvr>
                                      <p:tavLst>
                                        <p:tav tm="0">
                                          <p:val>
                                            <p:strVal val="0-#ppt_w/2"/>
                                          </p:val>
                                        </p:tav>
                                        <p:tav tm="100000">
                                          <p:val>
                                            <p:strVal val="#ppt_x"/>
                                          </p:val>
                                        </p:tav>
                                      </p:tavLst>
                                    </p:anim>
                                    <p:anim calcmode="lin" valueType="num">
                                      <p:cBhvr additive="base">
                                        <p:cTn id="17" dur="75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4" decel="28000" fill="hold" grpId="0" nodeType="withEffect">
                                  <p:stCondLst>
                                    <p:cond delay="75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750" fill="hold"/>
                                        <p:tgtEl>
                                          <p:spTgt spid="15"/>
                                        </p:tgtEl>
                                        <p:attrNameLst>
                                          <p:attrName>ppt_x</p:attrName>
                                        </p:attrNameLst>
                                      </p:cBhvr>
                                      <p:tavLst>
                                        <p:tav tm="0">
                                          <p:val>
                                            <p:strVal val="#ppt_x"/>
                                          </p:val>
                                        </p:tav>
                                        <p:tav tm="100000">
                                          <p:val>
                                            <p:strVal val="#ppt_x"/>
                                          </p:val>
                                        </p:tav>
                                      </p:tavLst>
                                    </p:anim>
                                    <p:anim calcmode="lin" valueType="num">
                                      <p:cBhvr additive="base">
                                        <p:cTn id="21" dur="750" fill="hold"/>
                                        <p:tgtEl>
                                          <p:spTgt spid="15"/>
                                        </p:tgtEl>
                                        <p:attrNameLst>
                                          <p:attrName>ppt_y</p:attrName>
                                        </p:attrNameLst>
                                      </p:cBhvr>
                                      <p:tavLst>
                                        <p:tav tm="0">
                                          <p:val>
                                            <p:strVal val="1+#ppt_h/2"/>
                                          </p:val>
                                        </p:tav>
                                        <p:tav tm="100000">
                                          <p:val>
                                            <p:strVal val="#ppt_y"/>
                                          </p:val>
                                        </p:tav>
                                      </p:tavLst>
                                    </p:anim>
                                  </p:childTnLst>
                                </p:cTn>
                              </p:par>
                              <p:par>
                                <p:cTn id="22" presetID="2" presetClass="entr" presetSubtype="2" decel="28000" fill="hold" grpId="0" nodeType="withEffect">
                                  <p:stCondLst>
                                    <p:cond delay="10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750" fill="hold"/>
                                        <p:tgtEl>
                                          <p:spTgt spid="18"/>
                                        </p:tgtEl>
                                        <p:attrNameLst>
                                          <p:attrName>ppt_x</p:attrName>
                                        </p:attrNameLst>
                                      </p:cBhvr>
                                      <p:tavLst>
                                        <p:tav tm="0">
                                          <p:val>
                                            <p:strVal val="1+#ppt_w/2"/>
                                          </p:val>
                                        </p:tav>
                                        <p:tav tm="100000">
                                          <p:val>
                                            <p:strVal val="#ppt_x"/>
                                          </p:val>
                                        </p:tav>
                                      </p:tavLst>
                                    </p:anim>
                                    <p:anim calcmode="lin" valueType="num">
                                      <p:cBhvr additive="base">
                                        <p:cTn id="25" dur="750" fill="hold"/>
                                        <p:tgtEl>
                                          <p:spTgt spid="18"/>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225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8" name="Group 22"/>
          <p:cNvGrpSpPr/>
          <p:nvPr/>
        </p:nvGrpSpPr>
        <p:grpSpPr>
          <a:xfrm>
            <a:off x="6366921" y="1885183"/>
            <a:ext cx="5124619" cy="782313"/>
            <a:chOff x="6703907" y="1024888"/>
            <a:chExt cx="1901496" cy="586737"/>
          </a:xfrm>
        </p:grpSpPr>
        <p:grpSp>
          <p:nvGrpSpPr>
            <p:cNvPr id="60" name="Group 104"/>
            <p:cNvGrpSpPr/>
            <p:nvPr/>
          </p:nvGrpSpPr>
          <p:grpSpPr>
            <a:xfrm flipV="1">
              <a:off x="6703907" y="1405646"/>
              <a:ext cx="1901496" cy="205979"/>
              <a:chOff x="5286904" y="1650039"/>
              <a:chExt cx="3087157" cy="230428"/>
            </a:xfrm>
          </p:grpSpPr>
          <p:sp>
            <p:nvSpPr>
              <p:cNvPr id="62" name="Rounded Rectangle 27"/>
              <p:cNvSpPr/>
              <p:nvPr/>
            </p:nvSpPr>
            <p:spPr>
              <a:xfrm rot="10800000">
                <a:off x="5286904" y="1650039"/>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prstClr val="white"/>
                  </a:solidFill>
                  <a:latin typeface="FontAwesome" pitchFamily="2" charset="0"/>
                </a:endParaRPr>
              </a:p>
            </p:txBody>
          </p:sp>
          <p:sp>
            <p:nvSpPr>
              <p:cNvPr id="63" name="Rounded Rectangle 28"/>
              <p:cNvSpPr/>
              <p:nvPr/>
            </p:nvSpPr>
            <p:spPr>
              <a:xfrm>
                <a:off x="5286911" y="1650039"/>
                <a:ext cx="2351823" cy="230428"/>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1600" dirty="0">
                  <a:solidFill>
                    <a:prstClr val="white"/>
                  </a:solidFill>
                </a:endParaRPr>
              </a:p>
            </p:txBody>
          </p:sp>
        </p:grpSp>
        <p:sp>
          <p:nvSpPr>
            <p:cNvPr id="61" name="Rectangle 26"/>
            <p:cNvSpPr/>
            <p:nvPr/>
          </p:nvSpPr>
          <p:spPr>
            <a:xfrm>
              <a:off x="8358550" y="1024888"/>
              <a:ext cx="232566" cy="323166"/>
            </a:xfrm>
            <a:prstGeom prst="rect">
              <a:avLst/>
            </a:prstGeom>
          </p:spPr>
          <p:txBody>
            <a:bodyPr wrap="none" lIns="0" tIns="0" rIns="0" bIns="0" anchor="ctr">
              <a:spAutoFit/>
            </a:bodyPr>
            <a:lstStyle/>
            <a:p>
              <a:pPr algn="r"/>
              <a:r>
                <a:rPr lang="en-US" sz="2800" b="1" dirty="0">
                  <a:solidFill>
                    <a:srgbClr val="4CE2F9"/>
                  </a:solidFill>
                </a:rPr>
                <a:t>80%</a:t>
              </a:r>
            </a:p>
          </p:txBody>
        </p:sp>
      </p:grpSp>
      <p:grpSp>
        <p:nvGrpSpPr>
          <p:cNvPr id="64" name="Group 29"/>
          <p:cNvGrpSpPr/>
          <p:nvPr/>
        </p:nvGrpSpPr>
        <p:grpSpPr>
          <a:xfrm>
            <a:off x="6328409" y="2876120"/>
            <a:ext cx="5124627" cy="755229"/>
            <a:chOff x="6703905" y="1560204"/>
            <a:chExt cx="1901499" cy="566424"/>
          </a:xfrm>
        </p:grpSpPr>
        <p:grpSp>
          <p:nvGrpSpPr>
            <p:cNvPr id="66" name="Group 103"/>
            <p:cNvGrpSpPr/>
            <p:nvPr/>
          </p:nvGrpSpPr>
          <p:grpSpPr>
            <a:xfrm flipV="1">
              <a:off x="6703905" y="1920649"/>
              <a:ext cx="1901499" cy="205979"/>
              <a:chOff x="5286904" y="2122785"/>
              <a:chExt cx="3087157" cy="230429"/>
            </a:xfrm>
          </p:grpSpPr>
          <p:sp>
            <p:nvSpPr>
              <p:cNvPr id="68" name="Rounded Rectangle 33"/>
              <p:cNvSpPr/>
              <p:nvPr/>
            </p:nvSpPr>
            <p:spPr>
              <a:xfrm rot="10800000">
                <a:off x="5286904" y="2122786"/>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2400" dirty="0">
                  <a:solidFill>
                    <a:prstClr val="white"/>
                  </a:solidFill>
                  <a:latin typeface="FontAwesome" pitchFamily="2" charset="0"/>
                </a:endParaRPr>
              </a:p>
            </p:txBody>
          </p:sp>
          <p:sp>
            <p:nvSpPr>
              <p:cNvPr id="69" name="Rounded Rectangle 34"/>
              <p:cNvSpPr/>
              <p:nvPr/>
            </p:nvSpPr>
            <p:spPr>
              <a:xfrm>
                <a:off x="5286911" y="2122785"/>
                <a:ext cx="2821942" cy="230429"/>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1600" dirty="0">
                  <a:solidFill>
                    <a:prstClr val="white"/>
                  </a:solidFill>
                </a:endParaRPr>
              </a:p>
            </p:txBody>
          </p:sp>
        </p:grpSp>
        <p:sp>
          <p:nvSpPr>
            <p:cNvPr id="67" name="Rectangle 32"/>
            <p:cNvSpPr/>
            <p:nvPr/>
          </p:nvSpPr>
          <p:spPr>
            <a:xfrm>
              <a:off x="8372838" y="1560204"/>
              <a:ext cx="232566" cy="323166"/>
            </a:xfrm>
            <a:prstGeom prst="rect">
              <a:avLst/>
            </a:prstGeom>
          </p:spPr>
          <p:txBody>
            <a:bodyPr wrap="none" lIns="0" tIns="0" rIns="0" bIns="0" anchor="ctr">
              <a:spAutoFit/>
            </a:bodyPr>
            <a:lstStyle/>
            <a:p>
              <a:pPr algn="r"/>
              <a:r>
                <a:rPr lang="en-US" sz="2800" b="1" dirty="0">
                  <a:solidFill>
                    <a:srgbClr val="08AAFE"/>
                  </a:solidFill>
                </a:rPr>
                <a:t>90%</a:t>
              </a:r>
            </a:p>
          </p:txBody>
        </p:sp>
      </p:grpSp>
      <p:grpSp>
        <p:nvGrpSpPr>
          <p:cNvPr id="52" name="Group 19"/>
          <p:cNvGrpSpPr/>
          <p:nvPr/>
        </p:nvGrpSpPr>
        <p:grpSpPr>
          <a:xfrm>
            <a:off x="1219121" y="2547470"/>
            <a:ext cx="1517650" cy="1509828"/>
            <a:chOff x="4291418" y="2271454"/>
            <a:chExt cx="615950" cy="612775"/>
          </a:xfrm>
          <a:solidFill>
            <a:srgbClr val="4CE2F9"/>
          </a:solidFill>
        </p:grpSpPr>
        <p:sp>
          <p:nvSpPr>
            <p:cNvPr id="53" name="Freeform 11"/>
            <p:cNvSpPr>
              <a:spLocks noEditPoints="1"/>
            </p:cNvSpPr>
            <p:nvPr/>
          </p:nvSpPr>
          <p:spPr bwMode="auto">
            <a:xfrm>
              <a:off x="4291418" y="2271454"/>
              <a:ext cx="615950" cy="612775"/>
            </a:xfrm>
            <a:custGeom>
              <a:avLst/>
              <a:gdLst/>
              <a:ahLst/>
              <a:cxnLst>
                <a:cxn ang="0">
                  <a:pos x="147" y="135"/>
                </a:cxn>
                <a:cxn ang="0">
                  <a:pos x="120" y="125"/>
                </a:cxn>
                <a:cxn ang="0">
                  <a:pos x="113" y="120"/>
                </a:cxn>
                <a:cxn ang="0">
                  <a:pos x="110" y="119"/>
                </a:cxn>
                <a:cxn ang="0">
                  <a:pos x="103" y="114"/>
                </a:cxn>
                <a:cxn ang="0">
                  <a:pos x="102" y="100"/>
                </a:cxn>
                <a:cxn ang="0">
                  <a:pos x="106" y="96"/>
                </a:cxn>
                <a:cxn ang="0">
                  <a:pos x="127" y="90"/>
                </a:cxn>
                <a:cxn ang="0">
                  <a:pos x="130" y="85"/>
                </a:cxn>
                <a:cxn ang="0">
                  <a:pos x="118" y="50"/>
                </a:cxn>
                <a:cxn ang="0">
                  <a:pos x="119" y="49"/>
                </a:cxn>
                <a:cxn ang="0">
                  <a:pos x="124" y="13"/>
                </a:cxn>
                <a:cxn ang="0">
                  <a:pos x="122" y="10"/>
                </a:cxn>
                <a:cxn ang="0">
                  <a:pos x="80" y="0"/>
                </a:cxn>
                <a:cxn ang="0">
                  <a:pos x="78" y="0"/>
                </a:cxn>
                <a:cxn ang="0">
                  <a:pos x="36" y="10"/>
                </a:cxn>
                <a:cxn ang="0">
                  <a:pos x="34" y="13"/>
                </a:cxn>
                <a:cxn ang="0">
                  <a:pos x="39" y="49"/>
                </a:cxn>
                <a:cxn ang="0">
                  <a:pos x="40" y="51"/>
                </a:cxn>
                <a:cxn ang="0">
                  <a:pos x="39" y="53"/>
                </a:cxn>
                <a:cxn ang="0">
                  <a:pos x="31" y="85"/>
                </a:cxn>
                <a:cxn ang="0">
                  <a:pos x="34" y="90"/>
                </a:cxn>
                <a:cxn ang="0">
                  <a:pos x="55" y="96"/>
                </a:cxn>
                <a:cxn ang="0">
                  <a:pos x="59" y="100"/>
                </a:cxn>
                <a:cxn ang="0">
                  <a:pos x="58" y="114"/>
                </a:cxn>
                <a:cxn ang="0">
                  <a:pos x="51" y="119"/>
                </a:cxn>
                <a:cxn ang="0">
                  <a:pos x="48" y="120"/>
                </a:cxn>
                <a:cxn ang="0">
                  <a:pos x="41" y="125"/>
                </a:cxn>
                <a:cxn ang="0">
                  <a:pos x="14" y="135"/>
                </a:cxn>
                <a:cxn ang="0">
                  <a:pos x="3" y="160"/>
                </a:cxn>
                <a:cxn ang="0">
                  <a:pos x="158" y="160"/>
                </a:cxn>
                <a:cxn ang="0">
                  <a:pos x="147" y="135"/>
                </a:cxn>
                <a:cxn ang="0">
                  <a:pos x="79" y="5"/>
                </a:cxn>
                <a:cxn ang="0">
                  <a:pos x="118" y="15"/>
                </a:cxn>
                <a:cxn ang="0">
                  <a:pos x="114" y="46"/>
                </a:cxn>
                <a:cxn ang="0">
                  <a:pos x="44" y="46"/>
                </a:cxn>
                <a:cxn ang="0">
                  <a:pos x="40" y="15"/>
                </a:cxn>
                <a:cxn ang="0">
                  <a:pos x="79" y="5"/>
                </a:cxn>
                <a:cxn ang="0">
                  <a:pos x="79" y="5"/>
                </a:cxn>
                <a:cxn ang="0">
                  <a:pos x="79" y="5"/>
                </a:cxn>
              </a:cxnLst>
              <a:rect l="0" t="0" r="r" b="b"/>
              <a:pathLst>
                <a:path w="161" h="160">
                  <a:moveTo>
                    <a:pt x="147" y="135"/>
                  </a:moveTo>
                  <a:cubicBezTo>
                    <a:pt x="138" y="132"/>
                    <a:pt x="129" y="128"/>
                    <a:pt x="120" y="125"/>
                  </a:cubicBezTo>
                  <a:cubicBezTo>
                    <a:pt x="117" y="124"/>
                    <a:pt x="116" y="122"/>
                    <a:pt x="113" y="120"/>
                  </a:cubicBezTo>
                  <a:cubicBezTo>
                    <a:pt x="112" y="120"/>
                    <a:pt x="111" y="119"/>
                    <a:pt x="110" y="119"/>
                  </a:cubicBezTo>
                  <a:cubicBezTo>
                    <a:pt x="106" y="118"/>
                    <a:pt x="104" y="117"/>
                    <a:pt x="103" y="114"/>
                  </a:cubicBezTo>
                  <a:cubicBezTo>
                    <a:pt x="102" y="109"/>
                    <a:pt x="101" y="104"/>
                    <a:pt x="102" y="100"/>
                  </a:cubicBezTo>
                  <a:cubicBezTo>
                    <a:pt x="102" y="98"/>
                    <a:pt x="103" y="96"/>
                    <a:pt x="106" y="96"/>
                  </a:cubicBezTo>
                  <a:cubicBezTo>
                    <a:pt x="110" y="94"/>
                    <a:pt x="122" y="92"/>
                    <a:pt x="127" y="90"/>
                  </a:cubicBezTo>
                  <a:cubicBezTo>
                    <a:pt x="131" y="89"/>
                    <a:pt x="131" y="88"/>
                    <a:pt x="130" y="85"/>
                  </a:cubicBezTo>
                  <a:cubicBezTo>
                    <a:pt x="127" y="77"/>
                    <a:pt x="123" y="62"/>
                    <a:pt x="118" y="50"/>
                  </a:cubicBezTo>
                  <a:cubicBezTo>
                    <a:pt x="119" y="50"/>
                    <a:pt x="119" y="50"/>
                    <a:pt x="119" y="49"/>
                  </a:cubicBezTo>
                  <a:cubicBezTo>
                    <a:pt x="124" y="13"/>
                    <a:pt x="124" y="13"/>
                    <a:pt x="124" y="13"/>
                  </a:cubicBezTo>
                  <a:cubicBezTo>
                    <a:pt x="124" y="12"/>
                    <a:pt x="123" y="10"/>
                    <a:pt x="122" y="10"/>
                  </a:cubicBezTo>
                  <a:cubicBezTo>
                    <a:pt x="80" y="0"/>
                    <a:pt x="80" y="0"/>
                    <a:pt x="80" y="0"/>
                  </a:cubicBezTo>
                  <a:cubicBezTo>
                    <a:pt x="79" y="0"/>
                    <a:pt x="79" y="0"/>
                    <a:pt x="78" y="0"/>
                  </a:cubicBezTo>
                  <a:cubicBezTo>
                    <a:pt x="36" y="10"/>
                    <a:pt x="36" y="10"/>
                    <a:pt x="36" y="10"/>
                  </a:cubicBezTo>
                  <a:cubicBezTo>
                    <a:pt x="35" y="10"/>
                    <a:pt x="34" y="12"/>
                    <a:pt x="34" y="13"/>
                  </a:cubicBezTo>
                  <a:cubicBezTo>
                    <a:pt x="39" y="49"/>
                    <a:pt x="39" y="49"/>
                    <a:pt x="39" y="49"/>
                  </a:cubicBezTo>
                  <a:cubicBezTo>
                    <a:pt x="39" y="50"/>
                    <a:pt x="39" y="50"/>
                    <a:pt x="40" y="51"/>
                  </a:cubicBezTo>
                  <a:cubicBezTo>
                    <a:pt x="40" y="52"/>
                    <a:pt x="39" y="53"/>
                    <a:pt x="39" y="53"/>
                  </a:cubicBezTo>
                  <a:cubicBezTo>
                    <a:pt x="38" y="64"/>
                    <a:pt x="35" y="75"/>
                    <a:pt x="31" y="85"/>
                  </a:cubicBezTo>
                  <a:cubicBezTo>
                    <a:pt x="30" y="88"/>
                    <a:pt x="30" y="89"/>
                    <a:pt x="34" y="90"/>
                  </a:cubicBezTo>
                  <a:cubicBezTo>
                    <a:pt x="38" y="92"/>
                    <a:pt x="51" y="94"/>
                    <a:pt x="55" y="96"/>
                  </a:cubicBezTo>
                  <a:cubicBezTo>
                    <a:pt x="58" y="96"/>
                    <a:pt x="59" y="98"/>
                    <a:pt x="59" y="100"/>
                  </a:cubicBezTo>
                  <a:cubicBezTo>
                    <a:pt x="60" y="104"/>
                    <a:pt x="59" y="109"/>
                    <a:pt x="58" y="114"/>
                  </a:cubicBezTo>
                  <a:cubicBezTo>
                    <a:pt x="57" y="117"/>
                    <a:pt x="55" y="118"/>
                    <a:pt x="51" y="119"/>
                  </a:cubicBezTo>
                  <a:cubicBezTo>
                    <a:pt x="50" y="119"/>
                    <a:pt x="49" y="120"/>
                    <a:pt x="48" y="120"/>
                  </a:cubicBezTo>
                  <a:cubicBezTo>
                    <a:pt x="45" y="122"/>
                    <a:pt x="44" y="124"/>
                    <a:pt x="41" y="125"/>
                  </a:cubicBezTo>
                  <a:cubicBezTo>
                    <a:pt x="32" y="128"/>
                    <a:pt x="23" y="132"/>
                    <a:pt x="14" y="135"/>
                  </a:cubicBezTo>
                  <a:cubicBezTo>
                    <a:pt x="0" y="139"/>
                    <a:pt x="5" y="147"/>
                    <a:pt x="3" y="160"/>
                  </a:cubicBezTo>
                  <a:cubicBezTo>
                    <a:pt x="158" y="160"/>
                    <a:pt x="158" y="160"/>
                    <a:pt x="158" y="160"/>
                  </a:cubicBezTo>
                  <a:cubicBezTo>
                    <a:pt x="156" y="147"/>
                    <a:pt x="161" y="139"/>
                    <a:pt x="147" y="135"/>
                  </a:cubicBezTo>
                  <a:close/>
                  <a:moveTo>
                    <a:pt x="79" y="5"/>
                  </a:moveTo>
                  <a:cubicBezTo>
                    <a:pt x="118" y="15"/>
                    <a:pt x="118" y="15"/>
                    <a:pt x="118" y="15"/>
                  </a:cubicBezTo>
                  <a:cubicBezTo>
                    <a:pt x="114" y="46"/>
                    <a:pt x="114" y="46"/>
                    <a:pt x="114" y="46"/>
                  </a:cubicBezTo>
                  <a:cubicBezTo>
                    <a:pt x="44" y="46"/>
                    <a:pt x="44" y="46"/>
                    <a:pt x="44" y="46"/>
                  </a:cubicBezTo>
                  <a:cubicBezTo>
                    <a:pt x="40" y="15"/>
                    <a:pt x="40" y="15"/>
                    <a:pt x="40" y="15"/>
                  </a:cubicBezTo>
                  <a:lnTo>
                    <a:pt x="79" y="5"/>
                  </a:lnTo>
                  <a:close/>
                  <a:moveTo>
                    <a:pt x="79" y="5"/>
                  </a:moveTo>
                  <a:cubicBezTo>
                    <a:pt x="79" y="5"/>
                    <a:pt x="79" y="5"/>
                    <a:pt x="79" y="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4" name="Freeform 12"/>
            <p:cNvSpPr>
              <a:spLocks noEditPoints="1"/>
            </p:cNvSpPr>
            <p:nvPr/>
          </p:nvSpPr>
          <p:spPr bwMode="auto">
            <a:xfrm>
              <a:off x="4518025" y="2324101"/>
              <a:ext cx="100013" cy="95250"/>
            </a:xfrm>
            <a:custGeom>
              <a:avLst/>
              <a:gdLst/>
              <a:ahLst/>
              <a:cxnLst>
                <a:cxn ang="0">
                  <a:pos x="22" y="60"/>
                </a:cxn>
                <a:cxn ang="0">
                  <a:pos x="41" y="60"/>
                </a:cxn>
                <a:cxn ang="0">
                  <a:pos x="41" y="40"/>
                </a:cxn>
                <a:cxn ang="0">
                  <a:pos x="63" y="40"/>
                </a:cxn>
                <a:cxn ang="0">
                  <a:pos x="63" y="21"/>
                </a:cxn>
                <a:cxn ang="0">
                  <a:pos x="41" y="21"/>
                </a:cxn>
                <a:cxn ang="0">
                  <a:pos x="41" y="0"/>
                </a:cxn>
                <a:cxn ang="0">
                  <a:pos x="22" y="0"/>
                </a:cxn>
                <a:cxn ang="0">
                  <a:pos x="22" y="21"/>
                </a:cxn>
                <a:cxn ang="0">
                  <a:pos x="0" y="21"/>
                </a:cxn>
                <a:cxn ang="0">
                  <a:pos x="0" y="40"/>
                </a:cxn>
                <a:cxn ang="0">
                  <a:pos x="22" y="40"/>
                </a:cxn>
                <a:cxn ang="0">
                  <a:pos x="22" y="60"/>
                </a:cxn>
                <a:cxn ang="0">
                  <a:pos x="22" y="60"/>
                </a:cxn>
                <a:cxn ang="0">
                  <a:pos x="22" y="60"/>
                </a:cxn>
              </a:cxnLst>
              <a:rect l="0" t="0" r="r" b="b"/>
              <a:pathLst>
                <a:path w="63" h="60">
                  <a:moveTo>
                    <a:pt x="22" y="60"/>
                  </a:moveTo>
                  <a:lnTo>
                    <a:pt x="41" y="60"/>
                  </a:lnTo>
                  <a:lnTo>
                    <a:pt x="41" y="40"/>
                  </a:lnTo>
                  <a:lnTo>
                    <a:pt x="63" y="40"/>
                  </a:lnTo>
                  <a:lnTo>
                    <a:pt x="63" y="21"/>
                  </a:lnTo>
                  <a:lnTo>
                    <a:pt x="41" y="21"/>
                  </a:lnTo>
                  <a:lnTo>
                    <a:pt x="41" y="0"/>
                  </a:lnTo>
                  <a:lnTo>
                    <a:pt x="22" y="0"/>
                  </a:lnTo>
                  <a:lnTo>
                    <a:pt x="22" y="21"/>
                  </a:lnTo>
                  <a:lnTo>
                    <a:pt x="0" y="21"/>
                  </a:lnTo>
                  <a:lnTo>
                    <a:pt x="0" y="40"/>
                  </a:lnTo>
                  <a:lnTo>
                    <a:pt x="22" y="40"/>
                  </a:lnTo>
                  <a:lnTo>
                    <a:pt x="22" y="60"/>
                  </a:lnTo>
                  <a:close/>
                  <a:moveTo>
                    <a:pt x="22" y="60"/>
                  </a:moveTo>
                  <a:lnTo>
                    <a:pt x="22" y="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5" name="Freeform 13"/>
            <p:cNvSpPr>
              <a:spLocks noEditPoints="1"/>
            </p:cNvSpPr>
            <p:nvPr/>
          </p:nvSpPr>
          <p:spPr bwMode="auto">
            <a:xfrm>
              <a:off x="4518025" y="2324101"/>
              <a:ext cx="100013" cy="95250"/>
            </a:xfrm>
            <a:custGeom>
              <a:avLst/>
              <a:gdLst/>
              <a:ahLst/>
              <a:cxnLst>
                <a:cxn ang="0">
                  <a:pos x="22" y="60"/>
                </a:cxn>
                <a:cxn ang="0">
                  <a:pos x="41" y="60"/>
                </a:cxn>
                <a:cxn ang="0">
                  <a:pos x="41" y="40"/>
                </a:cxn>
                <a:cxn ang="0">
                  <a:pos x="63" y="40"/>
                </a:cxn>
                <a:cxn ang="0">
                  <a:pos x="63" y="21"/>
                </a:cxn>
                <a:cxn ang="0">
                  <a:pos x="41" y="21"/>
                </a:cxn>
                <a:cxn ang="0">
                  <a:pos x="41" y="0"/>
                </a:cxn>
                <a:cxn ang="0">
                  <a:pos x="22" y="0"/>
                </a:cxn>
                <a:cxn ang="0">
                  <a:pos x="22" y="21"/>
                </a:cxn>
                <a:cxn ang="0">
                  <a:pos x="0" y="21"/>
                </a:cxn>
                <a:cxn ang="0">
                  <a:pos x="0" y="40"/>
                </a:cxn>
                <a:cxn ang="0">
                  <a:pos x="22" y="40"/>
                </a:cxn>
                <a:cxn ang="0">
                  <a:pos x="22" y="60"/>
                </a:cxn>
                <a:cxn ang="0">
                  <a:pos x="22" y="60"/>
                </a:cxn>
                <a:cxn ang="0">
                  <a:pos x="22" y="60"/>
                </a:cxn>
              </a:cxnLst>
              <a:rect l="0" t="0" r="r" b="b"/>
              <a:pathLst>
                <a:path w="63" h="60">
                  <a:moveTo>
                    <a:pt x="22" y="60"/>
                  </a:moveTo>
                  <a:lnTo>
                    <a:pt x="41" y="60"/>
                  </a:lnTo>
                  <a:lnTo>
                    <a:pt x="41" y="40"/>
                  </a:lnTo>
                  <a:lnTo>
                    <a:pt x="63" y="40"/>
                  </a:lnTo>
                  <a:lnTo>
                    <a:pt x="63" y="21"/>
                  </a:lnTo>
                  <a:lnTo>
                    <a:pt x="41" y="21"/>
                  </a:lnTo>
                  <a:lnTo>
                    <a:pt x="41" y="0"/>
                  </a:lnTo>
                  <a:lnTo>
                    <a:pt x="22" y="0"/>
                  </a:lnTo>
                  <a:lnTo>
                    <a:pt x="22" y="21"/>
                  </a:lnTo>
                  <a:lnTo>
                    <a:pt x="0" y="21"/>
                  </a:lnTo>
                  <a:lnTo>
                    <a:pt x="0" y="40"/>
                  </a:lnTo>
                  <a:lnTo>
                    <a:pt x="22" y="40"/>
                  </a:lnTo>
                  <a:lnTo>
                    <a:pt x="22" y="60"/>
                  </a:lnTo>
                  <a:moveTo>
                    <a:pt x="22" y="60"/>
                  </a:moveTo>
                  <a:lnTo>
                    <a:pt x="22" y="6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70" name="Rounded Rectangle 35"/>
          <p:cNvSpPr/>
          <p:nvPr/>
        </p:nvSpPr>
        <p:spPr>
          <a:xfrm>
            <a:off x="684605" y="2259672"/>
            <a:ext cx="2468376" cy="3545380"/>
          </a:xfrm>
          <a:prstGeom prst="roundRect">
            <a:avLst>
              <a:gd name="adj" fmla="val 7614"/>
            </a:avLst>
          </a:prstGeom>
          <a:noFill/>
          <a:ln w="19050">
            <a:solidFill>
              <a:srgbClr val="4CE2F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nvGrpSpPr>
          <p:cNvPr id="48" name="Group 18"/>
          <p:cNvGrpSpPr/>
          <p:nvPr/>
        </p:nvGrpSpPr>
        <p:grpSpPr>
          <a:xfrm>
            <a:off x="3985990" y="2530182"/>
            <a:ext cx="1350234" cy="1499328"/>
            <a:chOff x="5242578" y="1787361"/>
            <a:chExt cx="1020762" cy="1133475"/>
          </a:xfrm>
          <a:solidFill>
            <a:srgbClr val="08AAFE"/>
          </a:solidFill>
        </p:grpSpPr>
        <p:sp>
          <p:nvSpPr>
            <p:cNvPr id="49" name="Freeform 5"/>
            <p:cNvSpPr>
              <a:spLocks noEditPoints="1"/>
            </p:cNvSpPr>
            <p:nvPr/>
          </p:nvSpPr>
          <p:spPr bwMode="auto">
            <a:xfrm>
              <a:off x="5512453" y="2150899"/>
              <a:ext cx="481012" cy="338138"/>
            </a:xfrm>
            <a:custGeom>
              <a:avLst/>
              <a:gdLst/>
              <a:ahLst/>
              <a:cxnLst>
                <a:cxn ang="0">
                  <a:pos x="64" y="88"/>
                </a:cxn>
                <a:cxn ang="0">
                  <a:pos x="127" y="0"/>
                </a:cxn>
                <a:cxn ang="0">
                  <a:pos x="0" y="0"/>
                </a:cxn>
                <a:cxn ang="0">
                  <a:pos x="64" y="88"/>
                </a:cxn>
                <a:cxn ang="0">
                  <a:pos x="64" y="88"/>
                </a:cxn>
                <a:cxn ang="0">
                  <a:pos x="64" y="88"/>
                </a:cxn>
              </a:cxnLst>
              <a:rect l="0" t="0" r="r" b="b"/>
              <a:pathLst>
                <a:path w="127" h="89">
                  <a:moveTo>
                    <a:pt x="64" y="88"/>
                  </a:moveTo>
                  <a:cubicBezTo>
                    <a:pt x="102" y="87"/>
                    <a:pt x="127" y="52"/>
                    <a:pt x="127" y="0"/>
                  </a:cubicBezTo>
                  <a:cubicBezTo>
                    <a:pt x="0" y="0"/>
                    <a:pt x="0" y="0"/>
                    <a:pt x="0" y="0"/>
                  </a:cubicBezTo>
                  <a:cubicBezTo>
                    <a:pt x="1" y="54"/>
                    <a:pt x="25" y="89"/>
                    <a:pt x="64" y="88"/>
                  </a:cubicBezTo>
                  <a:close/>
                  <a:moveTo>
                    <a:pt x="64" y="88"/>
                  </a:moveTo>
                  <a:cubicBezTo>
                    <a:pt x="64" y="88"/>
                    <a:pt x="64" y="88"/>
                    <a:pt x="64" y="8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0" name="Freeform 6"/>
            <p:cNvSpPr>
              <a:spLocks noEditPoints="1"/>
            </p:cNvSpPr>
            <p:nvPr/>
          </p:nvSpPr>
          <p:spPr bwMode="auto">
            <a:xfrm>
              <a:off x="5242578" y="2473161"/>
              <a:ext cx="1020762" cy="447675"/>
            </a:xfrm>
            <a:custGeom>
              <a:avLst/>
              <a:gdLst/>
              <a:ahLst/>
              <a:cxnLst>
                <a:cxn ang="0">
                  <a:pos x="222" y="39"/>
                </a:cxn>
                <a:cxn ang="0">
                  <a:pos x="210" y="28"/>
                </a:cxn>
                <a:cxn ang="0">
                  <a:pos x="176" y="13"/>
                </a:cxn>
                <a:cxn ang="0">
                  <a:pos x="162" y="1"/>
                </a:cxn>
                <a:cxn ang="0">
                  <a:pos x="134" y="26"/>
                </a:cxn>
                <a:cxn ang="0">
                  <a:pos x="108" y="0"/>
                </a:cxn>
                <a:cxn ang="0">
                  <a:pos x="92" y="14"/>
                </a:cxn>
                <a:cxn ang="0">
                  <a:pos x="59" y="29"/>
                </a:cxn>
                <a:cxn ang="0">
                  <a:pos x="48" y="39"/>
                </a:cxn>
                <a:cxn ang="0">
                  <a:pos x="0" y="118"/>
                </a:cxn>
                <a:cxn ang="0">
                  <a:pos x="121" y="118"/>
                </a:cxn>
                <a:cxn ang="0">
                  <a:pos x="134" y="53"/>
                </a:cxn>
                <a:cxn ang="0">
                  <a:pos x="148" y="118"/>
                </a:cxn>
                <a:cxn ang="0">
                  <a:pos x="269" y="118"/>
                </a:cxn>
                <a:cxn ang="0">
                  <a:pos x="222" y="39"/>
                </a:cxn>
                <a:cxn ang="0">
                  <a:pos x="212" y="86"/>
                </a:cxn>
                <a:cxn ang="0">
                  <a:pos x="200" y="86"/>
                </a:cxn>
                <a:cxn ang="0">
                  <a:pos x="200" y="98"/>
                </a:cxn>
                <a:cxn ang="0">
                  <a:pos x="185" y="98"/>
                </a:cxn>
                <a:cxn ang="0">
                  <a:pos x="185" y="86"/>
                </a:cxn>
                <a:cxn ang="0">
                  <a:pos x="173" y="86"/>
                </a:cxn>
                <a:cxn ang="0">
                  <a:pos x="173" y="72"/>
                </a:cxn>
                <a:cxn ang="0">
                  <a:pos x="185" y="72"/>
                </a:cxn>
                <a:cxn ang="0">
                  <a:pos x="185" y="59"/>
                </a:cxn>
                <a:cxn ang="0">
                  <a:pos x="200" y="59"/>
                </a:cxn>
                <a:cxn ang="0">
                  <a:pos x="200" y="72"/>
                </a:cxn>
                <a:cxn ang="0">
                  <a:pos x="212" y="72"/>
                </a:cxn>
                <a:cxn ang="0">
                  <a:pos x="212" y="86"/>
                </a:cxn>
                <a:cxn ang="0">
                  <a:pos x="212" y="86"/>
                </a:cxn>
                <a:cxn ang="0">
                  <a:pos x="212" y="86"/>
                </a:cxn>
              </a:cxnLst>
              <a:rect l="0" t="0" r="r" b="b"/>
              <a:pathLst>
                <a:path w="269" h="118">
                  <a:moveTo>
                    <a:pt x="222" y="39"/>
                  </a:moveTo>
                  <a:cubicBezTo>
                    <a:pt x="219" y="34"/>
                    <a:pt x="214" y="30"/>
                    <a:pt x="210" y="28"/>
                  </a:cubicBezTo>
                  <a:cubicBezTo>
                    <a:pt x="176" y="13"/>
                    <a:pt x="176" y="13"/>
                    <a:pt x="176" y="13"/>
                  </a:cubicBezTo>
                  <a:cubicBezTo>
                    <a:pt x="162" y="1"/>
                    <a:pt x="162" y="1"/>
                    <a:pt x="162" y="1"/>
                  </a:cubicBezTo>
                  <a:cubicBezTo>
                    <a:pt x="134" y="26"/>
                    <a:pt x="134" y="26"/>
                    <a:pt x="134" y="26"/>
                  </a:cubicBezTo>
                  <a:cubicBezTo>
                    <a:pt x="108" y="0"/>
                    <a:pt x="108" y="0"/>
                    <a:pt x="108" y="0"/>
                  </a:cubicBezTo>
                  <a:cubicBezTo>
                    <a:pt x="92" y="14"/>
                    <a:pt x="92" y="14"/>
                    <a:pt x="92" y="14"/>
                  </a:cubicBezTo>
                  <a:cubicBezTo>
                    <a:pt x="59" y="29"/>
                    <a:pt x="59" y="29"/>
                    <a:pt x="59" y="29"/>
                  </a:cubicBezTo>
                  <a:cubicBezTo>
                    <a:pt x="55" y="31"/>
                    <a:pt x="50" y="34"/>
                    <a:pt x="48" y="39"/>
                  </a:cubicBezTo>
                  <a:cubicBezTo>
                    <a:pt x="0" y="118"/>
                    <a:pt x="0" y="118"/>
                    <a:pt x="0" y="118"/>
                  </a:cubicBezTo>
                  <a:cubicBezTo>
                    <a:pt x="121" y="118"/>
                    <a:pt x="121" y="118"/>
                    <a:pt x="121" y="118"/>
                  </a:cubicBezTo>
                  <a:cubicBezTo>
                    <a:pt x="134" y="53"/>
                    <a:pt x="134" y="53"/>
                    <a:pt x="134" y="53"/>
                  </a:cubicBezTo>
                  <a:cubicBezTo>
                    <a:pt x="148" y="118"/>
                    <a:pt x="148" y="118"/>
                    <a:pt x="148" y="118"/>
                  </a:cubicBezTo>
                  <a:cubicBezTo>
                    <a:pt x="269" y="118"/>
                    <a:pt x="269" y="118"/>
                    <a:pt x="269" y="118"/>
                  </a:cubicBezTo>
                  <a:lnTo>
                    <a:pt x="222" y="39"/>
                  </a:lnTo>
                  <a:close/>
                  <a:moveTo>
                    <a:pt x="212" y="86"/>
                  </a:moveTo>
                  <a:cubicBezTo>
                    <a:pt x="200" y="86"/>
                    <a:pt x="200" y="86"/>
                    <a:pt x="200" y="86"/>
                  </a:cubicBezTo>
                  <a:cubicBezTo>
                    <a:pt x="200" y="98"/>
                    <a:pt x="200" y="98"/>
                    <a:pt x="200" y="98"/>
                  </a:cubicBezTo>
                  <a:cubicBezTo>
                    <a:pt x="185" y="98"/>
                    <a:pt x="185" y="98"/>
                    <a:pt x="185" y="98"/>
                  </a:cubicBezTo>
                  <a:cubicBezTo>
                    <a:pt x="185" y="86"/>
                    <a:pt x="185" y="86"/>
                    <a:pt x="185" y="86"/>
                  </a:cubicBezTo>
                  <a:cubicBezTo>
                    <a:pt x="173" y="86"/>
                    <a:pt x="173" y="86"/>
                    <a:pt x="173" y="86"/>
                  </a:cubicBezTo>
                  <a:cubicBezTo>
                    <a:pt x="173" y="72"/>
                    <a:pt x="173" y="72"/>
                    <a:pt x="173" y="72"/>
                  </a:cubicBezTo>
                  <a:cubicBezTo>
                    <a:pt x="185" y="72"/>
                    <a:pt x="185" y="72"/>
                    <a:pt x="185" y="72"/>
                  </a:cubicBezTo>
                  <a:cubicBezTo>
                    <a:pt x="185" y="59"/>
                    <a:pt x="185" y="59"/>
                    <a:pt x="185" y="59"/>
                  </a:cubicBezTo>
                  <a:cubicBezTo>
                    <a:pt x="200" y="59"/>
                    <a:pt x="200" y="59"/>
                    <a:pt x="200" y="59"/>
                  </a:cubicBezTo>
                  <a:cubicBezTo>
                    <a:pt x="200" y="72"/>
                    <a:pt x="200" y="72"/>
                    <a:pt x="200" y="72"/>
                  </a:cubicBezTo>
                  <a:cubicBezTo>
                    <a:pt x="212" y="72"/>
                    <a:pt x="212" y="72"/>
                    <a:pt x="212" y="72"/>
                  </a:cubicBezTo>
                  <a:lnTo>
                    <a:pt x="212" y="86"/>
                  </a:lnTo>
                  <a:close/>
                  <a:moveTo>
                    <a:pt x="212" y="86"/>
                  </a:moveTo>
                  <a:cubicBezTo>
                    <a:pt x="212" y="86"/>
                    <a:pt x="212" y="86"/>
                    <a:pt x="212" y="8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1" name="Freeform 7"/>
            <p:cNvSpPr>
              <a:spLocks noEditPoints="1"/>
            </p:cNvSpPr>
            <p:nvPr/>
          </p:nvSpPr>
          <p:spPr bwMode="auto">
            <a:xfrm>
              <a:off x="5512453" y="1787361"/>
              <a:ext cx="481012" cy="311150"/>
            </a:xfrm>
            <a:custGeom>
              <a:avLst/>
              <a:gdLst/>
              <a:ahLst/>
              <a:cxnLst>
                <a:cxn ang="0">
                  <a:pos x="127" y="65"/>
                </a:cxn>
                <a:cxn ang="0">
                  <a:pos x="92" y="28"/>
                </a:cxn>
                <a:cxn ang="0">
                  <a:pos x="92" y="28"/>
                </a:cxn>
                <a:cxn ang="0">
                  <a:pos x="64" y="0"/>
                </a:cxn>
                <a:cxn ang="0">
                  <a:pos x="36" y="28"/>
                </a:cxn>
                <a:cxn ang="0">
                  <a:pos x="36" y="28"/>
                </a:cxn>
                <a:cxn ang="0">
                  <a:pos x="0" y="65"/>
                </a:cxn>
                <a:cxn ang="0">
                  <a:pos x="0" y="82"/>
                </a:cxn>
                <a:cxn ang="0">
                  <a:pos x="127" y="82"/>
                </a:cxn>
                <a:cxn ang="0">
                  <a:pos x="127" y="65"/>
                </a:cxn>
                <a:cxn ang="0">
                  <a:pos x="64" y="12"/>
                </a:cxn>
                <a:cxn ang="0">
                  <a:pos x="79" y="28"/>
                </a:cxn>
                <a:cxn ang="0">
                  <a:pos x="64" y="44"/>
                </a:cxn>
                <a:cxn ang="0">
                  <a:pos x="48" y="28"/>
                </a:cxn>
                <a:cxn ang="0">
                  <a:pos x="64" y="12"/>
                </a:cxn>
                <a:cxn ang="0">
                  <a:pos x="64" y="12"/>
                </a:cxn>
                <a:cxn ang="0">
                  <a:pos x="64" y="12"/>
                </a:cxn>
              </a:cxnLst>
              <a:rect l="0" t="0" r="r" b="b"/>
              <a:pathLst>
                <a:path w="127" h="82">
                  <a:moveTo>
                    <a:pt x="127" y="65"/>
                  </a:moveTo>
                  <a:cubicBezTo>
                    <a:pt x="127" y="45"/>
                    <a:pt x="111" y="29"/>
                    <a:pt x="92" y="28"/>
                  </a:cubicBezTo>
                  <a:cubicBezTo>
                    <a:pt x="92" y="28"/>
                    <a:pt x="92" y="28"/>
                    <a:pt x="92" y="28"/>
                  </a:cubicBezTo>
                  <a:cubicBezTo>
                    <a:pt x="92" y="12"/>
                    <a:pt x="79" y="0"/>
                    <a:pt x="64" y="0"/>
                  </a:cubicBezTo>
                  <a:cubicBezTo>
                    <a:pt x="48" y="0"/>
                    <a:pt x="36" y="12"/>
                    <a:pt x="36" y="28"/>
                  </a:cubicBezTo>
                  <a:cubicBezTo>
                    <a:pt x="36" y="28"/>
                    <a:pt x="36" y="28"/>
                    <a:pt x="36" y="28"/>
                  </a:cubicBezTo>
                  <a:cubicBezTo>
                    <a:pt x="16" y="29"/>
                    <a:pt x="0" y="45"/>
                    <a:pt x="0" y="65"/>
                  </a:cubicBezTo>
                  <a:cubicBezTo>
                    <a:pt x="0" y="82"/>
                    <a:pt x="0" y="82"/>
                    <a:pt x="0" y="82"/>
                  </a:cubicBezTo>
                  <a:cubicBezTo>
                    <a:pt x="127" y="82"/>
                    <a:pt x="127" y="82"/>
                    <a:pt x="127" y="82"/>
                  </a:cubicBezTo>
                  <a:lnTo>
                    <a:pt x="127" y="65"/>
                  </a:lnTo>
                  <a:close/>
                  <a:moveTo>
                    <a:pt x="64" y="12"/>
                  </a:moveTo>
                  <a:cubicBezTo>
                    <a:pt x="72" y="12"/>
                    <a:pt x="79" y="19"/>
                    <a:pt x="79" y="28"/>
                  </a:cubicBezTo>
                  <a:cubicBezTo>
                    <a:pt x="79" y="37"/>
                    <a:pt x="72" y="44"/>
                    <a:pt x="64" y="44"/>
                  </a:cubicBezTo>
                  <a:cubicBezTo>
                    <a:pt x="55" y="44"/>
                    <a:pt x="48" y="37"/>
                    <a:pt x="48" y="28"/>
                  </a:cubicBezTo>
                  <a:cubicBezTo>
                    <a:pt x="48" y="19"/>
                    <a:pt x="55" y="12"/>
                    <a:pt x="64" y="12"/>
                  </a:cubicBezTo>
                  <a:close/>
                  <a:moveTo>
                    <a:pt x="64" y="12"/>
                  </a:moveTo>
                  <a:cubicBezTo>
                    <a:pt x="64" y="12"/>
                    <a:pt x="64" y="12"/>
                    <a:pt x="64" y="1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71" name="Rounded Rectangle 36"/>
          <p:cNvSpPr/>
          <p:nvPr/>
        </p:nvSpPr>
        <p:spPr>
          <a:xfrm>
            <a:off x="3412059" y="2259672"/>
            <a:ext cx="2468376" cy="3545380"/>
          </a:xfrm>
          <a:prstGeom prst="roundRect">
            <a:avLst>
              <a:gd name="adj" fmla="val 7614"/>
            </a:avLst>
          </a:prstGeom>
          <a:noFill/>
          <a:ln w="19050">
            <a:solidFill>
              <a:srgbClr val="08AAF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72" name="文本框 71"/>
          <p:cNvSpPr txBox="1"/>
          <p:nvPr/>
        </p:nvSpPr>
        <p:spPr>
          <a:xfrm>
            <a:off x="3495650" y="4455788"/>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749242" y="4455788"/>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4" name="TextBox 8"/>
          <p:cNvSpPr txBox="1"/>
          <p:nvPr/>
        </p:nvSpPr>
        <p:spPr>
          <a:xfrm>
            <a:off x="6328409" y="4290536"/>
            <a:ext cx="5309409" cy="1372683"/>
          </a:xfrm>
          <a:prstGeom prst="rect">
            <a:avLst/>
          </a:prstGeom>
          <a:noFill/>
        </p:spPr>
        <p:txBody>
          <a:bodyPr wrap="square" rtlCol="0">
            <a:spAutoFit/>
          </a:bodyPr>
          <a:lstStyle/>
          <a:p>
            <a:pPr>
              <a:lnSpc>
                <a:spcPct val="130000"/>
              </a:lnSpc>
            </a:pPr>
            <a:r>
              <a:rPr lang="zh-CN" altLang="en-US" sz="160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grpSp>
        <p:nvGrpSpPr>
          <p:cNvPr id="75" name="Group 175"/>
          <p:cNvGrpSpPr/>
          <p:nvPr/>
        </p:nvGrpSpPr>
        <p:grpSpPr>
          <a:xfrm>
            <a:off x="347540" y="293401"/>
            <a:ext cx="1014276" cy="715368"/>
            <a:chOff x="6035675" y="862013"/>
            <a:chExt cx="479425" cy="338138"/>
          </a:xfrm>
          <a:solidFill>
            <a:srgbClr val="08AAFE"/>
          </a:solidFill>
        </p:grpSpPr>
        <p:sp>
          <p:nvSpPr>
            <p:cNvPr id="76"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7"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8"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9"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80"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13856209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Scale>
                                      <p:cBhvr>
                                        <p:cTn id="11"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52"/>
                                        </p:tgtEl>
                                        <p:attrNameLst>
                                          <p:attrName>ppt_x</p:attrName>
                                          <p:attrName>ppt_y</p:attrName>
                                        </p:attrNameLst>
                                      </p:cBhvr>
                                    </p:animMotion>
                                    <p:animEffect transition="in" filter="fade">
                                      <p:cBhvr>
                                        <p:cTn id="13" dur="1000"/>
                                        <p:tgtEl>
                                          <p:spTgt spid="52"/>
                                        </p:tgtEl>
                                      </p:cBhvr>
                                    </p:animEffect>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barn(outVertical)">
                                      <p:cBhvr>
                                        <p:cTn id="17" dur="500"/>
                                        <p:tgtEl>
                                          <p:spTgt spid="73"/>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500"/>
                                        <p:tgtEl>
                                          <p:spTgt spid="71"/>
                                        </p:tgtEl>
                                      </p:cBhvr>
                                    </p:animEffect>
                                  </p:childTnLst>
                                </p:cTn>
                              </p:par>
                            </p:childTnLst>
                          </p:cTn>
                        </p:par>
                        <p:par>
                          <p:cTn id="22" fill="hold">
                            <p:stCondLst>
                              <p:cond delay="2500"/>
                            </p:stCondLst>
                            <p:childTnLst>
                              <p:par>
                                <p:cTn id="23" presetID="52" presetClass="entr" presetSubtype="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Scale>
                                      <p:cBhvr>
                                        <p:cTn id="25"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8"/>
                                        </p:tgtEl>
                                        <p:attrNameLst>
                                          <p:attrName>ppt_x</p:attrName>
                                          <p:attrName>ppt_y</p:attrName>
                                        </p:attrNameLst>
                                      </p:cBhvr>
                                    </p:animMotion>
                                    <p:animEffect transition="in" filter="fade">
                                      <p:cBhvr>
                                        <p:cTn id="27" dur="1000"/>
                                        <p:tgtEl>
                                          <p:spTgt spid="48"/>
                                        </p:tgtEl>
                                      </p:cBhvr>
                                    </p:animEffect>
                                  </p:childTnLst>
                                </p:cTn>
                              </p:par>
                            </p:childTnLst>
                          </p:cTn>
                        </p:par>
                        <p:par>
                          <p:cTn id="28" fill="hold">
                            <p:stCondLst>
                              <p:cond delay="3500"/>
                            </p:stCondLst>
                            <p:childTnLst>
                              <p:par>
                                <p:cTn id="29" presetID="16" presetClass="entr" presetSubtype="37"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barn(outVertical)">
                                      <p:cBhvr>
                                        <p:cTn id="31" dur="500"/>
                                        <p:tgtEl>
                                          <p:spTgt spid="72"/>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500"/>
                                        <p:tgtEl>
                                          <p:spTgt spid="64"/>
                                        </p:tgtEl>
                                      </p:cBhvr>
                                    </p:animEffect>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1000"/>
                                        <p:tgtEl>
                                          <p:spTgt spid="74"/>
                                        </p:tgtEl>
                                      </p:cBhvr>
                                    </p:animEffect>
                                    <p:anim calcmode="lin" valueType="num">
                                      <p:cBhvr>
                                        <p:cTn id="44" dur="1000" fill="hold"/>
                                        <p:tgtEl>
                                          <p:spTgt spid="74"/>
                                        </p:tgtEl>
                                        <p:attrNameLst>
                                          <p:attrName>ppt_x</p:attrName>
                                        </p:attrNameLst>
                                      </p:cBhvr>
                                      <p:tavLst>
                                        <p:tav tm="0">
                                          <p:val>
                                            <p:strVal val="#ppt_x"/>
                                          </p:val>
                                        </p:tav>
                                        <p:tav tm="100000">
                                          <p:val>
                                            <p:strVal val="#ppt_x"/>
                                          </p:val>
                                        </p:tav>
                                      </p:tavLst>
                                    </p:anim>
                                    <p:anim calcmode="lin" valueType="num">
                                      <p:cBhvr>
                                        <p:cTn id="4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p:bldP spid="73" grpId="0"/>
      <p:bldP spid="7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851894" y="1870367"/>
            <a:ext cx="2220896" cy="2434972"/>
            <a:chOff x="5851894" y="1759527"/>
            <a:chExt cx="2220896" cy="2434972"/>
          </a:xfrm>
        </p:grpSpPr>
        <p:grpSp>
          <p:nvGrpSpPr>
            <p:cNvPr id="30" name="Group 87"/>
            <p:cNvGrpSpPr/>
            <p:nvPr/>
          </p:nvGrpSpPr>
          <p:grpSpPr>
            <a:xfrm>
              <a:off x="5851894" y="1759527"/>
              <a:ext cx="2220896" cy="2434972"/>
              <a:chOff x="4390618" y="1243013"/>
              <a:chExt cx="1840320" cy="2017712"/>
            </a:xfrm>
          </p:grpSpPr>
          <p:sp>
            <p:nvSpPr>
              <p:cNvPr id="31" name="Freeform 38"/>
              <p:cNvSpPr>
                <a:spLocks/>
              </p:cNvSpPr>
              <p:nvPr/>
            </p:nvSpPr>
            <p:spPr bwMode="auto">
              <a:xfrm>
                <a:off x="4390618" y="1257300"/>
                <a:ext cx="1795463" cy="2003425"/>
              </a:xfrm>
              <a:custGeom>
                <a:avLst/>
                <a:gdLst/>
                <a:ahLst/>
                <a:cxnLst>
                  <a:cxn ang="0">
                    <a:pos x="183" y="261"/>
                  </a:cxn>
                  <a:cxn ang="0">
                    <a:pos x="0" y="2"/>
                  </a:cxn>
                  <a:cxn ang="0">
                    <a:pos x="52" y="0"/>
                  </a:cxn>
                  <a:cxn ang="0">
                    <a:pos x="504" y="187"/>
                  </a:cxn>
                  <a:cxn ang="0">
                    <a:pos x="691" y="606"/>
                  </a:cxn>
                  <a:cxn ang="0">
                    <a:pos x="431" y="771"/>
                  </a:cxn>
                  <a:cxn ang="0">
                    <a:pos x="431" y="509"/>
                  </a:cxn>
                  <a:cxn ang="0">
                    <a:pos x="183" y="509"/>
                  </a:cxn>
                  <a:cxn ang="0">
                    <a:pos x="183" y="261"/>
                  </a:cxn>
                </a:cxnLst>
                <a:rect l="0" t="0" r="r" b="b"/>
                <a:pathLst>
                  <a:path w="691" h="771">
                    <a:moveTo>
                      <a:pt x="183" y="261"/>
                    </a:moveTo>
                    <a:cubicBezTo>
                      <a:pt x="174" y="127"/>
                      <a:pt x="113" y="41"/>
                      <a:pt x="0" y="2"/>
                    </a:cubicBezTo>
                    <a:cubicBezTo>
                      <a:pt x="17" y="1"/>
                      <a:pt x="34" y="0"/>
                      <a:pt x="52" y="0"/>
                    </a:cubicBezTo>
                    <a:cubicBezTo>
                      <a:pt x="229" y="0"/>
                      <a:pt x="379" y="63"/>
                      <a:pt x="504" y="187"/>
                    </a:cubicBezTo>
                    <a:cubicBezTo>
                      <a:pt x="621" y="304"/>
                      <a:pt x="683" y="444"/>
                      <a:pt x="691" y="606"/>
                    </a:cubicBezTo>
                    <a:cubicBezTo>
                      <a:pt x="651" y="707"/>
                      <a:pt x="564" y="762"/>
                      <a:pt x="431" y="771"/>
                    </a:cubicBezTo>
                    <a:cubicBezTo>
                      <a:pt x="431" y="509"/>
                      <a:pt x="431" y="509"/>
                      <a:pt x="431" y="509"/>
                    </a:cubicBezTo>
                    <a:cubicBezTo>
                      <a:pt x="183" y="509"/>
                      <a:pt x="183" y="509"/>
                      <a:pt x="183" y="509"/>
                    </a:cubicBezTo>
                    <a:lnTo>
                      <a:pt x="183" y="261"/>
                    </a:lnTo>
                    <a:close/>
                  </a:path>
                </a:pathLst>
              </a:custGeom>
              <a:solidFill>
                <a:srgbClr val="08D1F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2" name="Freeform 38"/>
              <p:cNvSpPr>
                <a:spLocks/>
              </p:cNvSpPr>
              <p:nvPr/>
            </p:nvSpPr>
            <p:spPr bwMode="auto">
              <a:xfrm>
                <a:off x="4435475" y="1243013"/>
                <a:ext cx="1795463" cy="2003425"/>
              </a:xfrm>
              <a:custGeom>
                <a:avLst/>
                <a:gdLst/>
                <a:ahLst/>
                <a:cxnLst>
                  <a:cxn ang="0">
                    <a:pos x="183" y="261"/>
                  </a:cxn>
                  <a:cxn ang="0">
                    <a:pos x="0" y="2"/>
                  </a:cxn>
                  <a:cxn ang="0">
                    <a:pos x="52" y="0"/>
                  </a:cxn>
                  <a:cxn ang="0">
                    <a:pos x="504" y="187"/>
                  </a:cxn>
                  <a:cxn ang="0">
                    <a:pos x="691" y="606"/>
                  </a:cxn>
                  <a:cxn ang="0">
                    <a:pos x="431" y="771"/>
                  </a:cxn>
                  <a:cxn ang="0">
                    <a:pos x="431" y="509"/>
                  </a:cxn>
                  <a:cxn ang="0">
                    <a:pos x="183" y="509"/>
                  </a:cxn>
                  <a:cxn ang="0">
                    <a:pos x="183" y="261"/>
                  </a:cxn>
                </a:cxnLst>
                <a:rect l="0" t="0" r="r" b="b"/>
                <a:pathLst>
                  <a:path w="691" h="771">
                    <a:moveTo>
                      <a:pt x="183" y="261"/>
                    </a:moveTo>
                    <a:cubicBezTo>
                      <a:pt x="174" y="127"/>
                      <a:pt x="113" y="41"/>
                      <a:pt x="0" y="2"/>
                    </a:cubicBezTo>
                    <a:cubicBezTo>
                      <a:pt x="17" y="1"/>
                      <a:pt x="34" y="0"/>
                      <a:pt x="52" y="0"/>
                    </a:cubicBezTo>
                    <a:cubicBezTo>
                      <a:pt x="229" y="0"/>
                      <a:pt x="379" y="63"/>
                      <a:pt x="504" y="187"/>
                    </a:cubicBezTo>
                    <a:cubicBezTo>
                      <a:pt x="621" y="304"/>
                      <a:pt x="683" y="444"/>
                      <a:pt x="691" y="606"/>
                    </a:cubicBezTo>
                    <a:cubicBezTo>
                      <a:pt x="651" y="707"/>
                      <a:pt x="564" y="762"/>
                      <a:pt x="431" y="771"/>
                    </a:cubicBezTo>
                    <a:cubicBezTo>
                      <a:pt x="431" y="509"/>
                      <a:pt x="431" y="509"/>
                      <a:pt x="431" y="509"/>
                    </a:cubicBezTo>
                    <a:cubicBezTo>
                      <a:pt x="183" y="509"/>
                      <a:pt x="183" y="509"/>
                      <a:pt x="183" y="509"/>
                    </a:cubicBezTo>
                    <a:lnTo>
                      <a:pt x="183" y="261"/>
                    </a:lnTo>
                    <a:close/>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51" name="Freeform 35"/>
            <p:cNvSpPr>
              <a:spLocks noEditPoints="1"/>
            </p:cNvSpPr>
            <p:nvPr/>
          </p:nvSpPr>
          <p:spPr bwMode="auto">
            <a:xfrm>
              <a:off x="6564328" y="2440303"/>
              <a:ext cx="671859" cy="806726"/>
            </a:xfrm>
            <a:custGeom>
              <a:avLst/>
              <a:gdLst/>
              <a:ahLst/>
              <a:cxnLst>
                <a:cxn ang="0">
                  <a:pos x="37" y="23"/>
                </a:cxn>
                <a:cxn ang="0">
                  <a:pos x="37" y="3"/>
                </a:cxn>
                <a:cxn ang="0">
                  <a:pos x="40" y="3"/>
                </a:cxn>
                <a:cxn ang="0">
                  <a:pos x="40" y="0"/>
                </a:cxn>
                <a:cxn ang="0">
                  <a:pos x="17" y="0"/>
                </a:cxn>
                <a:cxn ang="0">
                  <a:pos x="17" y="3"/>
                </a:cxn>
                <a:cxn ang="0">
                  <a:pos x="20" y="3"/>
                </a:cxn>
                <a:cxn ang="0">
                  <a:pos x="20" y="23"/>
                </a:cxn>
                <a:cxn ang="0">
                  <a:pos x="0" y="60"/>
                </a:cxn>
                <a:cxn ang="0">
                  <a:pos x="9" y="69"/>
                </a:cxn>
                <a:cxn ang="0">
                  <a:pos x="49" y="69"/>
                </a:cxn>
                <a:cxn ang="0">
                  <a:pos x="57" y="60"/>
                </a:cxn>
                <a:cxn ang="0">
                  <a:pos x="37" y="23"/>
                </a:cxn>
                <a:cxn ang="0">
                  <a:pos x="49" y="66"/>
                </a:cxn>
                <a:cxn ang="0">
                  <a:pos x="9" y="66"/>
                </a:cxn>
                <a:cxn ang="0">
                  <a:pos x="3" y="60"/>
                </a:cxn>
                <a:cxn ang="0">
                  <a:pos x="22" y="24"/>
                </a:cxn>
                <a:cxn ang="0">
                  <a:pos x="23" y="24"/>
                </a:cxn>
                <a:cxn ang="0">
                  <a:pos x="23" y="3"/>
                </a:cxn>
                <a:cxn ang="0">
                  <a:pos x="34" y="3"/>
                </a:cxn>
                <a:cxn ang="0">
                  <a:pos x="34" y="24"/>
                </a:cxn>
                <a:cxn ang="0">
                  <a:pos x="35" y="24"/>
                </a:cxn>
                <a:cxn ang="0">
                  <a:pos x="54" y="60"/>
                </a:cxn>
                <a:cxn ang="0">
                  <a:pos x="49" y="66"/>
                </a:cxn>
                <a:cxn ang="0">
                  <a:pos x="20" y="55"/>
                </a:cxn>
                <a:cxn ang="0">
                  <a:pos x="17" y="58"/>
                </a:cxn>
                <a:cxn ang="0">
                  <a:pos x="14" y="55"/>
                </a:cxn>
                <a:cxn ang="0">
                  <a:pos x="17" y="52"/>
                </a:cxn>
                <a:cxn ang="0">
                  <a:pos x="20" y="55"/>
                </a:cxn>
                <a:cxn ang="0">
                  <a:pos x="37" y="59"/>
                </a:cxn>
                <a:cxn ang="0">
                  <a:pos x="33" y="63"/>
                </a:cxn>
                <a:cxn ang="0">
                  <a:pos x="29" y="59"/>
                </a:cxn>
                <a:cxn ang="0">
                  <a:pos x="33" y="55"/>
                </a:cxn>
                <a:cxn ang="0">
                  <a:pos x="37" y="59"/>
                </a:cxn>
                <a:cxn ang="0">
                  <a:pos x="30" y="54"/>
                </a:cxn>
                <a:cxn ang="0">
                  <a:pos x="27" y="57"/>
                </a:cxn>
                <a:cxn ang="0">
                  <a:pos x="23" y="54"/>
                </a:cxn>
                <a:cxn ang="0">
                  <a:pos x="27" y="50"/>
                </a:cxn>
                <a:cxn ang="0">
                  <a:pos x="30" y="54"/>
                </a:cxn>
                <a:cxn ang="0">
                  <a:pos x="26" y="49"/>
                </a:cxn>
                <a:cxn ang="0">
                  <a:pos x="21" y="44"/>
                </a:cxn>
                <a:cxn ang="0">
                  <a:pos x="26" y="39"/>
                </a:cxn>
                <a:cxn ang="0">
                  <a:pos x="31" y="44"/>
                </a:cxn>
                <a:cxn ang="0">
                  <a:pos x="26" y="49"/>
                </a:cxn>
                <a:cxn ang="0">
                  <a:pos x="34" y="44"/>
                </a:cxn>
                <a:cxn ang="0">
                  <a:pos x="37" y="41"/>
                </a:cxn>
                <a:cxn ang="0">
                  <a:pos x="40" y="44"/>
                </a:cxn>
                <a:cxn ang="0">
                  <a:pos x="37" y="47"/>
                </a:cxn>
                <a:cxn ang="0">
                  <a:pos x="34" y="44"/>
                </a:cxn>
                <a:cxn ang="0">
                  <a:pos x="37" y="51"/>
                </a:cxn>
                <a:cxn ang="0">
                  <a:pos x="35" y="53"/>
                </a:cxn>
                <a:cxn ang="0">
                  <a:pos x="33" y="51"/>
                </a:cxn>
                <a:cxn ang="0">
                  <a:pos x="35" y="49"/>
                </a:cxn>
                <a:cxn ang="0">
                  <a:pos x="37" y="51"/>
                </a:cxn>
                <a:cxn ang="0">
                  <a:pos x="37" y="51"/>
                </a:cxn>
                <a:cxn ang="0">
                  <a:pos x="37" y="51"/>
                </a:cxn>
              </a:cxnLst>
              <a:rect l="0" t="0" r="r" b="b"/>
              <a:pathLst>
                <a:path w="57" h="69">
                  <a:moveTo>
                    <a:pt x="37" y="23"/>
                  </a:moveTo>
                  <a:cubicBezTo>
                    <a:pt x="37" y="3"/>
                    <a:pt x="37" y="3"/>
                    <a:pt x="37" y="3"/>
                  </a:cubicBezTo>
                  <a:cubicBezTo>
                    <a:pt x="40" y="3"/>
                    <a:pt x="40" y="3"/>
                    <a:pt x="40" y="3"/>
                  </a:cubicBezTo>
                  <a:cubicBezTo>
                    <a:pt x="40" y="0"/>
                    <a:pt x="40" y="0"/>
                    <a:pt x="40" y="0"/>
                  </a:cubicBezTo>
                  <a:cubicBezTo>
                    <a:pt x="17" y="0"/>
                    <a:pt x="17" y="0"/>
                    <a:pt x="17" y="0"/>
                  </a:cubicBezTo>
                  <a:cubicBezTo>
                    <a:pt x="17" y="3"/>
                    <a:pt x="17" y="3"/>
                    <a:pt x="17" y="3"/>
                  </a:cubicBezTo>
                  <a:cubicBezTo>
                    <a:pt x="20" y="3"/>
                    <a:pt x="20" y="3"/>
                    <a:pt x="20" y="3"/>
                  </a:cubicBezTo>
                  <a:cubicBezTo>
                    <a:pt x="20" y="23"/>
                    <a:pt x="20" y="23"/>
                    <a:pt x="20" y="23"/>
                  </a:cubicBezTo>
                  <a:cubicBezTo>
                    <a:pt x="20" y="23"/>
                    <a:pt x="0" y="51"/>
                    <a:pt x="0" y="60"/>
                  </a:cubicBezTo>
                  <a:cubicBezTo>
                    <a:pt x="0" y="69"/>
                    <a:pt x="9" y="69"/>
                    <a:pt x="9" y="69"/>
                  </a:cubicBezTo>
                  <a:cubicBezTo>
                    <a:pt x="49" y="69"/>
                    <a:pt x="49" y="69"/>
                    <a:pt x="49" y="69"/>
                  </a:cubicBezTo>
                  <a:cubicBezTo>
                    <a:pt x="49" y="69"/>
                    <a:pt x="57" y="69"/>
                    <a:pt x="57" y="60"/>
                  </a:cubicBezTo>
                  <a:cubicBezTo>
                    <a:pt x="57" y="51"/>
                    <a:pt x="37" y="23"/>
                    <a:pt x="37" y="23"/>
                  </a:cubicBezTo>
                  <a:close/>
                  <a:moveTo>
                    <a:pt x="49" y="66"/>
                  </a:moveTo>
                  <a:cubicBezTo>
                    <a:pt x="9" y="66"/>
                    <a:pt x="9" y="66"/>
                    <a:pt x="9" y="66"/>
                  </a:cubicBezTo>
                  <a:cubicBezTo>
                    <a:pt x="8" y="66"/>
                    <a:pt x="3" y="65"/>
                    <a:pt x="3" y="60"/>
                  </a:cubicBezTo>
                  <a:cubicBezTo>
                    <a:pt x="3" y="54"/>
                    <a:pt x="15" y="35"/>
                    <a:pt x="22" y="24"/>
                  </a:cubicBezTo>
                  <a:cubicBezTo>
                    <a:pt x="23" y="24"/>
                    <a:pt x="23" y="24"/>
                    <a:pt x="23" y="24"/>
                  </a:cubicBezTo>
                  <a:cubicBezTo>
                    <a:pt x="23" y="3"/>
                    <a:pt x="23" y="3"/>
                    <a:pt x="23" y="3"/>
                  </a:cubicBezTo>
                  <a:cubicBezTo>
                    <a:pt x="34" y="3"/>
                    <a:pt x="34" y="3"/>
                    <a:pt x="34" y="3"/>
                  </a:cubicBezTo>
                  <a:cubicBezTo>
                    <a:pt x="34" y="24"/>
                    <a:pt x="34" y="24"/>
                    <a:pt x="34" y="24"/>
                  </a:cubicBezTo>
                  <a:cubicBezTo>
                    <a:pt x="35" y="24"/>
                    <a:pt x="35" y="24"/>
                    <a:pt x="35" y="24"/>
                  </a:cubicBezTo>
                  <a:cubicBezTo>
                    <a:pt x="42" y="35"/>
                    <a:pt x="54" y="54"/>
                    <a:pt x="54" y="60"/>
                  </a:cubicBezTo>
                  <a:cubicBezTo>
                    <a:pt x="54" y="65"/>
                    <a:pt x="50" y="66"/>
                    <a:pt x="49" y="66"/>
                  </a:cubicBezTo>
                  <a:close/>
                  <a:moveTo>
                    <a:pt x="20" y="55"/>
                  </a:moveTo>
                  <a:cubicBezTo>
                    <a:pt x="20" y="56"/>
                    <a:pt x="19" y="58"/>
                    <a:pt x="17" y="58"/>
                  </a:cubicBezTo>
                  <a:cubicBezTo>
                    <a:pt x="16" y="58"/>
                    <a:pt x="14" y="56"/>
                    <a:pt x="14" y="55"/>
                  </a:cubicBezTo>
                  <a:cubicBezTo>
                    <a:pt x="14" y="53"/>
                    <a:pt x="16" y="52"/>
                    <a:pt x="17" y="52"/>
                  </a:cubicBezTo>
                  <a:cubicBezTo>
                    <a:pt x="19" y="52"/>
                    <a:pt x="20" y="53"/>
                    <a:pt x="20" y="55"/>
                  </a:cubicBezTo>
                  <a:close/>
                  <a:moveTo>
                    <a:pt x="37" y="59"/>
                  </a:moveTo>
                  <a:cubicBezTo>
                    <a:pt x="37" y="61"/>
                    <a:pt x="35" y="63"/>
                    <a:pt x="33" y="63"/>
                  </a:cubicBezTo>
                  <a:cubicBezTo>
                    <a:pt x="31" y="63"/>
                    <a:pt x="29" y="61"/>
                    <a:pt x="29" y="59"/>
                  </a:cubicBezTo>
                  <a:cubicBezTo>
                    <a:pt x="29" y="57"/>
                    <a:pt x="31" y="55"/>
                    <a:pt x="33" y="55"/>
                  </a:cubicBezTo>
                  <a:cubicBezTo>
                    <a:pt x="35" y="55"/>
                    <a:pt x="37" y="57"/>
                    <a:pt x="37" y="59"/>
                  </a:cubicBezTo>
                  <a:close/>
                  <a:moveTo>
                    <a:pt x="30" y="54"/>
                  </a:moveTo>
                  <a:cubicBezTo>
                    <a:pt x="30" y="56"/>
                    <a:pt x="29" y="57"/>
                    <a:pt x="27" y="57"/>
                  </a:cubicBezTo>
                  <a:cubicBezTo>
                    <a:pt x="25" y="57"/>
                    <a:pt x="23" y="56"/>
                    <a:pt x="23" y="54"/>
                  </a:cubicBezTo>
                  <a:cubicBezTo>
                    <a:pt x="23" y="52"/>
                    <a:pt x="25" y="50"/>
                    <a:pt x="27" y="50"/>
                  </a:cubicBezTo>
                  <a:cubicBezTo>
                    <a:pt x="29" y="50"/>
                    <a:pt x="30" y="52"/>
                    <a:pt x="30" y="54"/>
                  </a:cubicBezTo>
                  <a:close/>
                  <a:moveTo>
                    <a:pt x="26" y="49"/>
                  </a:moveTo>
                  <a:cubicBezTo>
                    <a:pt x="23" y="49"/>
                    <a:pt x="21" y="47"/>
                    <a:pt x="21" y="44"/>
                  </a:cubicBezTo>
                  <a:cubicBezTo>
                    <a:pt x="21" y="41"/>
                    <a:pt x="23" y="39"/>
                    <a:pt x="26" y="39"/>
                  </a:cubicBezTo>
                  <a:cubicBezTo>
                    <a:pt x="29" y="39"/>
                    <a:pt x="31" y="41"/>
                    <a:pt x="31" y="44"/>
                  </a:cubicBezTo>
                  <a:cubicBezTo>
                    <a:pt x="31" y="47"/>
                    <a:pt x="29" y="49"/>
                    <a:pt x="26" y="49"/>
                  </a:cubicBezTo>
                  <a:close/>
                  <a:moveTo>
                    <a:pt x="34" y="44"/>
                  </a:moveTo>
                  <a:cubicBezTo>
                    <a:pt x="34" y="43"/>
                    <a:pt x="35" y="41"/>
                    <a:pt x="37" y="41"/>
                  </a:cubicBezTo>
                  <a:cubicBezTo>
                    <a:pt x="38" y="41"/>
                    <a:pt x="40" y="43"/>
                    <a:pt x="40" y="44"/>
                  </a:cubicBezTo>
                  <a:cubicBezTo>
                    <a:pt x="40" y="46"/>
                    <a:pt x="38" y="47"/>
                    <a:pt x="37" y="47"/>
                  </a:cubicBezTo>
                  <a:cubicBezTo>
                    <a:pt x="35" y="47"/>
                    <a:pt x="34" y="46"/>
                    <a:pt x="34" y="44"/>
                  </a:cubicBezTo>
                  <a:close/>
                  <a:moveTo>
                    <a:pt x="37" y="51"/>
                  </a:moveTo>
                  <a:cubicBezTo>
                    <a:pt x="37" y="52"/>
                    <a:pt x="36" y="53"/>
                    <a:pt x="35" y="53"/>
                  </a:cubicBezTo>
                  <a:cubicBezTo>
                    <a:pt x="34" y="53"/>
                    <a:pt x="33" y="52"/>
                    <a:pt x="33" y="51"/>
                  </a:cubicBezTo>
                  <a:cubicBezTo>
                    <a:pt x="33" y="50"/>
                    <a:pt x="34" y="49"/>
                    <a:pt x="35" y="49"/>
                  </a:cubicBezTo>
                  <a:cubicBezTo>
                    <a:pt x="36" y="49"/>
                    <a:pt x="37" y="50"/>
                    <a:pt x="37" y="51"/>
                  </a:cubicBezTo>
                  <a:close/>
                  <a:moveTo>
                    <a:pt x="37" y="51"/>
                  </a:moveTo>
                  <a:cubicBezTo>
                    <a:pt x="37" y="51"/>
                    <a:pt x="37" y="51"/>
                    <a:pt x="37" y="51"/>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9" name="Text Placeholder 3"/>
            <p:cNvSpPr txBox="1">
              <a:spLocks/>
            </p:cNvSpPr>
            <p:nvPr/>
          </p:nvSpPr>
          <p:spPr>
            <a:xfrm>
              <a:off x="7408010" y="3475696"/>
              <a:ext cx="377228" cy="4457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sz="3200" dirty="0">
                  <a:solidFill>
                    <a:prstClr val="white"/>
                  </a:solidFill>
                </a:rPr>
                <a:t>03</a:t>
              </a:r>
            </a:p>
          </p:txBody>
        </p:sp>
      </p:grpSp>
      <p:grpSp>
        <p:nvGrpSpPr>
          <p:cNvPr id="5" name="组合 4"/>
          <p:cNvGrpSpPr/>
          <p:nvPr/>
        </p:nvGrpSpPr>
        <p:grpSpPr>
          <a:xfrm>
            <a:off x="5630154" y="3720825"/>
            <a:ext cx="2446468" cy="2157379"/>
            <a:chOff x="5630154" y="3609985"/>
            <a:chExt cx="2446468" cy="2157379"/>
          </a:xfrm>
        </p:grpSpPr>
        <p:grpSp>
          <p:nvGrpSpPr>
            <p:cNvPr id="33" name="Group 90"/>
            <p:cNvGrpSpPr/>
            <p:nvPr/>
          </p:nvGrpSpPr>
          <p:grpSpPr>
            <a:xfrm>
              <a:off x="5630154" y="3609985"/>
              <a:ext cx="2446468" cy="2157379"/>
              <a:chOff x="4206875" y="2776375"/>
              <a:chExt cx="2027238" cy="1787688"/>
            </a:xfrm>
          </p:grpSpPr>
          <p:sp>
            <p:nvSpPr>
              <p:cNvPr id="34" name="Freeform 37"/>
              <p:cNvSpPr>
                <a:spLocks/>
              </p:cNvSpPr>
              <p:nvPr/>
            </p:nvSpPr>
            <p:spPr bwMode="auto">
              <a:xfrm>
                <a:off x="4206875" y="2776375"/>
                <a:ext cx="2011363" cy="1746250"/>
              </a:xfrm>
              <a:custGeom>
                <a:avLst/>
                <a:gdLst/>
                <a:ahLst/>
                <a:cxnLst>
                  <a:cxn ang="0">
                    <a:pos x="184" y="672"/>
                  </a:cxn>
                  <a:cxn ang="0">
                    <a:pos x="68" y="598"/>
                  </a:cxn>
                  <a:cxn ang="0">
                    <a:pos x="0" y="413"/>
                  </a:cxn>
                  <a:cxn ang="0">
                    <a:pos x="265" y="413"/>
                  </a:cxn>
                  <a:cxn ang="0">
                    <a:pos x="265" y="165"/>
                  </a:cxn>
                  <a:cxn ang="0">
                    <a:pos x="513" y="165"/>
                  </a:cxn>
                  <a:cxn ang="0">
                    <a:pos x="773" y="0"/>
                  </a:cxn>
                  <a:cxn ang="0">
                    <a:pos x="774" y="34"/>
                  </a:cxn>
                  <a:cxn ang="0">
                    <a:pos x="586" y="486"/>
                  </a:cxn>
                  <a:cxn ang="0">
                    <a:pos x="184" y="672"/>
                  </a:cxn>
                </a:cxnLst>
                <a:rect l="0" t="0" r="r" b="b"/>
                <a:pathLst>
                  <a:path w="774" h="672">
                    <a:moveTo>
                      <a:pt x="184" y="672"/>
                    </a:moveTo>
                    <a:cubicBezTo>
                      <a:pt x="136" y="659"/>
                      <a:pt x="98" y="634"/>
                      <a:pt x="68" y="598"/>
                    </a:cubicBezTo>
                    <a:cubicBezTo>
                      <a:pt x="31" y="554"/>
                      <a:pt x="9" y="492"/>
                      <a:pt x="0" y="413"/>
                    </a:cubicBezTo>
                    <a:cubicBezTo>
                      <a:pt x="265" y="413"/>
                      <a:pt x="265" y="413"/>
                      <a:pt x="265" y="413"/>
                    </a:cubicBezTo>
                    <a:cubicBezTo>
                      <a:pt x="265" y="165"/>
                      <a:pt x="265" y="165"/>
                      <a:pt x="265" y="165"/>
                    </a:cubicBezTo>
                    <a:cubicBezTo>
                      <a:pt x="513" y="165"/>
                      <a:pt x="513" y="165"/>
                      <a:pt x="513" y="165"/>
                    </a:cubicBezTo>
                    <a:cubicBezTo>
                      <a:pt x="646" y="156"/>
                      <a:pt x="733" y="101"/>
                      <a:pt x="773" y="0"/>
                    </a:cubicBezTo>
                    <a:cubicBezTo>
                      <a:pt x="774" y="11"/>
                      <a:pt x="774" y="22"/>
                      <a:pt x="774" y="34"/>
                    </a:cubicBezTo>
                    <a:cubicBezTo>
                      <a:pt x="774" y="211"/>
                      <a:pt x="711" y="361"/>
                      <a:pt x="586" y="486"/>
                    </a:cubicBezTo>
                    <a:cubicBezTo>
                      <a:pt x="473" y="599"/>
                      <a:pt x="339" y="661"/>
                      <a:pt x="184" y="672"/>
                    </a:cubicBezTo>
                    <a:close/>
                  </a:path>
                </a:pathLst>
              </a:custGeom>
              <a:solidFill>
                <a:srgbClr val="0194DD"/>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5" name="Freeform 37"/>
              <p:cNvSpPr>
                <a:spLocks/>
              </p:cNvSpPr>
              <p:nvPr/>
            </p:nvSpPr>
            <p:spPr bwMode="auto">
              <a:xfrm>
                <a:off x="4222750" y="2817813"/>
                <a:ext cx="2011363" cy="1746250"/>
              </a:xfrm>
              <a:custGeom>
                <a:avLst/>
                <a:gdLst/>
                <a:ahLst/>
                <a:cxnLst>
                  <a:cxn ang="0">
                    <a:pos x="184" y="672"/>
                  </a:cxn>
                  <a:cxn ang="0">
                    <a:pos x="68" y="598"/>
                  </a:cxn>
                  <a:cxn ang="0">
                    <a:pos x="0" y="413"/>
                  </a:cxn>
                  <a:cxn ang="0">
                    <a:pos x="265" y="413"/>
                  </a:cxn>
                  <a:cxn ang="0">
                    <a:pos x="265" y="165"/>
                  </a:cxn>
                  <a:cxn ang="0">
                    <a:pos x="513" y="165"/>
                  </a:cxn>
                  <a:cxn ang="0">
                    <a:pos x="773" y="0"/>
                  </a:cxn>
                  <a:cxn ang="0">
                    <a:pos x="774" y="34"/>
                  </a:cxn>
                  <a:cxn ang="0">
                    <a:pos x="586" y="486"/>
                  </a:cxn>
                  <a:cxn ang="0">
                    <a:pos x="184" y="672"/>
                  </a:cxn>
                </a:cxnLst>
                <a:rect l="0" t="0" r="r" b="b"/>
                <a:pathLst>
                  <a:path w="774" h="672">
                    <a:moveTo>
                      <a:pt x="184" y="672"/>
                    </a:moveTo>
                    <a:cubicBezTo>
                      <a:pt x="136" y="659"/>
                      <a:pt x="98" y="634"/>
                      <a:pt x="68" y="598"/>
                    </a:cubicBezTo>
                    <a:cubicBezTo>
                      <a:pt x="31" y="554"/>
                      <a:pt x="9" y="492"/>
                      <a:pt x="0" y="413"/>
                    </a:cubicBezTo>
                    <a:cubicBezTo>
                      <a:pt x="265" y="413"/>
                      <a:pt x="265" y="413"/>
                      <a:pt x="265" y="413"/>
                    </a:cubicBezTo>
                    <a:cubicBezTo>
                      <a:pt x="265" y="165"/>
                      <a:pt x="265" y="165"/>
                      <a:pt x="265" y="165"/>
                    </a:cubicBezTo>
                    <a:cubicBezTo>
                      <a:pt x="513" y="165"/>
                      <a:pt x="513" y="165"/>
                      <a:pt x="513" y="165"/>
                    </a:cubicBezTo>
                    <a:cubicBezTo>
                      <a:pt x="646" y="156"/>
                      <a:pt x="733" y="101"/>
                      <a:pt x="773" y="0"/>
                    </a:cubicBezTo>
                    <a:cubicBezTo>
                      <a:pt x="774" y="11"/>
                      <a:pt x="774" y="22"/>
                      <a:pt x="774" y="34"/>
                    </a:cubicBezTo>
                    <a:cubicBezTo>
                      <a:pt x="774" y="211"/>
                      <a:pt x="711" y="361"/>
                      <a:pt x="586" y="486"/>
                    </a:cubicBezTo>
                    <a:cubicBezTo>
                      <a:pt x="473" y="599"/>
                      <a:pt x="339" y="661"/>
                      <a:pt x="184" y="672"/>
                    </a:cubicBezTo>
                    <a:close/>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53" name="Group 42"/>
            <p:cNvGrpSpPr/>
            <p:nvPr/>
          </p:nvGrpSpPr>
          <p:grpSpPr>
            <a:xfrm>
              <a:off x="6591223" y="4259279"/>
              <a:ext cx="570573" cy="848698"/>
              <a:chOff x="990600" y="1889126"/>
              <a:chExt cx="758825" cy="1128713"/>
            </a:xfrm>
            <a:solidFill>
              <a:schemeClr val="bg1"/>
            </a:solidFill>
          </p:grpSpPr>
          <p:sp>
            <p:nvSpPr>
              <p:cNvPr id="54" name="Freeform 31"/>
              <p:cNvSpPr>
                <a:spLocks noEditPoints="1"/>
              </p:cNvSpPr>
              <p:nvPr/>
            </p:nvSpPr>
            <p:spPr bwMode="auto">
              <a:xfrm>
                <a:off x="990600" y="1889126"/>
                <a:ext cx="758825" cy="1128713"/>
              </a:xfrm>
              <a:custGeom>
                <a:avLst/>
                <a:gdLst/>
                <a:ahLst/>
                <a:cxnLst>
                  <a:cxn ang="0">
                    <a:pos x="100" y="0"/>
                  </a:cxn>
                  <a:cxn ang="0">
                    <a:pos x="0" y="100"/>
                  </a:cxn>
                  <a:cxn ang="0">
                    <a:pos x="100" y="298"/>
                  </a:cxn>
                  <a:cxn ang="0">
                    <a:pos x="199" y="100"/>
                  </a:cxn>
                  <a:cxn ang="0">
                    <a:pos x="100" y="0"/>
                  </a:cxn>
                  <a:cxn ang="0">
                    <a:pos x="100" y="171"/>
                  </a:cxn>
                  <a:cxn ang="0">
                    <a:pos x="27" y="98"/>
                  </a:cxn>
                  <a:cxn ang="0">
                    <a:pos x="100" y="26"/>
                  </a:cxn>
                  <a:cxn ang="0">
                    <a:pos x="172" y="98"/>
                  </a:cxn>
                  <a:cxn ang="0">
                    <a:pos x="100" y="171"/>
                  </a:cxn>
                  <a:cxn ang="0">
                    <a:pos x="100" y="171"/>
                  </a:cxn>
                  <a:cxn ang="0">
                    <a:pos x="100" y="171"/>
                  </a:cxn>
                </a:cxnLst>
                <a:rect l="0" t="0" r="r" b="b"/>
                <a:pathLst>
                  <a:path w="199" h="298">
                    <a:moveTo>
                      <a:pt x="100" y="0"/>
                    </a:moveTo>
                    <a:cubicBezTo>
                      <a:pt x="45" y="0"/>
                      <a:pt x="0" y="45"/>
                      <a:pt x="0" y="100"/>
                    </a:cubicBezTo>
                    <a:cubicBezTo>
                      <a:pt x="0" y="154"/>
                      <a:pt x="100" y="298"/>
                      <a:pt x="100" y="298"/>
                    </a:cubicBezTo>
                    <a:cubicBezTo>
                      <a:pt x="100" y="298"/>
                      <a:pt x="199" y="154"/>
                      <a:pt x="199" y="100"/>
                    </a:cubicBezTo>
                    <a:cubicBezTo>
                      <a:pt x="199" y="45"/>
                      <a:pt x="154" y="0"/>
                      <a:pt x="100" y="0"/>
                    </a:cubicBezTo>
                    <a:close/>
                    <a:moveTo>
                      <a:pt x="100" y="171"/>
                    </a:moveTo>
                    <a:cubicBezTo>
                      <a:pt x="59" y="171"/>
                      <a:pt x="27" y="138"/>
                      <a:pt x="27" y="98"/>
                    </a:cubicBezTo>
                    <a:cubicBezTo>
                      <a:pt x="27" y="58"/>
                      <a:pt x="59" y="26"/>
                      <a:pt x="100" y="26"/>
                    </a:cubicBezTo>
                    <a:cubicBezTo>
                      <a:pt x="140" y="26"/>
                      <a:pt x="172" y="58"/>
                      <a:pt x="172" y="98"/>
                    </a:cubicBezTo>
                    <a:cubicBezTo>
                      <a:pt x="172" y="138"/>
                      <a:pt x="140" y="171"/>
                      <a:pt x="100" y="171"/>
                    </a:cubicBezTo>
                    <a:close/>
                    <a:moveTo>
                      <a:pt x="100" y="171"/>
                    </a:moveTo>
                    <a:cubicBezTo>
                      <a:pt x="100" y="171"/>
                      <a:pt x="100" y="171"/>
                      <a:pt x="100" y="17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5" name="Freeform 32"/>
              <p:cNvSpPr>
                <a:spLocks noEditPoints="1"/>
              </p:cNvSpPr>
              <p:nvPr/>
            </p:nvSpPr>
            <p:spPr bwMode="auto">
              <a:xfrm>
                <a:off x="1212850" y="2105026"/>
                <a:ext cx="315913" cy="309563"/>
              </a:xfrm>
              <a:custGeom>
                <a:avLst/>
                <a:gdLst/>
                <a:ahLst/>
                <a:cxnLst>
                  <a:cxn ang="0">
                    <a:pos x="141" y="0"/>
                  </a:cxn>
                  <a:cxn ang="0">
                    <a:pos x="57" y="0"/>
                  </a:cxn>
                  <a:cxn ang="0">
                    <a:pos x="57" y="57"/>
                  </a:cxn>
                  <a:cxn ang="0">
                    <a:pos x="0" y="57"/>
                  </a:cxn>
                  <a:cxn ang="0">
                    <a:pos x="0" y="140"/>
                  </a:cxn>
                  <a:cxn ang="0">
                    <a:pos x="57" y="140"/>
                  </a:cxn>
                  <a:cxn ang="0">
                    <a:pos x="57" y="195"/>
                  </a:cxn>
                  <a:cxn ang="0">
                    <a:pos x="141" y="195"/>
                  </a:cxn>
                  <a:cxn ang="0">
                    <a:pos x="141" y="140"/>
                  </a:cxn>
                  <a:cxn ang="0">
                    <a:pos x="199" y="140"/>
                  </a:cxn>
                  <a:cxn ang="0">
                    <a:pos x="199" y="57"/>
                  </a:cxn>
                  <a:cxn ang="0">
                    <a:pos x="141" y="57"/>
                  </a:cxn>
                  <a:cxn ang="0">
                    <a:pos x="141" y="0"/>
                  </a:cxn>
                  <a:cxn ang="0">
                    <a:pos x="141" y="0"/>
                  </a:cxn>
                  <a:cxn ang="0">
                    <a:pos x="141" y="0"/>
                  </a:cxn>
                </a:cxnLst>
                <a:rect l="0" t="0" r="r" b="b"/>
                <a:pathLst>
                  <a:path w="199" h="195">
                    <a:moveTo>
                      <a:pt x="141" y="0"/>
                    </a:moveTo>
                    <a:lnTo>
                      <a:pt x="57" y="0"/>
                    </a:lnTo>
                    <a:lnTo>
                      <a:pt x="57" y="57"/>
                    </a:lnTo>
                    <a:lnTo>
                      <a:pt x="0" y="57"/>
                    </a:lnTo>
                    <a:lnTo>
                      <a:pt x="0" y="140"/>
                    </a:lnTo>
                    <a:lnTo>
                      <a:pt x="57" y="140"/>
                    </a:lnTo>
                    <a:lnTo>
                      <a:pt x="57" y="195"/>
                    </a:lnTo>
                    <a:lnTo>
                      <a:pt x="141" y="195"/>
                    </a:lnTo>
                    <a:lnTo>
                      <a:pt x="141" y="140"/>
                    </a:lnTo>
                    <a:lnTo>
                      <a:pt x="199" y="140"/>
                    </a:lnTo>
                    <a:lnTo>
                      <a:pt x="199" y="57"/>
                    </a:lnTo>
                    <a:lnTo>
                      <a:pt x="141" y="57"/>
                    </a:lnTo>
                    <a:lnTo>
                      <a:pt x="141" y="0"/>
                    </a:lnTo>
                    <a:close/>
                    <a:moveTo>
                      <a:pt x="141" y="0"/>
                    </a:moveTo>
                    <a:lnTo>
                      <a:pt x="14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6" name="Freeform 33"/>
              <p:cNvSpPr>
                <a:spLocks noEditPoints="1"/>
              </p:cNvSpPr>
              <p:nvPr/>
            </p:nvSpPr>
            <p:spPr bwMode="auto">
              <a:xfrm>
                <a:off x="1212850" y="2105026"/>
                <a:ext cx="315913" cy="309563"/>
              </a:xfrm>
              <a:custGeom>
                <a:avLst/>
                <a:gdLst/>
                <a:ahLst/>
                <a:cxnLst>
                  <a:cxn ang="0">
                    <a:pos x="141" y="0"/>
                  </a:cxn>
                  <a:cxn ang="0">
                    <a:pos x="57" y="0"/>
                  </a:cxn>
                  <a:cxn ang="0">
                    <a:pos x="57" y="57"/>
                  </a:cxn>
                  <a:cxn ang="0">
                    <a:pos x="0" y="57"/>
                  </a:cxn>
                  <a:cxn ang="0">
                    <a:pos x="0" y="140"/>
                  </a:cxn>
                  <a:cxn ang="0">
                    <a:pos x="57" y="140"/>
                  </a:cxn>
                  <a:cxn ang="0">
                    <a:pos x="57" y="195"/>
                  </a:cxn>
                  <a:cxn ang="0">
                    <a:pos x="141" y="195"/>
                  </a:cxn>
                  <a:cxn ang="0">
                    <a:pos x="141" y="140"/>
                  </a:cxn>
                  <a:cxn ang="0">
                    <a:pos x="199" y="140"/>
                  </a:cxn>
                  <a:cxn ang="0">
                    <a:pos x="199" y="57"/>
                  </a:cxn>
                  <a:cxn ang="0">
                    <a:pos x="141" y="57"/>
                  </a:cxn>
                  <a:cxn ang="0">
                    <a:pos x="141" y="0"/>
                  </a:cxn>
                  <a:cxn ang="0">
                    <a:pos x="141" y="0"/>
                  </a:cxn>
                  <a:cxn ang="0">
                    <a:pos x="141" y="0"/>
                  </a:cxn>
                </a:cxnLst>
                <a:rect l="0" t="0" r="r" b="b"/>
                <a:pathLst>
                  <a:path w="199" h="195">
                    <a:moveTo>
                      <a:pt x="141" y="0"/>
                    </a:moveTo>
                    <a:lnTo>
                      <a:pt x="57" y="0"/>
                    </a:lnTo>
                    <a:lnTo>
                      <a:pt x="57" y="57"/>
                    </a:lnTo>
                    <a:lnTo>
                      <a:pt x="0" y="57"/>
                    </a:lnTo>
                    <a:lnTo>
                      <a:pt x="0" y="140"/>
                    </a:lnTo>
                    <a:lnTo>
                      <a:pt x="57" y="140"/>
                    </a:lnTo>
                    <a:lnTo>
                      <a:pt x="57" y="195"/>
                    </a:lnTo>
                    <a:lnTo>
                      <a:pt x="141" y="195"/>
                    </a:lnTo>
                    <a:lnTo>
                      <a:pt x="141" y="140"/>
                    </a:lnTo>
                    <a:lnTo>
                      <a:pt x="199" y="140"/>
                    </a:lnTo>
                    <a:lnTo>
                      <a:pt x="199" y="57"/>
                    </a:lnTo>
                    <a:lnTo>
                      <a:pt x="141" y="57"/>
                    </a:lnTo>
                    <a:lnTo>
                      <a:pt x="141" y="0"/>
                    </a:lnTo>
                    <a:moveTo>
                      <a:pt x="141" y="0"/>
                    </a:moveTo>
                    <a:lnTo>
                      <a:pt x="14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60" name="Text Placeholder 3"/>
            <p:cNvSpPr txBox="1">
              <a:spLocks/>
            </p:cNvSpPr>
            <p:nvPr/>
          </p:nvSpPr>
          <p:spPr>
            <a:xfrm>
              <a:off x="5951267" y="5099597"/>
              <a:ext cx="377228" cy="4457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sz="3200" dirty="0">
                  <a:solidFill>
                    <a:prstClr val="white"/>
                  </a:solidFill>
                </a:rPr>
                <a:t>04</a:t>
              </a:r>
            </a:p>
          </p:txBody>
        </p:sp>
      </p:grpSp>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068784" y="3459163"/>
            <a:ext cx="2208184" cy="2424789"/>
            <a:chOff x="4068784" y="3348323"/>
            <a:chExt cx="2208184" cy="2424789"/>
          </a:xfrm>
        </p:grpSpPr>
        <p:grpSp>
          <p:nvGrpSpPr>
            <p:cNvPr id="36" name="Group 89"/>
            <p:cNvGrpSpPr/>
            <p:nvPr/>
          </p:nvGrpSpPr>
          <p:grpSpPr>
            <a:xfrm>
              <a:off x="4068784" y="3348323"/>
              <a:ext cx="2208184" cy="2424789"/>
              <a:chOff x="2913063" y="2559551"/>
              <a:chExt cx="1829787" cy="2009274"/>
            </a:xfrm>
          </p:grpSpPr>
          <p:sp>
            <p:nvSpPr>
              <p:cNvPr id="37" name="Freeform 40"/>
              <p:cNvSpPr>
                <a:spLocks/>
              </p:cNvSpPr>
              <p:nvPr/>
            </p:nvSpPr>
            <p:spPr bwMode="auto">
              <a:xfrm>
                <a:off x="2955325" y="2559551"/>
                <a:ext cx="1787525" cy="2003425"/>
              </a:xfrm>
              <a:custGeom>
                <a:avLst/>
                <a:gdLst/>
                <a:ahLst/>
                <a:cxnLst>
                  <a:cxn ang="0">
                    <a:pos x="0" y="180"/>
                  </a:cxn>
                  <a:cxn ang="0">
                    <a:pos x="259" y="0"/>
                  </a:cxn>
                  <a:cxn ang="0">
                    <a:pos x="259" y="262"/>
                  </a:cxn>
                  <a:cxn ang="0">
                    <a:pos x="504" y="262"/>
                  </a:cxn>
                  <a:cxn ang="0">
                    <a:pos x="504" y="507"/>
                  </a:cxn>
                  <a:cxn ang="0">
                    <a:pos x="504" y="510"/>
                  </a:cxn>
                  <a:cxn ang="0">
                    <a:pos x="572" y="695"/>
                  </a:cxn>
                  <a:cxn ang="0">
                    <a:pos x="688" y="769"/>
                  </a:cxn>
                  <a:cxn ang="0">
                    <a:pos x="638" y="771"/>
                  </a:cxn>
                  <a:cxn ang="0">
                    <a:pos x="185" y="583"/>
                  </a:cxn>
                  <a:cxn ang="0">
                    <a:pos x="0" y="184"/>
                  </a:cxn>
                  <a:cxn ang="0">
                    <a:pos x="0" y="180"/>
                  </a:cxn>
                </a:cxnLst>
                <a:rect l="0" t="0" r="r" b="b"/>
                <a:pathLst>
                  <a:path w="688" h="771">
                    <a:moveTo>
                      <a:pt x="0" y="180"/>
                    </a:moveTo>
                    <a:cubicBezTo>
                      <a:pt x="28" y="78"/>
                      <a:pt x="115" y="18"/>
                      <a:pt x="259" y="0"/>
                    </a:cubicBezTo>
                    <a:cubicBezTo>
                      <a:pt x="259" y="262"/>
                      <a:pt x="259" y="262"/>
                      <a:pt x="259" y="262"/>
                    </a:cubicBezTo>
                    <a:cubicBezTo>
                      <a:pt x="504" y="262"/>
                      <a:pt x="504" y="262"/>
                      <a:pt x="504" y="262"/>
                    </a:cubicBezTo>
                    <a:cubicBezTo>
                      <a:pt x="504" y="507"/>
                      <a:pt x="504" y="507"/>
                      <a:pt x="504" y="507"/>
                    </a:cubicBezTo>
                    <a:cubicBezTo>
                      <a:pt x="504" y="508"/>
                      <a:pt x="504" y="509"/>
                      <a:pt x="504" y="510"/>
                    </a:cubicBezTo>
                    <a:cubicBezTo>
                      <a:pt x="513" y="589"/>
                      <a:pt x="535" y="651"/>
                      <a:pt x="572" y="695"/>
                    </a:cubicBezTo>
                    <a:cubicBezTo>
                      <a:pt x="602" y="731"/>
                      <a:pt x="640" y="756"/>
                      <a:pt x="688" y="769"/>
                    </a:cubicBezTo>
                    <a:cubicBezTo>
                      <a:pt x="672" y="770"/>
                      <a:pt x="655" y="771"/>
                      <a:pt x="638" y="771"/>
                    </a:cubicBezTo>
                    <a:cubicBezTo>
                      <a:pt x="461" y="771"/>
                      <a:pt x="310" y="708"/>
                      <a:pt x="185" y="583"/>
                    </a:cubicBezTo>
                    <a:cubicBezTo>
                      <a:pt x="73" y="471"/>
                      <a:pt x="11" y="338"/>
                      <a:pt x="0" y="184"/>
                    </a:cubicBezTo>
                    <a:cubicBezTo>
                      <a:pt x="0" y="183"/>
                      <a:pt x="0" y="181"/>
                      <a:pt x="0" y="180"/>
                    </a:cubicBezTo>
                    <a:close/>
                  </a:path>
                </a:pathLst>
              </a:custGeom>
              <a:solidFill>
                <a:srgbClr val="08D1F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38" name="Freeform 40"/>
              <p:cNvSpPr>
                <a:spLocks/>
              </p:cNvSpPr>
              <p:nvPr/>
            </p:nvSpPr>
            <p:spPr bwMode="auto">
              <a:xfrm>
                <a:off x="2913063" y="2565400"/>
                <a:ext cx="1787525" cy="2003425"/>
              </a:xfrm>
              <a:custGeom>
                <a:avLst/>
                <a:gdLst/>
                <a:ahLst/>
                <a:cxnLst>
                  <a:cxn ang="0">
                    <a:pos x="0" y="180"/>
                  </a:cxn>
                  <a:cxn ang="0">
                    <a:pos x="259" y="0"/>
                  </a:cxn>
                  <a:cxn ang="0">
                    <a:pos x="259" y="262"/>
                  </a:cxn>
                  <a:cxn ang="0">
                    <a:pos x="504" y="262"/>
                  </a:cxn>
                  <a:cxn ang="0">
                    <a:pos x="504" y="507"/>
                  </a:cxn>
                  <a:cxn ang="0">
                    <a:pos x="504" y="510"/>
                  </a:cxn>
                  <a:cxn ang="0">
                    <a:pos x="572" y="695"/>
                  </a:cxn>
                  <a:cxn ang="0">
                    <a:pos x="688" y="769"/>
                  </a:cxn>
                  <a:cxn ang="0">
                    <a:pos x="638" y="771"/>
                  </a:cxn>
                  <a:cxn ang="0">
                    <a:pos x="185" y="583"/>
                  </a:cxn>
                  <a:cxn ang="0">
                    <a:pos x="0" y="184"/>
                  </a:cxn>
                  <a:cxn ang="0">
                    <a:pos x="0" y="180"/>
                  </a:cxn>
                </a:cxnLst>
                <a:rect l="0" t="0" r="r" b="b"/>
                <a:pathLst>
                  <a:path w="688" h="771">
                    <a:moveTo>
                      <a:pt x="0" y="180"/>
                    </a:moveTo>
                    <a:cubicBezTo>
                      <a:pt x="28" y="78"/>
                      <a:pt x="115" y="18"/>
                      <a:pt x="259" y="0"/>
                    </a:cubicBezTo>
                    <a:cubicBezTo>
                      <a:pt x="259" y="262"/>
                      <a:pt x="259" y="262"/>
                      <a:pt x="259" y="262"/>
                    </a:cubicBezTo>
                    <a:cubicBezTo>
                      <a:pt x="504" y="262"/>
                      <a:pt x="504" y="262"/>
                      <a:pt x="504" y="262"/>
                    </a:cubicBezTo>
                    <a:cubicBezTo>
                      <a:pt x="504" y="507"/>
                      <a:pt x="504" y="507"/>
                      <a:pt x="504" y="507"/>
                    </a:cubicBezTo>
                    <a:cubicBezTo>
                      <a:pt x="504" y="508"/>
                      <a:pt x="504" y="509"/>
                      <a:pt x="504" y="510"/>
                    </a:cubicBezTo>
                    <a:cubicBezTo>
                      <a:pt x="513" y="589"/>
                      <a:pt x="535" y="651"/>
                      <a:pt x="572" y="695"/>
                    </a:cubicBezTo>
                    <a:cubicBezTo>
                      <a:pt x="602" y="731"/>
                      <a:pt x="640" y="756"/>
                      <a:pt x="688" y="769"/>
                    </a:cubicBezTo>
                    <a:cubicBezTo>
                      <a:pt x="672" y="770"/>
                      <a:pt x="655" y="771"/>
                      <a:pt x="638" y="771"/>
                    </a:cubicBezTo>
                    <a:cubicBezTo>
                      <a:pt x="461" y="771"/>
                      <a:pt x="310" y="708"/>
                      <a:pt x="185" y="583"/>
                    </a:cubicBezTo>
                    <a:cubicBezTo>
                      <a:pt x="73" y="471"/>
                      <a:pt x="11" y="338"/>
                      <a:pt x="0" y="184"/>
                    </a:cubicBezTo>
                    <a:cubicBezTo>
                      <a:pt x="0" y="183"/>
                      <a:pt x="0" y="181"/>
                      <a:pt x="0" y="180"/>
                    </a:cubicBezTo>
                    <a:close/>
                  </a:path>
                </a:pathLst>
              </a:custGeom>
              <a:solidFill>
                <a:srgbClr val="4CE2F9"/>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42" name="Group 30"/>
            <p:cNvGrpSpPr/>
            <p:nvPr/>
          </p:nvGrpSpPr>
          <p:grpSpPr>
            <a:xfrm>
              <a:off x="4743101" y="4311012"/>
              <a:ext cx="739769" cy="738020"/>
              <a:chOff x="1081088" y="2138363"/>
              <a:chExt cx="671512" cy="669925"/>
            </a:xfrm>
            <a:solidFill>
              <a:schemeClr val="bg1"/>
            </a:solidFill>
          </p:grpSpPr>
          <p:sp>
            <p:nvSpPr>
              <p:cNvPr id="43" name="Freeform 16"/>
              <p:cNvSpPr>
                <a:spLocks noEditPoints="1"/>
              </p:cNvSpPr>
              <p:nvPr/>
            </p:nvSpPr>
            <p:spPr bwMode="auto">
              <a:xfrm>
                <a:off x="1165225" y="2516188"/>
                <a:ext cx="125412" cy="125413"/>
              </a:xfrm>
              <a:custGeom>
                <a:avLst/>
                <a:gdLst/>
                <a:ahLst/>
                <a:cxnLst>
                  <a:cxn ang="0">
                    <a:pos x="53" y="0"/>
                  </a:cxn>
                  <a:cxn ang="0">
                    <a:pos x="26" y="0"/>
                  </a:cxn>
                  <a:cxn ang="0">
                    <a:pos x="26" y="26"/>
                  </a:cxn>
                  <a:cxn ang="0">
                    <a:pos x="0" y="26"/>
                  </a:cxn>
                  <a:cxn ang="0">
                    <a:pos x="0" y="52"/>
                  </a:cxn>
                  <a:cxn ang="0">
                    <a:pos x="26" y="52"/>
                  </a:cxn>
                  <a:cxn ang="0">
                    <a:pos x="26" y="79"/>
                  </a:cxn>
                  <a:cxn ang="0">
                    <a:pos x="53" y="79"/>
                  </a:cxn>
                  <a:cxn ang="0">
                    <a:pos x="53" y="52"/>
                  </a:cxn>
                  <a:cxn ang="0">
                    <a:pos x="79" y="52"/>
                  </a:cxn>
                  <a:cxn ang="0">
                    <a:pos x="79" y="26"/>
                  </a:cxn>
                  <a:cxn ang="0">
                    <a:pos x="53" y="26"/>
                  </a:cxn>
                  <a:cxn ang="0">
                    <a:pos x="53" y="0"/>
                  </a:cxn>
                  <a:cxn ang="0">
                    <a:pos x="53" y="0"/>
                  </a:cxn>
                  <a:cxn ang="0">
                    <a:pos x="53" y="0"/>
                  </a:cxn>
                </a:cxnLst>
                <a:rect l="0" t="0" r="r" b="b"/>
                <a:pathLst>
                  <a:path w="79" h="79">
                    <a:moveTo>
                      <a:pt x="53" y="0"/>
                    </a:moveTo>
                    <a:lnTo>
                      <a:pt x="26" y="0"/>
                    </a:lnTo>
                    <a:lnTo>
                      <a:pt x="26" y="26"/>
                    </a:lnTo>
                    <a:lnTo>
                      <a:pt x="0" y="26"/>
                    </a:lnTo>
                    <a:lnTo>
                      <a:pt x="0" y="52"/>
                    </a:lnTo>
                    <a:lnTo>
                      <a:pt x="26" y="52"/>
                    </a:lnTo>
                    <a:lnTo>
                      <a:pt x="26" y="79"/>
                    </a:lnTo>
                    <a:lnTo>
                      <a:pt x="53" y="79"/>
                    </a:lnTo>
                    <a:lnTo>
                      <a:pt x="53" y="52"/>
                    </a:lnTo>
                    <a:lnTo>
                      <a:pt x="79" y="52"/>
                    </a:lnTo>
                    <a:lnTo>
                      <a:pt x="79" y="26"/>
                    </a:lnTo>
                    <a:lnTo>
                      <a:pt x="53" y="26"/>
                    </a:lnTo>
                    <a:lnTo>
                      <a:pt x="53" y="0"/>
                    </a:lnTo>
                    <a:close/>
                    <a:moveTo>
                      <a:pt x="53" y="0"/>
                    </a:moveTo>
                    <a:lnTo>
                      <a:pt x="5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4" name="Freeform 17"/>
              <p:cNvSpPr>
                <a:spLocks noEditPoints="1"/>
              </p:cNvSpPr>
              <p:nvPr/>
            </p:nvSpPr>
            <p:spPr bwMode="auto">
              <a:xfrm>
                <a:off x="1165225" y="2516188"/>
                <a:ext cx="125412" cy="125413"/>
              </a:xfrm>
              <a:custGeom>
                <a:avLst/>
                <a:gdLst/>
                <a:ahLst/>
                <a:cxnLst>
                  <a:cxn ang="0">
                    <a:pos x="53" y="0"/>
                  </a:cxn>
                  <a:cxn ang="0">
                    <a:pos x="26" y="0"/>
                  </a:cxn>
                  <a:cxn ang="0">
                    <a:pos x="26" y="26"/>
                  </a:cxn>
                  <a:cxn ang="0">
                    <a:pos x="0" y="26"/>
                  </a:cxn>
                  <a:cxn ang="0">
                    <a:pos x="0" y="52"/>
                  </a:cxn>
                  <a:cxn ang="0">
                    <a:pos x="26" y="52"/>
                  </a:cxn>
                  <a:cxn ang="0">
                    <a:pos x="26" y="79"/>
                  </a:cxn>
                  <a:cxn ang="0">
                    <a:pos x="53" y="79"/>
                  </a:cxn>
                  <a:cxn ang="0">
                    <a:pos x="53" y="52"/>
                  </a:cxn>
                  <a:cxn ang="0">
                    <a:pos x="79" y="52"/>
                  </a:cxn>
                  <a:cxn ang="0">
                    <a:pos x="79" y="26"/>
                  </a:cxn>
                  <a:cxn ang="0">
                    <a:pos x="53" y="26"/>
                  </a:cxn>
                  <a:cxn ang="0">
                    <a:pos x="53" y="0"/>
                  </a:cxn>
                  <a:cxn ang="0">
                    <a:pos x="53" y="0"/>
                  </a:cxn>
                  <a:cxn ang="0">
                    <a:pos x="53" y="0"/>
                  </a:cxn>
                </a:cxnLst>
                <a:rect l="0" t="0" r="r" b="b"/>
                <a:pathLst>
                  <a:path w="79" h="79">
                    <a:moveTo>
                      <a:pt x="53" y="0"/>
                    </a:moveTo>
                    <a:lnTo>
                      <a:pt x="26" y="0"/>
                    </a:lnTo>
                    <a:lnTo>
                      <a:pt x="26" y="26"/>
                    </a:lnTo>
                    <a:lnTo>
                      <a:pt x="0" y="26"/>
                    </a:lnTo>
                    <a:lnTo>
                      <a:pt x="0" y="52"/>
                    </a:lnTo>
                    <a:lnTo>
                      <a:pt x="26" y="52"/>
                    </a:lnTo>
                    <a:lnTo>
                      <a:pt x="26" y="79"/>
                    </a:lnTo>
                    <a:lnTo>
                      <a:pt x="53" y="79"/>
                    </a:lnTo>
                    <a:lnTo>
                      <a:pt x="53" y="52"/>
                    </a:lnTo>
                    <a:lnTo>
                      <a:pt x="79" y="52"/>
                    </a:lnTo>
                    <a:lnTo>
                      <a:pt x="79" y="26"/>
                    </a:lnTo>
                    <a:lnTo>
                      <a:pt x="53" y="26"/>
                    </a:lnTo>
                    <a:lnTo>
                      <a:pt x="53" y="0"/>
                    </a:lnTo>
                    <a:moveTo>
                      <a:pt x="53" y="0"/>
                    </a:moveTo>
                    <a:lnTo>
                      <a:pt x="53"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5" name="Freeform 18"/>
              <p:cNvSpPr>
                <a:spLocks noEditPoints="1"/>
              </p:cNvSpPr>
              <p:nvPr/>
            </p:nvSpPr>
            <p:spPr bwMode="auto">
              <a:xfrm>
                <a:off x="1081088" y="2181226"/>
                <a:ext cx="250825" cy="250825"/>
              </a:xfrm>
              <a:custGeom>
                <a:avLst/>
                <a:gdLst/>
                <a:ahLst/>
                <a:cxnLst>
                  <a:cxn ang="0">
                    <a:pos x="53" y="158"/>
                  </a:cxn>
                  <a:cxn ang="0">
                    <a:pos x="106" y="158"/>
                  </a:cxn>
                  <a:cxn ang="0">
                    <a:pos x="106" y="105"/>
                  </a:cxn>
                  <a:cxn ang="0">
                    <a:pos x="158" y="105"/>
                  </a:cxn>
                  <a:cxn ang="0">
                    <a:pos x="158" y="52"/>
                  </a:cxn>
                  <a:cxn ang="0">
                    <a:pos x="106" y="52"/>
                  </a:cxn>
                  <a:cxn ang="0">
                    <a:pos x="106" y="0"/>
                  </a:cxn>
                  <a:cxn ang="0">
                    <a:pos x="53" y="0"/>
                  </a:cxn>
                  <a:cxn ang="0">
                    <a:pos x="53" y="52"/>
                  </a:cxn>
                  <a:cxn ang="0">
                    <a:pos x="0" y="52"/>
                  </a:cxn>
                  <a:cxn ang="0">
                    <a:pos x="0" y="105"/>
                  </a:cxn>
                  <a:cxn ang="0">
                    <a:pos x="53" y="105"/>
                  </a:cxn>
                  <a:cxn ang="0">
                    <a:pos x="53" y="158"/>
                  </a:cxn>
                  <a:cxn ang="0">
                    <a:pos x="53" y="158"/>
                  </a:cxn>
                  <a:cxn ang="0">
                    <a:pos x="53" y="158"/>
                  </a:cxn>
                </a:cxnLst>
                <a:rect l="0" t="0" r="r" b="b"/>
                <a:pathLst>
                  <a:path w="158" h="158">
                    <a:moveTo>
                      <a:pt x="53" y="158"/>
                    </a:moveTo>
                    <a:lnTo>
                      <a:pt x="106" y="158"/>
                    </a:lnTo>
                    <a:lnTo>
                      <a:pt x="106" y="105"/>
                    </a:lnTo>
                    <a:lnTo>
                      <a:pt x="158" y="105"/>
                    </a:lnTo>
                    <a:lnTo>
                      <a:pt x="158" y="52"/>
                    </a:lnTo>
                    <a:lnTo>
                      <a:pt x="106" y="52"/>
                    </a:lnTo>
                    <a:lnTo>
                      <a:pt x="106" y="0"/>
                    </a:lnTo>
                    <a:lnTo>
                      <a:pt x="53" y="0"/>
                    </a:lnTo>
                    <a:lnTo>
                      <a:pt x="53" y="52"/>
                    </a:lnTo>
                    <a:lnTo>
                      <a:pt x="0" y="52"/>
                    </a:lnTo>
                    <a:lnTo>
                      <a:pt x="0" y="105"/>
                    </a:lnTo>
                    <a:lnTo>
                      <a:pt x="53" y="105"/>
                    </a:lnTo>
                    <a:lnTo>
                      <a:pt x="53" y="158"/>
                    </a:lnTo>
                    <a:close/>
                    <a:moveTo>
                      <a:pt x="53" y="158"/>
                    </a:moveTo>
                    <a:lnTo>
                      <a:pt x="53" y="1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6" name="Freeform 19"/>
              <p:cNvSpPr>
                <a:spLocks noEditPoints="1"/>
              </p:cNvSpPr>
              <p:nvPr/>
            </p:nvSpPr>
            <p:spPr bwMode="auto">
              <a:xfrm>
                <a:off x="1081088" y="2181226"/>
                <a:ext cx="250825" cy="250825"/>
              </a:xfrm>
              <a:custGeom>
                <a:avLst/>
                <a:gdLst/>
                <a:ahLst/>
                <a:cxnLst>
                  <a:cxn ang="0">
                    <a:pos x="53" y="158"/>
                  </a:cxn>
                  <a:cxn ang="0">
                    <a:pos x="106" y="158"/>
                  </a:cxn>
                  <a:cxn ang="0">
                    <a:pos x="106" y="105"/>
                  </a:cxn>
                  <a:cxn ang="0">
                    <a:pos x="158" y="105"/>
                  </a:cxn>
                  <a:cxn ang="0">
                    <a:pos x="158" y="52"/>
                  </a:cxn>
                  <a:cxn ang="0">
                    <a:pos x="106" y="52"/>
                  </a:cxn>
                  <a:cxn ang="0">
                    <a:pos x="106" y="0"/>
                  </a:cxn>
                  <a:cxn ang="0">
                    <a:pos x="53" y="0"/>
                  </a:cxn>
                  <a:cxn ang="0">
                    <a:pos x="53" y="52"/>
                  </a:cxn>
                  <a:cxn ang="0">
                    <a:pos x="0" y="52"/>
                  </a:cxn>
                  <a:cxn ang="0">
                    <a:pos x="0" y="105"/>
                  </a:cxn>
                  <a:cxn ang="0">
                    <a:pos x="53" y="105"/>
                  </a:cxn>
                  <a:cxn ang="0">
                    <a:pos x="53" y="158"/>
                  </a:cxn>
                  <a:cxn ang="0">
                    <a:pos x="53" y="158"/>
                  </a:cxn>
                  <a:cxn ang="0">
                    <a:pos x="53" y="158"/>
                  </a:cxn>
                </a:cxnLst>
                <a:rect l="0" t="0" r="r" b="b"/>
                <a:pathLst>
                  <a:path w="158" h="158">
                    <a:moveTo>
                      <a:pt x="53" y="158"/>
                    </a:moveTo>
                    <a:lnTo>
                      <a:pt x="106" y="158"/>
                    </a:lnTo>
                    <a:lnTo>
                      <a:pt x="106" y="105"/>
                    </a:lnTo>
                    <a:lnTo>
                      <a:pt x="158" y="105"/>
                    </a:lnTo>
                    <a:lnTo>
                      <a:pt x="158" y="52"/>
                    </a:lnTo>
                    <a:lnTo>
                      <a:pt x="106" y="52"/>
                    </a:lnTo>
                    <a:lnTo>
                      <a:pt x="106" y="0"/>
                    </a:lnTo>
                    <a:lnTo>
                      <a:pt x="53" y="0"/>
                    </a:lnTo>
                    <a:lnTo>
                      <a:pt x="53" y="52"/>
                    </a:lnTo>
                    <a:lnTo>
                      <a:pt x="0" y="52"/>
                    </a:lnTo>
                    <a:lnTo>
                      <a:pt x="0" y="105"/>
                    </a:lnTo>
                    <a:lnTo>
                      <a:pt x="53" y="105"/>
                    </a:lnTo>
                    <a:lnTo>
                      <a:pt x="53" y="158"/>
                    </a:lnTo>
                    <a:moveTo>
                      <a:pt x="53" y="158"/>
                    </a:moveTo>
                    <a:lnTo>
                      <a:pt x="53" y="158"/>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7" name="Freeform 20"/>
              <p:cNvSpPr>
                <a:spLocks noEditPoints="1"/>
              </p:cNvSpPr>
              <p:nvPr/>
            </p:nvSpPr>
            <p:spPr bwMode="auto">
              <a:xfrm>
                <a:off x="1331913" y="2138363"/>
                <a:ext cx="295275" cy="669925"/>
              </a:xfrm>
              <a:custGeom>
                <a:avLst/>
                <a:gdLst/>
                <a:ahLst/>
                <a:cxnLst>
                  <a:cxn ang="0">
                    <a:pos x="1079" y="450"/>
                  </a:cxn>
                  <a:cxn ang="0">
                    <a:pos x="630" y="0"/>
                  </a:cxn>
                  <a:cxn ang="0">
                    <a:pos x="180" y="450"/>
                  </a:cxn>
                  <a:cxn ang="0">
                    <a:pos x="180" y="1808"/>
                  </a:cxn>
                  <a:cxn ang="0">
                    <a:pos x="0" y="2247"/>
                  </a:cxn>
                  <a:cxn ang="0">
                    <a:pos x="630" y="2876"/>
                  </a:cxn>
                  <a:cxn ang="0">
                    <a:pos x="1259" y="2247"/>
                  </a:cxn>
                  <a:cxn ang="0">
                    <a:pos x="1079" y="1808"/>
                  </a:cxn>
                  <a:cxn ang="0">
                    <a:pos x="1079" y="450"/>
                  </a:cxn>
                  <a:cxn ang="0">
                    <a:pos x="630" y="2696"/>
                  </a:cxn>
                  <a:cxn ang="0">
                    <a:pos x="575" y="2691"/>
                  </a:cxn>
                  <a:cxn ang="0">
                    <a:pos x="180" y="2247"/>
                  </a:cxn>
                  <a:cxn ang="0">
                    <a:pos x="360" y="1890"/>
                  </a:cxn>
                  <a:cxn ang="0">
                    <a:pos x="360" y="450"/>
                  </a:cxn>
                  <a:cxn ang="0">
                    <a:pos x="630" y="180"/>
                  </a:cxn>
                  <a:cxn ang="0">
                    <a:pos x="899" y="450"/>
                  </a:cxn>
                  <a:cxn ang="0">
                    <a:pos x="899" y="1890"/>
                  </a:cxn>
                  <a:cxn ang="0">
                    <a:pos x="1079" y="2247"/>
                  </a:cxn>
                  <a:cxn ang="0">
                    <a:pos x="630" y="2696"/>
                  </a:cxn>
                  <a:cxn ang="0">
                    <a:pos x="630" y="2696"/>
                  </a:cxn>
                  <a:cxn ang="0">
                    <a:pos x="630" y="2696"/>
                  </a:cxn>
                </a:cxnLst>
                <a:rect l="0" t="0" r="r" b="b"/>
                <a:pathLst>
                  <a:path w="1259" h="2876">
                    <a:moveTo>
                      <a:pt x="1079" y="450"/>
                    </a:moveTo>
                    <a:cubicBezTo>
                      <a:pt x="1079" y="202"/>
                      <a:pt x="878" y="0"/>
                      <a:pt x="630" y="0"/>
                    </a:cubicBezTo>
                    <a:cubicBezTo>
                      <a:pt x="381" y="0"/>
                      <a:pt x="180" y="202"/>
                      <a:pt x="180" y="450"/>
                    </a:cubicBezTo>
                    <a:cubicBezTo>
                      <a:pt x="180" y="1808"/>
                      <a:pt x="180" y="1808"/>
                      <a:pt x="180" y="1808"/>
                    </a:cubicBezTo>
                    <a:cubicBezTo>
                      <a:pt x="69" y="1921"/>
                      <a:pt x="0" y="2076"/>
                      <a:pt x="0" y="2247"/>
                    </a:cubicBezTo>
                    <a:cubicBezTo>
                      <a:pt x="0" y="2595"/>
                      <a:pt x="282" y="2876"/>
                      <a:pt x="630" y="2876"/>
                    </a:cubicBezTo>
                    <a:cubicBezTo>
                      <a:pt x="977" y="2876"/>
                      <a:pt x="1259" y="2595"/>
                      <a:pt x="1259" y="2247"/>
                    </a:cubicBezTo>
                    <a:cubicBezTo>
                      <a:pt x="1259" y="2076"/>
                      <a:pt x="1190" y="1921"/>
                      <a:pt x="1079" y="1808"/>
                    </a:cubicBezTo>
                    <a:lnTo>
                      <a:pt x="1079" y="450"/>
                    </a:lnTo>
                    <a:close/>
                    <a:moveTo>
                      <a:pt x="630" y="2696"/>
                    </a:moveTo>
                    <a:cubicBezTo>
                      <a:pt x="611" y="2696"/>
                      <a:pt x="593" y="2694"/>
                      <a:pt x="575" y="2691"/>
                    </a:cubicBezTo>
                    <a:cubicBezTo>
                      <a:pt x="353" y="2664"/>
                      <a:pt x="180" y="2477"/>
                      <a:pt x="180" y="2247"/>
                    </a:cubicBezTo>
                    <a:cubicBezTo>
                      <a:pt x="180" y="2101"/>
                      <a:pt x="251" y="1972"/>
                      <a:pt x="360" y="1890"/>
                    </a:cubicBezTo>
                    <a:cubicBezTo>
                      <a:pt x="360" y="450"/>
                      <a:pt x="360" y="450"/>
                      <a:pt x="360" y="450"/>
                    </a:cubicBezTo>
                    <a:cubicBezTo>
                      <a:pt x="360" y="301"/>
                      <a:pt x="481" y="180"/>
                      <a:pt x="630" y="180"/>
                    </a:cubicBezTo>
                    <a:cubicBezTo>
                      <a:pt x="778" y="180"/>
                      <a:pt x="899" y="301"/>
                      <a:pt x="899" y="450"/>
                    </a:cubicBezTo>
                    <a:cubicBezTo>
                      <a:pt x="899" y="1890"/>
                      <a:pt x="899" y="1890"/>
                      <a:pt x="899" y="1890"/>
                    </a:cubicBezTo>
                    <a:cubicBezTo>
                      <a:pt x="1008" y="1972"/>
                      <a:pt x="1079" y="2101"/>
                      <a:pt x="1079" y="2247"/>
                    </a:cubicBezTo>
                    <a:cubicBezTo>
                      <a:pt x="1079" y="2495"/>
                      <a:pt x="878" y="2696"/>
                      <a:pt x="630" y="2696"/>
                    </a:cubicBezTo>
                    <a:close/>
                    <a:moveTo>
                      <a:pt x="630" y="2696"/>
                    </a:moveTo>
                    <a:cubicBezTo>
                      <a:pt x="630" y="2696"/>
                      <a:pt x="630" y="2696"/>
                      <a:pt x="630" y="269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8" name="Freeform 21"/>
              <p:cNvSpPr>
                <a:spLocks noEditPoints="1"/>
              </p:cNvSpPr>
              <p:nvPr/>
            </p:nvSpPr>
            <p:spPr bwMode="auto">
              <a:xfrm>
                <a:off x="1416050" y="2306638"/>
                <a:ext cx="127000" cy="417513"/>
              </a:xfrm>
              <a:custGeom>
                <a:avLst/>
                <a:gdLst/>
                <a:ahLst/>
                <a:cxnLst>
                  <a:cxn ang="0">
                    <a:pos x="359" y="1275"/>
                  </a:cxn>
                  <a:cxn ang="0">
                    <a:pos x="359" y="0"/>
                  </a:cxn>
                  <a:cxn ang="0">
                    <a:pos x="180" y="0"/>
                  </a:cxn>
                  <a:cxn ang="0">
                    <a:pos x="180" y="1275"/>
                  </a:cxn>
                  <a:cxn ang="0">
                    <a:pos x="0" y="1528"/>
                  </a:cxn>
                  <a:cxn ang="0">
                    <a:pos x="270" y="1798"/>
                  </a:cxn>
                  <a:cxn ang="0">
                    <a:pos x="539" y="1528"/>
                  </a:cxn>
                  <a:cxn ang="0">
                    <a:pos x="359" y="1275"/>
                  </a:cxn>
                  <a:cxn ang="0">
                    <a:pos x="359" y="1275"/>
                  </a:cxn>
                  <a:cxn ang="0">
                    <a:pos x="359" y="1275"/>
                  </a:cxn>
                </a:cxnLst>
                <a:rect l="0" t="0" r="r" b="b"/>
                <a:pathLst>
                  <a:path w="539" h="1798">
                    <a:moveTo>
                      <a:pt x="359" y="1275"/>
                    </a:moveTo>
                    <a:cubicBezTo>
                      <a:pt x="359" y="0"/>
                      <a:pt x="359" y="0"/>
                      <a:pt x="359" y="0"/>
                    </a:cubicBezTo>
                    <a:cubicBezTo>
                      <a:pt x="180" y="0"/>
                      <a:pt x="180" y="0"/>
                      <a:pt x="180" y="0"/>
                    </a:cubicBezTo>
                    <a:cubicBezTo>
                      <a:pt x="180" y="1275"/>
                      <a:pt x="180" y="1275"/>
                      <a:pt x="180" y="1275"/>
                    </a:cubicBezTo>
                    <a:cubicBezTo>
                      <a:pt x="75" y="1312"/>
                      <a:pt x="0" y="1411"/>
                      <a:pt x="0" y="1528"/>
                    </a:cubicBezTo>
                    <a:cubicBezTo>
                      <a:pt x="0" y="1677"/>
                      <a:pt x="121" y="1798"/>
                      <a:pt x="270" y="1798"/>
                    </a:cubicBezTo>
                    <a:cubicBezTo>
                      <a:pt x="418" y="1798"/>
                      <a:pt x="539" y="1677"/>
                      <a:pt x="539" y="1528"/>
                    </a:cubicBezTo>
                    <a:cubicBezTo>
                      <a:pt x="539" y="1411"/>
                      <a:pt x="464" y="1312"/>
                      <a:pt x="359" y="1275"/>
                    </a:cubicBezTo>
                    <a:close/>
                    <a:moveTo>
                      <a:pt x="359" y="1275"/>
                    </a:moveTo>
                    <a:cubicBezTo>
                      <a:pt x="359" y="1275"/>
                      <a:pt x="359" y="1275"/>
                      <a:pt x="359" y="127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9" name="Freeform 22"/>
              <p:cNvSpPr>
                <a:spLocks noEditPoints="1"/>
              </p:cNvSpPr>
              <p:nvPr/>
            </p:nvSpPr>
            <p:spPr bwMode="auto">
              <a:xfrm>
                <a:off x="1627188" y="2222501"/>
                <a:ext cx="125412" cy="125413"/>
              </a:xfrm>
              <a:custGeom>
                <a:avLst/>
                <a:gdLst/>
                <a:ahLst/>
                <a:cxnLst>
                  <a:cxn ang="0">
                    <a:pos x="52" y="26"/>
                  </a:cxn>
                  <a:cxn ang="0">
                    <a:pos x="52" y="0"/>
                  </a:cxn>
                  <a:cxn ang="0">
                    <a:pos x="26" y="0"/>
                  </a:cxn>
                  <a:cxn ang="0">
                    <a:pos x="26" y="26"/>
                  </a:cxn>
                  <a:cxn ang="0">
                    <a:pos x="0" y="26"/>
                  </a:cxn>
                  <a:cxn ang="0">
                    <a:pos x="0" y="53"/>
                  </a:cxn>
                  <a:cxn ang="0">
                    <a:pos x="26" y="53"/>
                  </a:cxn>
                  <a:cxn ang="0">
                    <a:pos x="26" y="79"/>
                  </a:cxn>
                  <a:cxn ang="0">
                    <a:pos x="52" y="79"/>
                  </a:cxn>
                  <a:cxn ang="0">
                    <a:pos x="52" y="53"/>
                  </a:cxn>
                  <a:cxn ang="0">
                    <a:pos x="79" y="53"/>
                  </a:cxn>
                  <a:cxn ang="0">
                    <a:pos x="79" y="26"/>
                  </a:cxn>
                  <a:cxn ang="0">
                    <a:pos x="52" y="26"/>
                  </a:cxn>
                  <a:cxn ang="0">
                    <a:pos x="52" y="26"/>
                  </a:cxn>
                  <a:cxn ang="0">
                    <a:pos x="52" y="26"/>
                  </a:cxn>
                </a:cxnLst>
                <a:rect l="0" t="0" r="r" b="b"/>
                <a:pathLst>
                  <a:path w="79" h="79">
                    <a:moveTo>
                      <a:pt x="52" y="26"/>
                    </a:moveTo>
                    <a:lnTo>
                      <a:pt x="52" y="0"/>
                    </a:lnTo>
                    <a:lnTo>
                      <a:pt x="26" y="0"/>
                    </a:lnTo>
                    <a:lnTo>
                      <a:pt x="26" y="26"/>
                    </a:lnTo>
                    <a:lnTo>
                      <a:pt x="0" y="26"/>
                    </a:lnTo>
                    <a:lnTo>
                      <a:pt x="0" y="53"/>
                    </a:lnTo>
                    <a:lnTo>
                      <a:pt x="26" y="53"/>
                    </a:lnTo>
                    <a:lnTo>
                      <a:pt x="26" y="79"/>
                    </a:lnTo>
                    <a:lnTo>
                      <a:pt x="52" y="79"/>
                    </a:lnTo>
                    <a:lnTo>
                      <a:pt x="52" y="53"/>
                    </a:lnTo>
                    <a:lnTo>
                      <a:pt x="79" y="53"/>
                    </a:lnTo>
                    <a:lnTo>
                      <a:pt x="79" y="26"/>
                    </a:lnTo>
                    <a:lnTo>
                      <a:pt x="52" y="26"/>
                    </a:lnTo>
                    <a:close/>
                    <a:moveTo>
                      <a:pt x="52" y="26"/>
                    </a:moveTo>
                    <a:lnTo>
                      <a:pt x="52" y="2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0" name="Freeform 23"/>
              <p:cNvSpPr>
                <a:spLocks noEditPoints="1"/>
              </p:cNvSpPr>
              <p:nvPr/>
            </p:nvSpPr>
            <p:spPr bwMode="auto">
              <a:xfrm>
                <a:off x="1627188" y="2222501"/>
                <a:ext cx="125412" cy="125413"/>
              </a:xfrm>
              <a:custGeom>
                <a:avLst/>
                <a:gdLst/>
                <a:ahLst/>
                <a:cxnLst>
                  <a:cxn ang="0">
                    <a:pos x="52" y="26"/>
                  </a:cxn>
                  <a:cxn ang="0">
                    <a:pos x="52" y="0"/>
                  </a:cxn>
                  <a:cxn ang="0">
                    <a:pos x="26" y="0"/>
                  </a:cxn>
                  <a:cxn ang="0">
                    <a:pos x="26" y="26"/>
                  </a:cxn>
                  <a:cxn ang="0">
                    <a:pos x="0" y="26"/>
                  </a:cxn>
                  <a:cxn ang="0">
                    <a:pos x="0" y="53"/>
                  </a:cxn>
                  <a:cxn ang="0">
                    <a:pos x="26" y="53"/>
                  </a:cxn>
                  <a:cxn ang="0">
                    <a:pos x="26" y="79"/>
                  </a:cxn>
                  <a:cxn ang="0">
                    <a:pos x="52" y="79"/>
                  </a:cxn>
                  <a:cxn ang="0">
                    <a:pos x="52" y="53"/>
                  </a:cxn>
                  <a:cxn ang="0">
                    <a:pos x="79" y="53"/>
                  </a:cxn>
                  <a:cxn ang="0">
                    <a:pos x="79" y="26"/>
                  </a:cxn>
                  <a:cxn ang="0">
                    <a:pos x="52" y="26"/>
                  </a:cxn>
                  <a:cxn ang="0">
                    <a:pos x="52" y="26"/>
                  </a:cxn>
                  <a:cxn ang="0">
                    <a:pos x="52" y="26"/>
                  </a:cxn>
                </a:cxnLst>
                <a:rect l="0" t="0" r="r" b="b"/>
                <a:pathLst>
                  <a:path w="79" h="79">
                    <a:moveTo>
                      <a:pt x="52" y="26"/>
                    </a:moveTo>
                    <a:lnTo>
                      <a:pt x="52" y="0"/>
                    </a:lnTo>
                    <a:lnTo>
                      <a:pt x="26" y="0"/>
                    </a:lnTo>
                    <a:lnTo>
                      <a:pt x="26" y="26"/>
                    </a:lnTo>
                    <a:lnTo>
                      <a:pt x="0" y="26"/>
                    </a:lnTo>
                    <a:lnTo>
                      <a:pt x="0" y="53"/>
                    </a:lnTo>
                    <a:lnTo>
                      <a:pt x="26" y="53"/>
                    </a:lnTo>
                    <a:lnTo>
                      <a:pt x="26" y="79"/>
                    </a:lnTo>
                    <a:lnTo>
                      <a:pt x="52" y="79"/>
                    </a:lnTo>
                    <a:lnTo>
                      <a:pt x="52" y="53"/>
                    </a:lnTo>
                    <a:lnTo>
                      <a:pt x="79" y="53"/>
                    </a:lnTo>
                    <a:lnTo>
                      <a:pt x="79" y="26"/>
                    </a:lnTo>
                    <a:lnTo>
                      <a:pt x="52" y="26"/>
                    </a:lnTo>
                    <a:moveTo>
                      <a:pt x="52" y="26"/>
                    </a:moveTo>
                    <a:lnTo>
                      <a:pt x="52" y="26"/>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57" name="Text Placeholder 3"/>
            <p:cNvSpPr txBox="1">
              <a:spLocks/>
            </p:cNvSpPr>
            <p:nvPr/>
          </p:nvSpPr>
          <p:spPr>
            <a:xfrm>
              <a:off x="4335922" y="3676162"/>
              <a:ext cx="377228" cy="4457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sz="3200" dirty="0">
                  <a:solidFill>
                    <a:prstClr val="white"/>
                  </a:solidFill>
                </a:rPr>
                <a:t>01</a:t>
              </a:r>
            </a:p>
          </p:txBody>
        </p:sp>
      </p:grpSp>
      <p:grpSp>
        <p:nvGrpSpPr>
          <p:cNvPr id="3" name="组合 2"/>
          <p:cNvGrpSpPr/>
          <p:nvPr/>
        </p:nvGrpSpPr>
        <p:grpSpPr>
          <a:xfrm>
            <a:off x="4063036" y="1876113"/>
            <a:ext cx="2422520" cy="2212101"/>
            <a:chOff x="4063036" y="1765273"/>
            <a:chExt cx="2422520" cy="2212101"/>
          </a:xfrm>
        </p:grpSpPr>
        <p:grpSp>
          <p:nvGrpSpPr>
            <p:cNvPr id="39" name="Group 88"/>
            <p:cNvGrpSpPr/>
            <p:nvPr/>
          </p:nvGrpSpPr>
          <p:grpSpPr>
            <a:xfrm>
              <a:off x="4063036" y="1765273"/>
              <a:ext cx="2422520" cy="2212101"/>
              <a:chOff x="2908300" y="1247775"/>
              <a:chExt cx="2007394" cy="1833032"/>
            </a:xfrm>
          </p:grpSpPr>
          <p:sp>
            <p:nvSpPr>
              <p:cNvPr id="40" name="Freeform 39"/>
              <p:cNvSpPr>
                <a:spLocks/>
              </p:cNvSpPr>
              <p:nvPr/>
            </p:nvSpPr>
            <p:spPr bwMode="auto">
              <a:xfrm>
                <a:off x="2912269" y="1294870"/>
                <a:ext cx="2003425" cy="1785937"/>
              </a:xfrm>
              <a:custGeom>
                <a:avLst/>
                <a:gdLst/>
                <a:ahLst/>
                <a:cxnLst>
                  <a:cxn ang="0">
                    <a:pos x="261" y="507"/>
                  </a:cxn>
                  <a:cxn ang="0">
                    <a:pos x="2" y="687"/>
                  </a:cxn>
                  <a:cxn ang="0">
                    <a:pos x="0" y="638"/>
                  </a:cxn>
                  <a:cxn ang="0">
                    <a:pos x="187" y="185"/>
                  </a:cxn>
                  <a:cxn ang="0">
                    <a:pos x="588" y="0"/>
                  </a:cxn>
                  <a:cxn ang="0">
                    <a:pos x="771" y="259"/>
                  </a:cxn>
                  <a:cxn ang="0">
                    <a:pos x="509" y="259"/>
                  </a:cxn>
                  <a:cxn ang="0">
                    <a:pos x="509" y="507"/>
                  </a:cxn>
                  <a:cxn ang="0">
                    <a:pos x="261" y="507"/>
                  </a:cxn>
                </a:cxnLst>
                <a:rect l="0" t="0" r="r" b="b"/>
                <a:pathLst>
                  <a:path w="771" h="687">
                    <a:moveTo>
                      <a:pt x="261" y="507"/>
                    </a:moveTo>
                    <a:cubicBezTo>
                      <a:pt x="117" y="525"/>
                      <a:pt x="30" y="585"/>
                      <a:pt x="2" y="687"/>
                    </a:cubicBezTo>
                    <a:cubicBezTo>
                      <a:pt x="1" y="671"/>
                      <a:pt x="0" y="655"/>
                      <a:pt x="0" y="638"/>
                    </a:cubicBezTo>
                    <a:cubicBezTo>
                      <a:pt x="0" y="461"/>
                      <a:pt x="62" y="310"/>
                      <a:pt x="187" y="185"/>
                    </a:cubicBezTo>
                    <a:cubicBezTo>
                      <a:pt x="300" y="73"/>
                      <a:pt x="433" y="11"/>
                      <a:pt x="588" y="0"/>
                    </a:cubicBezTo>
                    <a:cubicBezTo>
                      <a:pt x="701" y="39"/>
                      <a:pt x="762" y="125"/>
                      <a:pt x="771" y="259"/>
                    </a:cubicBezTo>
                    <a:cubicBezTo>
                      <a:pt x="509" y="259"/>
                      <a:pt x="509" y="259"/>
                      <a:pt x="509" y="259"/>
                    </a:cubicBezTo>
                    <a:cubicBezTo>
                      <a:pt x="509" y="507"/>
                      <a:pt x="509" y="507"/>
                      <a:pt x="509" y="507"/>
                    </a:cubicBezTo>
                    <a:lnTo>
                      <a:pt x="261" y="507"/>
                    </a:lnTo>
                    <a:close/>
                  </a:path>
                </a:pathLst>
              </a:custGeom>
              <a:solidFill>
                <a:srgbClr val="0194DD"/>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41" name="Freeform 39"/>
              <p:cNvSpPr>
                <a:spLocks/>
              </p:cNvSpPr>
              <p:nvPr/>
            </p:nvSpPr>
            <p:spPr bwMode="auto">
              <a:xfrm>
                <a:off x="2908300" y="1247775"/>
                <a:ext cx="2003425" cy="1785937"/>
              </a:xfrm>
              <a:custGeom>
                <a:avLst/>
                <a:gdLst/>
                <a:ahLst/>
                <a:cxnLst>
                  <a:cxn ang="0">
                    <a:pos x="261" y="507"/>
                  </a:cxn>
                  <a:cxn ang="0">
                    <a:pos x="2" y="687"/>
                  </a:cxn>
                  <a:cxn ang="0">
                    <a:pos x="0" y="638"/>
                  </a:cxn>
                  <a:cxn ang="0">
                    <a:pos x="187" y="185"/>
                  </a:cxn>
                  <a:cxn ang="0">
                    <a:pos x="588" y="0"/>
                  </a:cxn>
                  <a:cxn ang="0">
                    <a:pos x="771" y="259"/>
                  </a:cxn>
                  <a:cxn ang="0">
                    <a:pos x="509" y="259"/>
                  </a:cxn>
                  <a:cxn ang="0">
                    <a:pos x="509" y="507"/>
                  </a:cxn>
                  <a:cxn ang="0">
                    <a:pos x="261" y="507"/>
                  </a:cxn>
                </a:cxnLst>
                <a:rect l="0" t="0" r="r" b="b"/>
                <a:pathLst>
                  <a:path w="771" h="687">
                    <a:moveTo>
                      <a:pt x="261" y="507"/>
                    </a:moveTo>
                    <a:cubicBezTo>
                      <a:pt x="117" y="525"/>
                      <a:pt x="30" y="585"/>
                      <a:pt x="2" y="687"/>
                    </a:cubicBezTo>
                    <a:cubicBezTo>
                      <a:pt x="1" y="671"/>
                      <a:pt x="0" y="655"/>
                      <a:pt x="0" y="638"/>
                    </a:cubicBezTo>
                    <a:cubicBezTo>
                      <a:pt x="0" y="461"/>
                      <a:pt x="62" y="310"/>
                      <a:pt x="187" y="185"/>
                    </a:cubicBezTo>
                    <a:cubicBezTo>
                      <a:pt x="300" y="73"/>
                      <a:pt x="433" y="11"/>
                      <a:pt x="588" y="0"/>
                    </a:cubicBezTo>
                    <a:cubicBezTo>
                      <a:pt x="701" y="39"/>
                      <a:pt x="762" y="125"/>
                      <a:pt x="771" y="259"/>
                    </a:cubicBezTo>
                    <a:cubicBezTo>
                      <a:pt x="509" y="259"/>
                      <a:pt x="509" y="259"/>
                      <a:pt x="509" y="259"/>
                    </a:cubicBezTo>
                    <a:cubicBezTo>
                      <a:pt x="509" y="507"/>
                      <a:pt x="509" y="507"/>
                      <a:pt x="509" y="507"/>
                    </a:cubicBezTo>
                    <a:lnTo>
                      <a:pt x="261" y="507"/>
                    </a:lnTo>
                    <a:close/>
                  </a:path>
                </a:pathLst>
              </a:custGeom>
              <a:solidFill>
                <a:srgbClr val="08AAFE"/>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52" name="Freeform 27"/>
            <p:cNvSpPr>
              <a:spLocks noEditPoints="1"/>
            </p:cNvSpPr>
            <p:nvPr/>
          </p:nvSpPr>
          <p:spPr bwMode="auto">
            <a:xfrm>
              <a:off x="4884495" y="2563753"/>
              <a:ext cx="679390" cy="681927"/>
            </a:xfrm>
            <a:custGeom>
              <a:avLst/>
              <a:gdLst/>
              <a:ahLst/>
              <a:cxnLst>
                <a:cxn ang="0">
                  <a:pos x="26" y="0"/>
                </a:cxn>
                <a:cxn ang="0">
                  <a:pos x="0" y="26"/>
                </a:cxn>
                <a:cxn ang="0">
                  <a:pos x="26" y="51"/>
                </a:cxn>
                <a:cxn ang="0">
                  <a:pos x="51" y="26"/>
                </a:cxn>
                <a:cxn ang="0">
                  <a:pos x="26" y="0"/>
                </a:cxn>
                <a:cxn ang="0">
                  <a:pos x="26" y="6"/>
                </a:cxn>
                <a:cxn ang="0">
                  <a:pos x="37" y="10"/>
                </a:cxn>
                <a:cxn ang="0">
                  <a:pos x="31" y="18"/>
                </a:cxn>
                <a:cxn ang="0">
                  <a:pos x="26" y="16"/>
                </a:cxn>
                <a:cxn ang="0">
                  <a:pos x="20" y="18"/>
                </a:cxn>
                <a:cxn ang="0">
                  <a:pos x="15" y="10"/>
                </a:cxn>
                <a:cxn ang="0">
                  <a:pos x="26" y="6"/>
                </a:cxn>
                <a:cxn ang="0">
                  <a:pos x="14" y="42"/>
                </a:cxn>
                <a:cxn ang="0">
                  <a:pos x="6" y="26"/>
                </a:cxn>
                <a:cxn ang="0">
                  <a:pos x="16" y="26"/>
                </a:cxn>
                <a:cxn ang="0">
                  <a:pos x="20" y="33"/>
                </a:cxn>
                <a:cxn ang="0">
                  <a:pos x="14" y="42"/>
                </a:cxn>
                <a:cxn ang="0">
                  <a:pos x="26" y="32"/>
                </a:cxn>
                <a:cxn ang="0">
                  <a:pos x="19" y="26"/>
                </a:cxn>
                <a:cxn ang="0">
                  <a:pos x="26" y="19"/>
                </a:cxn>
                <a:cxn ang="0">
                  <a:pos x="32" y="26"/>
                </a:cxn>
                <a:cxn ang="0">
                  <a:pos x="26" y="32"/>
                </a:cxn>
                <a:cxn ang="0">
                  <a:pos x="37" y="42"/>
                </a:cxn>
                <a:cxn ang="0">
                  <a:pos x="31" y="33"/>
                </a:cxn>
                <a:cxn ang="0">
                  <a:pos x="35" y="26"/>
                </a:cxn>
                <a:cxn ang="0">
                  <a:pos x="45" y="26"/>
                </a:cxn>
                <a:cxn ang="0">
                  <a:pos x="37" y="42"/>
                </a:cxn>
                <a:cxn ang="0">
                  <a:pos x="37" y="42"/>
                </a:cxn>
                <a:cxn ang="0">
                  <a:pos x="37" y="42"/>
                </a:cxn>
              </a:cxnLst>
              <a:rect l="0" t="0" r="r" b="b"/>
              <a:pathLst>
                <a:path w="51" h="51">
                  <a:moveTo>
                    <a:pt x="26" y="0"/>
                  </a:moveTo>
                  <a:cubicBezTo>
                    <a:pt x="11" y="0"/>
                    <a:pt x="0" y="11"/>
                    <a:pt x="0" y="26"/>
                  </a:cubicBezTo>
                  <a:cubicBezTo>
                    <a:pt x="0" y="40"/>
                    <a:pt x="11" y="51"/>
                    <a:pt x="26" y="51"/>
                  </a:cubicBezTo>
                  <a:cubicBezTo>
                    <a:pt x="40" y="51"/>
                    <a:pt x="51" y="40"/>
                    <a:pt x="51" y="26"/>
                  </a:cubicBezTo>
                  <a:cubicBezTo>
                    <a:pt x="51" y="11"/>
                    <a:pt x="40" y="0"/>
                    <a:pt x="26" y="0"/>
                  </a:cubicBezTo>
                  <a:close/>
                  <a:moveTo>
                    <a:pt x="26" y="6"/>
                  </a:moveTo>
                  <a:cubicBezTo>
                    <a:pt x="30" y="6"/>
                    <a:pt x="34" y="8"/>
                    <a:pt x="37" y="10"/>
                  </a:cubicBezTo>
                  <a:cubicBezTo>
                    <a:pt x="31" y="18"/>
                    <a:pt x="31" y="18"/>
                    <a:pt x="31" y="18"/>
                  </a:cubicBezTo>
                  <a:cubicBezTo>
                    <a:pt x="30" y="17"/>
                    <a:pt x="28" y="16"/>
                    <a:pt x="26" y="16"/>
                  </a:cubicBezTo>
                  <a:cubicBezTo>
                    <a:pt x="24" y="16"/>
                    <a:pt x="22" y="17"/>
                    <a:pt x="20" y="18"/>
                  </a:cubicBezTo>
                  <a:cubicBezTo>
                    <a:pt x="15" y="10"/>
                    <a:pt x="15" y="10"/>
                    <a:pt x="15" y="10"/>
                  </a:cubicBezTo>
                  <a:cubicBezTo>
                    <a:pt x="18" y="8"/>
                    <a:pt x="22" y="6"/>
                    <a:pt x="26" y="6"/>
                  </a:cubicBezTo>
                  <a:close/>
                  <a:moveTo>
                    <a:pt x="14" y="42"/>
                  </a:moveTo>
                  <a:cubicBezTo>
                    <a:pt x="9" y="38"/>
                    <a:pt x="6" y="32"/>
                    <a:pt x="6" y="26"/>
                  </a:cubicBezTo>
                  <a:cubicBezTo>
                    <a:pt x="16" y="26"/>
                    <a:pt x="16" y="26"/>
                    <a:pt x="16" y="26"/>
                  </a:cubicBezTo>
                  <a:cubicBezTo>
                    <a:pt x="16" y="29"/>
                    <a:pt x="18" y="32"/>
                    <a:pt x="20" y="33"/>
                  </a:cubicBezTo>
                  <a:lnTo>
                    <a:pt x="14" y="42"/>
                  </a:lnTo>
                  <a:close/>
                  <a:moveTo>
                    <a:pt x="26" y="32"/>
                  </a:moveTo>
                  <a:cubicBezTo>
                    <a:pt x="22" y="32"/>
                    <a:pt x="19" y="29"/>
                    <a:pt x="19" y="26"/>
                  </a:cubicBezTo>
                  <a:cubicBezTo>
                    <a:pt x="19" y="22"/>
                    <a:pt x="22" y="19"/>
                    <a:pt x="26" y="19"/>
                  </a:cubicBezTo>
                  <a:cubicBezTo>
                    <a:pt x="29" y="19"/>
                    <a:pt x="32" y="22"/>
                    <a:pt x="32" y="26"/>
                  </a:cubicBezTo>
                  <a:cubicBezTo>
                    <a:pt x="32" y="29"/>
                    <a:pt x="29" y="32"/>
                    <a:pt x="26" y="32"/>
                  </a:cubicBezTo>
                  <a:close/>
                  <a:moveTo>
                    <a:pt x="37" y="42"/>
                  </a:moveTo>
                  <a:cubicBezTo>
                    <a:pt x="31" y="33"/>
                    <a:pt x="31" y="33"/>
                    <a:pt x="31" y="33"/>
                  </a:cubicBezTo>
                  <a:cubicBezTo>
                    <a:pt x="34" y="32"/>
                    <a:pt x="35" y="29"/>
                    <a:pt x="35" y="26"/>
                  </a:cubicBezTo>
                  <a:cubicBezTo>
                    <a:pt x="45" y="26"/>
                    <a:pt x="45" y="26"/>
                    <a:pt x="45" y="26"/>
                  </a:cubicBezTo>
                  <a:cubicBezTo>
                    <a:pt x="45" y="32"/>
                    <a:pt x="42" y="38"/>
                    <a:pt x="37" y="42"/>
                  </a:cubicBezTo>
                  <a:close/>
                  <a:moveTo>
                    <a:pt x="37" y="42"/>
                  </a:moveTo>
                  <a:cubicBezTo>
                    <a:pt x="37" y="42"/>
                    <a:pt x="37" y="42"/>
                    <a:pt x="37" y="42"/>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8" name="Text Placeholder 3"/>
            <p:cNvSpPr txBox="1">
              <a:spLocks/>
            </p:cNvSpPr>
            <p:nvPr/>
          </p:nvSpPr>
          <p:spPr>
            <a:xfrm>
              <a:off x="5736306" y="1998964"/>
              <a:ext cx="377228" cy="4457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sz="3200" dirty="0">
                  <a:solidFill>
                    <a:prstClr val="white"/>
                  </a:solidFill>
                </a:rPr>
                <a:t>02</a:t>
              </a:r>
            </a:p>
          </p:txBody>
        </p:sp>
      </p:grpSp>
      <p:sp>
        <p:nvSpPr>
          <p:cNvPr id="61" name="矩形 6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矩形 6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文本框 62"/>
          <p:cNvSpPr txBox="1"/>
          <p:nvPr/>
        </p:nvSpPr>
        <p:spPr>
          <a:xfrm>
            <a:off x="1198688" y="209463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198688" y="4864223"/>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709871" y="4864223"/>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8709871" y="2094636"/>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67" name="Group 175"/>
          <p:cNvGrpSpPr/>
          <p:nvPr/>
        </p:nvGrpSpPr>
        <p:grpSpPr>
          <a:xfrm>
            <a:off x="347540" y="293401"/>
            <a:ext cx="1014276" cy="715368"/>
            <a:chOff x="6035675" y="862013"/>
            <a:chExt cx="479425" cy="338138"/>
          </a:xfrm>
          <a:solidFill>
            <a:srgbClr val="08AAFE"/>
          </a:solidFill>
        </p:grpSpPr>
        <p:sp>
          <p:nvSpPr>
            <p:cNvPr id="68"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9"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0"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1"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2"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341174151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8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decel="28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6" decel="280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decel="28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500"/>
                                        <p:tgtEl>
                                          <p:spTgt spid="66"/>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77644" y="4234171"/>
            <a:ext cx="3302801" cy="723672"/>
            <a:chOff x="877644" y="4234171"/>
            <a:chExt cx="3302801" cy="723672"/>
          </a:xfrm>
        </p:grpSpPr>
        <p:sp>
          <p:nvSpPr>
            <p:cNvPr id="15" name="Rounded Rectangle 11"/>
            <p:cNvSpPr/>
            <p:nvPr/>
          </p:nvSpPr>
          <p:spPr>
            <a:xfrm>
              <a:off x="877644" y="4234171"/>
              <a:ext cx="3302801" cy="384047"/>
            </a:xfrm>
            <a:prstGeom prst="round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5" name="Isosceles Triangle 14"/>
            <p:cNvSpPr/>
            <p:nvPr/>
          </p:nvSpPr>
          <p:spPr>
            <a:xfrm rot="10800000">
              <a:off x="1108072" y="4618218"/>
              <a:ext cx="307237" cy="339625"/>
            </a:xfrm>
            <a:prstGeom prst="triangle">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3" name="组合 2"/>
          <p:cNvGrpSpPr/>
          <p:nvPr/>
        </p:nvGrpSpPr>
        <p:grpSpPr>
          <a:xfrm>
            <a:off x="3873207" y="4234171"/>
            <a:ext cx="4531751" cy="723672"/>
            <a:chOff x="3873207" y="4234171"/>
            <a:chExt cx="4531751" cy="723672"/>
          </a:xfrm>
        </p:grpSpPr>
        <p:sp>
          <p:nvSpPr>
            <p:cNvPr id="16" name="Rounded Rectangle 12"/>
            <p:cNvSpPr/>
            <p:nvPr/>
          </p:nvSpPr>
          <p:spPr>
            <a:xfrm>
              <a:off x="3873207" y="4234171"/>
              <a:ext cx="4531751" cy="384047"/>
            </a:xfrm>
            <a:prstGeom prst="roundRect">
              <a:avLst/>
            </a:prstGeom>
            <a:solidFill>
              <a:srgbClr val="33C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6" name="Isosceles Triangle 15"/>
            <p:cNvSpPr/>
            <p:nvPr/>
          </p:nvSpPr>
          <p:spPr>
            <a:xfrm rot="10800000">
              <a:off x="4180445" y="4618218"/>
              <a:ext cx="307237" cy="339625"/>
            </a:xfrm>
            <a:prstGeom prst="triangle">
              <a:avLst/>
            </a:prstGeom>
            <a:solidFill>
              <a:srgbClr val="33C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4" name="组合 3"/>
          <p:cNvGrpSpPr/>
          <p:nvPr/>
        </p:nvGrpSpPr>
        <p:grpSpPr>
          <a:xfrm>
            <a:off x="8133435" y="4234171"/>
            <a:ext cx="3182564" cy="723672"/>
            <a:chOff x="8133435" y="4234171"/>
            <a:chExt cx="3182564" cy="723672"/>
          </a:xfrm>
        </p:grpSpPr>
        <p:sp>
          <p:nvSpPr>
            <p:cNvPr id="17" name="Rounded Rectangle 13"/>
            <p:cNvSpPr/>
            <p:nvPr/>
          </p:nvSpPr>
          <p:spPr>
            <a:xfrm>
              <a:off x="8133435" y="4234171"/>
              <a:ext cx="3182564" cy="384047"/>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7" name="Isosceles Triangle 16"/>
            <p:cNvSpPr/>
            <p:nvPr/>
          </p:nvSpPr>
          <p:spPr>
            <a:xfrm rot="10800000">
              <a:off x="8509244" y="4618218"/>
              <a:ext cx="307237" cy="339625"/>
            </a:xfrm>
            <a:prstGeom prst="triangle">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8" name="组合 7"/>
          <p:cNvGrpSpPr/>
          <p:nvPr/>
        </p:nvGrpSpPr>
        <p:grpSpPr>
          <a:xfrm>
            <a:off x="704133" y="5086114"/>
            <a:ext cx="1132324" cy="1133272"/>
            <a:chOff x="704133" y="5086114"/>
            <a:chExt cx="1132324" cy="1133272"/>
          </a:xfrm>
        </p:grpSpPr>
        <p:grpSp>
          <p:nvGrpSpPr>
            <p:cNvPr id="28" name="Group 134"/>
            <p:cNvGrpSpPr/>
            <p:nvPr/>
          </p:nvGrpSpPr>
          <p:grpSpPr>
            <a:xfrm>
              <a:off x="704133" y="5086114"/>
              <a:ext cx="1132324" cy="1133272"/>
              <a:chOff x="3287425" y="1417883"/>
              <a:chExt cx="648499" cy="649042"/>
            </a:xfrm>
          </p:grpSpPr>
          <p:sp>
            <p:nvSpPr>
              <p:cNvPr id="29" name="Oval 18"/>
              <p:cNvSpPr>
                <a:spLocks noChangeAspect="1"/>
              </p:cNvSpPr>
              <p:nvPr/>
            </p:nvSpPr>
            <p:spPr>
              <a:xfrm>
                <a:off x="3287425" y="1417883"/>
                <a:ext cx="648499" cy="649042"/>
              </a:xfrm>
              <a:prstGeom prst="ellipse">
                <a:avLst/>
              </a:prstGeom>
              <a:solidFill>
                <a:srgbClr val="08AAFE">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prstClr val="white"/>
                  </a:solidFill>
                  <a:latin typeface="Calibri Light" panose="020F0302020204030204"/>
                </a:endParaRPr>
              </a:p>
            </p:txBody>
          </p:sp>
          <p:sp>
            <p:nvSpPr>
              <p:cNvPr id="30" name="Oval 19"/>
              <p:cNvSpPr>
                <a:spLocks noChangeAspect="1"/>
              </p:cNvSpPr>
              <p:nvPr/>
            </p:nvSpPr>
            <p:spPr>
              <a:xfrm>
                <a:off x="3362252" y="1492772"/>
                <a:ext cx="498845" cy="499263"/>
              </a:xfrm>
              <a:prstGeom prst="ellipse">
                <a:avLst/>
              </a:prstGeom>
              <a:solidFill>
                <a:srgbClr val="08AAF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b="1" dirty="0">
                  <a:solidFill>
                    <a:prstClr val="white"/>
                  </a:solidFill>
                  <a:latin typeface="Gulim" panose="020B0600000101010101" pitchFamily="34" charset="-127"/>
                  <a:ea typeface="Gulim" panose="020B0600000101010101" pitchFamily="34" charset="-127"/>
                </a:endParaRPr>
              </a:p>
            </p:txBody>
          </p:sp>
        </p:grpSp>
        <p:sp>
          <p:nvSpPr>
            <p:cNvPr id="46" name="Text Placeholder 3"/>
            <p:cNvSpPr txBox="1">
              <a:spLocks/>
            </p:cNvSpPr>
            <p:nvPr/>
          </p:nvSpPr>
          <p:spPr>
            <a:xfrm>
              <a:off x="913626" y="5425740"/>
              <a:ext cx="713337"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dirty="0">
                  <a:solidFill>
                    <a:srgbClr val="FFFFFF"/>
                  </a:solidFill>
                  <a:latin typeface="Gulim" panose="020B0600000101010101" pitchFamily="34" charset="-127"/>
                  <a:ea typeface="Gulim" panose="020B0600000101010101" pitchFamily="34" charset="-127"/>
                </a:rPr>
                <a:t>50%</a:t>
              </a:r>
            </a:p>
          </p:txBody>
        </p:sp>
      </p:grpSp>
      <p:grpSp>
        <p:nvGrpSpPr>
          <p:cNvPr id="9" name="组合 8"/>
          <p:cNvGrpSpPr/>
          <p:nvPr/>
        </p:nvGrpSpPr>
        <p:grpSpPr>
          <a:xfrm>
            <a:off x="3764805" y="5086114"/>
            <a:ext cx="1132324" cy="1133272"/>
            <a:chOff x="3764805" y="5086114"/>
            <a:chExt cx="1132324" cy="1133272"/>
          </a:xfrm>
        </p:grpSpPr>
        <p:grpSp>
          <p:nvGrpSpPr>
            <p:cNvPr id="31" name="Group 129"/>
            <p:cNvGrpSpPr/>
            <p:nvPr/>
          </p:nvGrpSpPr>
          <p:grpSpPr>
            <a:xfrm>
              <a:off x="3764805" y="5086114"/>
              <a:ext cx="1132324" cy="1133272"/>
              <a:chOff x="2779491" y="2517212"/>
              <a:chExt cx="648499" cy="649042"/>
            </a:xfrm>
          </p:grpSpPr>
          <p:sp>
            <p:nvSpPr>
              <p:cNvPr id="32" name="Oval 21"/>
              <p:cNvSpPr>
                <a:spLocks noChangeAspect="1"/>
              </p:cNvSpPr>
              <p:nvPr/>
            </p:nvSpPr>
            <p:spPr>
              <a:xfrm>
                <a:off x="2779491" y="2517212"/>
                <a:ext cx="648499" cy="649042"/>
              </a:xfrm>
              <a:prstGeom prst="ellipse">
                <a:avLst/>
              </a:prstGeom>
              <a:solidFill>
                <a:srgbClr val="33CEFD">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prstClr val="white"/>
                  </a:solidFill>
                  <a:latin typeface="Calibri Light" panose="020F0302020204030204"/>
                </a:endParaRPr>
              </a:p>
            </p:txBody>
          </p:sp>
          <p:sp>
            <p:nvSpPr>
              <p:cNvPr id="33" name="Oval 22"/>
              <p:cNvSpPr>
                <a:spLocks noChangeAspect="1"/>
              </p:cNvSpPr>
              <p:nvPr/>
            </p:nvSpPr>
            <p:spPr>
              <a:xfrm>
                <a:off x="2854318" y="2592102"/>
                <a:ext cx="498845" cy="499263"/>
              </a:xfrm>
              <a:prstGeom prst="ellipse">
                <a:avLst/>
              </a:prstGeom>
              <a:solidFill>
                <a:srgbClr val="33CEFD"/>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latin typeface="Gulim" panose="020B0600000101010101" pitchFamily="34" charset="-127"/>
                  <a:ea typeface="Gulim" panose="020B0600000101010101" pitchFamily="34" charset="-127"/>
                </a:endParaRPr>
              </a:p>
            </p:txBody>
          </p:sp>
        </p:grpSp>
        <p:sp>
          <p:nvSpPr>
            <p:cNvPr id="47" name="Text Placeholder 3"/>
            <p:cNvSpPr txBox="1">
              <a:spLocks/>
            </p:cNvSpPr>
            <p:nvPr/>
          </p:nvSpPr>
          <p:spPr>
            <a:xfrm>
              <a:off x="3974298" y="5437305"/>
              <a:ext cx="713337"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dirty="0">
                  <a:solidFill>
                    <a:srgbClr val="FFFFFF"/>
                  </a:solidFill>
                  <a:latin typeface="Gulim" panose="020B0600000101010101" pitchFamily="34" charset="-127"/>
                  <a:ea typeface="Gulim" panose="020B0600000101010101" pitchFamily="34" charset="-127"/>
                </a:rPr>
                <a:t>60%</a:t>
              </a:r>
            </a:p>
          </p:txBody>
        </p:sp>
      </p:grpSp>
      <p:grpSp>
        <p:nvGrpSpPr>
          <p:cNvPr id="70" name="组合 69"/>
          <p:cNvGrpSpPr/>
          <p:nvPr/>
        </p:nvGrpSpPr>
        <p:grpSpPr>
          <a:xfrm>
            <a:off x="8076441" y="5086114"/>
            <a:ext cx="1132324" cy="1133272"/>
            <a:chOff x="8076441" y="5086114"/>
            <a:chExt cx="1132324" cy="1133272"/>
          </a:xfrm>
        </p:grpSpPr>
        <p:grpSp>
          <p:nvGrpSpPr>
            <p:cNvPr id="34" name="Group 130"/>
            <p:cNvGrpSpPr/>
            <p:nvPr/>
          </p:nvGrpSpPr>
          <p:grpSpPr>
            <a:xfrm>
              <a:off x="8076441" y="5086114"/>
              <a:ext cx="1132324" cy="1133272"/>
              <a:chOff x="3287425" y="3613920"/>
              <a:chExt cx="648499" cy="649042"/>
            </a:xfrm>
          </p:grpSpPr>
          <p:sp>
            <p:nvSpPr>
              <p:cNvPr id="35" name="Oval 25"/>
              <p:cNvSpPr>
                <a:spLocks noChangeAspect="1"/>
              </p:cNvSpPr>
              <p:nvPr/>
            </p:nvSpPr>
            <p:spPr>
              <a:xfrm>
                <a:off x="3287425" y="3613920"/>
                <a:ext cx="648499" cy="649042"/>
              </a:xfrm>
              <a:prstGeom prst="ellipse">
                <a:avLst/>
              </a:prstGeom>
              <a:solidFill>
                <a:srgbClr val="4CE2F9">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prstClr val="white"/>
                  </a:solidFill>
                  <a:latin typeface="Calibri Light" panose="020F0302020204030204"/>
                </a:endParaRPr>
              </a:p>
            </p:txBody>
          </p:sp>
          <p:sp>
            <p:nvSpPr>
              <p:cNvPr id="36" name="Oval 26"/>
              <p:cNvSpPr>
                <a:spLocks noChangeAspect="1"/>
              </p:cNvSpPr>
              <p:nvPr/>
            </p:nvSpPr>
            <p:spPr>
              <a:xfrm>
                <a:off x="3362252" y="3688810"/>
                <a:ext cx="498845" cy="499263"/>
              </a:xfrm>
              <a:prstGeom prst="ellipse">
                <a:avLst/>
              </a:prstGeom>
              <a:solidFill>
                <a:srgbClr val="4CE2F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latin typeface="Gulim" panose="020B0600000101010101" pitchFamily="34" charset="-127"/>
                  <a:ea typeface="Gulim" panose="020B0600000101010101" pitchFamily="34" charset="-127"/>
                </a:endParaRPr>
              </a:p>
            </p:txBody>
          </p:sp>
        </p:grpSp>
        <p:sp>
          <p:nvSpPr>
            <p:cNvPr id="48" name="Text Placeholder 3"/>
            <p:cNvSpPr txBox="1">
              <a:spLocks/>
            </p:cNvSpPr>
            <p:nvPr/>
          </p:nvSpPr>
          <p:spPr>
            <a:xfrm>
              <a:off x="8285934" y="5425740"/>
              <a:ext cx="713337" cy="43088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dirty="0">
                  <a:solidFill>
                    <a:srgbClr val="FFFFFF"/>
                  </a:solidFill>
                  <a:latin typeface="Gulim" panose="020B0600000101010101" pitchFamily="34" charset="-127"/>
                  <a:ea typeface="Gulim" panose="020B0600000101010101" pitchFamily="34" charset="-127"/>
                </a:rPr>
                <a:t>30%</a:t>
              </a:r>
            </a:p>
          </p:txBody>
        </p:sp>
      </p:grpSp>
      <p:sp>
        <p:nvSpPr>
          <p:cNvPr id="49" name="矩形 48"/>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4"/>
          <p:cNvGrpSpPr/>
          <p:nvPr/>
        </p:nvGrpSpPr>
        <p:grpSpPr>
          <a:xfrm>
            <a:off x="1251240" y="1881059"/>
            <a:ext cx="2697605" cy="1744749"/>
            <a:chOff x="1251240" y="1881059"/>
            <a:chExt cx="2697605" cy="1744749"/>
          </a:xfrm>
        </p:grpSpPr>
        <p:sp>
          <p:nvSpPr>
            <p:cNvPr id="51" name="Rectangular Callout 7"/>
            <p:cNvSpPr/>
            <p:nvPr/>
          </p:nvSpPr>
          <p:spPr>
            <a:xfrm>
              <a:off x="1251240" y="1881059"/>
              <a:ext cx="2697605" cy="1744749"/>
            </a:xfrm>
            <a:prstGeom prst="wedgeRectCallout">
              <a:avLst>
                <a:gd name="adj1" fmla="val -3759"/>
                <a:gd name="adj2" fmla="val 70232"/>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8" name="Freeform 30"/>
            <p:cNvSpPr>
              <a:spLocks/>
            </p:cNvSpPr>
            <p:nvPr/>
          </p:nvSpPr>
          <p:spPr bwMode="auto">
            <a:xfrm>
              <a:off x="1938031" y="1962972"/>
              <a:ext cx="1324024" cy="817933"/>
            </a:xfrm>
            <a:custGeom>
              <a:avLst/>
              <a:gdLst/>
              <a:ahLst/>
              <a:cxnLst>
                <a:cxn ang="0">
                  <a:pos x="153" y="248"/>
                </a:cxn>
                <a:cxn ang="0">
                  <a:pos x="153" y="248"/>
                </a:cxn>
                <a:cxn ang="0">
                  <a:pos x="148" y="244"/>
                </a:cxn>
                <a:cxn ang="0">
                  <a:pos x="139" y="61"/>
                </a:cxn>
                <a:cxn ang="0">
                  <a:pos x="130" y="146"/>
                </a:cxn>
                <a:cxn ang="0">
                  <a:pos x="125" y="150"/>
                </a:cxn>
                <a:cxn ang="0">
                  <a:pos x="4" y="150"/>
                </a:cxn>
                <a:cxn ang="0">
                  <a:pos x="0" y="145"/>
                </a:cxn>
                <a:cxn ang="0">
                  <a:pos x="4" y="141"/>
                </a:cxn>
                <a:cxn ang="0">
                  <a:pos x="121" y="141"/>
                </a:cxn>
                <a:cxn ang="0">
                  <a:pos x="136" y="4"/>
                </a:cxn>
                <a:cxn ang="0">
                  <a:pos x="141" y="0"/>
                </a:cxn>
                <a:cxn ang="0">
                  <a:pos x="145" y="5"/>
                </a:cxn>
                <a:cxn ang="0">
                  <a:pos x="155" y="198"/>
                </a:cxn>
                <a:cxn ang="0">
                  <a:pos x="168" y="114"/>
                </a:cxn>
                <a:cxn ang="0">
                  <a:pos x="172" y="110"/>
                </a:cxn>
                <a:cxn ang="0">
                  <a:pos x="176" y="113"/>
                </a:cxn>
                <a:cxn ang="0">
                  <a:pos x="188" y="160"/>
                </a:cxn>
                <a:cxn ang="0">
                  <a:pos x="200" y="48"/>
                </a:cxn>
                <a:cxn ang="0">
                  <a:pos x="204" y="44"/>
                </a:cxn>
                <a:cxn ang="0">
                  <a:pos x="209" y="47"/>
                </a:cxn>
                <a:cxn ang="0">
                  <a:pos x="225" y="155"/>
                </a:cxn>
                <a:cxn ang="0">
                  <a:pos x="241" y="95"/>
                </a:cxn>
                <a:cxn ang="0">
                  <a:pos x="246" y="91"/>
                </a:cxn>
                <a:cxn ang="0">
                  <a:pos x="250" y="95"/>
                </a:cxn>
                <a:cxn ang="0">
                  <a:pos x="255" y="153"/>
                </a:cxn>
                <a:cxn ang="0">
                  <a:pos x="263" y="77"/>
                </a:cxn>
                <a:cxn ang="0">
                  <a:pos x="267" y="73"/>
                </a:cxn>
                <a:cxn ang="0">
                  <a:pos x="272" y="77"/>
                </a:cxn>
                <a:cxn ang="0">
                  <a:pos x="285" y="145"/>
                </a:cxn>
                <a:cxn ang="0">
                  <a:pos x="397" y="145"/>
                </a:cxn>
                <a:cxn ang="0">
                  <a:pos x="402" y="149"/>
                </a:cxn>
                <a:cxn ang="0">
                  <a:pos x="397" y="154"/>
                </a:cxn>
                <a:cxn ang="0">
                  <a:pos x="282" y="154"/>
                </a:cxn>
                <a:cxn ang="0">
                  <a:pos x="277" y="150"/>
                </a:cxn>
                <a:cxn ang="0">
                  <a:pos x="269" y="107"/>
                </a:cxn>
                <a:cxn ang="0">
                  <a:pos x="259" y="198"/>
                </a:cxn>
                <a:cxn ang="0">
                  <a:pos x="254" y="202"/>
                </a:cxn>
                <a:cxn ang="0">
                  <a:pos x="254" y="202"/>
                </a:cxn>
                <a:cxn ang="0">
                  <a:pos x="250" y="198"/>
                </a:cxn>
                <a:cxn ang="0">
                  <a:pos x="243" y="122"/>
                </a:cxn>
                <a:cxn ang="0">
                  <a:pos x="228" y="179"/>
                </a:cxn>
                <a:cxn ang="0">
                  <a:pos x="224" y="182"/>
                </a:cxn>
                <a:cxn ang="0">
                  <a:pos x="219" y="178"/>
                </a:cxn>
                <a:cxn ang="0">
                  <a:pos x="205" y="84"/>
                </a:cxn>
                <a:cxn ang="0">
                  <a:pos x="194" y="187"/>
                </a:cxn>
                <a:cxn ang="0">
                  <a:pos x="190" y="191"/>
                </a:cxn>
                <a:cxn ang="0">
                  <a:pos x="185" y="187"/>
                </a:cxn>
                <a:cxn ang="0">
                  <a:pos x="173" y="137"/>
                </a:cxn>
                <a:cxn ang="0">
                  <a:pos x="157" y="244"/>
                </a:cxn>
                <a:cxn ang="0">
                  <a:pos x="153" y="248"/>
                </a:cxn>
              </a:cxnLst>
              <a:rect l="0" t="0" r="r" b="b"/>
              <a:pathLst>
                <a:path w="402" h="248">
                  <a:moveTo>
                    <a:pt x="153" y="248"/>
                  </a:moveTo>
                  <a:cubicBezTo>
                    <a:pt x="153" y="248"/>
                    <a:pt x="153" y="248"/>
                    <a:pt x="153" y="248"/>
                  </a:cubicBezTo>
                  <a:cubicBezTo>
                    <a:pt x="150" y="248"/>
                    <a:pt x="149" y="246"/>
                    <a:pt x="148" y="244"/>
                  </a:cubicBezTo>
                  <a:cubicBezTo>
                    <a:pt x="139" y="61"/>
                    <a:pt x="139" y="61"/>
                    <a:pt x="139" y="61"/>
                  </a:cubicBezTo>
                  <a:cubicBezTo>
                    <a:pt x="130" y="146"/>
                    <a:pt x="130" y="146"/>
                    <a:pt x="130" y="146"/>
                  </a:cubicBezTo>
                  <a:cubicBezTo>
                    <a:pt x="130" y="148"/>
                    <a:pt x="128" y="150"/>
                    <a:pt x="125" y="150"/>
                  </a:cubicBezTo>
                  <a:cubicBezTo>
                    <a:pt x="4" y="150"/>
                    <a:pt x="4" y="150"/>
                    <a:pt x="4" y="150"/>
                  </a:cubicBezTo>
                  <a:cubicBezTo>
                    <a:pt x="2" y="150"/>
                    <a:pt x="0" y="148"/>
                    <a:pt x="0" y="145"/>
                  </a:cubicBezTo>
                  <a:cubicBezTo>
                    <a:pt x="0" y="143"/>
                    <a:pt x="2" y="141"/>
                    <a:pt x="4" y="141"/>
                  </a:cubicBezTo>
                  <a:cubicBezTo>
                    <a:pt x="121" y="141"/>
                    <a:pt x="121" y="141"/>
                    <a:pt x="121" y="141"/>
                  </a:cubicBezTo>
                  <a:cubicBezTo>
                    <a:pt x="136" y="4"/>
                    <a:pt x="136" y="4"/>
                    <a:pt x="136" y="4"/>
                  </a:cubicBezTo>
                  <a:cubicBezTo>
                    <a:pt x="137" y="2"/>
                    <a:pt x="139" y="0"/>
                    <a:pt x="141" y="0"/>
                  </a:cubicBezTo>
                  <a:cubicBezTo>
                    <a:pt x="143" y="1"/>
                    <a:pt x="145" y="2"/>
                    <a:pt x="145" y="5"/>
                  </a:cubicBezTo>
                  <a:cubicBezTo>
                    <a:pt x="155" y="198"/>
                    <a:pt x="155" y="198"/>
                    <a:pt x="155" y="198"/>
                  </a:cubicBezTo>
                  <a:cubicBezTo>
                    <a:pt x="168" y="114"/>
                    <a:pt x="168" y="114"/>
                    <a:pt x="168" y="114"/>
                  </a:cubicBezTo>
                  <a:cubicBezTo>
                    <a:pt x="168" y="111"/>
                    <a:pt x="170" y="110"/>
                    <a:pt x="172" y="110"/>
                  </a:cubicBezTo>
                  <a:cubicBezTo>
                    <a:pt x="174" y="110"/>
                    <a:pt x="176" y="111"/>
                    <a:pt x="176" y="113"/>
                  </a:cubicBezTo>
                  <a:cubicBezTo>
                    <a:pt x="188" y="160"/>
                    <a:pt x="188" y="160"/>
                    <a:pt x="188" y="160"/>
                  </a:cubicBezTo>
                  <a:cubicBezTo>
                    <a:pt x="200" y="48"/>
                    <a:pt x="200" y="48"/>
                    <a:pt x="200" y="48"/>
                  </a:cubicBezTo>
                  <a:cubicBezTo>
                    <a:pt x="200" y="45"/>
                    <a:pt x="202" y="44"/>
                    <a:pt x="204" y="44"/>
                  </a:cubicBezTo>
                  <a:cubicBezTo>
                    <a:pt x="206" y="44"/>
                    <a:pt x="208" y="45"/>
                    <a:pt x="209" y="47"/>
                  </a:cubicBezTo>
                  <a:cubicBezTo>
                    <a:pt x="225" y="155"/>
                    <a:pt x="225" y="155"/>
                    <a:pt x="225" y="155"/>
                  </a:cubicBezTo>
                  <a:cubicBezTo>
                    <a:pt x="241" y="95"/>
                    <a:pt x="241" y="95"/>
                    <a:pt x="241" y="95"/>
                  </a:cubicBezTo>
                  <a:cubicBezTo>
                    <a:pt x="241" y="93"/>
                    <a:pt x="243" y="91"/>
                    <a:pt x="246" y="91"/>
                  </a:cubicBezTo>
                  <a:cubicBezTo>
                    <a:pt x="248" y="91"/>
                    <a:pt x="249" y="93"/>
                    <a:pt x="250" y="95"/>
                  </a:cubicBezTo>
                  <a:cubicBezTo>
                    <a:pt x="255" y="153"/>
                    <a:pt x="255" y="153"/>
                    <a:pt x="255" y="153"/>
                  </a:cubicBezTo>
                  <a:cubicBezTo>
                    <a:pt x="263" y="77"/>
                    <a:pt x="263" y="77"/>
                    <a:pt x="263" y="77"/>
                  </a:cubicBezTo>
                  <a:cubicBezTo>
                    <a:pt x="263" y="75"/>
                    <a:pt x="265" y="73"/>
                    <a:pt x="267" y="73"/>
                  </a:cubicBezTo>
                  <a:cubicBezTo>
                    <a:pt x="270" y="73"/>
                    <a:pt x="271" y="75"/>
                    <a:pt x="272" y="77"/>
                  </a:cubicBezTo>
                  <a:cubicBezTo>
                    <a:pt x="285" y="145"/>
                    <a:pt x="285" y="145"/>
                    <a:pt x="285" y="145"/>
                  </a:cubicBezTo>
                  <a:cubicBezTo>
                    <a:pt x="397" y="145"/>
                    <a:pt x="397" y="145"/>
                    <a:pt x="397" y="145"/>
                  </a:cubicBezTo>
                  <a:cubicBezTo>
                    <a:pt x="400" y="145"/>
                    <a:pt x="402" y="147"/>
                    <a:pt x="402" y="149"/>
                  </a:cubicBezTo>
                  <a:cubicBezTo>
                    <a:pt x="402" y="152"/>
                    <a:pt x="400" y="154"/>
                    <a:pt x="397" y="154"/>
                  </a:cubicBezTo>
                  <a:cubicBezTo>
                    <a:pt x="282" y="154"/>
                    <a:pt x="282" y="154"/>
                    <a:pt x="282" y="154"/>
                  </a:cubicBezTo>
                  <a:cubicBezTo>
                    <a:pt x="280" y="154"/>
                    <a:pt x="278" y="152"/>
                    <a:pt x="277" y="150"/>
                  </a:cubicBezTo>
                  <a:cubicBezTo>
                    <a:pt x="269" y="107"/>
                    <a:pt x="269" y="107"/>
                    <a:pt x="269" y="107"/>
                  </a:cubicBezTo>
                  <a:cubicBezTo>
                    <a:pt x="259" y="198"/>
                    <a:pt x="259" y="198"/>
                    <a:pt x="259" y="198"/>
                  </a:cubicBezTo>
                  <a:cubicBezTo>
                    <a:pt x="258" y="201"/>
                    <a:pt x="257" y="202"/>
                    <a:pt x="254" y="202"/>
                  </a:cubicBezTo>
                  <a:cubicBezTo>
                    <a:pt x="254" y="202"/>
                    <a:pt x="254" y="202"/>
                    <a:pt x="254" y="202"/>
                  </a:cubicBezTo>
                  <a:cubicBezTo>
                    <a:pt x="252" y="202"/>
                    <a:pt x="250" y="201"/>
                    <a:pt x="250" y="198"/>
                  </a:cubicBezTo>
                  <a:cubicBezTo>
                    <a:pt x="243" y="122"/>
                    <a:pt x="243" y="122"/>
                    <a:pt x="243" y="122"/>
                  </a:cubicBezTo>
                  <a:cubicBezTo>
                    <a:pt x="228" y="179"/>
                    <a:pt x="228" y="179"/>
                    <a:pt x="228" y="179"/>
                  </a:cubicBezTo>
                  <a:cubicBezTo>
                    <a:pt x="228" y="181"/>
                    <a:pt x="226" y="182"/>
                    <a:pt x="224" y="182"/>
                  </a:cubicBezTo>
                  <a:cubicBezTo>
                    <a:pt x="221" y="182"/>
                    <a:pt x="220" y="180"/>
                    <a:pt x="219" y="178"/>
                  </a:cubicBezTo>
                  <a:cubicBezTo>
                    <a:pt x="205" y="84"/>
                    <a:pt x="205" y="84"/>
                    <a:pt x="205" y="84"/>
                  </a:cubicBezTo>
                  <a:cubicBezTo>
                    <a:pt x="194" y="187"/>
                    <a:pt x="194" y="187"/>
                    <a:pt x="194" y="187"/>
                  </a:cubicBezTo>
                  <a:cubicBezTo>
                    <a:pt x="194" y="189"/>
                    <a:pt x="192" y="191"/>
                    <a:pt x="190" y="191"/>
                  </a:cubicBezTo>
                  <a:cubicBezTo>
                    <a:pt x="188" y="191"/>
                    <a:pt x="186" y="190"/>
                    <a:pt x="185" y="187"/>
                  </a:cubicBezTo>
                  <a:cubicBezTo>
                    <a:pt x="173" y="137"/>
                    <a:pt x="173" y="137"/>
                    <a:pt x="173" y="137"/>
                  </a:cubicBezTo>
                  <a:cubicBezTo>
                    <a:pt x="157" y="244"/>
                    <a:pt x="157" y="244"/>
                    <a:pt x="157" y="244"/>
                  </a:cubicBezTo>
                  <a:cubicBezTo>
                    <a:pt x="157" y="246"/>
                    <a:pt x="155" y="248"/>
                    <a:pt x="153" y="248"/>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451534" y="2907556"/>
              <a:ext cx="2348720"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输入主要内容</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6" name="组合 5"/>
          <p:cNvGrpSpPr/>
          <p:nvPr/>
        </p:nvGrpSpPr>
        <p:grpSpPr>
          <a:xfrm>
            <a:off x="4936862" y="1881059"/>
            <a:ext cx="2697607" cy="1744749"/>
            <a:chOff x="4936862" y="1881059"/>
            <a:chExt cx="2697607" cy="1744749"/>
          </a:xfrm>
        </p:grpSpPr>
        <p:sp>
          <p:nvSpPr>
            <p:cNvPr id="53" name="Rectangular Callout 8"/>
            <p:cNvSpPr/>
            <p:nvPr/>
          </p:nvSpPr>
          <p:spPr>
            <a:xfrm>
              <a:off x="4936862" y="1881059"/>
              <a:ext cx="2697607" cy="1744749"/>
            </a:xfrm>
            <a:prstGeom prst="wedgeRectCallout">
              <a:avLst>
                <a:gd name="adj1" fmla="val 6384"/>
                <a:gd name="adj2" fmla="val 73198"/>
              </a:avLst>
            </a:prstGeom>
            <a:solidFill>
              <a:srgbClr val="33C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4" name="Freeform 121"/>
            <p:cNvSpPr>
              <a:spLocks noEditPoints="1"/>
            </p:cNvSpPr>
            <p:nvPr/>
          </p:nvSpPr>
          <p:spPr bwMode="auto">
            <a:xfrm>
              <a:off x="5943134" y="1982636"/>
              <a:ext cx="685061" cy="787747"/>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文本框 6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111304" y="2905624"/>
              <a:ext cx="2348720"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输入主要内容</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7" name="组合 6"/>
          <p:cNvGrpSpPr/>
          <p:nvPr/>
        </p:nvGrpSpPr>
        <p:grpSpPr>
          <a:xfrm>
            <a:off x="8618394" y="1881059"/>
            <a:ext cx="2697605" cy="1744749"/>
            <a:chOff x="8618394" y="1881059"/>
            <a:chExt cx="2697605" cy="1744749"/>
          </a:xfrm>
        </p:grpSpPr>
        <p:sp>
          <p:nvSpPr>
            <p:cNvPr id="52" name="Rectangular Callout 9"/>
            <p:cNvSpPr/>
            <p:nvPr/>
          </p:nvSpPr>
          <p:spPr>
            <a:xfrm>
              <a:off x="8618394" y="1881059"/>
              <a:ext cx="2697605" cy="1744749"/>
            </a:xfrm>
            <a:prstGeom prst="wedgeRectCallout">
              <a:avLst>
                <a:gd name="adj1" fmla="val 5443"/>
                <a:gd name="adj2" fmla="val 73925"/>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nvGrpSpPr>
            <p:cNvPr id="55" name="Group 30"/>
            <p:cNvGrpSpPr/>
            <p:nvPr/>
          </p:nvGrpSpPr>
          <p:grpSpPr>
            <a:xfrm>
              <a:off x="9602321" y="2012813"/>
              <a:ext cx="729753" cy="733628"/>
              <a:chOff x="7839075" y="1611313"/>
              <a:chExt cx="896938" cy="901700"/>
            </a:xfrm>
            <a:solidFill>
              <a:schemeClr val="bg1"/>
            </a:solidFill>
          </p:grpSpPr>
          <p:sp>
            <p:nvSpPr>
              <p:cNvPr id="56"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57"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62" name="文本框 6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792836" y="2905624"/>
              <a:ext cx="2348720" cy="523220"/>
            </a:xfrm>
            <a:prstGeom prst="rect">
              <a:avLst/>
            </a:prstGeom>
            <a:noFill/>
            <a:effectLst/>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cs typeface="Kartika" panose="02020503030404060203" pitchFamily="18" charset="0"/>
                </a:rPr>
                <a:t>输入主要内容</a:t>
              </a:r>
              <a:endParaRPr lang="en-US" altLang="zh-CN" sz="28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63" name="Group 175"/>
          <p:cNvGrpSpPr/>
          <p:nvPr/>
        </p:nvGrpSpPr>
        <p:grpSpPr>
          <a:xfrm>
            <a:off x="347540" y="293401"/>
            <a:ext cx="1014276" cy="715368"/>
            <a:chOff x="6035675" y="862013"/>
            <a:chExt cx="479425" cy="338138"/>
          </a:xfrm>
          <a:solidFill>
            <a:srgbClr val="08AAFE"/>
          </a:solidFill>
        </p:grpSpPr>
        <p:sp>
          <p:nvSpPr>
            <p:cNvPr id="64"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5"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6"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7"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8"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52186747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decel="28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1" decel="280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750"/>
                            </p:stCondLst>
                            <p:childTnLst>
                              <p:par>
                                <p:cTn id="22" presetID="2" presetClass="entr" presetSubtype="1" decel="28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750" fill="hold"/>
                                        <p:tgtEl>
                                          <p:spTgt spid="6"/>
                                        </p:tgtEl>
                                        <p:attrNameLst>
                                          <p:attrName>ppt_x</p:attrName>
                                        </p:attrNameLst>
                                      </p:cBhvr>
                                      <p:tavLst>
                                        <p:tav tm="0">
                                          <p:val>
                                            <p:strVal val="#ppt_x"/>
                                          </p:val>
                                        </p:tav>
                                        <p:tav tm="100000">
                                          <p:val>
                                            <p:strVal val="#ppt_x"/>
                                          </p:val>
                                        </p:tav>
                                      </p:tavLst>
                                    </p:anim>
                                    <p:anim calcmode="lin" valueType="num">
                                      <p:cBhvr additive="base">
                                        <p:cTn id="25" dur="750" fill="hold"/>
                                        <p:tgtEl>
                                          <p:spTgt spid="6"/>
                                        </p:tgtEl>
                                        <p:attrNameLst>
                                          <p:attrName>ppt_y</p:attrName>
                                        </p:attrNameLst>
                                      </p:cBhvr>
                                      <p:tavLst>
                                        <p:tav tm="0">
                                          <p:val>
                                            <p:strVal val="0-#ppt_h/2"/>
                                          </p:val>
                                        </p:tav>
                                        <p:tav tm="100000">
                                          <p:val>
                                            <p:strVal val="#ppt_y"/>
                                          </p:val>
                                        </p:tav>
                                      </p:tavLst>
                                    </p:anim>
                                  </p:childTnLst>
                                </p:cTn>
                              </p:par>
                              <p:par>
                                <p:cTn id="26" presetID="2" presetClass="entr" presetSubtype="4" decel="2800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750" fill="hold"/>
                                        <p:tgtEl>
                                          <p:spTgt spid="9"/>
                                        </p:tgtEl>
                                        <p:attrNameLst>
                                          <p:attrName>ppt_x</p:attrName>
                                        </p:attrNameLst>
                                      </p:cBhvr>
                                      <p:tavLst>
                                        <p:tav tm="0">
                                          <p:val>
                                            <p:strVal val="#ppt_x"/>
                                          </p:val>
                                        </p:tav>
                                        <p:tav tm="100000">
                                          <p:val>
                                            <p:strVal val="#ppt_x"/>
                                          </p:val>
                                        </p:tav>
                                      </p:tavLst>
                                    </p:anim>
                                    <p:anim calcmode="lin" valueType="num">
                                      <p:cBhvr additive="base">
                                        <p:cTn id="29" dur="75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2" presetClass="entr" presetSubtype="1" decel="2800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750" fill="hold"/>
                                        <p:tgtEl>
                                          <p:spTgt spid="7"/>
                                        </p:tgtEl>
                                        <p:attrNameLst>
                                          <p:attrName>ppt_x</p:attrName>
                                        </p:attrNameLst>
                                      </p:cBhvr>
                                      <p:tavLst>
                                        <p:tav tm="0">
                                          <p:val>
                                            <p:strVal val="#ppt_x"/>
                                          </p:val>
                                        </p:tav>
                                        <p:tav tm="100000">
                                          <p:val>
                                            <p:strVal val="#ppt_x"/>
                                          </p:val>
                                        </p:tav>
                                      </p:tavLst>
                                    </p:anim>
                                    <p:anim calcmode="lin" valueType="num">
                                      <p:cBhvr additive="base">
                                        <p:cTn id="38" dur="75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4" decel="28000"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750" fill="hold"/>
                                        <p:tgtEl>
                                          <p:spTgt spid="70"/>
                                        </p:tgtEl>
                                        <p:attrNameLst>
                                          <p:attrName>ppt_x</p:attrName>
                                        </p:attrNameLst>
                                      </p:cBhvr>
                                      <p:tavLst>
                                        <p:tav tm="0">
                                          <p:val>
                                            <p:strVal val="#ppt_x"/>
                                          </p:val>
                                        </p:tav>
                                        <p:tav tm="100000">
                                          <p:val>
                                            <p:strVal val="#ppt_x"/>
                                          </p:val>
                                        </p:tav>
                                      </p:tavLst>
                                    </p:anim>
                                    <p:anim calcmode="lin" valueType="num">
                                      <p:cBhvr additive="base">
                                        <p:cTn id="42" dur="75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矩形 12"/>
          <p:cNvSpPr/>
          <p:nvPr/>
        </p:nvSpPr>
        <p:spPr>
          <a:xfrm>
            <a:off x="-1" y="4881489"/>
            <a:ext cx="12192001" cy="1976511"/>
          </a:xfrm>
          <a:prstGeom prst="rect">
            <a:avLst/>
          </a:prstGeom>
          <a:gradFill>
            <a:gsLst>
              <a:gs pos="0">
                <a:srgbClr val="08AAFE"/>
              </a:gs>
              <a:gs pos="100000">
                <a:srgbClr val="4CE2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9280878" y="3893580"/>
            <a:ext cx="1415634" cy="1415634"/>
          </a:xfrm>
          <a:prstGeom prst="ellipse">
            <a:avLst/>
          </a:prstGeom>
          <a:blipFill>
            <a:blip r:embed="rId3"/>
            <a:stretch>
              <a:fillRect/>
            </a:stretch>
          </a:blipFill>
          <a:ln w="88900">
            <a:solidFill>
              <a:srgbClr val="08AA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1441206" y="3893580"/>
            <a:ext cx="1415634" cy="1415634"/>
          </a:xfrm>
          <a:prstGeom prst="ellipse">
            <a:avLst/>
          </a:prstGeom>
          <a:blipFill>
            <a:blip r:embed="rId4"/>
            <a:stretch>
              <a:fillRect/>
            </a:stretch>
          </a:blipFill>
          <a:ln w="88900">
            <a:solidFill>
              <a:srgbClr val="08AA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7371717" y="2982558"/>
            <a:ext cx="2126011" cy="2126011"/>
          </a:xfrm>
          <a:prstGeom prst="ellipse">
            <a:avLst/>
          </a:prstGeom>
          <a:blipFill>
            <a:blip r:embed="rId5"/>
            <a:stretch>
              <a:fillRect/>
            </a:stretch>
          </a:blipFill>
          <a:ln w="88900">
            <a:solidFill>
              <a:srgbClr val="33CEF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2693414" y="2982558"/>
            <a:ext cx="2126011" cy="2126011"/>
          </a:xfrm>
          <a:prstGeom prst="ellipse">
            <a:avLst/>
          </a:prstGeom>
          <a:blipFill>
            <a:blip r:embed="rId6"/>
            <a:stretch>
              <a:fillRect/>
            </a:stretch>
          </a:blipFill>
          <a:ln w="88900">
            <a:solidFill>
              <a:srgbClr val="33CEF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4571185" y="2031853"/>
            <a:ext cx="2999313" cy="2999313"/>
          </a:xfrm>
          <a:prstGeom prst="ellipse">
            <a:avLst/>
          </a:prstGeom>
          <a:blipFill>
            <a:blip r:embed="rId7"/>
            <a:stretch>
              <a:fillRect/>
            </a:stretch>
          </a:blipFill>
          <a:ln w="88900">
            <a:solidFill>
              <a:srgbClr val="08AA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TextBox 16"/>
          <p:cNvSpPr txBox="1"/>
          <p:nvPr/>
        </p:nvSpPr>
        <p:spPr bwMode="auto">
          <a:xfrm>
            <a:off x="1801536" y="5534029"/>
            <a:ext cx="8774209" cy="1526187"/>
          </a:xfrm>
          <a:prstGeom prst="rect">
            <a:avLst/>
          </a:prstGeom>
          <a:noFill/>
        </p:spPr>
        <p:txBody>
          <a:bodyPr wrap="square">
            <a:spAutoFit/>
          </a:bodyPr>
          <a:lstStyle/>
          <a:p>
            <a:pPr>
              <a:lnSpc>
                <a:spcPct val="150000"/>
              </a:lnSpc>
            </a:pPr>
            <a:r>
              <a:rPr lang="zh-CN" altLang="en-US" sz="1600" dirty="0">
                <a:solidFill>
                  <a:srgbClr val="FFFFFF"/>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的文字概述这里输入简单文字概述简单的文字概述这里输入简单的文字概述这里输入简单的文字概述这里输入简单的文字概述这里输入简单的文字概述</a:t>
            </a:r>
          </a:p>
          <a:p>
            <a:pPr>
              <a:lnSpc>
                <a:spcPct val="150000"/>
              </a:lnSpc>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505795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childTnLst>
                          </p:cTn>
                        </p:par>
                        <p:par>
                          <p:cTn id="10" fill="hold">
                            <p:stCondLst>
                              <p:cond delay="1000"/>
                            </p:stCondLst>
                            <p:childTnLst>
                              <p:par>
                                <p:cTn id="11" presetID="2" presetClass="entr" presetSubtype="4" decel="2800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750" fill="hold"/>
                                        <p:tgtEl>
                                          <p:spTgt spid="15"/>
                                        </p:tgtEl>
                                        <p:attrNameLst>
                                          <p:attrName>ppt_x</p:attrName>
                                        </p:attrNameLst>
                                      </p:cBhvr>
                                      <p:tavLst>
                                        <p:tav tm="0">
                                          <p:val>
                                            <p:strVal val="#ppt_x"/>
                                          </p:val>
                                        </p:tav>
                                        <p:tav tm="100000">
                                          <p:val>
                                            <p:strVal val="#ppt_x"/>
                                          </p:val>
                                        </p:tav>
                                      </p:tavLst>
                                    </p:anim>
                                    <p:anim calcmode="lin" valueType="num">
                                      <p:cBhvr additive="base">
                                        <p:cTn id="14" dur="75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decel="28000" fill="hold" grpId="0" nodeType="withEffect">
                                  <p:stCondLst>
                                    <p:cond delay="25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decel="28000" fill="hold" grpId="0" nodeType="withEffect">
                                  <p:stCondLst>
                                    <p:cond delay="50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75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750" fill="hold"/>
                                        <p:tgtEl>
                                          <p:spTgt spid="14"/>
                                        </p:tgtEl>
                                        <p:attrNameLst>
                                          <p:attrName>ppt_x</p:attrName>
                                        </p:attrNameLst>
                                      </p:cBhvr>
                                      <p:tavLst>
                                        <p:tav tm="0">
                                          <p:val>
                                            <p:strVal val="#ppt_x"/>
                                          </p:val>
                                        </p:tav>
                                        <p:tav tm="100000">
                                          <p:val>
                                            <p:strVal val="#ppt_x"/>
                                          </p:val>
                                        </p:tav>
                                      </p:tavLst>
                                    </p:anim>
                                    <p:anim calcmode="lin" valueType="num">
                                      <p:cBhvr additive="base">
                                        <p:cTn id="26" dur="75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outVertical)">
                                      <p:cBhvr>
                                        <p:cTn id="30" dur="1000"/>
                                        <p:tgtEl>
                                          <p:spTgt spid="13"/>
                                        </p:tgtEl>
                                      </p:cBhvr>
                                    </p:animEffect>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grpSp>
        <p:nvGrpSpPr>
          <p:cNvPr id="10" name="Group 14"/>
          <p:cNvGrpSpPr/>
          <p:nvPr/>
        </p:nvGrpSpPr>
        <p:grpSpPr>
          <a:xfrm>
            <a:off x="607303" y="1935061"/>
            <a:ext cx="2739828" cy="3792671"/>
            <a:chOff x="580606" y="1131575"/>
            <a:chExt cx="2339350" cy="3238299"/>
          </a:xfrm>
        </p:grpSpPr>
        <p:sp>
          <p:nvSpPr>
            <p:cNvPr id="11" name="Freeform 90"/>
            <p:cNvSpPr>
              <a:spLocks noEditPoints="1"/>
            </p:cNvSpPr>
            <p:nvPr/>
          </p:nvSpPr>
          <p:spPr bwMode="auto">
            <a:xfrm flipH="1">
              <a:off x="639484" y="1131575"/>
              <a:ext cx="2280472" cy="3099394"/>
            </a:xfrm>
            <a:custGeom>
              <a:avLst/>
              <a:gdLst/>
              <a:ahLst/>
              <a:cxnLst>
                <a:cxn ang="0">
                  <a:pos x="130" y="294"/>
                </a:cxn>
                <a:cxn ang="0">
                  <a:pos x="109" y="255"/>
                </a:cxn>
                <a:cxn ang="0">
                  <a:pos x="37" y="183"/>
                </a:cxn>
                <a:cxn ang="0">
                  <a:pos x="1" y="138"/>
                </a:cxn>
                <a:cxn ang="0">
                  <a:pos x="14" y="128"/>
                </a:cxn>
                <a:cxn ang="0">
                  <a:pos x="38" y="134"/>
                </a:cxn>
                <a:cxn ang="0">
                  <a:pos x="60" y="153"/>
                </a:cxn>
                <a:cxn ang="0">
                  <a:pos x="79" y="174"/>
                </a:cxn>
                <a:cxn ang="0">
                  <a:pos x="118" y="164"/>
                </a:cxn>
                <a:cxn ang="0">
                  <a:pos x="66" y="114"/>
                </a:cxn>
                <a:cxn ang="0">
                  <a:pos x="47" y="107"/>
                </a:cxn>
                <a:cxn ang="0">
                  <a:pos x="10" y="92"/>
                </a:cxn>
                <a:cxn ang="0">
                  <a:pos x="10" y="86"/>
                </a:cxn>
                <a:cxn ang="0">
                  <a:pos x="10" y="85"/>
                </a:cxn>
                <a:cxn ang="0">
                  <a:pos x="10" y="81"/>
                </a:cxn>
                <a:cxn ang="0">
                  <a:pos x="18" y="80"/>
                </a:cxn>
                <a:cxn ang="0">
                  <a:pos x="34" y="81"/>
                </a:cxn>
                <a:cxn ang="0">
                  <a:pos x="79" y="87"/>
                </a:cxn>
                <a:cxn ang="0">
                  <a:pos x="92" y="90"/>
                </a:cxn>
                <a:cxn ang="0">
                  <a:pos x="77" y="81"/>
                </a:cxn>
                <a:cxn ang="0">
                  <a:pos x="61" y="68"/>
                </a:cxn>
                <a:cxn ang="0">
                  <a:pos x="50" y="65"/>
                </a:cxn>
                <a:cxn ang="0">
                  <a:pos x="24" y="34"/>
                </a:cxn>
                <a:cxn ang="0">
                  <a:pos x="25" y="32"/>
                </a:cxn>
                <a:cxn ang="0">
                  <a:pos x="27" y="28"/>
                </a:cxn>
                <a:cxn ang="0">
                  <a:pos x="83" y="49"/>
                </a:cxn>
                <a:cxn ang="0">
                  <a:pos x="109" y="63"/>
                </a:cxn>
                <a:cxn ang="0">
                  <a:pos x="109" y="63"/>
                </a:cxn>
                <a:cxn ang="0">
                  <a:pos x="98" y="48"/>
                </a:cxn>
                <a:cxn ang="0">
                  <a:pos x="71" y="21"/>
                </a:cxn>
                <a:cxn ang="0">
                  <a:pos x="72" y="6"/>
                </a:cxn>
                <a:cxn ang="0">
                  <a:pos x="79" y="3"/>
                </a:cxn>
                <a:cxn ang="0">
                  <a:pos x="80" y="2"/>
                </a:cxn>
                <a:cxn ang="0">
                  <a:pos x="83" y="1"/>
                </a:cxn>
                <a:cxn ang="0">
                  <a:pos x="144" y="53"/>
                </a:cxn>
                <a:cxn ang="0">
                  <a:pos x="149" y="59"/>
                </a:cxn>
                <a:cxn ang="0">
                  <a:pos x="147" y="56"/>
                </a:cxn>
                <a:cxn ang="0">
                  <a:pos x="139" y="24"/>
                </a:cxn>
                <a:cxn ang="0">
                  <a:pos x="151" y="17"/>
                </a:cxn>
                <a:cxn ang="0">
                  <a:pos x="154" y="18"/>
                </a:cxn>
                <a:cxn ang="0">
                  <a:pos x="160" y="29"/>
                </a:cxn>
                <a:cxn ang="0">
                  <a:pos x="163" y="37"/>
                </a:cxn>
                <a:cxn ang="0">
                  <a:pos x="187" y="76"/>
                </a:cxn>
                <a:cxn ang="0">
                  <a:pos x="197" y="108"/>
                </a:cxn>
                <a:cxn ang="0">
                  <a:pos x="220" y="299"/>
                </a:cxn>
                <a:cxn ang="0">
                  <a:pos x="132" y="299"/>
                </a:cxn>
              </a:cxnLst>
              <a:rect l="0" t="0" r="r" b="b"/>
              <a:pathLst>
                <a:path w="220" h="299">
                  <a:moveTo>
                    <a:pt x="132" y="299"/>
                  </a:moveTo>
                  <a:cubicBezTo>
                    <a:pt x="131" y="297"/>
                    <a:pt x="131" y="295"/>
                    <a:pt x="130" y="294"/>
                  </a:cubicBezTo>
                  <a:cubicBezTo>
                    <a:pt x="130" y="292"/>
                    <a:pt x="129" y="291"/>
                    <a:pt x="128" y="289"/>
                  </a:cubicBezTo>
                  <a:cubicBezTo>
                    <a:pt x="128" y="289"/>
                    <a:pt x="120" y="262"/>
                    <a:pt x="109" y="255"/>
                  </a:cubicBezTo>
                  <a:cubicBezTo>
                    <a:pt x="95" y="247"/>
                    <a:pt x="86" y="239"/>
                    <a:pt x="86" y="239"/>
                  </a:cubicBezTo>
                  <a:cubicBezTo>
                    <a:pt x="86" y="239"/>
                    <a:pt x="46" y="202"/>
                    <a:pt x="37" y="183"/>
                  </a:cubicBezTo>
                  <a:cubicBezTo>
                    <a:pt x="25" y="160"/>
                    <a:pt x="4" y="144"/>
                    <a:pt x="4" y="144"/>
                  </a:cubicBezTo>
                  <a:cubicBezTo>
                    <a:pt x="3" y="142"/>
                    <a:pt x="1" y="139"/>
                    <a:pt x="1" y="138"/>
                  </a:cubicBezTo>
                  <a:cubicBezTo>
                    <a:pt x="0" y="135"/>
                    <a:pt x="3" y="136"/>
                    <a:pt x="5" y="134"/>
                  </a:cubicBezTo>
                  <a:cubicBezTo>
                    <a:pt x="7" y="131"/>
                    <a:pt x="10" y="128"/>
                    <a:pt x="14" y="128"/>
                  </a:cubicBezTo>
                  <a:cubicBezTo>
                    <a:pt x="14" y="128"/>
                    <a:pt x="23" y="127"/>
                    <a:pt x="30" y="130"/>
                  </a:cubicBezTo>
                  <a:cubicBezTo>
                    <a:pt x="33" y="132"/>
                    <a:pt x="35" y="133"/>
                    <a:pt x="38" y="134"/>
                  </a:cubicBezTo>
                  <a:cubicBezTo>
                    <a:pt x="38" y="134"/>
                    <a:pt x="49" y="140"/>
                    <a:pt x="56" y="149"/>
                  </a:cubicBezTo>
                  <a:cubicBezTo>
                    <a:pt x="57" y="150"/>
                    <a:pt x="58" y="152"/>
                    <a:pt x="60" y="153"/>
                  </a:cubicBezTo>
                  <a:cubicBezTo>
                    <a:pt x="60" y="154"/>
                    <a:pt x="60" y="154"/>
                    <a:pt x="61" y="155"/>
                  </a:cubicBezTo>
                  <a:cubicBezTo>
                    <a:pt x="63" y="158"/>
                    <a:pt x="78" y="174"/>
                    <a:pt x="79" y="174"/>
                  </a:cubicBezTo>
                  <a:cubicBezTo>
                    <a:pt x="80" y="176"/>
                    <a:pt x="87" y="182"/>
                    <a:pt x="94" y="182"/>
                  </a:cubicBezTo>
                  <a:cubicBezTo>
                    <a:pt x="118" y="182"/>
                    <a:pt x="120" y="167"/>
                    <a:pt x="118" y="164"/>
                  </a:cubicBezTo>
                  <a:cubicBezTo>
                    <a:pt x="118" y="163"/>
                    <a:pt x="113" y="149"/>
                    <a:pt x="105" y="142"/>
                  </a:cubicBezTo>
                  <a:cubicBezTo>
                    <a:pt x="94" y="131"/>
                    <a:pt x="79" y="118"/>
                    <a:pt x="66" y="114"/>
                  </a:cubicBezTo>
                  <a:cubicBezTo>
                    <a:pt x="61" y="113"/>
                    <a:pt x="56" y="111"/>
                    <a:pt x="53" y="108"/>
                  </a:cubicBezTo>
                  <a:cubicBezTo>
                    <a:pt x="51" y="107"/>
                    <a:pt x="50" y="107"/>
                    <a:pt x="47" y="107"/>
                  </a:cubicBezTo>
                  <a:cubicBezTo>
                    <a:pt x="35" y="106"/>
                    <a:pt x="17" y="98"/>
                    <a:pt x="17" y="98"/>
                  </a:cubicBezTo>
                  <a:cubicBezTo>
                    <a:pt x="14" y="97"/>
                    <a:pt x="11" y="93"/>
                    <a:pt x="10" y="92"/>
                  </a:cubicBezTo>
                  <a:cubicBezTo>
                    <a:pt x="10" y="92"/>
                    <a:pt x="10" y="92"/>
                    <a:pt x="10" y="91"/>
                  </a:cubicBezTo>
                  <a:cubicBezTo>
                    <a:pt x="9" y="90"/>
                    <a:pt x="9" y="88"/>
                    <a:pt x="10" y="86"/>
                  </a:cubicBezTo>
                  <a:cubicBezTo>
                    <a:pt x="10" y="86"/>
                    <a:pt x="10" y="85"/>
                    <a:pt x="10" y="85"/>
                  </a:cubicBezTo>
                  <a:cubicBezTo>
                    <a:pt x="10" y="85"/>
                    <a:pt x="10" y="85"/>
                    <a:pt x="10" y="85"/>
                  </a:cubicBezTo>
                  <a:cubicBezTo>
                    <a:pt x="10" y="84"/>
                    <a:pt x="9" y="84"/>
                    <a:pt x="9" y="83"/>
                  </a:cubicBezTo>
                  <a:cubicBezTo>
                    <a:pt x="9" y="82"/>
                    <a:pt x="10" y="82"/>
                    <a:pt x="10" y="81"/>
                  </a:cubicBezTo>
                  <a:cubicBezTo>
                    <a:pt x="11" y="81"/>
                    <a:pt x="12" y="81"/>
                    <a:pt x="13" y="81"/>
                  </a:cubicBezTo>
                  <a:cubicBezTo>
                    <a:pt x="15" y="80"/>
                    <a:pt x="17" y="80"/>
                    <a:pt x="18" y="80"/>
                  </a:cubicBezTo>
                  <a:cubicBezTo>
                    <a:pt x="22" y="80"/>
                    <a:pt x="26" y="80"/>
                    <a:pt x="29" y="80"/>
                  </a:cubicBezTo>
                  <a:cubicBezTo>
                    <a:pt x="31" y="81"/>
                    <a:pt x="32" y="81"/>
                    <a:pt x="34" y="81"/>
                  </a:cubicBezTo>
                  <a:cubicBezTo>
                    <a:pt x="34" y="81"/>
                    <a:pt x="43" y="80"/>
                    <a:pt x="45" y="80"/>
                  </a:cubicBezTo>
                  <a:cubicBezTo>
                    <a:pt x="45" y="80"/>
                    <a:pt x="77" y="87"/>
                    <a:pt x="79" y="87"/>
                  </a:cubicBezTo>
                  <a:cubicBezTo>
                    <a:pt x="80" y="87"/>
                    <a:pt x="85" y="89"/>
                    <a:pt x="85" y="89"/>
                  </a:cubicBezTo>
                  <a:cubicBezTo>
                    <a:pt x="86" y="89"/>
                    <a:pt x="89" y="90"/>
                    <a:pt x="92" y="90"/>
                  </a:cubicBezTo>
                  <a:cubicBezTo>
                    <a:pt x="92" y="90"/>
                    <a:pt x="92" y="90"/>
                    <a:pt x="92" y="90"/>
                  </a:cubicBezTo>
                  <a:cubicBezTo>
                    <a:pt x="92" y="90"/>
                    <a:pt x="79" y="82"/>
                    <a:pt x="77" y="81"/>
                  </a:cubicBezTo>
                  <a:cubicBezTo>
                    <a:pt x="76" y="80"/>
                    <a:pt x="75" y="80"/>
                    <a:pt x="74" y="79"/>
                  </a:cubicBezTo>
                  <a:cubicBezTo>
                    <a:pt x="72" y="78"/>
                    <a:pt x="62" y="69"/>
                    <a:pt x="61" y="68"/>
                  </a:cubicBezTo>
                  <a:cubicBezTo>
                    <a:pt x="59" y="68"/>
                    <a:pt x="57" y="67"/>
                    <a:pt x="55" y="66"/>
                  </a:cubicBezTo>
                  <a:cubicBezTo>
                    <a:pt x="54" y="66"/>
                    <a:pt x="51" y="65"/>
                    <a:pt x="50" y="65"/>
                  </a:cubicBezTo>
                  <a:cubicBezTo>
                    <a:pt x="50" y="65"/>
                    <a:pt x="43" y="62"/>
                    <a:pt x="43" y="62"/>
                  </a:cubicBezTo>
                  <a:cubicBezTo>
                    <a:pt x="23" y="54"/>
                    <a:pt x="23" y="37"/>
                    <a:pt x="24" y="34"/>
                  </a:cubicBezTo>
                  <a:cubicBezTo>
                    <a:pt x="24" y="33"/>
                    <a:pt x="24" y="32"/>
                    <a:pt x="25" y="32"/>
                  </a:cubicBezTo>
                  <a:cubicBezTo>
                    <a:pt x="25" y="32"/>
                    <a:pt x="25" y="32"/>
                    <a:pt x="25" y="32"/>
                  </a:cubicBezTo>
                  <a:cubicBezTo>
                    <a:pt x="25" y="31"/>
                    <a:pt x="25" y="31"/>
                    <a:pt x="25" y="30"/>
                  </a:cubicBezTo>
                  <a:cubicBezTo>
                    <a:pt x="26" y="28"/>
                    <a:pt x="27" y="28"/>
                    <a:pt x="27" y="28"/>
                  </a:cubicBezTo>
                  <a:cubicBezTo>
                    <a:pt x="27" y="28"/>
                    <a:pt x="55" y="37"/>
                    <a:pt x="56" y="37"/>
                  </a:cubicBezTo>
                  <a:cubicBezTo>
                    <a:pt x="83" y="49"/>
                    <a:pt x="83" y="49"/>
                    <a:pt x="83" y="49"/>
                  </a:cubicBezTo>
                  <a:cubicBezTo>
                    <a:pt x="92" y="53"/>
                    <a:pt x="102" y="59"/>
                    <a:pt x="103" y="59"/>
                  </a:cubicBezTo>
                  <a:cubicBezTo>
                    <a:pt x="105" y="61"/>
                    <a:pt x="107" y="62"/>
                    <a:pt x="109" y="63"/>
                  </a:cubicBezTo>
                  <a:cubicBezTo>
                    <a:pt x="109" y="63"/>
                    <a:pt x="109" y="63"/>
                    <a:pt x="109" y="63"/>
                  </a:cubicBezTo>
                  <a:cubicBezTo>
                    <a:pt x="109" y="63"/>
                    <a:pt x="109" y="63"/>
                    <a:pt x="109" y="63"/>
                  </a:cubicBezTo>
                  <a:cubicBezTo>
                    <a:pt x="109" y="63"/>
                    <a:pt x="106" y="54"/>
                    <a:pt x="98" y="48"/>
                  </a:cubicBezTo>
                  <a:cubicBezTo>
                    <a:pt x="98" y="48"/>
                    <a:pt x="98" y="48"/>
                    <a:pt x="98" y="48"/>
                  </a:cubicBezTo>
                  <a:cubicBezTo>
                    <a:pt x="98" y="48"/>
                    <a:pt x="80" y="34"/>
                    <a:pt x="80" y="34"/>
                  </a:cubicBezTo>
                  <a:cubicBezTo>
                    <a:pt x="74" y="28"/>
                    <a:pt x="71" y="22"/>
                    <a:pt x="71" y="21"/>
                  </a:cubicBezTo>
                  <a:cubicBezTo>
                    <a:pt x="71" y="21"/>
                    <a:pt x="71" y="21"/>
                    <a:pt x="71" y="21"/>
                  </a:cubicBezTo>
                  <a:cubicBezTo>
                    <a:pt x="69" y="15"/>
                    <a:pt x="69" y="10"/>
                    <a:pt x="72" y="6"/>
                  </a:cubicBezTo>
                  <a:cubicBezTo>
                    <a:pt x="72" y="6"/>
                    <a:pt x="75" y="2"/>
                    <a:pt x="79" y="3"/>
                  </a:cubicBezTo>
                  <a:cubicBezTo>
                    <a:pt x="79" y="3"/>
                    <a:pt x="79" y="3"/>
                    <a:pt x="79" y="3"/>
                  </a:cubicBezTo>
                  <a:cubicBezTo>
                    <a:pt x="79" y="2"/>
                    <a:pt x="80" y="2"/>
                    <a:pt x="80" y="2"/>
                  </a:cubicBezTo>
                  <a:cubicBezTo>
                    <a:pt x="80" y="2"/>
                    <a:pt x="80" y="2"/>
                    <a:pt x="80" y="2"/>
                  </a:cubicBezTo>
                  <a:cubicBezTo>
                    <a:pt x="80" y="1"/>
                    <a:pt x="81" y="0"/>
                    <a:pt x="82" y="0"/>
                  </a:cubicBezTo>
                  <a:cubicBezTo>
                    <a:pt x="82" y="0"/>
                    <a:pt x="82" y="0"/>
                    <a:pt x="83" y="1"/>
                  </a:cubicBezTo>
                  <a:cubicBezTo>
                    <a:pt x="134" y="43"/>
                    <a:pt x="134" y="43"/>
                    <a:pt x="134" y="43"/>
                  </a:cubicBezTo>
                  <a:cubicBezTo>
                    <a:pt x="137" y="46"/>
                    <a:pt x="141" y="49"/>
                    <a:pt x="144" y="53"/>
                  </a:cubicBezTo>
                  <a:cubicBezTo>
                    <a:pt x="145" y="55"/>
                    <a:pt x="146" y="56"/>
                    <a:pt x="148" y="57"/>
                  </a:cubicBezTo>
                  <a:cubicBezTo>
                    <a:pt x="148" y="58"/>
                    <a:pt x="149" y="58"/>
                    <a:pt x="149" y="59"/>
                  </a:cubicBezTo>
                  <a:cubicBezTo>
                    <a:pt x="149" y="59"/>
                    <a:pt x="149" y="59"/>
                    <a:pt x="149" y="59"/>
                  </a:cubicBezTo>
                  <a:cubicBezTo>
                    <a:pt x="149" y="58"/>
                    <a:pt x="148" y="57"/>
                    <a:pt x="147" y="56"/>
                  </a:cubicBezTo>
                  <a:cubicBezTo>
                    <a:pt x="146" y="54"/>
                    <a:pt x="145" y="53"/>
                    <a:pt x="144" y="51"/>
                  </a:cubicBezTo>
                  <a:cubicBezTo>
                    <a:pt x="138" y="39"/>
                    <a:pt x="137" y="28"/>
                    <a:pt x="139" y="24"/>
                  </a:cubicBezTo>
                  <a:cubicBezTo>
                    <a:pt x="141" y="22"/>
                    <a:pt x="143" y="19"/>
                    <a:pt x="148" y="17"/>
                  </a:cubicBezTo>
                  <a:cubicBezTo>
                    <a:pt x="149" y="17"/>
                    <a:pt x="150" y="17"/>
                    <a:pt x="151" y="17"/>
                  </a:cubicBezTo>
                  <a:cubicBezTo>
                    <a:pt x="151" y="16"/>
                    <a:pt x="152" y="16"/>
                    <a:pt x="152" y="16"/>
                  </a:cubicBezTo>
                  <a:cubicBezTo>
                    <a:pt x="153" y="16"/>
                    <a:pt x="153" y="17"/>
                    <a:pt x="154" y="18"/>
                  </a:cubicBezTo>
                  <a:cubicBezTo>
                    <a:pt x="155" y="20"/>
                    <a:pt x="156" y="22"/>
                    <a:pt x="157" y="24"/>
                  </a:cubicBezTo>
                  <a:cubicBezTo>
                    <a:pt x="158" y="26"/>
                    <a:pt x="159" y="28"/>
                    <a:pt x="160" y="29"/>
                  </a:cubicBezTo>
                  <a:cubicBezTo>
                    <a:pt x="160" y="30"/>
                    <a:pt x="160" y="31"/>
                    <a:pt x="161" y="32"/>
                  </a:cubicBezTo>
                  <a:cubicBezTo>
                    <a:pt x="161" y="34"/>
                    <a:pt x="162" y="36"/>
                    <a:pt x="163" y="37"/>
                  </a:cubicBezTo>
                  <a:cubicBezTo>
                    <a:pt x="163" y="37"/>
                    <a:pt x="176" y="54"/>
                    <a:pt x="182" y="66"/>
                  </a:cubicBezTo>
                  <a:cubicBezTo>
                    <a:pt x="183" y="68"/>
                    <a:pt x="186" y="75"/>
                    <a:pt x="187" y="76"/>
                  </a:cubicBezTo>
                  <a:cubicBezTo>
                    <a:pt x="187" y="77"/>
                    <a:pt x="187" y="77"/>
                    <a:pt x="187" y="77"/>
                  </a:cubicBezTo>
                  <a:cubicBezTo>
                    <a:pt x="196" y="93"/>
                    <a:pt x="197" y="107"/>
                    <a:pt x="197" y="108"/>
                  </a:cubicBezTo>
                  <a:cubicBezTo>
                    <a:pt x="197" y="108"/>
                    <a:pt x="205" y="226"/>
                    <a:pt x="210" y="254"/>
                  </a:cubicBezTo>
                  <a:cubicBezTo>
                    <a:pt x="215" y="282"/>
                    <a:pt x="220" y="297"/>
                    <a:pt x="220" y="299"/>
                  </a:cubicBezTo>
                  <a:cubicBezTo>
                    <a:pt x="132" y="299"/>
                    <a:pt x="132" y="299"/>
                    <a:pt x="132" y="299"/>
                  </a:cubicBezTo>
                  <a:close/>
                  <a:moveTo>
                    <a:pt x="132" y="299"/>
                  </a:moveTo>
                  <a:cubicBezTo>
                    <a:pt x="132" y="299"/>
                    <a:pt x="132" y="299"/>
                    <a:pt x="132" y="299"/>
                  </a:cubicBezTo>
                </a:path>
              </a:pathLst>
            </a:custGeom>
            <a:solidFill>
              <a:srgbClr val="08AAFE">
                <a:alpha val="4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13" name="Rounded Rectangle 10"/>
            <p:cNvSpPr/>
            <p:nvPr/>
          </p:nvSpPr>
          <p:spPr>
            <a:xfrm>
              <a:off x="580606" y="4081839"/>
              <a:ext cx="1152140" cy="288035"/>
            </a:xfrm>
            <a:prstGeom prst="round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14" name="Group 13"/>
          <p:cNvGrpSpPr/>
          <p:nvPr/>
        </p:nvGrpSpPr>
        <p:grpSpPr>
          <a:xfrm rot="1521600">
            <a:off x="2814553" y="3164914"/>
            <a:ext cx="364952" cy="364952"/>
            <a:chOff x="3765502" y="2110894"/>
            <a:chExt cx="403249" cy="403249"/>
          </a:xfrm>
        </p:grpSpPr>
        <p:sp>
          <p:nvSpPr>
            <p:cNvPr id="15" name="Oval 11"/>
            <p:cNvSpPr/>
            <p:nvPr/>
          </p:nvSpPr>
          <p:spPr>
            <a:xfrm>
              <a:off x="3765502" y="2110894"/>
              <a:ext cx="403249" cy="403249"/>
            </a:xfrm>
            <a:prstGeom prst="ellipse">
              <a:avLst/>
            </a:prstGeom>
            <a:gradFill>
              <a:gsLst>
                <a:gs pos="0">
                  <a:srgbClr val="08AAFE"/>
                </a:gs>
                <a:gs pos="100000">
                  <a:srgbClr val="4CE2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6" name="Rounded Rectangle 12"/>
            <p:cNvSpPr/>
            <p:nvPr/>
          </p:nvSpPr>
          <p:spPr>
            <a:xfrm>
              <a:off x="3938323" y="2110894"/>
              <a:ext cx="57607" cy="403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grpSp>
      <p:grpSp>
        <p:nvGrpSpPr>
          <p:cNvPr id="4" name="组合 3"/>
          <p:cNvGrpSpPr/>
          <p:nvPr/>
        </p:nvGrpSpPr>
        <p:grpSpPr>
          <a:xfrm>
            <a:off x="3488855" y="1935061"/>
            <a:ext cx="3092054" cy="1032576"/>
            <a:chOff x="3488855" y="1935061"/>
            <a:chExt cx="3092054" cy="1032576"/>
          </a:xfrm>
        </p:grpSpPr>
        <p:grpSp>
          <p:nvGrpSpPr>
            <p:cNvPr id="32" name="Group 27"/>
            <p:cNvGrpSpPr/>
            <p:nvPr/>
          </p:nvGrpSpPr>
          <p:grpSpPr>
            <a:xfrm rot="10800000">
              <a:off x="6371545" y="1935061"/>
              <a:ext cx="209364" cy="1032576"/>
              <a:chOff x="4514393" y="1036303"/>
              <a:chExt cx="115214" cy="1487365"/>
            </a:xfrm>
          </p:grpSpPr>
          <p:cxnSp>
            <p:nvCxnSpPr>
              <p:cNvPr id="33" name="Straight Connector 28"/>
              <p:cNvCxnSpPr/>
              <p:nvPr/>
            </p:nvCxnSpPr>
            <p:spPr>
              <a:xfrm flipV="1">
                <a:off x="4629607" y="1041066"/>
                <a:ext cx="0" cy="1482602"/>
              </a:xfrm>
              <a:prstGeom prst="line">
                <a:avLst/>
              </a:prstGeom>
              <a:ln w="19050" cap="rnd">
                <a:solidFill>
                  <a:srgbClr val="08AAFE"/>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0"/>
              <p:cNvCxnSpPr/>
              <p:nvPr/>
            </p:nvCxnSpPr>
            <p:spPr>
              <a:xfrm flipH="1">
                <a:off x="4514393" y="1036303"/>
                <a:ext cx="115214" cy="0"/>
              </a:xfrm>
              <a:prstGeom prst="line">
                <a:avLst/>
              </a:prstGeom>
              <a:ln w="19050" cap="rnd">
                <a:solidFill>
                  <a:srgbClr val="08AAFE"/>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1"/>
              <p:cNvCxnSpPr/>
              <p:nvPr/>
            </p:nvCxnSpPr>
            <p:spPr>
              <a:xfrm flipH="1">
                <a:off x="4514393" y="2523668"/>
                <a:ext cx="115214" cy="0"/>
              </a:xfrm>
              <a:prstGeom prst="line">
                <a:avLst/>
              </a:prstGeom>
              <a:ln w="19050" cap="rnd">
                <a:solidFill>
                  <a:srgbClr val="08AAFE"/>
                </a:solidFill>
                <a:prstDash val="solid"/>
              </a:ln>
            </p:spPr>
            <p:style>
              <a:lnRef idx="1">
                <a:schemeClr val="accent1"/>
              </a:lnRef>
              <a:fillRef idx="0">
                <a:schemeClr val="accent1"/>
              </a:fillRef>
              <a:effectRef idx="0">
                <a:schemeClr val="accent1"/>
              </a:effectRef>
              <a:fontRef idx="minor">
                <a:schemeClr val="tx1"/>
              </a:fontRef>
            </p:style>
          </p:cxnSp>
        </p:grpSp>
        <p:cxnSp>
          <p:nvCxnSpPr>
            <p:cNvPr id="36" name="Straight Connector 32"/>
            <p:cNvCxnSpPr/>
            <p:nvPr/>
          </p:nvCxnSpPr>
          <p:spPr>
            <a:xfrm>
              <a:off x="3488855" y="2430822"/>
              <a:ext cx="2882689" cy="0"/>
            </a:xfrm>
            <a:prstGeom prst="line">
              <a:avLst/>
            </a:prstGeom>
            <a:ln w="19050">
              <a:solidFill>
                <a:srgbClr val="08AAFE"/>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3488466" y="2905247"/>
            <a:ext cx="3092443" cy="1679723"/>
            <a:chOff x="3488466" y="2905247"/>
            <a:chExt cx="3092443" cy="1679723"/>
          </a:xfrm>
        </p:grpSpPr>
        <p:grpSp>
          <p:nvGrpSpPr>
            <p:cNvPr id="28" name="Group 23"/>
            <p:cNvGrpSpPr/>
            <p:nvPr/>
          </p:nvGrpSpPr>
          <p:grpSpPr>
            <a:xfrm rot="10800000">
              <a:off x="6371545" y="3552394"/>
              <a:ext cx="209364" cy="1032576"/>
              <a:chOff x="4514393" y="1036303"/>
              <a:chExt cx="115214" cy="1487365"/>
            </a:xfrm>
          </p:grpSpPr>
          <p:cxnSp>
            <p:nvCxnSpPr>
              <p:cNvPr id="29" name="Straight Connector 24"/>
              <p:cNvCxnSpPr/>
              <p:nvPr/>
            </p:nvCxnSpPr>
            <p:spPr>
              <a:xfrm flipV="1">
                <a:off x="4629607" y="1041066"/>
                <a:ext cx="0" cy="1482602"/>
              </a:xfrm>
              <a:prstGeom prst="line">
                <a:avLst/>
              </a:prstGeom>
              <a:ln w="19050" cap="rnd">
                <a:solidFill>
                  <a:srgbClr val="4CE2F9"/>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5"/>
              <p:cNvCxnSpPr/>
              <p:nvPr/>
            </p:nvCxnSpPr>
            <p:spPr>
              <a:xfrm flipH="1">
                <a:off x="4514393" y="1036303"/>
                <a:ext cx="115214" cy="0"/>
              </a:xfrm>
              <a:prstGeom prst="line">
                <a:avLst/>
              </a:prstGeom>
              <a:ln w="19050" cap="rnd">
                <a:solidFill>
                  <a:srgbClr val="4CE2F9"/>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26"/>
              <p:cNvCxnSpPr/>
              <p:nvPr/>
            </p:nvCxnSpPr>
            <p:spPr>
              <a:xfrm flipH="1">
                <a:off x="4514393" y="2523668"/>
                <a:ext cx="115214" cy="0"/>
              </a:xfrm>
              <a:prstGeom prst="line">
                <a:avLst/>
              </a:prstGeom>
              <a:ln w="19050" cap="rnd">
                <a:solidFill>
                  <a:srgbClr val="4CE2F9"/>
                </a:solidFill>
                <a:prstDash val="solid"/>
              </a:ln>
            </p:spPr>
            <p:style>
              <a:lnRef idx="1">
                <a:schemeClr val="accent1"/>
              </a:lnRef>
              <a:fillRef idx="0">
                <a:schemeClr val="accent1"/>
              </a:fillRef>
              <a:effectRef idx="0">
                <a:schemeClr val="accent1"/>
              </a:effectRef>
              <a:fontRef idx="minor">
                <a:schemeClr val="tx1"/>
              </a:fontRef>
            </p:style>
          </p:cxnSp>
        </p:grpSp>
        <p:cxnSp>
          <p:nvCxnSpPr>
            <p:cNvPr id="37" name="Elbow Connector 33"/>
            <p:cNvCxnSpPr/>
            <p:nvPr/>
          </p:nvCxnSpPr>
          <p:spPr>
            <a:xfrm>
              <a:off x="3488466" y="2905247"/>
              <a:ext cx="2883079" cy="1165095"/>
            </a:xfrm>
            <a:prstGeom prst="bentConnector3">
              <a:avLst>
                <a:gd name="adj1" fmla="val 79927"/>
              </a:avLst>
            </a:prstGeom>
            <a:ln w="19050" cmpd="sng">
              <a:solidFill>
                <a:srgbClr val="4CE2F9"/>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3488855" y="3419878"/>
            <a:ext cx="3092054" cy="2632982"/>
            <a:chOff x="3488855" y="3419878"/>
            <a:chExt cx="3092054" cy="2632982"/>
          </a:xfrm>
        </p:grpSpPr>
        <p:grpSp>
          <p:nvGrpSpPr>
            <p:cNvPr id="17" name="Group 19"/>
            <p:cNvGrpSpPr/>
            <p:nvPr/>
          </p:nvGrpSpPr>
          <p:grpSpPr>
            <a:xfrm rot="10800000">
              <a:off x="6371545" y="5020284"/>
              <a:ext cx="209364" cy="1032576"/>
              <a:chOff x="4514393" y="1036303"/>
              <a:chExt cx="115214" cy="1487365"/>
            </a:xfrm>
          </p:grpSpPr>
          <p:cxnSp>
            <p:nvCxnSpPr>
              <p:cNvPr id="25" name="Straight Connector 20"/>
              <p:cNvCxnSpPr/>
              <p:nvPr/>
            </p:nvCxnSpPr>
            <p:spPr>
              <a:xfrm flipV="1">
                <a:off x="4629607" y="1041066"/>
                <a:ext cx="0" cy="1482602"/>
              </a:xfrm>
              <a:prstGeom prst="line">
                <a:avLst/>
              </a:prstGeom>
              <a:ln w="19050" cap="rnd">
                <a:solidFill>
                  <a:srgbClr val="08AAFE"/>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1"/>
              <p:cNvCxnSpPr/>
              <p:nvPr/>
            </p:nvCxnSpPr>
            <p:spPr>
              <a:xfrm flipH="1">
                <a:off x="4514393" y="1036303"/>
                <a:ext cx="115214" cy="0"/>
              </a:xfrm>
              <a:prstGeom prst="line">
                <a:avLst/>
              </a:prstGeom>
              <a:ln w="19050" cap="rnd">
                <a:solidFill>
                  <a:srgbClr val="08AAFE"/>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22"/>
              <p:cNvCxnSpPr/>
              <p:nvPr/>
            </p:nvCxnSpPr>
            <p:spPr>
              <a:xfrm flipH="1">
                <a:off x="4514393" y="2523668"/>
                <a:ext cx="115214" cy="0"/>
              </a:xfrm>
              <a:prstGeom prst="line">
                <a:avLst/>
              </a:prstGeom>
              <a:ln w="19050" cap="rnd">
                <a:solidFill>
                  <a:srgbClr val="08AAFE"/>
                </a:solidFill>
                <a:prstDash val="solid"/>
              </a:ln>
            </p:spPr>
            <p:style>
              <a:lnRef idx="1">
                <a:schemeClr val="accent1"/>
              </a:lnRef>
              <a:fillRef idx="0">
                <a:schemeClr val="accent1"/>
              </a:fillRef>
              <a:effectRef idx="0">
                <a:schemeClr val="accent1"/>
              </a:effectRef>
              <a:fontRef idx="minor">
                <a:schemeClr val="tx1"/>
              </a:fontRef>
            </p:style>
          </p:cxnSp>
        </p:grpSp>
        <p:cxnSp>
          <p:nvCxnSpPr>
            <p:cNvPr id="38" name="Elbow Connector 34"/>
            <p:cNvCxnSpPr/>
            <p:nvPr/>
          </p:nvCxnSpPr>
          <p:spPr>
            <a:xfrm>
              <a:off x="3488855" y="3419878"/>
              <a:ext cx="2882689" cy="2133309"/>
            </a:xfrm>
            <a:prstGeom prst="bentConnector3">
              <a:avLst>
                <a:gd name="adj1" fmla="val 65448"/>
              </a:avLst>
            </a:prstGeom>
            <a:ln w="19050" cmpd="sng">
              <a:solidFill>
                <a:srgbClr val="08AAFE"/>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9" name="Group 179"/>
          <p:cNvGrpSpPr/>
          <p:nvPr/>
        </p:nvGrpSpPr>
        <p:grpSpPr>
          <a:xfrm>
            <a:off x="6887416" y="1946723"/>
            <a:ext cx="367910" cy="941597"/>
            <a:chOff x="5054600" y="1652588"/>
            <a:chExt cx="187325" cy="479424"/>
          </a:xfrm>
          <a:solidFill>
            <a:srgbClr val="08AAFE"/>
          </a:solidFill>
        </p:grpSpPr>
        <p:sp>
          <p:nvSpPr>
            <p:cNvPr id="40"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prstClr val="black"/>
                </a:solidFill>
              </a:endParaRPr>
            </a:p>
          </p:txBody>
        </p:sp>
        <p:sp>
          <p:nvSpPr>
            <p:cNvPr id="41"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prstClr val="black"/>
                </a:solidFill>
              </a:endParaRPr>
            </a:p>
          </p:txBody>
        </p:sp>
      </p:grpSp>
      <p:grpSp>
        <p:nvGrpSpPr>
          <p:cNvPr id="42" name="Group 259"/>
          <p:cNvGrpSpPr/>
          <p:nvPr/>
        </p:nvGrpSpPr>
        <p:grpSpPr>
          <a:xfrm>
            <a:off x="6833571" y="3504937"/>
            <a:ext cx="475597" cy="1021031"/>
            <a:chOff x="6913466" y="1930294"/>
            <a:chExt cx="328336" cy="704884"/>
          </a:xfrm>
          <a:solidFill>
            <a:srgbClr val="4CE2F9"/>
          </a:solidFill>
        </p:grpSpPr>
        <p:sp>
          <p:nvSpPr>
            <p:cNvPr id="43" name="Oval 98"/>
            <p:cNvSpPr>
              <a:spLocks noChangeArrowheads="1"/>
            </p:cNvSpPr>
            <p:nvPr/>
          </p:nvSpPr>
          <p:spPr bwMode="auto">
            <a:xfrm>
              <a:off x="7025973" y="1930294"/>
              <a:ext cx="105618" cy="10561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prstClr val="black"/>
                </a:solidFill>
              </a:endParaRPr>
            </a:p>
          </p:txBody>
        </p:sp>
        <p:sp>
          <p:nvSpPr>
            <p:cNvPr id="44" name="Freeform 99"/>
            <p:cNvSpPr>
              <a:spLocks/>
            </p:cNvSpPr>
            <p:nvPr/>
          </p:nvSpPr>
          <p:spPr bwMode="auto">
            <a:xfrm>
              <a:off x="6913466" y="2058872"/>
              <a:ext cx="328336" cy="576306"/>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prstClr val="black"/>
                </a:solidFill>
              </a:endParaRPr>
            </a:p>
          </p:txBody>
        </p:sp>
      </p:grpSp>
      <p:grpSp>
        <p:nvGrpSpPr>
          <p:cNvPr id="45" name="Group 179"/>
          <p:cNvGrpSpPr/>
          <p:nvPr/>
        </p:nvGrpSpPr>
        <p:grpSpPr>
          <a:xfrm>
            <a:off x="6944298" y="5249211"/>
            <a:ext cx="254143" cy="650428"/>
            <a:chOff x="5054600" y="1652588"/>
            <a:chExt cx="187325" cy="479424"/>
          </a:xfrm>
          <a:solidFill>
            <a:srgbClr val="08AAFE"/>
          </a:solidFill>
        </p:grpSpPr>
        <p:sp>
          <p:nvSpPr>
            <p:cNvPr id="46"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prstClr val="black"/>
                </a:solidFill>
              </a:endParaRPr>
            </a:p>
          </p:txBody>
        </p:sp>
        <p:sp>
          <p:nvSpPr>
            <p:cNvPr id="47"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prstClr val="black"/>
                </a:solidFill>
              </a:endParaRPr>
            </a:p>
          </p:txBody>
        </p:sp>
      </p:grp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Text Placeholder 3"/>
          <p:cNvSpPr txBox="1">
            <a:spLocks/>
          </p:cNvSpPr>
          <p:nvPr/>
        </p:nvSpPr>
        <p:spPr>
          <a:xfrm>
            <a:off x="7556190" y="2096381"/>
            <a:ext cx="1088439" cy="65665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sz="4267" dirty="0">
                <a:solidFill>
                  <a:srgbClr val="08AAFE"/>
                </a:solidFill>
                <a:latin typeface="Gulim" panose="020B0600000101010101" pitchFamily="34" charset="-127"/>
                <a:ea typeface="Gulim" panose="020B0600000101010101" pitchFamily="34" charset="-127"/>
              </a:rPr>
              <a:t>35%</a:t>
            </a:r>
          </a:p>
        </p:txBody>
      </p:sp>
      <p:sp>
        <p:nvSpPr>
          <p:cNvPr id="54" name="Text Placeholder 3"/>
          <p:cNvSpPr txBox="1">
            <a:spLocks/>
          </p:cNvSpPr>
          <p:nvPr/>
        </p:nvSpPr>
        <p:spPr>
          <a:xfrm>
            <a:off x="7556189" y="3738700"/>
            <a:ext cx="1088439" cy="65665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sz="4267" dirty="0">
                <a:solidFill>
                  <a:srgbClr val="4CE2F9"/>
                </a:solidFill>
                <a:latin typeface="Gulim" panose="020B0600000101010101" pitchFamily="34" charset="-127"/>
                <a:ea typeface="Gulim" panose="020B0600000101010101" pitchFamily="34" charset="-127"/>
              </a:rPr>
              <a:t>50%</a:t>
            </a:r>
          </a:p>
        </p:txBody>
      </p:sp>
      <p:sp>
        <p:nvSpPr>
          <p:cNvPr id="55" name="Text Placeholder 3"/>
          <p:cNvSpPr txBox="1">
            <a:spLocks/>
          </p:cNvSpPr>
          <p:nvPr/>
        </p:nvSpPr>
        <p:spPr>
          <a:xfrm>
            <a:off x="7556189" y="5206591"/>
            <a:ext cx="1088439" cy="656655"/>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en-US" sz="4267" dirty="0">
                <a:solidFill>
                  <a:srgbClr val="08AAFE"/>
                </a:solidFill>
                <a:latin typeface="Gulim" panose="020B0600000101010101" pitchFamily="34" charset="-127"/>
                <a:ea typeface="Gulim" panose="020B0600000101010101" pitchFamily="34" charset="-127"/>
              </a:rPr>
              <a:t>15%</a:t>
            </a:r>
          </a:p>
        </p:txBody>
      </p:sp>
      <p:sp>
        <p:nvSpPr>
          <p:cNvPr id="56" name="文本框 55"/>
          <p:cNvSpPr txBox="1"/>
          <p:nvPr/>
        </p:nvSpPr>
        <p:spPr>
          <a:xfrm>
            <a:off x="8893022" y="2021552"/>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893022" y="3559171"/>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4CE2F9"/>
                </a:solidFill>
                <a:latin typeface="微软雅黑" panose="020B0503020204020204" pitchFamily="34" charset="-122"/>
                <a:ea typeface="微软雅黑" panose="020B0503020204020204" pitchFamily="34" charset="-122"/>
              </a:rPr>
              <a:t>单击此处输入标题</a:t>
            </a:r>
            <a:endParaRPr lang="en-US" altLang="zh-CN" sz="2000" dirty="0">
              <a:solidFill>
                <a:srgbClr val="4CE2F9"/>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867724" y="5096790"/>
            <a:ext cx="2339102" cy="1261884"/>
          </a:xfrm>
          <a:prstGeom prst="rect">
            <a:avLst/>
          </a:prstGeom>
          <a:noFill/>
          <a:effectLst/>
        </p:spPr>
        <p:txBody>
          <a:bodyPr wrap="none" rtlCol="0">
            <a:spAutoFit/>
          </a:bodyPr>
          <a:lstStyle/>
          <a:p>
            <a:r>
              <a:rPr lang="zh-CN" altLang="en-US" dirty="0">
                <a:solidFill>
                  <a:prstClr val="black">
                    <a:lumMod val="85000"/>
                    <a:lumOff val="15000"/>
                  </a:prstClr>
                </a:solidFill>
                <a:latin typeface="微软雅黑" panose="020B0503020204020204" pitchFamily="34" charset="-122"/>
                <a:ea typeface="微软雅黑" panose="020B0503020204020204" pitchFamily="34" charset="-122"/>
              </a:rPr>
              <a:t> </a:t>
            </a:r>
            <a:r>
              <a:rPr lang="zh-CN" altLang="en-US" sz="2000" dirty="0">
                <a:solidFill>
                  <a:srgbClr val="08AAFE"/>
                </a:solidFill>
                <a:latin typeface="微软雅黑" panose="020B0503020204020204" pitchFamily="34" charset="-122"/>
                <a:ea typeface="微软雅黑" panose="020B0503020204020204" pitchFamily="34" charset="-122"/>
              </a:rPr>
              <a:t>单击此处输入标题</a:t>
            </a:r>
            <a:endParaRPr lang="en-US" altLang="zh-CN" sz="2000" dirty="0">
              <a:solidFill>
                <a:srgbClr val="08AAFE"/>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Tree>
    <p:extLst>
      <p:ext uri="{BB962C8B-B14F-4D97-AF65-F5344CB8AC3E}">
        <p14:creationId xmlns:p14="http://schemas.microsoft.com/office/powerpoint/2010/main" val="305902948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750"/>
                                        <p:tgtEl>
                                          <p:spTgt spid="10"/>
                                        </p:tgtEl>
                                      </p:cBhvr>
                                    </p:animEffect>
                                  </p:childTnLst>
                                </p:cTn>
                              </p:par>
                            </p:childTnLst>
                          </p:cTn>
                        </p:par>
                        <p:par>
                          <p:cTn id="8" fill="hold">
                            <p:stCondLst>
                              <p:cond delay="750"/>
                            </p:stCondLst>
                            <p:childTnLst>
                              <p:par>
                                <p:cTn id="9" presetID="5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Scale>
                                      <p:cBhvr>
                                        <p:cTn id="1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4"/>
                                        </p:tgtEl>
                                        <p:attrNameLst>
                                          <p:attrName>ppt_x</p:attrName>
                                          <p:attrName>ppt_y</p:attrName>
                                        </p:attrNameLst>
                                      </p:cBhvr>
                                    </p:animMotion>
                                    <p:animEffect transition="in" filter="fade">
                                      <p:cBhvr>
                                        <p:cTn id="13" dur="1000"/>
                                        <p:tgtEl>
                                          <p:spTgt spid="14"/>
                                        </p:tgtEl>
                                      </p:cBhvr>
                                    </p:animEffect>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250"/>
                            </p:stCondLst>
                            <p:childTnLst>
                              <p:par>
                                <p:cTn id="19" presetID="2" presetClass="entr" presetSubtype="4" decel="28000"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750" fill="hold"/>
                                        <p:tgtEl>
                                          <p:spTgt spid="39"/>
                                        </p:tgtEl>
                                        <p:attrNameLst>
                                          <p:attrName>ppt_x</p:attrName>
                                        </p:attrNameLst>
                                      </p:cBhvr>
                                      <p:tavLst>
                                        <p:tav tm="0">
                                          <p:val>
                                            <p:strVal val="#ppt_x"/>
                                          </p:val>
                                        </p:tav>
                                        <p:tav tm="100000">
                                          <p:val>
                                            <p:strVal val="#ppt_x"/>
                                          </p:val>
                                        </p:tav>
                                      </p:tavLst>
                                    </p:anim>
                                    <p:anim calcmode="lin" valueType="num">
                                      <p:cBhvr additive="base">
                                        <p:cTn id="22" dur="750" fill="hold"/>
                                        <p:tgtEl>
                                          <p:spTgt spid="39"/>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par>
                          <p:cTn id="27" fill="hold">
                            <p:stCondLst>
                              <p:cond delay="3500"/>
                            </p:stCondLst>
                            <p:childTnLst>
                              <p:par>
                                <p:cTn id="28" presetID="22" presetClass="entr" presetSubtype="8"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left)">
                                      <p:cBhvr>
                                        <p:cTn id="30" dur="500"/>
                                        <p:tgtEl>
                                          <p:spTgt spid="56"/>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par>
                          <p:cTn id="35" fill="hold">
                            <p:stCondLst>
                              <p:cond delay="4500"/>
                            </p:stCondLst>
                            <p:childTnLst>
                              <p:par>
                                <p:cTn id="36" presetID="2" presetClass="entr" presetSubtype="4" decel="28000"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750" fill="hold"/>
                                        <p:tgtEl>
                                          <p:spTgt spid="42"/>
                                        </p:tgtEl>
                                        <p:attrNameLst>
                                          <p:attrName>ppt_x</p:attrName>
                                        </p:attrNameLst>
                                      </p:cBhvr>
                                      <p:tavLst>
                                        <p:tav tm="0">
                                          <p:val>
                                            <p:strVal val="#ppt_x"/>
                                          </p:val>
                                        </p:tav>
                                        <p:tav tm="100000">
                                          <p:val>
                                            <p:strVal val="#ppt_x"/>
                                          </p:val>
                                        </p:tav>
                                      </p:tavLst>
                                    </p:anim>
                                    <p:anim calcmode="lin" valueType="num">
                                      <p:cBhvr additive="base">
                                        <p:cTn id="39" dur="750" fill="hold"/>
                                        <p:tgtEl>
                                          <p:spTgt spid="42"/>
                                        </p:tgtEl>
                                        <p:attrNameLst>
                                          <p:attrName>ppt_y</p:attrName>
                                        </p:attrNameLst>
                                      </p:cBhvr>
                                      <p:tavLst>
                                        <p:tav tm="0">
                                          <p:val>
                                            <p:strVal val="1+#ppt_h/2"/>
                                          </p:val>
                                        </p:tav>
                                        <p:tav tm="100000">
                                          <p:val>
                                            <p:strVal val="#ppt_y"/>
                                          </p:val>
                                        </p:tav>
                                      </p:tavLst>
                                    </p:anim>
                                  </p:childTnLst>
                                </p:cTn>
                              </p:par>
                            </p:childTnLst>
                          </p:cTn>
                        </p:par>
                        <p:par>
                          <p:cTn id="40" fill="hold">
                            <p:stCondLst>
                              <p:cond delay="5250"/>
                            </p:stCondLst>
                            <p:childTnLst>
                              <p:par>
                                <p:cTn id="41" presetID="10"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5750"/>
                            </p:stCondLst>
                            <p:childTnLst>
                              <p:par>
                                <p:cTn id="45" presetID="22" presetClass="entr" presetSubtype="8"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625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6750"/>
                            </p:stCondLst>
                            <p:childTnLst>
                              <p:par>
                                <p:cTn id="53" presetID="2" presetClass="entr" presetSubtype="4" decel="2800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750" fill="hold"/>
                                        <p:tgtEl>
                                          <p:spTgt spid="45"/>
                                        </p:tgtEl>
                                        <p:attrNameLst>
                                          <p:attrName>ppt_x</p:attrName>
                                        </p:attrNameLst>
                                      </p:cBhvr>
                                      <p:tavLst>
                                        <p:tav tm="0">
                                          <p:val>
                                            <p:strVal val="#ppt_x"/>
                                          </p:val>
                                        </p:tav>
                                        <p:tav tm="100000">
                                          <p:val>
                                            <p:strVal val="#ppt_x"/>
                                          </p:val>
                                        </p:tav>
                                      </p:tavLst>
                                    </p:anim>
                                    <p:anim calcmode="lin" valueType="num">
                                      <p:cBhvr additive="base">
                                        <p:cTn id="56" dur="750" fill="hold"/>
                                        <p:tgtEl>
                                          <p:spTgt spid="45"/>
                                        </p:tgtEl>
                                        <p:attrNameLst>
                                          <p:attrName>ppt_y</p:attrName>
                                        </p:attrNameLst>
                                      </p:cBhvr>
                                      <p:tavLst>
                                        <p:tav tm="0">
                                          <p:val>
                                            <p:strVal val="1+#ppt_h/2"/>
                                          </p:val>
                                        </p:tav>
                                        <p:tav tm="100000">
                                          <p:val>
                                            <p:strVal val="#ppt_y"/>
                                          </p:val>
                                        </p:tav>
                                      </p:tavLst>
                                    </p:anim>
                                  </p:childTnLst>
                                </p:cTn>
                              </p:par>
                            </p:childTnLst>
                          </p:cTn>
                        </p:par>
                        <p:par>
                          <p:cTn id="57" fill="hold">
                            <p:stCondLst>
                              <p:cond delay="7500"/>
                            </p:stCondLst>
                            <p:childTnLst>
                              <p:par>
                                <p:cTn id="58" presetID="10" presetClass="entr" presetSubtype="0"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childTnLst>
                          </p:cTn>
                        </p:par>
                        <p:par>
                          <p:cTn id="61" fill="hold">
                            <p:stCondLst>
                              <p:cond delay="8000"/>
                            </p:stCondLst>
                            <p:childTnLst>
                              <p:par>
                                <p:cTn id="62" presetID="22" presetClass="entr" presetSubtype="8"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wipe(left)">
                                      <p:cBhvr>
                                        <p:cTn id="6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grpSp>
        <p:nvGrpSpPr>
          <p:cNvPr id="13" name="组合 12"/>
          <p:cNvGrpSpPr/>
          <p:nvPr/>
        </p:nvGrpSpPr>
        <p:grpSpPr>
          <a:xfrm>
            <a:off x="1169125" y="2117571"/>
            <a:ext cx="1954087" cy="4038826"/>
            <a:chOff x="1169125" y="2117571"/>
            <a:chExt cx="1954087" cy="4038826"/>
          </a:xfrm>
        </p:grpSpPr>
        <p:sp>
          <p:nvSpPr>
            <p:cNvPr id="14" name="任意多边形 13"/>
            <p:cNvSpPr/>
            <p:nvPr/>
          </p:nvSpPr>
          <p:spPr>
            <a:xfrm>
              <a:off x="1169125"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5" name="任意多边形 14"/>
            <p:cNvSpPr/>
            <p:nvPr/>
          </p:nvSpPr>
          <p:spPr>
            <a:xfrm>
              <a:off x="1169125"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endParaRPr>
            </a:p>
          </p:txBody>
        </p:sp>
        <p:grpSp>
          <p:nvGrpSpPr>
            <p:cNvPr id="16" name="Groupe 25"/>
            <p:cNvGrpSpPr>
              <a:grpSpLocks/>
            </p:cNvGrpSpPr>
            <p:nvPr/>
          </p:nvGrpSpPr>
          <p:grpSpPr bwMode="auto">
            <a:xfrm rot="682902">
              <a:off x="2004158" y="2117571"/>
              <a:ext cx="284024" cy="658936"/>
              <a:chOff x="6324208" y="2380133"/>
              <a:chExt cx="816093" cy="1892286"/>
            </a:xfrm>
            <a:effectLst/>
          </p:grpSpPr>
          <p:sp>
            <p:nvSpPr>
              <p:cNvPr id="18"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19"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endParaRPr>
              </a:p>
            </p:txBody>
          </p:sp>
          <p:sp>
            <p:nvSpPr>
              <p:cNvPr id="20"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pic>
            <p:nvPicPr>
              <p:cNvPr id="21"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l="23138" t="19901" r="24571" b="27188"/>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23"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sp>
            <p:nvSpPr>
              <p:cNvPr id="25"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grpSp>
        <p:sp>
          <p:nvSpPr>
            <p:cNvPr id="17" name="文本框 16"/>
            <p:cNvSpPr txBox="1"/>
            <p:nvPr/>
          </p:nvSpPr>
          <p:spPr>
            <a:xfrm>
              <a:off x="1338916" y="3101445"/>
              <a:ext cx="1620957" cy="2554545"/>
            </a:xfrm>
            <a:prstGeom prst="rect">
              <a:avLst/>
            </a:prstGeom>
            <a:noFill/>
            <a:effectLst/>
          </p:spPr>
          <p:txBody>
            <a:bodyPr wrap="none"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单击此处</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输入标题</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endParaRPr lang="en-US" altLang="zh-CN" sz="4000" dirty="0">
                <a:solidFill>
                  <a:prstClr val="white"/>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820018" y="2117571"/>
            <a:ext cx="1954087" cy="4038826"/>
            <a:chOff x="3820018" y="2117571"/>
            <a:chExt cx="1954087" cy="4038826"/>
          </a:xfrm>
        </p:grpSpPr>
        <p:sp>
          <p:nvSpPr>
            <p:cNvPr id="27" name="任意多边形 26"/>
            <p:cNvSpPr/>
            <p:nvPr/>
          </p:nvSpPr>
          <p:spPr>
            <a:xfrm>
              <a:off x="3820018"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8" name="任意多边形 27"/>
            <p:cNvSpPr/>
            <p:nvPr/>
          </p:nvSpPr>
          <p:spPr>
            <a:xfrm>
              <a:off x="3820018"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endParaRPr>
            </a:p>
          </p:txBody>
        </p:sp>
        <p:grpSp>
          <p:nvGrpSpPr>
            <p:cNvPr id="29" name="Groupe 25"/>
            <p:cNvGrpSpPr>
              <a:grpSpLocks/>
            </p:cNvGrpSpPr>
            <p:nvPr/>
          </p:nvGrpSpPr>
          <p:grpSpPr bwMode="auto">
            <a:xfrm rot="682902">
              <a:off x="4655051" y="2117571"/>
              <a:ext cx="284024" cy="658936"/>
              <a:chOff x="6324208" y="2380133"/>
              <a:chExt cx="816093" cy="1892286"/>
            </a:xfrm>
            <a:effectLst/>
          </p:grpSpPr>
          <p:sp>
            <p:nvSpPr>
              <p:cNvPr id="31"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32"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endParaRPr>
              </a:p>
            </p:txBody>
          </p:sp>
          <p:sp>
            <p:nvSpPr>
              <p:cNvPr id="33"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pic>
            <p:nvPicPr>
              <p:cNvPr id="34"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l="23138" t="19901" r="24571" b="27188"/>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36"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sp>
            <p:nvSpPr>
              <p:cNvPr id="37"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grpSp>
        <p:sp>
          <p:nvSpPr>
            <p:cNvPr id="30" name="文本框 29"/>
            <p:cNvSpPr txBox="1"/>
            <p:nvPr/>
          </p:nvSpPr>
          <p:spPr>
            <a:xfrm>
              <a:off x="3968225" y="3101445"/>
              <a:ext cx="1620957" cy="2554545"/>
            </a:xfrm>
            <a:prstGeom prst="rect">
              <a:avLst/>
            </a:prstGeom>
            <a:noFill/>
            <a:effectLst/>
          </p:spPr>
          <p:txBody>
            <a:bodyPr wrap="none"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单击此处</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输入标题</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endParaRPr lang="en-US" altLang="zh-CN" sz="4000" dirty="0">
                <a:solidFill>
                  <a:prstClr val="white"/>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470912" y="2117571"/>
            <a:ext cx="1954087" cy="4038826"/>
            <a:chOff x="6470912" y="2117571"/>
            <a:chExt cx="1954087" cy="4038826"/>
          </a:xfrm>
        </p:grpSpPr>
        <p:sp>
          <p:nvSpPr>
            <p:cNvPr id="39" name="任意多边形 38"/>
            <p:cNvSpPr/>
            <p:nvPr/>
          </p:nvSpPr>
          <p:spPr>
            <a:xfrm>
              <a:off x="6470912"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08AA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0" name="任意多边形 39"/>
            <p:cNvSpPr/>
            <p:nvPr/>
          </p:nvSpPr>
          <p:spPr>
            <a:xfrm>
              <a:off x="6470912"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dirty="0">
                <a:solidFill>
                  <a:srgbClr val="FFFFFF"/>
                </a:solidFill>
              </a:endParaRPr>
            </a:p>
          </p:txBody>
        </p:sp>
        <p:grpSp>
          <p:nvGrpSpPr>
            <p:cNvPr id="41" name="Groupe 25"/>
            <p:cNvGrpSpPr>
              <a:grpSpLocks/>
            </p:cNvGrpSpPr>
            <p:nvPr/>
          </p:nvGrpSpPr>
          <p:grpSpPr bwMode="auto">
            <a:xfrm rot="682902">
              <a:off x="7305945" y="2117571"/>
              <a:ext cx="284024" cy="658936"/>
              <a:chOff x="6324208" y="2380133"/>
              <a:chExt cx="816093" cy="1892286"/>
            </a:xfrm>
            <a:effectLst/>
          </p:grpSpPr>
          <p:sp>
            <p:nvSpPr>
              <p:cNvPr id="43"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44"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endParaRPr>
              </a:p>
            </p:txBody>
          </p:sp>
          <p:sp>
            <p:nvSpPr>
              <p:cNvPr id="45"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pic>
            <p:nvPicPr>
              <p:cNvPr id="46"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l="23138" t="19901" r="24571" b="27188"/>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48"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sp>
            <p:nvSpPr>
              <p:cNvPr id="49"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grpSp>
        <p:sp>
          <p:nvSpPr>
            <p:cNvPr id="42" name="文本框 41"/>
            <p:cNvSpPr txBox="1"/>
            <p:nvPr/>
          </p:nvSpPr>
          <p:spPr>
            <a:xfrm>
              <a:off x="6648269" y="3101445"/>
              <a:ext cx="1620957" cy="2554545"/>
            </a:xfrm>
            <a:prstGeom prst="rect">
              <a:avLst/>
            </a:prstGeom>
            <a:noFill/>
            <a:effectLst/>
          </p:spPr>
          <p:txBody>
            <a:bodyPr wrap="none"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单击此处</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输入标题</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endParaRPr lang="en-US" altLang="zh-CN" sz="4000" dirty="0">
                <a:solidFill>
                  <a:prstClr val="white"/>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9121805" y="2117571"/>
            <a:ext cx="1954087" cy="4038826"/>
            <a:chOff x="9121805" y="2117571"/>
            <a:chExt cx="1954087" cy="4038826"/>
          </a:xfrm>
        </p:grpSpPr>
        <p:sp>
          <p:nvSpPr>
            <p:cNvPr id="53" name="任意多边形 52"/>
            <p:cNvSpPr/>
            <p:nvPr/>
          </p:nvSpPr>
          <p:spPr>
            <a:xfrm>
              <a:off x="9121805"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4CE2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54" name="任意多边形 53"/>
            <p:cNvSpPr/>
            <p:nvPr/>
          </p:nvSpPr>
          <p:spPr>
            <a:xfrm>
              <a:off x="9121805"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a:solidFill>
                  <a:srgbClr val="FFFFFF"/>
                </a:solidFill>
              </a:endParaRPr>
            </a:p>
          </p:txBody>
        </p:sp>
        <p:grpSp>
          <p:nvGrpSpPr>
            <p:cNvPr id="55" name="Groupe 25"/>
            <p:cNvGrpSpPr>
              <a:grpSpLocks/>
            </p:cNvGrpSpPr>
            <p:nvPr/>
          </p:nvGrpSpPr>
          <p:grpSpPr bwMode="auto">
            <a:xfrm rot="682902">
              <a:off x="9956838" y="2117571"/>
              <a:ext cx="284024" cy="658936"/>
              <a:chOff x="6324208" y="2380133"/>
              <a:chExt cx="816093" cy="1892286"/>
            </a:xfrm>
            <a:effectLst/>
          </p:grpSpPr>
          <p:sp>
            <p:nvSpPr>
              <p:cNvPr id="57"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58"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endParaRPr>
              </a:p>
            </p:txBody>
          </p:sp>
          <p:sp>
            <p:nvSpPr>
              <p:cNvPr id="65"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pic>
            <p:nvPicPr>
              <p:cNvPr id="66"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l="23138" t="19901" r="24571" b="27188"/>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endParaRPr>
              </a:p>
            </p:txBody>
          </p:sp>
          <p:sp>
            <p:nvSpPr>
              <p:cNvPr id="68"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sp>
            <p:nvSpPr>
              <p:cNvPr id="69"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endParaRPr>
              </a:p>
            </p:txBody>
          </p:sp>
        </p:grpSp>
        <p:sp>
          <p:nvSpPr>
            <p:cNvPr id="56" name="文本框 55"/>
            <p:cNvSpPr txBox="1"/>
            <p:nvPr/>
          </p:nvSpPr>
          <p:spPr>
            <a:xfrm>
              <a:off x="9277578" y="3101445"/>
              <a:ext cx="1620957" cy="2554545"/>
            </a:xfrm>
            <a:prstGeom prst="rect">
              <a:avLst/>
            </a:prstGeom>
            <a:noFill/>
            <a:effectLst/>
          </p:spPr>
          <p:txBody>
            <a:bodyPr wrap="none"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单击此处</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输入标题</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请在这里输入您</a:t>
              </a:r>
              <a:endParaRPr lang="en-US" altLang="zh-CN" sz="1600" dirty="0">
                <a:solidFill>
                  <a:prstClr val="white"/>
                </a:solidFill>
                <a:latin typeface="微软雅黑" panose="020B0503020204020204" pitchFamily="34" charset="-122"/>
                <a:ea typeface="微软雅黑" panose="020B0503020204020204" pitchFamily="34" charset="-122"/>
              </a:endParaRPr>
            </a:p>
            <a:p>
              <a:r>
                <a:rPr lang="zh-CN" altLang="en-US" sz="1600" dirty="0">
                  <a:solidFill>
                    <a:prstClr val="white"/>
                  </a:solidFill>
                  <a:latin typeface="微软雅黑" panose="020B0503020204020204" pitchFamily="34" charset="-122"/>
                  <a:ea typeface="微软雅黑" panose="020B0503020204020204" pitchFamily="34" charset="-122"/>
                </a:rPr>
                <a:t>的主要叙述内容</a:t>
              </a:r>
              <a:endParaRPr lang="en-US" altLang="zh-CN" sz="1600" dirty="0">
                <a:solidFill>
                  <a:prstClr val="white"/>
                </a:solidFill>
                <a:latin typeface="微软雅黑" panose="020B0503020204020204" pitchFamily="34" charset="-122"/>
                <a:ea typeface="微软雅黑" panose="020B0503020204020204" pitchFamily="34" charset="-122"/>
              </a:endParaRPr>
            </a:p>
            <a:p>
              <a:endParaRPr lang="en-US" altLang="zh-CN" sz="4000" dirty="0">
                <a:solidFill>
                  <a:prstClr val="white"/>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91340403"/>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decel="38000"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ppt_x"/>
                                          </p:val>
                                        </p:tav>
                                        <p:tav tm="100000">
                                          <p:val>
                                            <p:strVal val="#ppt_x"/>
                                          </p:val>
                                        </p:tav>
                                      </p:tavLst>
                                    </p:anim>
                                    <p:anim calcmode="lin" valueType="num">
                                      <p:cBhvr additive="base">
                                        <p:cTn id="12" dur="75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38000" fill="hold" nodeType="withEffect">
                                  <p:stCondLst>
                                    <p:cond delay="5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750" fill="hold"/>
                                        <p:tgtEl>
                                          <p:spTgt spid="38"/>
                                        </p:tgtEl>
                                        <p:attrNameLst>
                                          <p:attrName>ppt_x</p:attrName>
                                        </p:attrNameLst>
                                      </p:cBhvr>
                                      <p:tavLst>
                                        <p:tav tm="0">
                                          <p:val>
                                            <p:strVal val="#ppt_x"/>
                                          </p:val>
                                        </p:tav>
                                        <p:tav tm="100000">
                                          <p:val>
                                            <p:strVal val="#ppt_x"/>
                                          </p:val>
                                        </p:tav>
                                      </p:tavLst>
                                    </p:anim>
                                    <p:anim calcmode="lin" valueType="num">
                                      <p:cBhvr additive="base">
                                        <p:cTn id="16" dur="750" fill="hold"/>
                                        <p:tgtEl>
                                          <p:spTgt spid="38"/>
                                        </p:tgtEl>
                                        <p:attrNameLst>
                                          <p:attrName>ppt_y</p:attrName>
                                        </p:attrNameLst>
                                      </p:cBhvr>
                                      <p:tavLst>
                                        <p:tav tm="0">
                                          <p:val>
                                            <p:strVal val="1+#ppt_h/2"/>
                                          </p:val>
                                        </p:tav>
                                        <p:tav tm="100000">
                                          <p:val>
                                            <p:strVal val="#ppt_y"/>
                                          </p:val>
                                        </p:tav>
                                      </p:tavLst>
                                    </p:anim>
                                  </p:childTnLst>
                                </p:cTn>
                              </p:par>
                              <p:par>
                                <p:cTn id="17" presetID="2" presetClass="entr" presetSubtype="4" decel="38000" fill="hold" nodeType="withEffect">
                                  <p:stCondLst>
                                    <p:cond delay="75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750" fill="hold"/>
                                        <p:tgtEl>
                                          <p:spTgt spid="50"/>
                                        </p:tgtEl>
                                        <p:attrNameLst>
                                          <p:attrName>ppt_x</p:attrName>
                                        </p:attrNameLst>
                                      </p:cBhvr>
                                      <p:tavLst>
                                        <p:tav tm="0">
                                          <p:val>
                                            <p:strVal val="#ppt_x"/>
                                          </p:val>
                                        </p:tav>
                                        <p:tav tm="100000">
                                          <p:val>
                                            <p:strVal val="#ppt_x"/>
                                          </p:val>
                                        </p:tav>
                                      </p:tavLst>
                                    </p:anim>
                                    <p:anim calcmode="lin" valueType="num">
                                      <p:cBhvr additive="base">
                                        <p:cTn id="20" dur="75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588487" y="225317"/>
            <a:ext cx="4354077" cy="646331"/>
          </a:xfrm>
          <a:prstGeom prst="rect">
            <a:avLst/>
          </a:prstGeom>
          <a:noFill/>
          <a:effectLst/>
        </p:spPr>
        <p:txBody>
          <a:bodyPr wrap="none" rtlCol="0">
            <a:spAutoFit/>
          </a:bodyPr>
          <a:lstStyle/>
          <a:p>
            <a:r>
              <a:rPr lang="zh-CN" altLang="en-US" sz="3600" b="1" dirty="0">
                <a:solidFill>
                  <a:srgbClr val="08AAFE"/>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600" b="1" dirty="0">
              <a:solidFill>
                <a:srgbClr val="08AAFE"/>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4" name="直接连接符 23"/>
          <p:cNvCxnSpPr/>
          <p:nvPr/>
        </p:nvCxnSpPr>
        <p:spPr>
          <a:xfrm>
            <a:off x="1588487" y="1010161"/>
            <a:ext cx="4320000" cy="0"/>
          </a:xfrm>
          <a:prstGeom prst="line">
            <a:avLst/>
          </a:prstGeom>
          <a:ln>
            <a:solidFill>
              <a:srgbClr val="08AAFE"/>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Group 175"/>
          <p:cNvGrpSpPr/>
          <p:nvPr/>
        </p:nvGrpSpPr>
        <p:grpSpPr>
          <a:xfrm>
            <a:off x="347540" y="293401"/>
            <a:ext cx="1014276" cy="715368"/>
            <a:chOff x="6035675" y="862013"/>
            <a:chExt cx="479425" cy="338138"/>
          </a:xfrm>
          <a:solidFill>
            <a:srgbClr val="08AAFE"/>
          </a:solidFill>
        </p:grpSpPr>
        <p:sp>
          <p:nvSpPr>
            <p:cNvPr id="60" name="Freeform 95"/>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close/>
                  <a:moveTo>
                    <a:pt x="31" y="0"/>
                  </a:moveTo>
                  <a:lnTo>
                    <a:pt x="3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1" name="Freeform 96"/>
            <p:cNvSpPr>
              <a:spLocks noEditPoints="1"/>
            </p:cNvSpPr>
            <p:nvPr/>
          </p:nvSpPr>
          <p:spPr bwMode="auto">
            <a:xfrm>
              <a:off x="6332538" y="977900"/>
              <a:ext cx="76200" cy="74613"/>
            </a:xfrm>
            <a:custGeom>
              <a:avLst/>
              <a:gdLst/>
              <a:ahLst/>
              <a:cxnLst>
                <a:cxn ang="0">
                  <a:pos x="31" y="0"/>
                </a:cxn>
                <a:cxn ang="0">
                  <a:pos x="17" y="0"/>
                </a:cxn>
                <a:cxn ang="0">
                  <a:pos x="17" y="16"/>
                </a:cxn>
                <a:cxn ang="0">
                  <a:pos x="0" y="16"/>
                </a:cxn>
                <a:cxn ang="0">
                  <a:pos x="0" y="29"/>
                </a:cxn>
                <a:cxn ang="0">
                  <a:pos x="17" y="29"/>
                </a:cxn>
                <a:cxn ang="0">
                  <a:pos x="17" y="47"/>
                </a:cxn>
                <a:cxn ang="0">
                  <a:pos x="31" y="47"/>
                </a:cxn>
                <a:cxn ang="0">
                  <a:pos x="31" y="29"/>
                </a:cxn>
                <a:cxn ang="0">
                  <a:pos x="48" y="29"/>
                </a:cxn>
                <a:cxn ang="0">
                  <a:pos x="48" y="16"/>
                </a:cxn>
                <a:cxn ang="0">
                  <a:pos x="31" y="16"/>
                </a:cxn>
                <a:cxn ang="0">
                  <a:pos x="31" y="0"/>
                </a:cxn>
                <a:cxn ang="0">
                  <a:pos x="31" y="0"/>
                </a:cxn>
                <a:cxn ang="0">
                  <a:pos x="31" y="0"/>
                </a:cxn>
              </a:cxnLst>
              <a:rect l="0" t="0" r="r" b="b"/>
              <a:pathLst>
                <a:path w="48" h="47">
                  <a:moveTo>
                    <a:pt x="31" y="0"/>
                  </a:moveTo>
                  <a:lnTo>
                    <a:pt x="17" y="0"/>
                  </a:lnTo>
                  <a:lnTo>
                    <a:pt x="17" y="16"/>
                  </a:lnTo>
                  <a:lnTo>
                    <a:pt x="0" y="16"/>
                  </a:lnTo>
                  <a:lnTo>
                    <a:pt x="0" y="29"/>
                  </a:lnTo>
                  <a:lnTo>
                    <a:pt x="17" y="29"/>
                  </a:lnTo>
                  <a:lnTo>
                    <a:pt x="17" y="47"/>
                  </a:lnTo>
                  <a:lnTo>
                    <a:pt x="31" y="47"/>
                  </a:lnTo>
                  <a:lnTo>
                    <a:pt x="31" y="29"/>
                  </a:lnTo>
                  <a:lnTo>
                    <a:pt x="48" y="29"/>
                  </a:lnTo>
                  <a:lnTo>
                    <a:pt x="48" y="16"/>
                  </a:lnTo>
                  <a:lnTo>
                    <a:pt x="31" y="16"/>
                  </a:lnTo>
                  <a:lnTo>
                    <a:pt x="31" y="0"/>
                  </a:lnTo>
                  <a:moveTo>
                    <a:pt x="31" y="0"/>
                  </a:moveTo>
                  <a:lnTo>
                    <a:pt x="31"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2" name="Freeform 97"/>
            <p:cNvSpPr>
              <a:spLocks noEditPoints="1"/>
            </p:cNvSpPr>
            <p:nvPr/>
          </p:nvSpPr>
          <p:spPr bwMode="auto">
            <a:xfrm>
              <a:off x="6075363" y="1116013"/>
              <a:ext cx="84138" cy="84138"/>
            </a:xfrm>
            <a:custGeom>
              <a:avLst/>
              <a:gdLst/>
              <a:ahLst/>
              <a:cxnLst>
                <a:cxn ang="0">
                  <a:pos x="29" y="14"/>
                </a:cxn>
                <a:cxn ang="0">
                  <a:pos x="14" y="29"/>
                </a:cxn>
                <a:cxn ang="0">
                  <a:pos x="0" y="14"/>
                </a:cxn>
                <a:cxn ang="0">
                  <a:pos x="14" y="0"/>
                </a:cxn>
                <a:cxn ang="0">
                  <a:pos x="29" y="14"/>
                </a:cxn>
                <a:cxn ang="0">
                  <a:pos x="29" y="14"/>
                </a:cxn>
                <a:cxn ang="0">
                  <a:pos x="29" y="14"/>
                </a:cxn>
              </a:cxnLst>
              <a:rect l="0" t="0" r="r" b="b"/>
              <a:pathLst>
                <a:path w="29" h="29">
                  <a:moveTo>
                    <a:pt x="29" y="14"/>
                  </a:moveTo>
                  <a:cubicBezTo>
                    <a:pt x="29" y="22"/>
                    <a:pt x="22" y="29"/>
                    <a:pt x="14" y="29"/>
                  </a:cubicBezTo>
                  <a:cubicBezTo>
                    <a:pt x="6" y="29"/>
                    <a:pt x="0" y="22"/>
                    <a:pt x="0" y="14"/>
                  </a:cubicBezTo>
                  <a:cubicBezTo>
                    <a:pt x="0" y="6"/>
                    <a:pt x="6" y="0"/>
                    <a:pt x="14" y="0"/>
                  </a:cubicBezTo>
                  <a:cubicBezTo>
                    <a:pt x="22"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3" name="Freeform 98"/>
            <p:cNvSpPr>
              <a:spLocks noEditPoints="1"/>
            </p:cNvSpPr>
            <p:nvPr/>
          </p:nvSpPr>
          <p:spPr bwMode="auto">
            <a:xfrm>
              <a:off x="6370638" y="1116013"/>
              <a:ext cx="84138" cy="84138"/>
            </a:xfrm>
            <a:custGeom>
              <a:avLst/>
              <a:gdLst/>
              <a:ahLst/>
              <a:cxnLst>
                <a:cxn ang="0">
                  <a:pos x="29" y="14"/>
                </a:cxn>
                <a:cxn ang="0">
                  <a:pos x="15" y="29"/>
                </a:cxn>
                <a:cxn ang="0">
                  <a:pos x="0" y="14"/>
                </a:cxn>
                <a:cxn ang="0">
                  <a:pos x="15" y="0"/>
                </a:cxn>
                <a:cxn ang="0">
                  <a:pos x="29" y="14"/>
                </a:cxn>
                <a:cxn ang="0">
                  <a:pos x="29" y="14"/>
                </a:cxn>
                <a:cxn ang="0">
                  <a:pos x="29" y="14"/>
                </a:cxn>
              </a:cxnLst>
              <a:rect l="0" t="0" r="r" b="b"/>
              <a:pathLst>
                <a:path w="29" h="29">
                  <a:moveTo>
                    <a:pt x="29" y="14"/>
                  </a:moveTo>
                  <a:cubicBezTo>
                    <a:pt x="29" y="22"/>
                    <a:pt x="23" y="29"/>
                    <a:pt x="15" y="29"/>
                  </a:cubicBezTo>
                  <a:cubicBezTo>
                    <a:pt x="7" y="29"/>
                    <a:pt x="0" y="22"/>
                    <a:pt x="0" y="14"/>
                  </a:cubicBezTo>
                  <a:cubicBezTo>
                    <a:pt x="0" y="6"/>
                    <a:pt x="7" y="0"/>
                    <a:pt x="15" y="0"/>
                  </a:cubicBezTo>
                  <a:cubicBezTo>
                    <a:pt x="23" y="0"/>
                    <a:pt x="29" y="6"/>
                    <a:pt x="29" y="14"/>
                  </a:cubicBezTo>
                  <a:close/>
                  <a:moveTo>
                    <a:pt x="29" y="14"/>
                  </a:moveTo>
                  <a:cubicBezTo>
                    <a:pt x="29" y="14"/>
                    <a:pt x="29" y="14"/>
                    <a:pt x="29"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4" name="Freeform 103"/>
            <p:cNvSpPr>
              <a:spLocks noEditPoints="1"/>
            </p:cNvSpPr>
            <p:nvPr/>
          </p:nvSpPr>
          <p:spPr bwMode="auto">
            <a:xfrm>
              <a:off x="6035675" y="862013"/>
              <a:ext cx="479425" cy="280988"/>
            </a:xfrm>
            <a:custGeom>
              <a:avLst/>
              <a:gdLst/>
              <a:ahLst/>
              <a:cxnLst>
                <a:cxn ang="0">
                  <a:pos x="153" y="8"/>
                </a:cxn>
                <a:cxn ang="0">
                  <a:pos x="78" y="8"/>
                </a:cxn>
                <a:cxn ang="0">
                  <a:pos x="67" y="0"/>
                </a:cxn>
                <a:cxn ang="0">
                  <a:pos x="57" y="8"/>
                </a:cxn>
                <a:cxn ang="0">
                  <a:pos x="52" y="8"/>
                </a:cxn>
                <a:cxn ang="0">
                  <a:pos x="46" y="17"/>
                </a:cxn>
                <a:cxn ang="0">
                  <a:pos x="46" y="26"/>
                </a:cxn>
                <a:cxn ang="0">
                  <a:pos x="40" y="26"/>
                </a:cxn>
                <a:cxn ang="0">
                  <a:pos x="25" y="36"/>
                </a:cxn>
                <a:cxn ang="0">
                  <a:pos x="8" y="56"/>
                </a:cxn>
                <a:cxn ang="0">
                  <a:pos x="0" y="78"/>
                </a:cxn>
                <a:cxn ang="0">
                  <a:pos x="0" y="84"/>
                </a:cxn>
                <a:cxn ang="0">
                  <a:pos x="6" y="97"/>
                </a:cxn>
                <a:cxn ang="0">
                  <a:pos x="12" y="97"/>
                </a:cxn>
                <a:cxn ang="0">
                  <a:pos x="29" y="85"/>
                </a:cxn>
                <a:cxn ang="0">
                  <a:pos x="45" y="97"/>
                </a:cxn>
                <a:cxn ang="0">
                  <a:pos x="114" y="97"/>
                </a:cxn>
                <a:cxn ang="0">
                  <a:pos x="131" y="85"/>
                </a:cxn>
                <a:cxn ang="0">
                  <a:pos x="148" y="97"/>
                </a:cxn>
                <a:cxn ang="0">
                  <a:pos x="157" y="97"/>
                </a:cxn>
                <a:cxn ang="0">
                  <a:pos x="166" y="84"/>
                </a:cxn>
                <a:cxn ang="0">
                  <a:pos x="166" y="21"/>
                </a:cxn>
                <a:cxn ang="0">
                  <a:pos x="153" y="8"/>
                </a:cxn>
                <a:cxn ang="0">
                  <a:pos x="47" y="53"/>
                </a:cxn>
                <a:cxn ang="0">
                  <a:pos x="40" y="60"/>
                </a:cxn>
                <a:cxn ang="0">
                  <a:pos x="26" y="60"/>
                </a:cxn>
                <a:cxn ang="0">
                  <a:pos x="24" y="55"/>
                </a:cxn>
                <a:cxn ang="0">
                  <a:pos x="34" y="44"/>
                </a:cxn>
                <a:cxn ang="0">
                  <a:pos x="43" y="40"/>
                </a:cxn>
                <a:cxn ang="0">
                  <a:pos x="47" y="46"/>
                </a:cxn>
                <a:cxn ang="0">
                  <a:pos x="47" y="53"/>
                </a:cxn>
                <a:cxn ang="0">
                  <a:pos x="139" y="56"/>
                </a:cxn>
                <a:cxn ang="0">
                  <a:pos x="117" y="78"/>
                </a:cxn>
                <a:cxn ang="0">
                  <a:pos x="94" y="56"/>
                </a:cxn>
                <a:cxn ang="0">
                  <a:pos x="88" y="44"/>
                </a:cxn>
                <a:cxn ang="0">
                  <a:pos x="104" y="28"/>
                </a:cxn>
                <a:cxn ang="0">
                  <a:pos x="116" y="33"/>
                </a:cxn>
                <a:cxn ang="0">
                  <a:pos x="128" y="28"/>
                </a:cxn>
                <a:cxn ang="0">
                  <a:pos x="144" y="44"/>
                </a:cxn>
                <a:cxn ang="0">
                  <a:pos x="139" y="56"/>
                </a:cxn>
                <a:cxn ang="0">
                  <a:pos x="139" y="56"/>
                </a:cxn>
                <a:cxn ang="0">
                  <a:pos x="139" y="56"/>
                </a:cxn>
              </a:cxnLst>
              <a:rect l="0" t="0" r="r" b="b"/>
              <a:pathLst>
                <a:path w="166" h="97">
                  <a:moveTo>
                    <a:pt x="153" y="8"/>
                  </a:moveTo>
                  <a:cubicBezTo>
                    <a:pt x="78" y="8"/>
                    <a:pt x="78" y="8"/>
                    <a:pt x="78" y="8"/>
                  </a:cubicBezTo>
                  <a:cubicBezTo>
                    <a:pt x="76" y="3"/>
                    <a:pt x="72" y="0"/>
                    <a:pt x="67" y="0"/>
                  </a:cubicBezTo>
                  <a:cubicBezTo>
                    <a:pt x="63" y="0"/>
                    <a:pt x="58" y="3"/>
                    <a:pt x="57" y="8"/>
                  </a:cubicBezTo>
                  <a:cubicBezTo>
                    <a:pt x="52" y="8"/>
                    <a:pt x="52" y="8"/>
                    <a:pt x="52" y="8"/>
                  </a:cubicBezTo>
                  <a:cubicBezTo>
                    <a:pt x="49" y="8"/>
                    <a:pt x="46" y="12"/>
                    <a:pt x="46" y="17"/>
                  </a:cubicBezTo>
                  <a:cubicBezTo>
                    <a:pt x="46" y="26"/>
                    <a:pt x="46" y="26"/>
                    <a:pt x="46" y="26"/>
                  </a:cubicBezTo>
                  <a:cubicBezTo>
                    <a:pt x="40" y="26"/>
                    <a:pt x="40" y="26"/>
                    <a:pt x="40" y="26"/>
                  </a:cubicBezTo>
                  <a:cubicBezTo>
                    <a:pt x="37" y="26"/>
                    <a:pt x="30" y="31"/>
                    <a:pt x="25" y="36"/>
                  </a:cubicBezTo>
                  <a:cubicBezTo>
                    <a:pt x="8" y="56"/>
                    <a:pt x="8" y="56"/>
                    <a:pt x="8" y="56"/>
                  </a:cubicBezTo>
                  <a:cubicBezTo>
                    <a:pt x="4" y="61"/>
                    <a:pt x="0" y="71"/>
                    <a:pt x="0" y="78"/>
                  </a:cubicBezTo>
                  <a:cubicBezTo>
                    <a:pt x="0" y="84"/>
                    <a:pt x="0" y="84"/>
                    <a:pt x="0" y="84"/>
                  </a:cubicBezTo>
                  <a:cubicBezTo>
                    <a:pt x="0" y="91"/>
                    <a:pt x="3" y="97"/>
                    <a:pt x="6" y="97"/>
                  </a:cubicBezTo>
                  <a:cubicBezTo>
                    <a:pt x="12" y="97"/>
                    <a:pt x="12" y="97"/>
                    <a:pt x="12" y="97"/>
                  </a:cubicBezTo>
                  <a:cubicBezTo>
                    <a:pt x="14" y="90"/>
                    <a:pt x="21" y="85"/>
                    <a:pt x="29" y="85"/>
                  </a:cubicBezTo>
                  <a:cubicBezTo>
                    <a:pt x="36" y="85"/>
                    <a:pt x="43" y="90"/>
                    <a:pt x="45" y="97"/>
                  </a:cubicBezTo>
                  <a:cubicBezTo>
                    <a:pt x="114" y="97"/>
                    <a:pt x="114" y="97"/>
                    <a:pt x="114" y="97"/>
                  </a:cubicBezTo>
                  <a:cubicBezTo>
                    <a:pt x="116" y="90"/>
                    <a:pt x="123" y="85"/>
                    <a:pt x="131" y="85"/>
                  </a:cubicBezTo>
                  <a:cubicBezTo>
                    <a:pt x="139" y="85"/>
                    <a:pt x="145" y="90"/>
                    <a:pt x="148" y="97"/>
                  </a:cubicBezTo>
                  <a:cubicBezTo>
                    <a:pt x="157" y="97"/>
                    <a:pt x="157" y="97"/>
                    <a:pt x="157" y="97"/>
                  </a:cubicBezTo>
                  <a:cubicBezTo>
                    <a:pt x="162" y="97"/>
                    <a:pt x="166" y="91"/>
                    <a:pt x="166" y="84"/>
                  </a:cubicBezTo>
                  <a:cubicBezTo>
                    <a:pt x="166" y="21"/>
                    <a:pt x="166" y="21"/>
                    <a:pt x="166" y="21"/>
                  </a:cubicBezTo>
                  <a:cubicBezTo>
                    <a:pt x="166" y="14"/>
                    <a:pt x="160" y="8"/>
                    <a:pt x="153" y="8"/>
                  </a:cubicBezTo>
                  <a:close/>
                  <a:moveTo>
                    <a:pt x="47" y="53"/>
                  </a:moveTo>
                  <a:cubicBezTo>
                    <a:pt x="47" y="57"/>
                    <a:pt x="44" y="60"/>
                    <a:pt x="40" y="60"/>
                  </a:cubicBezTo>
                  <a:cubicBezTo>
                    <a:pt x="26" y="60"/>
                    <a:pt x="26" y="60"/>
                    <a:pt x="26" y="60"/>
                  </a:cubicBezTo>
                  <a:cubicBezTo>
                    <a:pt x="22" y="60"/>
                    <a:pt x="22" y="57"/>
                    <a:pt x="24" y="55"/>
                  </a:cubicBezTo>
                  <a:cubicBezTo>
                    <a:pt x="34" y="44"/>
                    <a:pt x="34" y="44"/>
                    <a:pt x="34" y="44"/>
                  </a:cubicBezTo>
                  <a:cubicBezTo>
                    <a:pt x="36" y="42"/>
                    <a:pt x="40" y="40"/>
                    <a:pt x="43" y="40"/>
                  </a:cubicBezTo>
                  <a:cubicBezTo>
                    <a:pt x="45" y="40"/>
                    <a:pt x="47" y="43"/>
                    <a:pt x="47" y="46"/>
                  </a:cubicBezTo>
                  <a:lnTo>
                    <a:pt x="47" y="53"/>
                  </a:lnTo>
                  <a:close/>
                  <a:moveTo>
                    <a:pt x="139" y="56"/>
                  </a:moveTo>
                  <a:cubicBezTo>
                    <a:pt x="117" y="78"/>
                    <a:pt x="117" y="78"/>
                    <a:pt x="117" y="78"/>
                  </a:cubicBezTo>
                  <a:cubicBezTo>
                    <a:pt x="94" y="56"/>
                    <a:pt x="94" y="56"/>
                    <a:pt x="94" y="56"/>
                  </a:cubicBezTo>
                  <a:cubicBezTo>
                    <a:pt x="90" y="53"/>
                    <a:pt x="88" y="49"/>
                    <a:pt x="88" y="44"/>
                  </a:cubicBezTo>
                  <a:cubicBezTo>
                    <a:pt x="88" y="35"/>
                    <a:pt x="95" y="28"/>
                    <a:pt x="104" y="28"/>
                  </a:cubicBezTo>
                  <a:cubicBezTo>
                    <a:pt x="109" y="28"/>
                    <a:pt x="113" y="30"/>
                    <a:pt x="116" y="33"/>
                  </a:cubicBezTo>
                  <a:cubicBezTo>
                    <a:pt x="119" y="30"/>
                    <a:pt x="123" y="28"/>
                    <a:pt x="128" y="28"/>
                  </a:cubicBezTo>
                  <a:cubicBezTo>
                    <a:pt x="137" y="28"/>
                    <a:pt x="144" y="35"/>
                    <a:pt x="144" y="44"/>
                  </a:cubicBezTo>
                  <a:cubicBezTo>
                    <a:pt x="144" y="49"/>
                    <a:pt x="142" y="53"/>
                    <a:pt x="139" y="56"/>
                  </a:cubicBezTo>
                  <a:close/>
                  <a:moveTo>
                    <a:pt x="139" y="56"/>
                  </a:moveTo>
                  <a:cubicBezTo>
                    <a:pt x="139" y="56"/>
                    <a:pt x="139" y="56"/>
                    <a:pt x="139" y="5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grpSp>
      <p:sp>
        <p:nvSpPr>
          <p:cNvPr id="13" name="Freeform 60"/>
          <p:cNvSpPr>
            <a:spLocks noEditPoints="1"/>
          </p:cNvSpPr>
          <p:nvPr/>
        </p:nvSpPr>
        <p:spPr bwMode="auto">
          <a:xfrm rot="898892">
            <a:off x="1123487" y="3255834"/>
            <a:ext cx="2197591" cy="2237671"/>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gradFill>
            <a:gsLst>
              <a:gs pos="0">
                <a:srgbClr val="08AAFE"/>
              </a:gs>
              <a:gs pos="100000">
                <a:srgbClr val="4CE2F9"/>
              </a:gs>
            </a:gsLst>
            <a:lin ang="5400000" scaled="1"/>
          </a:gradFill>
          <a:ln w="44450">
            <a:noFill/>
          </a:ln>
          <a:effectLst>
            <a:outerShdw blurRad="76200" dist="12700" dir="2700000" sy="-23000" kx="-8004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gradFill>
                <a:gsLst>
                  <a:gs pos="0">
                    <a:srgbClr val="5BA3EF"/>
                  </a:gs>
                  <a:gs pos="100000">
                    <a:srgbClr val="4661D6"/>
                  </a:gs>
                </a:gsLst>
                <a:lin ang="3600000" scaled="0"/>
              </a:gradFill>
            </a:endParaRPr>
          </a:p>
        </p:txBody>
      </p:sp>
      <p:grpSp>
        <p:nvGrpSpPr>
          <p:cNvPr id="14" name="组合 13"/>
          <p:cNvGrpSpPr/>
          <p:nvPr/>
        </p:nvGrpSpPr>
        <p:grpSpPr>
          <a:xfrm>
            <a:off x="3392841" y="2507469"/>
            <a:ext cx="1924277" cy="3213957"/>
            <a:chOff x="3392841" y="2507469"/>
            <a:chExt cx="1924277" cy="3213957"/>
          </a:xfrm>
        </p:grpSpPr>
        <p:cxnSp>
          <p:nvCxnSpPr>
            <p:cNvPr id="15" name="Straight Connector 33"/>
            <p:cNvCxnSpPr/>
            <p:nvPr/>
          </p:nvCxnSpPr>
          <p:spPr>
            <a:xfrm flipV="1">
              <a:off x="4234117" y="2507469"/>
              <a:ext cx="0" cy="696919"/>
            </a:xfrm>
            <a:prstGeom prst="line">
              <a:avLst/>
            </a:prstGeom>
            <a:ln w="12700">
              <a:solidFill>
                <a:srgbClr val="08AAFE"/>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34"/>
            <p:cNvCxnSpPr/>
            <p:nvPr/>
          </p:nvCxnSpPr>
          <p:spPr>
            <a:xfrm rot="5400000">
              <a:off x="3993696" y="4243720"/>
              <a:ext cx="480845" cy="2506"/>
            </a:xfrm>
            <a:prstGeom prst="line">
              <a:avLst/>
            </a:prstGeom>
            <a:ln w="12700">
              <a:solidFill>
                <a:srgbClr val="08AAFE"/>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572957" y="4484862"/>
              <a:ext cx="1744161" cy="1236564"/>
              <a:chOff x="2780331" y="5104060"/>
              <a:chExt cx="1450032" cy="1028034"/>
            </a:xfrm>
          </p:grpSpPr>
          <p:sp>
            <p:nvSpPr>
              <p:cNvPr id="19" name="Parallelogram 31"/>
              <p:cNvSpPr/>
              <p:nvPr/>
            </p:nvSpPr>
            <p:spPr>
              <a:xfrm rot="20990454" flipV="1">
                <a:off x="2858732" y="5171494"/>
                <a:ext cx="1371631" cy="960600"/>
              </a:xfrm>
              <a:prstGeom prst="parallelogram">
                <a:avLst>
                  <a:gd name="adj" fmla="val 27315"/>
                </a:avLst>
              </a:prstGeom>
              <a:gradFill flip="none" rotWithShape="1">
                <a:gsLst>
                  <a:gs pos="14000">
                    <a:srgbClr val="08AAFE">
                      <a:alpha val="0"/>
                    </a:srgbClr>
                  </a:gs>
                  <a:gs pos="100000">
                    <a:srgbClr val="08AAFE">
                      <a:alpha val="7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Rectangle 32"/>
              <p:cNvSpPr/>
              <p:nvPr/>
            </p:nvSpPr>
            <p:spPr>
              <a:xfrm>
                <a:off x="2780331" y="5104060"/>
                <a:ext cx="1099331" cy="199878"/>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lumMod val="75000"/>
                      <a:lumOff val="25000"/>
                    </a:prstClr>
                  </a:solidFill>
                </a:endParaRPr>
              </a:p>
            </p:txBody>
          </p:sp>
        </p:grpSp>
        <p:sp>
          <p:nvSpPr>
            <p:cNvPr id="18" name="文本框 17"/>
            <p:cNvSpPr txBox="1"/>
            <p:nvPr/>
          </p:nvSpPr>
          <p:spPr>
            <a:xfrm>
              <a:off x="3392841" y="3301426"/>
              <a:ext cx="1826141" cy="584775"/>
            </a:xfrm>
            <a:prstGeom prst="rect">
              <a:avLst/>
            </a:prstGeom>
            <a:noFill/>
          </p:spPr>
          <p:txBody>
            <a:bodyPr wrap="none" rtlCol="0">
              <a:spAutoFit/>
            </a:bodyPr>
            <a:lstStyle/>
            <a:p>
              <a:pPr>
                <a:defRPr/>
              </a:pPr>
              <a:r>
                <a:rPr lang="zh-CN" altLang="en-US" sz="3200" dirty="0">
                  <a:solidFill>
                    <a:srgbClr val="08AAFE"/>
                  </a:solidFill>
                  <a:latin typeface="微软雅黑" panose="020B0503020204020204" pitchFamily="34" charset="-122"/>
                  <a:ea typeface="微软雅黑" panose="020B0503020204020204" pitchFamily="34" charset="-122"/>
                </a:rPr>
                <a:t>输入标题</a:t>
              </a:r>
            </a:p>
          </p:txBody>
        </p:sp>
      </p:grpSp>
      <p:grpSp>
        <p:nvGrpSpPr>
          <p:cNvPr id="21" name="组合 20"/>
          <p:cNvGrpSpPr/>
          <p:nvPr/>
        </p:nvGrpSpPr>
        <p:grpSpPr>
          <a:xfrm>
            <a:off x="6072904" y="1845403"/>
            <a:ext cx="1999304" cy="3214967"/>
            <a:chOff x="6072904" y="1845403"/>
            <a:chExt cx="1999304" cy="3214967"/>
          </a:xfrm>
        </p:grpSpPr>
        <p:cxnSp>
          <p:nvCxnSpPr>
            <p:cNvPr id="22" name="Straight Connector 39"/>
            <p:cNvCxnSpPr/>
            <p:nvPr/>
          </p:nvCxnSpPr>
          <p:spPr>
            <a:xfrm flipV="1">
              <a:off x="6987227" y="1845403"/>
              <a:ext cx="0" cy="696919"/>
            </a:xfrm>
            <a:prstGeom prst="line">
              <a:avLst/>
            </a:prstGeom>
            <a:ln w="12700">
              <a:solidFill>
                <a:srgbClr val="4CE2F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40"/>
            <p:cNvCxnSpPr/>
            <p:nvPr/>
          </p:nvCxnSpPr>
          <p:spPr>
            <a:xfrm rot="5400000">
              <a:off x="6746806" y="3581654"/>
              <a:ext cx="480845" cy="2506"/>
            </a:xfrm>
            <a:prstGeom prst="line">
              <a:avLst/>
            </a:prstGeom>
            <a:ln w="12700">
              <a:solidFill>
                <a:srgbClr val="4CE2F9"/>
              </a:solidFill>
              <a:prstDash val="sysDash"/>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6326067" y="3822796"/>
              <a:ext cx="1746141" cy="1237574"/>
              <a:chOff x="4400624" y="4674258"/>
              <a:chExt cx="1451678" cy="1028874"/>
            </a:xfrm>
          </p:grpSpPr>
          <p:sp>
            <p:nvSpPr>
              <p:cNvPr id="27" name="Parallelogram 37"/>
              <p:cNvSpPr/>
              <p:nvPr/>
            </p:nvSpPr>
            <p:spPr>
              <a:xfrm rot="20990454" flipV="1">
                <a:off x="4480671" y="4742531"/>
                <a:ext cx="1371631" cy="960601"/>
              </a:xfrm>
              <a:prstGeom prst="parallelogram">
                <a:avLst>
                  <a:gd name="adj" fmla="val 27315"/>
                </a:avLst>
              </a:prstGeom>
              <a:gradFill flip="none" rotWithShape="1">
                <a:gsLst>
                  <a:gs pos="14000">
                    <a:srgbClr val="4CE2F9">
                      <a:alpha val="0"/>
                    </a:srgbClr>
                  </a:gs>
                  <a:gs pos="100000">
                    <a:srgbClr val="4CE2F9">
                      <a:alpha val="7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8" name="Rectangle 38"/>
              <p:cNvSpPr/>
              <p:nvPr/>
            </p:nvSpPr>
            <p:spPr>
              <a:xfrm>
                <a:off x="4400624" y="4674258"/>
                <a:ext cx="1099331" cy="199878"/>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lumMod val="75000"/>
                      <a:lumOff val="25000"/>
                    </a:prstClr>
                  </a:solidFill>
                </a:endParaRPr>
              </a:p>
            </p:txBody>
          </p:sp>
        </p:grpSp>
        <p:sp>
          <p:nvSpPr>
            <p:cNvPr id="26" name="文本框 25"/>
            <p:cNvSpPr txBox="1"/>
            <p:nvPr/>
          </p:nvSpPr>
          <p:spPr>
            <a:xfrm>
              <a:off x="6072904" y="2651270"/>
              <a:ext cx="1826141" cy="584775"/>
            </a:xfrm>
            <a:prstGeom prst="rect">
              <a:avLst/>
            </a:prstGeom>
            <a:noFill/>
          </p:spPr>
          <p:txBody>
            <a:bodyPr wrap="none" rtlCol="0">
              <a:spAutoFit/>
            </a:bodyPr>
            <a:lstStyle/>
            <a:p>
              <a:pPr>
                <a:defRPr/>
              </a:pPr>
              <a:r>
                <a:rPr lang="zh-CN" altLang="en-US" sz="3200" dirty="0">
                  <a:solidFill>
                    <a:srgbClr val="4CE2F9"/>
                  </a:solidFill>
                  <a:latin typeface="微软雅黑" panose="020B0503020204020204" pitchFamily="34" charset="-122"/>
                  <a:ea typeface="微软雅黑" panose="020B0503020204020204" pitchFamily="34" charset="-122"/>
                </a:rPr>
                <a:t>输入标题</a:t>
              </a:r>
            </a:p>
          </p:txBody>
        </p:sp>
      </p:grpSp>
      <p:grpSp>
        <p:nvGrpSpPr>
          <p:cNvPr id="29" name="组合 28"/>
          <p:cNvGrpSpPr/>
          <p:nvPr/>
        </p:nvGrpSpPr>
        <p:grpSpPr>
          <a:xfrm>
            <a:off x="8809293" y="1138441"/>
            <a:ext cx="1996921" cy="3218132"/>
            <a:chOff x="8809293" y="1138441"/>
            <a:chExt cx="1996921" cy="3218132"/>
          </a:xfrm>
        </p:grpSpPr>
        <p:cxnSp>
          <p:nvCxnSpPr>
            <p:cNvPr id="30" name="Straight Connector 45"/>
            <p:cNvCxnSpPr/>
            <p:nvPr/>
          </p:nvCxnSpPr>
          <p:spPr>
            <a:xfrm flipV="1">
              <a:off x="9723617" y="1138441"/>
              <a:ext cx="0" cy="696919"/>
            </a:xfrm>
            <a:prstGeom prst="line">
              <a:avLst/>
            </a:prstGeom>
            <a:ln w="12700">
              <a:solidFill>
                <a:srgbClr val="08AAFE"/>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46"/>
            <p:cNvCxnSpPr/>
            <p:nvPr/>
          </p:nvCxnSpPr>
          <p:spPr>
            <a:xfrm rot="5400000">
              <a:off x="9483195" y="2874693"/>
              <a:ext cx="480845" cy="2506"/>
            </a:xfrm>
            <a:prstGeom prst="line">
              <a:avLst/>
            </a:prstGeom>
            <a:ln w="12700">
              <a:solidFill>
                <a:srgbClr val="08AAFE"/>
              </a:solidFill>
              <a:prstDash val="sys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9062456" y="3115834"/>
              <a:ext cx="1743758" cy="1240739"/>
              <a:chOff x="6011007" y="4244457"/>
              <a:chExt cx="1449697" cy="1031505"/>
            </a:xfrm>
          </p:grpSpPr>
          <p:sp>
            <p:nvSpPr>
              <p:cNvPr id="34" name="Parallelogram 43"/>
              <p:cNvSpPr/>
              <p:nvPr/>
            </p:nvSpPr>
            <p:spPr>
              <a:xfrm rot="20990454" flipV="1">
                <a:off x="6089074" y="4315361"/>
                <a:ext cx="1371630" cy="960601"/>
              </a:xfrm>
              <a:prstGeom prst="parallelogram">
                <a:avLst>
                  <a:gd name="adj" fmla="val 27315"/>
                </a:avLst>
              </a:prstGeom>
              <a:gradFill flip="none" rotWithShape="1">
                <a:gsLst>
                  <a:gs pos="14000">
                    <a:srgbClr val="08AAFE">
                      <a:alpha val="0"/>
                    </a:srgbClr>
                  </a:gs>
                  <a:gs pos="100000">
                    <a:srgbClr val="08AAFE">
                      <a:alpha val="7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Rectangle 44"/>
              <p:cNvSpPr/>
              <p:nvPr/>
            </p:nvSpPr>
            <p:spPr>
              <a:xfrm>
                <a:off x="6011007" y="4244457"/>
                <a:ext cx="1099330" cy="199878"/>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lumMod val="75000"/>
                      <a:lumOff val="25000"/>
                    </a:prstClr>
                  </a:solidFill>
                </a:endParaRPr>
              </a:p>
            </p:txBody>
          </p:sp>
        </p:grpSp>
        <p:sp>
          <p:nvSpPr>
            <p:cNvPr id="33" name="文本框 32"/>
            <p:cNvSpPr txBox="1"/>
            <p:nvPr/>
          </p:nvSpPr>
          <p:spPr>
            <a:xfrm>
              <a:off x="8809293" y="1972124"/>
              <a:ext cx="1826141" cy="584775"/>
            </a:xfrm>
            <a:prstGeom prst="rect">
              <a:avLst/>
            </a:prstGeom>
            <a:noFill/>
          </p:spPr>
          <p:txBody>
            <a:bodyPr wrap="none" rtlCol="0">
              <a:spAutoFit/>
            </a:bodyPr>
            <a:lstStyle/>
            <a:p>
              <a:pPr>
                <a:defRPr/>
              </a:pPr>
              <a:r>
                <a:rPr lang="zh-CN" altLang="en-US" sz="3200" dirty="0">
                  <a:solidFill>
                    <a:srgbClr val="08AAFE"/>
                  </a:solidFill>
                  <a:latin typeface="微软雅黑" panose="020B0503020204020204" pitchFamily="34" charset="-122"/>
                  <a:ea typeface="微软雅黑" panose="020B0503020204020204" pitchFamily="34" charset="-122"/>
                </a:rPr>
                <a:t>输入标题</a:t>
              </a:r>
            </a:p>
          </p:txBody>
        </p:sp>
      </p:grpSp>
    </p:spTree>
    <p:extLst>
      <p:ext uri="{BB962C8B-B14F-4D97-AF65-F5344CB8AC3E}">
        <p14:creationId xmlns:p14="http://schemas.microsoft.com/office/powerpoint/2010/main" val="419232536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decel="4200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1000" fill="hold"/>
                                        <p:tgtEl>
                                          <p:spTgt spid="14"/>
                                        </p:tgtEl>
                                        <p:attrNameLst>
                                          <p:attrName>ppt_x</p:attrName>
                                        </p:attrNameLst>
                                      </p:cBhvr>
                                      <p:tavLst>
                                        <p:tav tm="0">
                                          <p:val>
                                            <p:strVal val="#ppt_x"/>
                                          </p:val>
                                        </p:tav>
                                        <p:tav tm="100000">
                                          <p:val>
                                            <p:strVal val="#ppt_x"/>
                                          </p:val>
                                        </p:tav>
                                      </p:tavLst>
                                    </p:anim>
                                    <p:anim calcmode="lin" valueType="num">
                                      <p:cBhvr additive="base">
                                        <p:cTn id="14" dur="1000" fill="hold"/>
                                        <p:tgtEl>
                                          <p:spTgt spid="14"/>
                                        </p:tgtEl>
                                        <p:attrNameLst>
                                          <p:attrName>ppt_y</p:attrName>
                                        </p:attrNameLst>
                                      </p:cBhvr>
                                      <p:tavLst>
                                        <p:tav tm="0">
                                          <p:val>
                                            <p:strVal val="1+#ppt_h/2"/>
                                          </p:val>
                                        </p:tav>
                                        <p:tav tm="100000">
                                          <p:val>
                                            <p:strVal val="#ppt_y"/>
                                          </p:val>
                                        </p:tav>
                                      </p:tavLst>
                                    </p:anim>
                                  </p:childTnLst>
                                </p:cTn>
                              </p:par>
                              <p:par>
                                <p:cTn id="15" presetID="2" presetClass="entr" presetSubtype="4" decel="42000" fill="hold" nodeType="withEffect">
                                  <p:stCondLst>
                                    <p:cond delay="25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1000" fill="hold"/>
                                        <p:tgtEl>
                                          <p:spTgt spid="21"/>
                                        </p:tgtEl>
                                        <p:attrNameLst>
                                          <p:attrName>ppt_x</p:attrName>
                                        </p:attrNameLst>
                                      </p:cBhvr>
                                      <p:tavLst>
                                        <p:tav tm="0">
                                          <p:val>
                                            <p:strVal val="#ppt_x"/>
                                          </p:val>
                                        </p:tav>
                                        <p:tav tm="100000">
                                          <p:val>
                                            <p:strVal val="#ppt_x"/>
                                          </p:val>
                                        </p:tav>
                                      </p:tavLst>
                                    </p:anim>
                                    <p:anim calcmode="lin" valueType="num">
                                      <p:cBhvr additive="base">
                                        <p:cTn id="18" dur="10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decel="42000" fill="hold"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1000" fill="hold"/>
                                        <p:tgtEl>
                                          <p:spTgt spid="29"/>
                                        </p:tgtEl>
                                        <p:attrNameLst>
                                          <p:attrName>ppt_x</p:attrName>
                                        </p:attrNameLst>
                                      </p:cBhvr>
                                      <p:tavLst>
                                        <p:tav tm="0">
                                          <p:val>
                                            <p:strVal val="#ppt_x"/>
                                          </p:val>
                                        </p:tav>
                                        <p:tav tm="100000">
                                          <p:val>
                                            <p:strVal val="#ppt_x"/>
                                          </p:val>
                                        </p:tav>
                                      </p:tavLst>
                                    </p:anim>
                                    <p:anim calcmode="lin" valueType="num">
                                      <p:cBhvr additive="base">
                                        <p:cTn id="22"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15294"/>
          <a:stretch>
            <a:fillRect/>
          </a:stretch>
        </p:blipFill>
        <p:spPr>
          <a:xfrm>
            <a:off x="0" y="1"/>
            <a:ext cx="12192000" cy="6884895"/>
          </a:xfrm>
          <a:prstGeom prst="rect">
            <a:avLst/>
          </a:prstGeom>
        </p:spPr>
      </p:pic>
      <p:sp>
        <p:nvSpPr>
          <p:cNvPr id="5" name="矩形 4"/>
          <p:cNvSpPr/>
          <p:nvPr/>
        </p:nvSpPr>
        <p:spPr>
          <a:xfrm>
            <a:off x="573743" y="1"/>
            <a:ext cx="4518211" cy="6884895"/>
          </a:xfrm>
          <a:prstGeom prst="rect">
            <a:avLst/>
          </a:prstGeom>
          <a:solidFill>
            <a:srgbClr val="08AAF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931542" y="4062505"/>
            <a:ext cx="4006041" cy="830997"/>
          </a:xfrm>
          <a:prstGeom prst="rect">
            <a:avLst/>
          </a:prstGeom>
        </p:spPr>
        <p:txBody>
          <a:bodyPr wrap="square">
            <a:spAutoFit/>
          </a:bodyPr>
          <a:lstStyle/>
          <a:p>
            <a:pPr defTabSz="1219170">
              <a:defRPr/>
            </a:pP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Lorem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ipsum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dolor sit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amet</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consectetuer</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adipiscing</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elit</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Aenean</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commodo</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ligula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eget</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dolor.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Lorem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ipsum</a:t>
            </a:r>
            <a:r>
              <a:rPr lang="en-US" altLang="zh-CN" sz="1600" kern="0" dirty="0">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 dolor sit </a:t>
            </a:r>
            <a:r>
              <a:rPr lang="en-US" altLang="zh-CN" sz="1600" kern="0" dirty="0" err="1">
                <a:solidFill>
                  <a:prstClr val="white"/>
                </a:solidFill>
                <a:latin typeface="Calibri Light" panose="020F0302020204030204"/>
                <a:ea typeface="微软雅黑" panose="020B0503020204020204" charset="-122"/>
                <a:cs typeface="Arial" panose="020B0604020202020204" pitchFamily="34" charset="0"/>
                <a:sym typeface="Arial" panose="020B0604020202020204" pitchFamily="34" charset="0"/>
              </a:rPr>
              <a:t>amet</a:t>
            </a:r>
            <a:endParaRPr lang="zh-CN" altLang="en-US" sz="1600" kern="0" dirty="0">
              <a:solidFill>
                <a:prstClr val="white"/>
              </a:solidFill>
              <a:latin typeface="Calibri Light" panose="020F0302020204030204"/>
              <a:ea typeface="微软雅黑" panose="020B0503020204020204" charset="-122"/>
            </a:endParaRPr>
          </a:p>
        </p:txBody>
      </p:sp>
      <p:sp>
        <p:nvSpPr>
          <p:cNvPr id="8" name="矩形 7"/>
          <p:cNvSpPr/>
          <p:nvPr/>
        </p:nvSpPr>
        <p:spPr>
          <a:xfrm>
            <a:off x="930724" y="3211477"/>
            <a:ext cx="3804247" cy="769441"/>
          </a:xfrm>
          <a:prstGeom prst="rect">
            <a:avLst/>
          </a:prstGeom>
        </p:spPr>
        <p:txBody>
          <a:bodyPr wrap="none">
            <a:spAutoFit/>
          </a:bodyPr>
          <a:lstStyle/>
          <a:p>
            <a:pPr fontAlgn="base">
              <a:spcBef>
                <a:spcPct val="0"/>
              </a:spcBef>
              <a:spcAft>
                <a:spcPct val="0"/>
              </a:spcAft>
            </a:pPr>
            <a:r>
              <a:rPr lang="en-US" altLang="zh-CN" sz="4400" b="1" dirty="0">
                <a:solidFill>
                  <a:prstClr val="white"/>
                </a:solidFill>
                <a:latin typeface="微软雅黑" panose="020B0503020204020204" pitchFamily="34" charset="-122"/>
                <a:ea typeface="微软雅黑" panose="020B0503020204020204" pitchFamily="34" charset="-122"/>
              </a:rPr>
              <a:t>Medical </a:t>
            </a:r>
            <a:r>
              <a:rPr lang="en-US" altLang="zh-CN" sz="4400" dirty="0">
                <a:solidFill>
                  <a:prstClr val="white"/>
                </a:solidFill>
                <a:latin typeface="微软雅黑" panose="020B0503020204020204" pitchFamily="34" charset="-122"/>
                <a:ea typeface="微软雅黑" panose="020B0503020204020204" pitchFamily="34" charset="-122"/>
              </a:rPr>
              <a:t>Care</a:t>
            </a:r>
          </a:p>
        </p:txBody>
      </p:sp>
      <p:sp>
        <p:nvSpPr>
          <p:cNvPr id="9" name="矩形 8"/>
          <p:cNvSpPr/>
          <p:nvPr/>
        </p:nvSpPr>
        <p:spPr>
          <a:xfrm>
            <a:off x="931542" y="2165324"/>
            <a:ext cx="2954655" cy="923330"/>
          </a:xfrm>
          <a:prstGeom prst="rect">
            <a:avLst/>
          </a:prstGeom>
        </p:spPr>
        <p:txBody>
          <a:bodyPr wrap="none">
            <a:spAutoFit/>
          </a:bodyPr>
          <a:lstStyle/>
          <a:p>
            <a:pPr fontAlgn="base">
              <a:spcBef>
                <a:spcPct val="0"/>
              </a:spcBef>
              <a:spcAft>
                <a:spcPct val="0"/>
              </a:spcAft>
            </a:pPr>
            <a:r>
              <a:rPr lang="zh-CN" altLang="en-US" sz="5400" b="1" dirty="0" smtClean="0">
                <a:solidFill>
                  <a:prstClr val="white"/>
                </a:solidFill>
                <a:latin typeface="微软雅黑" panose="020B0503020204020204" pitchFamily="34" charset="-122"/>
                <a:ea typeface="微软雅黑" panose="020B0503020204020204" pitchFamily="34" charset="-122"/>
              </a:rPr>
              <a:t>感谢</a:t>
            </a:r>
            <a:r>
              <a:rPr lang="zh-CN" altLang="en-US" sz="5400" dirty="0" smtClean="0">
                <a:solidFill>
                  <a:prstClr val="white"/>
                </a:solidFill>
                <a:latin typeface="微软雅黑" panose="020B0503020204020204" pitchFamily="34" charset="-122"/>
                <a:ea typeface="微软雅黑" panose="020B0503020204020204" pitchFamily="34" charset="-122"/>
              </a:rPr>
              <a:t>聆听</a:t>
            </a:r>
            <a:endParaRPr lang="en-US" altLang="zh-CN" sz="540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738663" y="-1146522"/>
            <a:ext cx="695460" cy="991673"/>
          </a:xfrm>
          <a:prstGeom prst="rect">
            <a:avLst/>
          </a:prstGeom>
          <a:solidFill>
            <a:srgbClr val="08A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1434123" y="-1146523"/>
            <a:ext cx="695460" cy="991673"/>
          </a:xfrm>
          <a:prstGeom prst="rect">
            <a:avLst/>
          </a:prstGeom>
          <a:solidFill>
            <a:srgbClr val="4CE2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81239914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Horizontal)">
                                      <p:cBhvr>
                                        <p:cTn id="11" dur="500"/>
                                        <p:tgtEl>
                                          <p:spTgt spid="5"/>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by="(-#ppt_w*2)" calcmode="lin" valueType="num">
                                      <p:cBhvr rctx="PPT">
                                        <p:cTn id="15" dur="500" autoRev="1" fill="hold">
                                          <p:stCondLst>
                                            <p:cond delay="0"/>
                                          </p:stCondLst>
                                        </p:cTn>
                                        <p:tgtEl>
                                          <p:spTgt spid="9"/>
                                        </p:tgtEl>
                                        <p:attrNameLst>
                                          <p:attrName>ppt_w</p:attrName>
                                        </p:attrNameLst>
                                      </p:cBhvr>
                                    </p:anim>
                                    <p:anim by="(#ppt_w*0.50)" calcmode="lin" valueType="num">
                                      <p:cBhvr>
                                        <p:cTn id="16" dur="500" decel="50000" autoRev="1" fill="hold">
                                          <p:stCondLst>
                                            <p:cond delay="0"/>
                                          </p:stCondLst>
                                        </p:cTn>
                                        <p:tgtEl>
                                          <p:spTgt spid="9"/>
                                        </p:tgtEl>
                                        <p:attrNameLst>
                                          <p:attrName>ppt_x</p:attrName>
                                        </p:attrNameLst>
                                      </p:cBhvr>
                                    </p:anim>
                                    <p:anim from="(-#ppt_h/2)" to="(#ppt_y)" calcmode="lin" valueType="num">
                                      <p:cBhvr>
                                        <p:cTn id="17" dur="1000" fill="hold">
                                          <p:stCondLst>
                                            <p:cond delay="0"/>
                                          </p:stCondLst>
                                        </p:cTn>
                                        <p:tgtEl>
                                          <p:spTgt spid="9"/>
                                        </p:tgtEl>
                                        <p:attrNameLst>
                                          <p:attrName>ppt_y</p:attrName>
                                        </p:attrNameLst>
                                      </p:cBhvr>
                                    </p:anim>
                                    <p:animRot by="21600000">
                                      <p:cBhvr>
                                        <p:cTn id="18" dur="1000" fill="hold">
                                          <p:stCondLst>
                                            <p:cond delay="0"/>
                                          </p:stCondLst>
                                        </p:cTn>
                                        <p:tgtEl>
                                          <p:spTgt spid="9"/>
                                        </p:tgtEl>
                                        <p:attrNameLst>
                                          <p:attrName>r</p:attrName>
                                        </p:attrNameLst>
                                      </p:cBhvr>
                                    </p:animRot>
                                  </p:childTnLst>
                                </p:cTn>
                              </p:par>
                            </p:childTnLst>
                          </p:cTn>
                        </p:par>
                        <p:par>
                          <p:cTn id="19" fill="hold">
                            <p:stCondLst>
                              <p:cond delay="23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28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医疗"/>
  <p:tag name="ISPRING_RESOURCE_PATHS_HASH_PRESENTER" val="8fa0f2883a53dfd8a9a7e3eb54d26c9ee6a225b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6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7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8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9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1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xml><?xml version="1.0" encoding="utf-8"?>
<a:theme xmlns:a="http://schemas.openxmlformats.org/drawingml/2006/main" name="1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xml><?xml version="1.0" encoding="utf-8"?>
<a:theme xmlns:a="http://schemas.openxmlformats.org/drawingml/2006/main" name="1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4.xml><?xml version="1.0" encoding="utf-8"?>
<a:theme xmlns:a="http://schemas.openxmlformats.org/drawingml/2006/main" name="1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xml><?xml version="1.0" encoding="utf-8"?>
<a:theme xmlns:a="http://schemas.openxmlformats.org/drawingml/2006/main" name="1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xml><?xml version="1.0" encoding="utf-8"?>
<a:theme xmlns:a="http://schemas.openxmlformats.org/drawingml/2006/main" name="16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7.xml><?xml version="1.0" encoding="utf-8"?>
<a:theme xmlns:a="http://schemas.openxmlformats.org/drawingml/2006/main" name="17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8.xml><?xml version="1.0" encoding="utf-8"?>
<a:theme xmlns:a="http://schemas.openxmlformats.org/drawingml/2006/main" name="18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9.xml><?xml version="1.0" encoding="utf-8"?>
<a:theme xmlns:a="http://schemas.openxmlformats.org/drawingml/2006/main" name="20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0.xml><?xml version="1.0" encoding="utf-8"?>
<a:theme xmlns:a="http://schemas.openxmlformats.org/drawingml/2006/main" name="2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1.xml><?xml version="1.0" encoding="utf-8"?>
<a:theme xmlns:a="http://schemas.openxmlformats.org/drawingml/2006/main" name="2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2.xml><?xml version="1.0" encoding="utf-8"?>
<a:theme xmlns:a="http://schemas.openxmlformats.org/drawingml/2006/main" name="2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3.xml><?xml version="1.0" encoding="utf-8"?>
<a:theme xmlns:a="http://schemas.openxmlformats.org/drawingml/2006/main" name="2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4.xml><?xml version="1.0" encoding="utf-8"?>
<a:theme xmlns:a="http://schemas.openxmlformats.org/drawingml/2006/main" name="2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5.xml><?xml version="1.0" encoding="utf-8"?>
<a:theme xmlns:a="http://schemas.openxmlformats.org/drawingml/2006/main" name="26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6.xml><?xml version="1.0" encoding="utf-8"?>
<a:theme xmlns:a="http://schemas.openxmlformats.org/drawingml/2006/main" name="27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7.xml><?xml version="1.0" encoding="utf-8"?>
<a:theme xmlns:a="http://schemas.openxmlformats.org/drawingml/2006/main" name="29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8.xml><?xml version="1.0" encoding="utf-8"?>
<a:theme xmlns:a="http://schemas.openxmlformats.org/drawingml/2006/main" name="30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9.xml><?xml version="1.0" encoding="utf-8"?>
<a:theme xmlns:a="http://schemas.openxmlformats.org/drawingml/2006/main" name="3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0.xml><?xml version="1.0" encoding="utf-8"?>
<a:theme xmlns:a="http://schemas.openxmlformats.org/drawingml/2006/main" name="3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1.xml><?xml version="1.0" encoding="utf-8"?>
<a:theme xmlns:a="http://schemas.openxmlformats.org/drawingml/2006/main" name="3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2.xml><?xml version="1.0" encoding="utf-8"?>
<a:theme xmlns:a="http://schemas.openxmlformats.org/drawingml/2006/main" name="3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3.xml><?xml version="1.0" encoding="utf-8"?>
<a:theme xmlns:a="http://schemas.openxmlformats.org/drawingml/2006/main" name="3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4.xml><?xml version="1.0" encoding="utf-8"?>
<a:theme xmlns:a="http://schemas.openxmlformats.org/drawingml/2006/main" name="36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5.xml><?xml version="1.0" encoding="utf-8"?>
<a:theme xmlns:a="http://schemas.openxmlformats.org/drawingml/2006/main" name="37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2729</Words>
  <Application>Microsoft Office PowerPoint</Application>
  <PresentationFormat>自定义</PresentationFormat>
  <Paragraphs>461</Paragraphs>
  <Slides>40</Slides>
  <Notes>40</Notes>
  <HiddenSlides>0</HiddenSlides>
  <MMClips>1</MMClips>
  <ScaleCrop>false</ScaleCrop>
  <HeadingPairs>
    <vt:vector size="4" baseType="variant">
      <vt:variant>
        <vt:lpstr>主题</vt:lpstr>
      </vt:variant>
      <vt:variant>
        <vt:i4>35</vt:i4>
      </vt:variant>
      <vt:variant>
        <vt:lpstr>幻灯片标题</vt:lpstr>
      </vt:variant>
      <vt:variant>
        <vt:i4>40</vt:i4>
      </vt:variant>
    </vt:vector>
  </HeadingPairs>
  <TitlesOfParts>
    <vt:vector size="75" baseType="lpstr">
      <vt:lpstr>Office 主题</vt:lpstr>
      <vt:lpstr>1_Office 主题</vt:lpstr>
      <vt:lpstr>2_Office 主题</vt:lpstr>
      <vt:lpstr>3_Office 主题</vt:lpstr>
      <vt:lpstr>4_Office 主题</vt:lpstr>
      <vt:lpstr>5_Office 主题</vt:lpstr>
      <vt:lpstr>6_Office 主题</vt:lpstr>
      <vt:lpstr>7_Office 主题</vt:lpstr>
      <vt:lpstr>8_Office 主题</vt:lpstr>
      <vt:lpstr>9_Office 主题</vt:lpstr>
      <vt:lpstr>11_Office 主题</vt:lpstr>
      <vt:lpstr>12_Office 主题</vt:lpstr>
      <vt:lpstr>13_Office 主题</vt:lpstr>
      <vt:lpstr>14_Office 主题</vt:lpstr>
      <vt:lpstr>15_Office 主题</vt:lpstr>
      <vt:lpstr>16_Office 主题</vt:lpstr>
      <vt:lpstr>17_Office 主题</vt:lpstr>
      <vt:lpstr>18_Office 主题</vt:lpstr>
      <vt:lpstr>20_Office 主题</vt:lpstr>
      <vt:lpstr>21_Office 主题</vt:lpstr>
      <vt:lpstr>22_Office 主题</vt:lpstr>
      <vt:lpstr>23_Office 主题</vt:lpstr>
      <vt:lpstr>24_Office 主题</vt:lpstr>
      <vt:lpstr>25_Office 主题</vt:lpstr>
      <vt:lpstr>26_Office 主题</vt:lpstr>
      <vt:lpstr>27_Office 主题</vt:lpstr>
      <vt:lpstr>29_Office 主题</vt:lpstr>
      <vt:lpstr>30_Office 主题</vt:lpstr>
      <vt:lpstr>31_Office 主题</vt:lpstr>
      <vt:lpstr>32_Office 主题</vt:lpstr>
      <vt:lpstr>33_Office 主题</vt:lpstr>
      <vt:lpstr>34_Office 主题</vt:lpstr>
      <vt:lpstr>35_Office 主题</vt:lpstr>
      <vt:lpstr>36_Office 主题</vt:lpstr>
      <vt:lpstr>37_Office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蓝色医疗</dc:title>
  <dc:creator>PC</dc:creator>
  <cp:lastModifiedBy>拉普耶鲁</cp:lastModifiedBy>
  <cp:revision>21</cp:revision>
  <dcterms:created xsi:type="dcterms:W3CDTF">2017-03-29T16:00:58Z</dcterms:created>
  <dcterms:modified xsi:type="dcterms:W3CDTF">2018-01-27T02:25:33Z</dcterms:modified>
</cp:coreProperties>
</file>