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61" r:id="rId4"/>
    <p:sldId id="258" r:id="rId5"/>
    <p:sldId id="259" r:id="rId6"/>
    <p:sldId id="260" r:id="rId7"/>
    <p:sldId id="263" r:id="rId8"/>
    <p:sldId id="269" r:id="rId9"/>
    <p:sldId id="262" r:id="rId10"/>
    <p:sldId id="264" r:id="rId11"/>
    <p:sldId id="265" r:id="rId12"/>
    <p:sldId id="266" r:id="rId13"/>
    <p:sldId id="276" r:id="rId14"/>
    <p:sldId id="267" r:id="rId15"/>
    <p:sldId id="286" r:id="rId16"/>
    <p:sldId id="277" r:id="rId17"/>
    <p:sldId id="278" r:id="rId18"/>
    <p:sldId id="281" r:id="rId19"/>
    <p:sldId id="279" r:id="rId20"/>
    <p:sldId id="280" r:id="rId21"/>
    <p:sldId id="287" r:id="rId22"/>
    <p:sldId id="288" r:id="rId23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1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8" autoAdjust="0"/>
    <p:restoredTop sz="94660"/>
  </p:normalViewPr>
  <p:slideViewPr>
    <p:cSldViewPr snapToGrid="0">
      <p:cViewPr varScale="1">
        <p:scale>
          <a:sx n="86" d="100"/>
          <a:sy n="86" d="100"/>
        </p:scale>
        <p:origin x="-72" y="-1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0FB88-4B67-4104-A81E-B469D72394FC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7512B5-7AEC-48B6-A744-AF78D306A9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56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692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9455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0992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8493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8485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0599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565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3329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9950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477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794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704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2658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418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39098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6190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7323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9810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8425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90872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4815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7512B5-7AEC-48B6-A744-AF78D306A96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6173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B99DAC-911B-4EF6-A224-D7DEBC175B16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38E3D-8CFB-4686-816A-C68831C7E98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音乐&#10;&#10;已生成极高可信度的说明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92" b="89793" l="10000" r="90000">
                        <a14:foregroundMark x1="21809" y1="4944" x2="30957" y2="5423"/>
                        <a14:foregroundMark x1="80957" y1="8453" x2="74681" y2="28868"/>
                        <a14:foregroundMark x1="86170" y1="3349" x2="86809" y2="12919"/>
                        <a14:foregroundMark x1="53085" y1="9729" x2="45532" y2="11962"/>
                        <a14:foregroundMark x1="52979" y1="3349" x2="37872" y2="2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113"/>
          <a:stretch>
            <a:fillRect/>
          </a:stretch>
        </p:blipFill>
        <p:spPr>
          <a:xfrm>
            <a:off x="1509485" y="1"/>
            <a:ext cx="9073859" cy="39878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133602" y="4586512"/>
            <a:ext cx="8040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15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简约黑白高端艺术音乐</a:t>
            </a:r>
            <a:r>
              <a:rPr lang="en-US" altLang="zh-CN" sz="3600" b="1" dirty="0">
                <a:solidFill>
                  <a:srgbClr val="15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rgbClr val="15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3672114" y="5544457"/>
            <a:ext cx="5109029" cy="0"/>
          </a:xfrm>
          <a:prstGeom prst="line">
            <a:avLst/>
          </a:prstGeom>
          <a:ln>
            <a:solidFill>
              <a:srgbClr val="15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4678369" y="5673413"/>
            <a:ext cx="357179" cy="534982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120641" y="5769293"/>
            <a:ext cx="2308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xxx</a:t>
            </a:r>
            <a:endParaRPr lang="zh-CN" altLang="en-US" dirty="0"/>
          </a:p>
        </p:txBody>
      </p:sp>
      <p:pic>
        <p:nvPicPr>
          <p:cNvPr id="2" name="Josh Vietti - Where Is the Love">
            <a:hlinkClick r:id="" action="ppaction://media"/>
            <a:extLst>
              <a:ext uri="{FF2B5EF4-FFF2-40B4-BE49-F238E27FC236}">
                <a16:creationId xmlns:a16="http://schemas.microsoft.com/office/drawing/2014/main" xmlns="" id="{563BFEE2-03C8-42A0-9CA9-6A7F59DA51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09600" y="-30480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  <p:bldP spid="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音乐&#10;&#10;已生成极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92" b="89793" l="10000" r="90000">
                        <a14:foregroundMark x1="21809" y1="4944" x2="30957" y2="5423"/>
                        <a14:foregroundMark x1="80957" y1="8453" x2="74681" y2="28868"/>
                        <a14:foregroundMark x1="86170" y1="3349" x2="86809" y2="12919"/>
                        <a14:foregroundMark x1="53085" y1="9729" x2="45532" y2="11962"/>
                        <a14:foregroundMark x1="52979" y1="3349" x2="37872" y2="2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113"/>
          <a:stretch>
            <a:fillRect/>
          </a:stretch>
        </p:blipFill>
        <p:spPr>
          <a:xfrm rot="16200000">
            <a:off x="-1752600" y="2061845"/>
            <a:ext cx="6222365" cy="2734310"/>
          </a:xfrm>
          <a:prstGeom prst="rect">
            <a:avLst/>
          </a:prstGeom>
        </p:spPr>
      </p:pic>
      <p:pic>
        <p:nvPicPr>
          <p:cNvPr id="2" name="图片 1" descr="图片包含 音乐&#10;&#10;已生成极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92" b="89793" l="10000" r="90000">
                        <a14:foregroundMark x1="21809" y1="4944" x2="30957" y2="5423"/>
                        <a14:foregroundMark x1="80957" y1="8453" x2="74681" y2="28868"/>
                        <a14:foregroundMark x1="86170" y1="3349" x2="86809" y2="12919"/>
                        <a14:foregroundMark x1="53085" y1="9729" x2="45532" y2="11962"/>
                        <a14:foregroundMark x1="52979" y1="3349" x2="37872" y2="2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113"/>
          <a:stretch>
            <a:fillRect/>
          </a:stretch>
        </p:blipFill>
        <p:spPr>
          <a:xfrm rot="5400000" flipH="1">
            <a:off x="7717155" y="2061210"/>
            <a:ext cx="6222365" cy="2734310"/>
          </a:xfrm>
          <a:prstGeom prst="rect">
            <a:avLst/>
          </a:prstGeom>
        </p:spPr>
      </p:pic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3078480" y="2601595"/>
            <a:ext cx="1309370" cy="1961515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063490" y="2135510"/>
            <a:ext cx="3952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01--------</a:t>
            </a: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063490" y="2919735"/>
            <a:ext cx="3952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02--------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063490" y="3703960"/>
            <a:ext cx="3952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03--------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063490" y="4488185"/>
            <a:ext cx="39528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04--------</a:t>
            </a:r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49"/>
            <a:ext cx="12192000" cy="58853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441124" y="2287067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5400" dirty="0"/>
          </a:p>
        </p:txBody>
      </p:sp>
      <p:sp>
        <p:nvSpPr>
          <p:cNvPr id="3" name="文本框 2"/>
          <p:cNvSpPr txBox="1"/>
          <p:nvPr/>
        </p:nvSpPr>
        <p:spPr>
          <a:xfrm>
            <a:off x="7772401" y="1443038"/>
            <a:ext cx="2843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867525" y="1880870"/>
            <a:ext cx="4800600" cy="14478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11" name="图片 10" descr="pexels-phot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005" y="1884680"/>
            <a:ext cx="5831840" cy="387794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143750" y="2117090"/>
            <a:ext cx="4248150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音乐可以分为声乐和器乐两大类型，又可以粗略的分为古典音乐、民间音乐、原生态音乐、现代音乐（包括流行音乐）等。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7115810" y="3477260"/>
            <a:ext cx="441833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13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17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18" name="直接连接符 1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1210582" y="2100489"/>
            <a:ext cx="2257425" cy="2257425"/>
            <a:chOff x="1457325" y="2085975"/>
            <a:chExt cx="2257425" cy="2257425"/>
          </a:xfrm>
        </p:grpSpPr>
        <p:grpSp>
          <p:nvGrpSpPr>
            <p:cNvPr id="6" name="组合 5"/>
            <p:cNvGrpSpPr/>
            <p:nvPr/>
          </p:nvGrpSpPr>
          <p:grpSpPr>
            <a:xfrm>
              <a:off x="1457325" y="2085975"/>
              <a:ext cx="2257425" cy="2257425"/>
              <a:chOff x="1457325" y="2085975"/>
              <a:chExt cx="2257425" cy="2257425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1457325" y="2085975"/>
                <a:ext cx="2257425" cy="2257425"/>
              </a:xfrm>
              <a:prstGeom prst="diamond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菱形 20"/>
              <p:cNvSpPr/>
              <p:nvPr/>
            </p:nvSpPr>
            <p:spPr>
              <a:xfrm>
                <a:off x="1614488" y="2228851"/>
                <a:ext cx="1943100" cy="1943100"/>
              </a:xfrm>
              <a:prstGeom prst="diamond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Group 17"/>
            <p:cNvGrpSpPr>
              <a:grpSpLocks noChangeAspect="1"/>
            </p:cNvGrpSpPr>
            <p:nvPr/>
          </p:nvGrpSpPr>
          <p:grpSpPr bwMode="auto">
            <a:xfrm>
              <a:off x="2317840" y="2850152"/>
              <a:ext cx="469900" cy="704850"/>
              <a:chOff x="2795" y="3611"/>
              <a:chExt cx="227" cy="340"/>
            </a:xfrm>
          </p:grpSpPr>
          <p:sp>
            <p:nvSpPr>
              <p:cNvPr id="34" name="Oval 18"/>
              <p:cNvSpPr>
                <a:spLocks noChangeArrowheads="1"/>
              </p:cNvSpPr>
              <p:nvPr/>
            </p:nvSpPr>
            <p:spPr bwMode="auto">
              <a:xfrm>
                <a:off x="2795" y="3885"/>
                <a:ext cx="67" cy="66"/>
              </a:xfrm>
              <a:prstGeom prst="ellipse">
                <a:avLst/>
              </a:pr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2859" y="3611"/>
                <a:ext cx="160" cy="292"/>
              </a:xfrm>
              <a:custGeom>
                <a:avLst/>
                <a:gdLst>
                  <a:gd name="T0" fmla="*/ 0 w 160"/>
                  <a:gd name="T1" fmla="*/ 292 h 292"/>
                  <a:gd name="T2" fmla="*/ 0 w 160"/>
                  <a:gd name="T3" fmla="*/ 56 h 292"/>
                  <a:gd name="T4" fmla="*/ 160 w 160"/>
                  <a:gd name="T5" fmla="*/ 0 h 292"/>
                  <a:gd name="T6" fmla="*/ 160 w 160"/>
                  <a:gd name="T7" fmla="*/ 236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292">
                    <a:moveTo>
                      <a:pt x="0" y="292"/>
                    </a:moveTo>
                    <a:lnTo>
                      <a:pt x="0" y="56"/>
                    </a:lnTo>
                    <a:lnTo>
                      <a:pt x="160" y="0"/>
                    </a:lnTo>
                    <a:lnTo>
                      <a:pt x="160" y="236"/>
                    </a:lnTo>
                  </a:path>
                </a:pathLst>
              </a:cu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6" name="Oval 20"/>
              <p:cNvSpPr>
                <a:spLocks noChangeArrowheads="1"/>
              </p:cNvSpPr>
              <p:nvPr/>
            </p:nvSpPr>
            <p:spPr bwMode="auto">
              <a:xfrm>
                <a:off x="2954" y="3829"/>
                <a:ext cx="68" cy="66"/>
              </a:xfrm>
              <a:prstGeom prst="ellipse">
                <a:avLst/>
              </a:pr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013325" y="2100489"/>
            <a:ext cx="2257425" cy="2257425"/>
            <a:chOff x="1457325" y="2085975"/>
            <a:chExt cx="2257425" cy="2257425"/>
          </a:xfrm>
        </p:grpSpPr>
        <p:grpSp>
          <p:nvGrpSpPr>
            <p:cNvPr id="39" name="组合 38"/>
            <p:cNvGrpSpPr/>
            <p:nvPr/>
          </p:nvGrpSpPr>
          <p:grpSpPr>
            <a:xfrm>
              <a:off x="1457325" y="2085975"/>
              <a:ext cx="2257425" cy="2257425"/>
              <a:chOff x="1457325" y="2085975"/>
              <a:chExt cx="2257425" cy="2257425"/>
            </a:xfrm>
          </p:grpSpPr>
          <p:sp>
            <p:nvSpPr>
              <p:cNvPr id="44" name="菱形 43"/>
              <p:cNvSpPr/>
              <p:nvPr/>
            </p:nvSpPr>
            <p:spPr>
              <a:xfrm>
                <a:off x="1457325" y="2085975"/>
                <a:ext cx="2257425" cy="2257425"/>
              </a:xfrm>
              <a:prstGeom prst="diamond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菱形 44"/>
              <p:cNvSpPr/>
              <p:nvPr/>
            </p:nvSpPr>
            <p:spPr>
              <a:xfrm>
                <a:off x="1614488" y="2228851"/>
                <a:ext cx="1943100" cy="1943100"/>
              </a:xfrm>
              <a:prstGeom prst="diamond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Group 17"/>
            <p:cNvGrpSpPr>
              <a:grpSpLocks noChangeAspect="1"/>
            </p:cNvGrpSpPr>
            <p:nvPr/>
          </p:nvGrpSpPr>
          <p:grpSpPr bwMode="auto">
            <a:xfrm>
              <a:off x="2317840" y="2850152"/>
              <a:ext cx="469900" cy="704850"/>
              <a:chOff x="2795" y="3611"/>
              <a:chExt cx="227" cy="340"/>
            </a:xfrm>
          </p:grpSpPr>
          <p:sp>
            <p:nvSpPr>
              <p:cNvPr id="41" name="Oval 18"/>
              <p:cNvSpPr>
                <a:spLocks noChangeArrowheads="1"/>
              </p:cNvSpPr>
              <p:nvPr/>
            </p:nvSpPr>
            <p:spPr bwMode="auto">
              <a:xfrm>
                <a:off x="2795" y="3885"/>
                <a:ext cx="67" cy="66"/>
              </a:xfrm>
              <a:prstGeom prst="ellipse">
                <a:avLst/>
              </a:pr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19"/>
              <p:cNvSpPr/>
              <p:nvPr/>
            </p:nvSpPr>
            <p:spPr bwMode="auto">
              <a:xfrm>
                <a:off x="2859" y="3611"/>
                <a:ext cx="160" cy="292"/>
              </a:xfrm>
              <a:custGeom>
                <a:avLst/>
                <a:gdLst>
                  <a:gd name="T0" fmla="*/ 0 w 160"/>
                  <a:gd name="T1" fmla="*/ 292 h 292"/>
                  <a:gd name="T2" fmla="*/ 0 w 160"/>
                  <a:gd name="T3" fmla="*/ 56 h 292"/>
                  <a:gd name="T4" fmla="*/ 160 w 160"/>
                  <a:gd name="T5" fmla="*/ 0 h 292"/>
                  <a:gd name="T6" fmla="*/ 160 w 160"/>
                  <a:gd name="T7" fmla="*/ 236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292">
                    <a:moveTo>
                      <a:pt x="0" y="292"/>
                    </a:moveTo>
                    <a:lnTo>
                      <a:pt x="0" y="56"/>
                    </a:lnTo>
                    <a:lnTo>
                      <a:pt x="160" y="0"/>
                    </a:lnTo>
                    <a:lnTo>
                      <a:pt x="160" y="236"/>
                    </a:lnTo>
                  </a:path>
                </a:pathLst>
              </a:cu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Oval 20"/>
              <p:cNvSpPr>
                <a:spLocks noChangeArrowheads="1"/>
              </p:cNvSpPr>
              <p:nvPr/>
            </p:nvSpPr>
            <p:spPr bwMode="auto">
              <a:xfrm>
                <a:off x="2954" y="3829"/>
                <a:ext cx="68" cy="66"/>
              </a:xfrm>
              <a:prstGeom prst="ellipse">
                <a:avLst/>
              </a:pr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8801554" y="2100489"/>
            <a:ext cx="2257425" cy="2257425"/>
            <a:chOff x="1457325" y="2085975"/>
            <a:chExt cx="2257425" cy="2257425"/>
          </a:xfrm>
        </p:grpSpPr>
        <p:grpSp>
          <p:nvGrpSpPr>
            <p:cNvPr id="47" name="组合 46"/>
            <p:cNvGrpSpPr/>
            <p:nvPr/>
          </p:nvGrpSpPr>
          <p:grpSpPr>
            <a:xfrm>
              <a:off x="1457325" y="2085975"/>
              <a:ext cx="2257425" cy="2257425"/>
              <a:chOff x="1457325" y="2085975"/>
              <a:chExt cx="2257425" cy="2257425"/>
            </a:xfrm>
          </p:grpSpPr>
          <p:sp>
            <p:nvSpPr>
              <p:cNvPr id="52" name="菱形 51"/>
              <p:cNvSpPr/>
              <p:nvPr/>
            </p:nvSpPr>
            <p:spPr>
              <a:xfrm>
                <a:off x="1457325" y="2085975"/>
                <a:ext cx="2257425" cy="2257425"/>
              </a:xfrm>
              <a:prstGeom prst="diamond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菱形 52"/>
              <p:cNvSpPr/>
              <p:nvPr/>
            </p:nvSpPr>
            <p:spPr>
              <a:xfrm>
                <a:off x="1614488" y="2228851"/>
                <a:ext cx="1943100" cy="1943100"/>
              </a:xfrm>
              <a:prstGeom prst="diamond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8" name="Group 17"/>
            <p:cNvGrpSpPr>
              <a:grpSpLocks noChangeAspect="1"/>
            </p:cNvGrpSpPr>
            <p:nvPr/>
          </p:nvGrpSpPr>
          <p:grpSpPr bwMode="auto">
            <a:xfrm>
              <a:off x="2317840" y="2850152"/>
              <a:ext cx="469900" cy="704850"/>
              <a:chOff x="2795" y="3611"/>
              <a:chExt cx="227" cy="340"/>
            </a:xfrm>
          </p:grpSpPr>
          <p:sp>
            <p:nvSpPr>
              <p:cNvPr id="49" name="Oval 18"/>
              <p:cNvSpPr>
                <a:spLocks noChangeArrowheads="1"/>
              </p:cNvSpPr>
              <p:nvPr/>
            </p:nvSpPr>
            <p:spPr bwMode="auto">
              <a:xfrm>
                <a:off x="2795" y="3885"/>
                <a:ext cx="67" cy="66"/>
              </a:xfrm>
              <a:prstGeom prst="ellipse">
                <a:avLst/>
              </a:pr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9"/>
              <p:cNvSpPr/>
              <p:nvPr/>
            </p:nvSpPr>
            <p:spPr bwMode="auto">
              <a:xfrm>
                <a:off x="2859" y="3611"/>
                <a:ext cx="160" cy="292"/>
              </a:xfrm>
              <a:custGeom>
                <a:avLst/>
                <a:gdLst>
                  <a:gd name="T0" fmla="*/ 0 w 160"/>
                  <a:gd name="T1" fmla="*/ 292 h 292"/>
                  <a:gd name="T2" fmla="*/ 0 w 160"/>
                  <a:gd name="T3" fmla="*/ 56 h 292"/>
                  <a:gd name="T4" fmla="*/ 160 w 160"/>
                  <a:gd name="T5" fmla="*/ 0 h 292"/>
                  <a:gd name="T6" fmla="*/ 160 w 160"/>
                  <a:gd name="T7" fmla="*/ 236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292">
                    <a:moveTo>
                      <a:pt x="0" y="292"/>
                    </a:moveTo>
                    <a:lnTo>
                      <a:pt x="0" y="56"/>
                    </a:lnTo>
                    <a:lnTo>
                      <a:pt x="160" y="0"/>
                    </a:lnTo>
                    <a:lnTo>
                      <a:pt x="160" y="236"/>
                    </a:lnTo>
                  </a:path>
                </a:pathLst>
              </a:cu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Oval 20"/>
              <p:cNvSpPr>
                <a:spLocks noChangeArrowheads="1"/>
              </p:cNvSpPr>
              <p:nvPr/>
            </p:nvSpPr>
            <p:spPr bwMode="auto">
              <a:xfrm>
                <a:off x="2954" y="3829"/>
                <a:ext cx="68" cy="66"/>
              </a:xfrm>
              <a:prstGeom prst="ellipse">
                <a:avLst/>
              </a:prstGeom>
              <a:noFill/>
              <a:ln w="12700" cap="rnd">
                <a:solidFill>
                  <a:srgbClr val="151319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54" name="文本框 53"/>
          <p:cNvSpPr txBox="1"/>
          <p:nvPr/>
        </p:nvSpPr>
        <p:spPr>
          <a:xfrm>
            <a:off x="1378857" y="4528463"/>
            <a:ext cx="2322286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5036457" y="4528463"/>
            <a:ext cx="2322286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8853714" y="4528463"/>
            <a:ext cx="2322286" cy="1289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3362" y="1443038"/>
            <a:ext cx="1716270" cy="475773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258685" y="3148647"/>
            <a:ext cx="441833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57835" y="3148647"/>
            <a:ext cx="441833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  <p:sp>
        <p:nvSpPr>
          <p:cNvPr id="5" name="矩形 4"/>
          <p:cNvSpPr/>
          <p:nvPr/>
        </p:nvSpPr>
        <p:spPr>
          <a:xfrm>
            <a:off x="7255387" y="2615683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3097724" y="2615683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5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sp>
        <p:nvSpPr>
          <p:cNvPr id="2" name="泪滴形 1"/>
          <p:cNvSpPr/>
          <p:nvPr/>
        </p:nvSpPr>
        <p:spPr>
          <a:xfrm>
            <a:off x="1451429" y="3860800"/>
            <a:ext cx="1770743" cy="1770743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泪滴形 10"/>
          <p:cNvSpPr/>
          <p:nvPr/>
        </p:nvSpPr>
        <p:spPr>
          <a:xfrm flipV="1">
            <a:off x="1451430" y="1988456"/>
            <a:ext cx="1770743" cy="1770743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泪滴形 11"/>
          <p:cNvSpPr/>
          <p:nvPr/>
        </p:nvSpPr>
        <p:spPr>
          <a:xfrm flipH="1">
            <a:off x="3352801" y="3860800"/>
            <a:ext cx="1770743" cy="1770743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泪滴形 12"/>
          <p:cNvSpPr/>
          <p:nvPr/>
        </p:nvSpPr>
        <p:spPr>
          <a:xfrm flipH="1" flipV="1">
            <a:off x="3352802" y="1969406"/>
            <a:ext cx="1770743" cy="1770743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rgbClr val="1513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3819526" y="2457450"/>
            <a:ext cx="784338" cy="907824"/>
            <a:chOff x="3552" y="1828"/>
            <a:chExt cx="578" cy="669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3552" y="1933"/>
              <a:ext cx="578" cy="243"/>
            </a:xfrm>
            <a:prstGeom prst="ellips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3552" y="2055"/>
              <a:ext cx="578" cy="442"/>
            </a:xfrm>
            <a:custGeom>
              <a:avLst/>
              <a:gdLst>
                <a:gd name="T0" fmla="*/ 0 w 214"/>
                <a:gd name="T1" fmla="*/ 0 h 164"/>
                <a:gd name="T2" fmla="*/ 0 w 214"/>
                <a:gd name="T3" fmla="*/ 119 h 164"/>
                <a:gd name="T4" fmla="*/ 107 w 214"/>
                <a:gd name="T5" fmla="*/ 164 h 164"/>
                <a:gd name="T6" fmla="*/ 214 w 214"/>
                <a:gd name="T7" fmla="*/ 119 h 164"/>
                <a:gd name="T8" fmla="*/ 214 w 21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64">
                  <a:moveTo>
                    <a:pt x="0" y="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44"/>
                    <a:pt x="48" y="164"/>
                    <a:pt x="107" y="164"/>
                  </a:cubicBezTo>
                  <a:cubicBezTo>
                    <a:pt x="166" y="164"/>
                    <a:pt x="214" y="144"/>
                    <a:pt x="214" y="119"/>
                  </a:cubicBezTo>
                  <a:cubicBezTo>
                    <a:pt x="214" y="0"/>
                    <a:pt x="214" y="0"/>
                    <a:pt x="214" y="0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3841" y="2236"/>
              <a:ext cx="0" cy="202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37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>
              <a:off x="3639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Line 10"/>
            <p:cNvSpPr>
              <a:spLocks noChangeShapeType="1"/>
            </p:cNvSpPr>
            <p:nvPr/>
          </p:nvSpPr>
          <p:spPr bwMode="auto">
            <a:xfrm>
              <a:off x="4044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Line 11"/>
            <p:cNvSpPr>
              <a:spLocks noChangeShapeType="1"/>
            </p:cNvSpPr>
            <p:nvPr/>
          </p:nvSpPr>
          <p:spPr bwMode="auto">
            <a:xfrm>
              <a:off x="39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Line 12"/>
            <p:cNvSpPr>
              <a:spLocks noChangeShapeType="1"/>
            </p:cNvSpPr>
            <p:nvPr/>
          </p:nvSpPr>
          <p:spPr bwMode="auto">
            <a:xfrm flipH="1">
              <a:off x="3874" y="1828"/>
              <a:ext cx="243" cy="219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Line 13"/>
            <p:cNvSpPr>
              <a:spLocks noChangeShapeType="1"/>
            </p:cNvSpPr>
            <p:nvPr/>
          </p:nvSpPr>
          <p:spPr bwMode="auto">
            <a:xfrm>
              <a:off x="3569" y="1828"/>
              <a:ext cx="240" cy="219"/>
            </a:xfrm>
            <a:prstGeom prst="line">
              <a:avLst/>
            </a:pr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Group 16"/>
          <p:cNvGrpSpPr>
            <a:grpSpLocks noChangeAspect="1"/>
          </p:cNvGrpSpPr>
          <p:nvPr/>
        </p:nvGrpSpPr>
        <p:grpSpPr bwMode="auto">
          <a:xfrm>
            <a:off x="1896967" y="2519333"/>
            <a:ext cx="835723" cy="702742"/>
            <a:chOff x="829" y="1414"/>
            <a:chExt cx="773" cy="650"/>
          </a:xfrm>
        </p:grpSpPr>
        <p:sp>
          <p:nvSpPr>
            <p:cNvPr id="29" name="Freeform 17"/>
            <p:cNvSpPr/>
            <p:nvPr/>
          </p:nvSpPr>
          <p:spPr bwMode="auto">
            <a:xfrm>
              <a:off x="829" y="1813"/>
              <a:ext cx="156" cy="251"/>
            </a:xfrm>
            <a:custGeom>
              <a:avLst/>
              <a:gdLst>
                <a:gd name="T0" fmla="*/ 47 w 58"/>
                <a:gd name="T1" fmla="*/ 0 h 93"/>
                <a:gd name="T2" fmla="*/ 0 w 58"/>
                <a:gd name="T3" fmla="*/ 47 h 93"/>
                <a:gd name="T4" fmla="*/ 47 w 58"/>
                <a:gd name="T5" fmla="*/ 93 h 93"/>
                <a:gd name="T6" fmla="*/ 58 w 58"/>
                <a:gd name="T7" fmla="*/ 92 h 93"/>
                <a:gd name="T8" fmla="*/ 58 w 58"/>
                <a:gd name="T9" fmla="*/ 1 h 93"/>
                <a:gd name="T10" fmla="*/ 47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51" y="93"/>
                    <a:pt x="54" y="93"/>
                    <a:pt x="58" y="9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4" y="0"/>
                    <a:pt x="51" y="0"/>
                    <a:pt x="47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8"/>
            <p:cNvSpPr/>
            <p:nvPr/>
          </p:nvSpPr>
          <p:spPr bwMode="auto">
            <a:xfrm>
              <a:off x="1446" y="1813"/>
              <a:ext cx="156" cy="251"/>
            </a:xfrm>
            <a:custGeom>
              <a:avLst/>
              <a:gdLst>
                <a:gd name="T0" fmla="*/ 11 w 58"/>
                <a:gd name="T1" fmla="*/ 0 h 93"/>
                <a:gd name="T2" fmla="*/ 58 w 58"/>
                <a:gd name="T3" fmla="*/ 47 h 93"/>
                <a:gd name="T4" fmla="*/ 11 w 58"/>
                <a:gd name="T5" fmla="*/ 93 h 93"/>
                <a:gd name="T6" fmla="*/ 0 w 58"/>
                <a:gd name="T7" fmla="*/ 92 h 93"/>
                <a:gd name="T8" fmla="*/ 0 w 58"/>
                <a:gd name="T9" fmla="*/ 1 h 93"/>
                <a:gd name="T10" fmla="*/ 11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11" y="0"/>
                  </a:moveTo>
                  <a:cubicBezTo>
                    <a:pt x="37" y="0"/>
                    <a:pt x="58" y="21"/>
                    <a:pt x="58" y="47"/>
                  </a:cubicBezTo>
                  <a:cubicBezTo>
                    <a:pt x="58" y="72"/>
                    <a:pt x="37" y="93"/>
                    <a:pt x="11" y="93"/>
                  </a:cubicBezTo>
                  <a:cubicBezTo>
                    <a:pt x="7" y="93"/>
                    <a:pt x="3" y="93"/>
                    <a:pt x="0" y="9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19"/>
            <p:cNvSpPr/>
            <p:nvPr/>
          </p:nvSpPr>
          <p:spPr bwMode="auto">
            <a:xfrm>
              <a:off x="942" y="1414"/>
              <a:ext cx="544" cy="396"/>
            </a:xfrm>
            <a:custGeom>
              <a:avLst/>
              <a:gdLst>
                <a:gd name="T0" fmla="*/ 0 w 202"/>
                <a:gd name="T1" fmla="*/ 147 h 147"/>
                <a:gd name="T2" fmla="*/ 0 w 202"/>
                <a:gd name="T3" fmla="*/ 101 h 147"/>
                <a:gd name="T4" fmla="*/ 101 w 202"/>
                <a:gd name="T5" fmla="*/ 0 h 147"/>
                <a:gd name="T6" fmla="*/ 101 w 202"/>
                <a:gd name="T7" fmla="*/ 0 h 147"/>
                <a:gd name="T8" fmla="*/ 202 w 202"/>
                <a:gd name="T9" fmla="*/ 101 h 147"/>
                <a:gd name="T10" fmla="*/ 202 w 20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47">
                  <a:moveTo>
                    <a:pt x="0" y="147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45"/>
                    <a:pt x="46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57" y="0"/>
                    <a:pt x="202" y="45"/>
                    <a:pt x="202" y="101"/>
                  </a:cubicBezTo>
                  <a:cubicBezTo>
                    <a:pt x="202" y="147"/>
                    <a:pt x="202" y="147"/>
                    <a:pt x="202" y="147"/>
                  </a:cubicBezTo>
                </a:path>
              </a:pathLst>
            </a:custGeom>
            <a:noFill/>
            <a:ln w="12700" cap="rnd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3" name="Group 22"/>
          <p:cNvGrpSpPr>
            <a:grpSpLocks noChangeAspect="1"/>
          </p:cNvGrpSpPr>
          <p:nvPr/>
        </p:nvGrpSpPr>
        <p:grpSpPr bwMode="auto">
          <a:xfrm>
            <a:off x="1838139" y="4257675"/>
            <a:ext cx="931020" cy="1015975"/>
            <a:chOff x="1972" y="2599"/>
            <a:chExt cx="800" cy="873"/>
          </a:xfrm>
        </p:grpSpPr>
        <p:sp>
          <p:nvSpPr>
            <p:cNvPr id="35" name="Freeform 23"/>
            <p:cNvSpPr/>
            <p:nvPr/>
          </p:nvSpPr>
          <p:spPr bwMode="auto">
            <a:xfrm>
              <a:off x="2169" y="2788"/>
              <a:ext cx="603" cy="684"/>
            </a:xfrm>
            <a:custGeom>
              <a:avLst/>
              <a:gdLst>
                <a:gd name="T0" fmla="*/ 213 w 224"/>
                <a:gd name="T1" fmla="*/ 142 h 254"/>
                <a:gd name="T2" fmla="*/ 172 w 224"/>
                <a:gd name="T3" fmla="*/ 75 h 254"/>
                <a:gd name="T4" fmla="*/ 120 w 224"/>
                <a:gd name="T5" fmla="*/ 63 h 254"/>
                <a:gd name="T6" fmla="*/ 87 w 224"/>
                <a:gd name="T7" fmla="*/ 16 h 254"/>
                <a:gd name="T8" fmla="*/ 26 w 224"/>
                <a:gd name="T9" fmla="*/ 34 h 254"/>
                <a:gd name="T10" fmla="*/ 26 w 224"/>
                <a:gd name="T11" fmla="*/ 34 h 254"/>
                <a:gd name="T12" fmla="*/ 25 w 224"/>
                <a:gd name="T13" fmla="*/ 35 h 254"/>
                <a:gd name="T14" fmla="*/ 24 w 224"/>
                <a:gd name="T15" fmla="*/ 36 h 254"/>
                <a:gd name="T16" fmla="*/ 24 w 224"/>
                <a:gd name="T17" fmla="*/ 36 h 254"/>
                <a:gd name="T18" fmla="*/ 6 w 224"/>
                <a:gd name="T19" fmla="*/ 61 h 254"/>
                <a:gd name="T20" fmla="*/ 10 w 224"/>
                <a:gd name="T21" fmla="*/ 98 h 254"/>
                <a:gd name="T22" fmla="*/ 58 w 224"/>
                <a:gd name="T23" fmla="*/ 129 h 254"/>
                <a:gd name="T24" fmla="*/ 74 w 224"/>
                <a:gd name="T25" fmla="*/ 179 h 254"/>
                <a:gd name="T26" fmla="*/ 185 w 224"/>
                <a:gd name="T27" fmla="*/ 187 h 254"/>
                <a:gd name="T28" fmla="*/ 185 w 224"/>
                <a:gd name="T29" fmla="*/ 187 h 254"/>
                <a:gd name="T30" fmla="*/ 186 w 224"/>
                <a:gd name="T31" fmla="*/ 186 h 254"/>
                <a:gd name="T32" fmla="*/ 186 w 224"/>
                <a:gd name="T33" fmla="*/ 185 h 254"/>
                <a:gd name="T34" fmla="*/ 186 w 224"/>
                <a:gd name="T35" fmla="*/ 185 h 254"/>
                <a:gd name="T36" fmla="*/ 213 w 224"/>
                <a:gd name="T37" fmla="*/ 14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4" h="254">
                  <a:moveTo>
                    <a:pt x="213" y="142"/>
                  </a:moveTo>
                  <a:cubicBezTo>
                    <a:pt x="224" y="102"/>
                    <a:pt x="188" y="81"/>
                    <a:pt x="172" y="75"/>
                  </a:cubicBezTo>
                  <a:cubicBezTo>
                    <a:pt x="149" y="67"/>
                    <a:pt x="140" y="73"/>
                    <a:pt x="120" y="63"/>
                  </a:cubicBezTo>
                  <a:cubicBezTo>
                    <a:pt x="101" y="53"/>
                    <a:pt x="119" y="36"/>
                    <a:pt x="87" y="16"/>
                  </a:cubicBezTo>
                  <a:cubicBezTo>
                    <a:pt x="61" y="0"/>
                    <a:pt x="40" y="20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8" y="43"/>
                    <a:pt x="10" y="51"/>
                    <a:pt x="6" y="61"/>
                  </a:cubicBezTo>
                  <a:cubicBezTo>
                    <a:pt x="1" y="72"/>
                    <a:pt x="0" y="84"/>
                    <a:pt x="10" y="98"/>
                  </a:cubicBezTo>
                  <a:cubicBezTo>
                    <a:pt x="32" y="129"/>
                    <a:pt x="48" y="110"/>
                    <a:pt x="58" y="129"/>
                  </a:cubicBezTo>
                  <a:cubicBezTo>
                    <a:pt x="69" y="148"/>
                    <a:pt x="64" y="157"/>
                    <a:pt x="74" y="179"/>
                  </a:cubicBezTo>
                  <a:cubicBezTo>
                    <a:pt x="83" y="201"/>
                    <a:pt x="120" y="254"/>
                    <a:pt x="185" y="187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185" y="187"/>
                    <a:pt x="185" y="186"/>
                    <a:pt x="186" y="186"/>
                  </a:cubicBezTo>
                  <a:cubicBezTo>
                    <a:pt x="186" y="186"/>
                    <a:pt x="186" y="186"/>
                    <a:pt x="186" y="185"/>
                  </a:cubicBezTo>
                  <a:cubicBezTo>
                    <a:pt x="186" y="185"/>
                    <a:pt x="186" y="185"/>
                    <a:pt x="186" y="185"/>
                  </a:cubicBezTo>
                  <a:cubicBezTo>
                    <a:pt x="202" y="169"/>
                    <a:pt x="210" y="154"/>
                    <a:pt x="213" y="142"/>
                  </a:cubicBez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4"/>
            <p:cNvSpPr/>
            <p:nvPr/>
          </p:nvSpPr>
          <p:spPr bwMode="auto">
            <a:xfrm>
              <a:off x="2392" y="3022"/>
              <a:ext cx="191" cy="189"/>
            </a:xfrm>
            <a:custGeom>
              <a:avLst/>
              <a:gdLst>
                <a:gd name="T0" fmla="*/ 58 w 71"/>
                <a:gd name="T1" fmla="*/ 57 h 70"/>
                <a:gd name="T2" fmla="*/ 13 w 71"/>
                <a:gd name="T3" fmla="*/ 57 h 70"/>
                <a:gd name="T4" fmla="*/ 13 w 71"/>
                <a:gd name="T5" fmla="*/ 12 h 70"/>
                <a:gd name="T6" fmla="*/ 58 w 71"/>
                <a:gd name="T7" fmla="*/ 12 h 70"/>
                <a:gd name="T8" fmla="*/ 58 w 71"/>
                <a:gd name="T9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58" y="57"/>
                  </a:moveTo>
                  <a:cubicBezTo>
                    <a:pt x="46" y="70"/>
                    <a:pt x="25" y="70"/>
                    <a:pt x="13" y="57"/>
                  </a:cubicBezTo>
                  <a:cubicBezTo>
                    <a:pt x="0" y="45"/>
                    <a:pt x="0" y="24"/>
                    <a:pt x="13" y="12"/>
                  </a:cubicBezTo>
                  <a:cubicBezTo>
                    <a:pt x="25" y="0"/>
                    <a:pt x="46" y="0"/>
                    <a:pt x="58" y="12"/>
                  </a:cubicBezTo>
                  <a:cubicBezTo>
                    <a:pt x="71" y="24"/>
                    <a:pt x="71" y="45"/>
                    <a:pt x="58" y="57"/>
                  </a:cubicBez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5"/>
            <p:cNvSpPr/>
            <p:nvPr/>
          </p:nvSpPr>
          <p:spPr bwMode="auto">
            <a:xfrm>
              <a:off x="2056" y="2683"/>
              <a:ext cx="506" cy="506"/>
            </a:xfrm>
            <a:custGeom>
              <a:avLst/>
              <a:gdLst>
                <a:gd name="T0" fmla="*/ 457 w 506"/>
                <a:gd name="T1" fmla="*/ 506 h 506"/>
                <a:gd name="T2" fmla="*/ 0 w 506"/>
                <a:gd name="T3" fmla="*/ 51 h 506"/>
                <a:gd name="T4" fmla="*/ 51 w 506"/>
                <a:gd name="T5" fmla="*/ 0 h 506"/>
                <a:gd name="T6" fmla="*/ 506 w 506"/>
                <a:gd name="T7" fmla="*/ 458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457" y="506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506" y="458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Line 26"/>
            <p:cNvSpPr>
              <a:spLocks noChangeShapeType="1"/>
            </p:cNvSpPr>
            <p:nvPr/>
          </p:nvSpPr>
          <p:spPr bwMode="auto">
            <a:xfrm flipH="1">
              <a:off x="1972" y="2599"/>
              <a:ext cx="124" cy="124"/>
            </a:xfrm>
            <a:prstGeom prst="line">
              <a:avLst/>
            </a:pr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0" name="Group 29"/>
          <p:cNvGrpSpPr>
            <a:grpSpLocks noChangeAspect="1"/>
          </p:cNvGrpSpPr>
          <p:nvPr/>
        </p:nvGrpSpPr>
        <p:grpSpPr bwMode="auto">
          <a:xfrm>
            <a:off x="3827463" y="4437066"/>
            <a:ext cx="754063" cy="665163"/>
            <a:chOff x="2411" y="2795"/>
            <a:chExt cx="475" cy="419"/>
          </a:xfrm>
        </p:grpSpPr>
        <p:sp>
          <p:nvSpPr>
            <p:cNvPr id="42" name="Freeform 30"/>
            <p:cNvSpPr/>
            <p:nvPr/>
          </p:nvSpPr>
          <p:spPr bwMode="auto">
            <a:xfrm>
              <a:off x="2648" y="2795"/>
              <a:ext cx="130" cy="419"/>
            </a:xfrm>
            <a:custGeom>
              <a:avLst/>
              <a:gdLst>
                <a:gd name="T0" fmla="*/ 44 w 130"/>
                <a:gd name="T1" fmla="*/ 0 h 419"/>
                <a:gd name="T2" fmla="*/ 44 w 130"/>
                <a:gd name="T3" fmla="*/ 233 h 419"/>
                <a:gd name="T4" fmla="*/ 0 w 130"/>
                <a:gd name="T5" fmla="*/ 233 h 419"/>
                <a:gd name="T6" fmla="*/ 0 w 130"/>
                <a:gd name="T7" fmla="*/ 419 h 419"/>
                <a:gd name="T8" fmla="*/ 130 w 130"/>
                <a:gd name="T9" fmla="*/ 419 h 419"/>
                <a:gd name="T10" fmla="*/ 130 w 130"/>
                <a:gd name="T11" fmla="*/ 0 h 419"/>
                <a:gd name="T12" fmla="*/ 44 w 130"/>
                <a:gd name="T13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19">
                  <a:moveTo>
                    <a:pt x="44" y="0"/>
                  </a:move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30" y="419"/>
                  </a:lnTo>
                  <a:lnTo>
                    <a:pt x="130" y="0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31"/>
            <p:cNvSpPr/>
            <p:nvPr/>
          </p:nvSpPr>
          <p:spPr bwMode="auto">
            <a:xfrm>
              <a:off x="2519" y="2795"/>
              <a:ext cx="129" cy="419"/>
            </a:xfrm>
            <a:custGeom>
              <a:avLst/>
              <a:gdLst>
                <a:gd name="T0" fmla="*/ 88 w 129"/>
                <a:gd name="T1" fmla="*/ 233 h 419"/>
                <a:gd name="T2" fmla="*/ 88 w 129"/>
                <a:gd name="T3" fmla="*/ 0 h 419"/>
                <a:gd name="T4" fmla="*/ 44 w 129"/>
                <a:gd name="T5" fmla="*/ 0 h 419"/>
                <a:gd name="T6" fmla="*/ 44 w 129"/>
                <a:gd name="T7" fmla="*/ 233 h 419"/>
                <a:gd name="T8" fmla="*/ 0 w 129"/>
                <a:gd name="T9" fmla="*/ 233 h 419"/>
                <a:gd name="T10" fmla="*/ 0 w 129"/>
                <a:gd name="T11" fmla="*/ 419 h 419"/>
                <a:gd name="T12" fmla="*/ 129 w 129"/>
                <a:gd name="T13" fmla="*/ 419 h 419"/>
                <a:gd name="T14" fmla="*/ 129 w 129"/>
                <a:gd name="T15" fmla="*/ 233 h 419"/>
                <a:gd name="T16" fmla="*/ 88 w 129"/>
                <a:gd name="T17" fmla="*/ 23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419">
                  <a:moveTo>
                    <a:pt x="88" y="233"/>
                  </a:moveTo>
                  <a:lnTo>
                    <a:pt x="88" y="0"/>
                  </a:lnTo>
                  <a:lnTo>
                    <a:pt x="44" y="0"/>
                  </a:ln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29" y="419"/>
                  </a:lnTo>
                  <a:lnTo>
                    <a:pt x="129" y="233"/>
                  </a:lnTo>
                  <a:lnTo>
                    <a:pt x="88" y="233"/>
                  </a:ln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32"/>
            <p:cNvSpPr/>
            <p:nvPr/>
          </p:nvSpPr>
          <p:spPr bwMode="auto">
            <a:xfrm>
              <a:off x="2411" y="2795"/>
              <a:ext cx="108" cy="419"/>
            </a:xfrm>
            <a:custGeom>
              <a:avLst/>
              <a:gdLst>
                <a:gd name="T0" fmla="*/ 38 w 59"/>
                <a:gd name="T1" fmla="*/ 127 h 228"/>
                <a:gd name="T2" fmla="*/ 38 w 59"/>
                <a:gd name="T3" fmla="*/ 0 h 228"/>
                <a:gd name="T4" fmla="*/ 18 w 59"/>
                <a:gd name="T5" fmla="*/ 0 h 228"/>
                <a:gd name="T6" fmla="*/ 0 w 59"/>
                <a:gd name="T7" fmla="*/ 16 h 228"/>
                <a:gd name="T8" fmla="*/ 0 w 59"/>
                <a:gd name="T9" fmla="*/ 213 h 228"/>
                <a:gd name="T10" fmla="*/ 18 w 59"/>
                <a:gd name="T11" fmla="*/ 228 h 228"/>
                <a:gd name="T12" fmla="*/ 59 w 59"/>
                <a:gd name="T13" fmla="*/ 228 h 228"/>
                <a:gd name="T14" fmla="*/ 59 w 59"/>
                <a:gd name="T15" fmla="*/ 127 h 228"/>
                <a:gd name="T16" fmla="*/ 38 w 59"/>
                <a:gd name="T17" fmla="*/ 12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8">
                  <a:moveTo>
                    <a:pt x="38" y="12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21"/>
                    <a:pt x="8" y="228"/>
                    <a:pt x="18" y="228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9" y="127"/>
                    <a:pt x="59" y="127"/>
                    <a:pt x="59" y="127"/>
                  </a:cubicBezTo>
                  <a:lnTo>
                    <a:pt x="38" y="127"/>
                  </a:ln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33"/>
            <p:cNvSpPr/>
            <p:nvPr/>
          </p:nvSpPr>
          <p:spPr bwMode="auto">
            <a:xfrm>
              <a:off x="2778" y="2795"/>
              <a:ext cx="108" cy="419"/>
            </a:xfrm>
            <a:custGeom>
              <a:avLst/>
              <a:gdLst>
                <a:gd name="T0" fmla="*/ 36 w 59"/>
                <a:gd name="T1" fmla="*/ 0 h 228"/>
                <a:gd name="T2" fmla="*/ 0 w 59"/>
                <a:gd name="T3" fmla="*/ 0 h 228"/>
                <a:gd name="T4" fmla="*/ 0 w 59"/>
                <a:gd name="T5" fmla="*/ 228 h 228"/>
                <a:gd name="T6" fmla="*/ 41 w 59"/>
                <a:gd name="T7" fmla="*/ 228 h 228"/>
                <a:gd name="T8" fmla="*/ 59 w 59"/>
                <a:gd name="T9" fmla="*/ 213 h 228"/>
                <a:gd name="T10" fmla="*/ 59 w 59"/>
                <a:gd name="T11" fmla="*/ 127 h 228"/>
                <a:gd name="T12" fmla="*/ 36 w 59"/>
                <a:gd name="T13" fmla="*/ 127 h 228"/>
                <a:gd name="T14" fmla="*/ 36 w 59"/>
                <a:gd name="T1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28">
                  <a:moveTo>
                    <a:pt x="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51" y="228"/>
                    <a:pt x="59" y="221"/>
                    <a:pt x="59" y="213"/>
                  </a:cubicBezTo>
                  <a:cubicBezTo>
                    <a:pt x="59" y="127"/>
                    <a:pt x="59" y="127"/>
                    <a:pt x="59" y="127"/>
                  </a:cubicBezTo>
                  <a:cubicBezTo>
                    <a:pt x="36" y="127"/>
                    <a:pt x="36" y="127"/>
                    <a:pt x="36" y="127"/>
                  </a:cubicBezTo>
                  <a:lnTo>
                    <a:pt x="36" y="0"/>
                  </a:ln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34"/>
            <p:cNvSpPr/>
            <p:nvPr/>
          </p:nvSpPr>
          <p:spPr bwMode="auto">
            <a:xfrm>
              <a:off x="2481" y="2795"/>
              <a:ext cx="82" cy="0"/>
            </a:xfrm>
            <a:custGeom>
              <a:avLst/>
              <a:gdLst>
                <a:gd name="T0" fmla="*/ 0 w 82"/>
                <a:gd name="T1" fmla="*/ 38 w 82"/>
                <a:gd name="T2" fmla="*/ 38 w 82"/>
                <a:gd name="T3" fmla="*/ 38 w 82"/>
                <a:gd name="T4" fmla="*/ 82 w 8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2">
                  <a:moveTo>
                    <a:pt x="0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82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35"/>
            <p:cNvSpPr/>
            <p:nvPr/>
          </p:nvSpPr>
          <p:spPr bwMode="auto">
            <a:xfrm>
              <a:off x="2481" y="2795"/>
              <a:ext cx="38" cy="233"/>
            </a:xfrm>
            <a:custGeom>
              <a:avLst/>
              <a:gdLst>
                <a:gd name="T0" fmla="*/ 38 w 38"/>
                <a:gd name="T1" fmla="*/ 0 h 233"/>
                <a:gd name="T2" fmla="*/ 0 w 38"/>
                <a:gd name="T3" fmla="*/ 0 h 233"/>
                <a:gd name="T4" fmla="*/ 0 w 38"/>
                <a:gd name="T5" fmla="*/ 233 h 233"/>
                <a:gd name="T6" fmla="*/ 38 w 38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33">
                  <a:moveTo>
                    <a:pt x="38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38" y="233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36"/>
            <p:cNvSpPr/>
            <p:nvPr/>
          </p:nvSpPr>
          <p:spPr bwMode="auto">
            <a:xfrm>
              <a:off x="2519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37"/>
            <p:cNvSpPr/>
            <p:nvPr/>
          </p:nvSpPr>
          <p:spPr bwMode="auto">
            <a:xfrm>
              <a:off x="2607" y="2795"/>
              <a:ext cx="85" cy="0"/>
            </a:xfrm>
            <a:custGeom>
              <a:avLst/>
              <a:gdLst>
                <a:gd name="T0" fmla="*/ 0 w 85"/>
                <a:gd name="T1" fmla="*/ 41 w 85"/>
                <a:gd name="T2" fmla="*/ 41 w 85"/>
                <a:gd name="T3" fmla="*/ 41 w 85"/>
                <a:gd name="T4" fmla="*/ 85 w 8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5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5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38"/>
            <p:cNvSpPr/>
            <p:nvPr/>
          </p:nvSpPr>
          <p:spPr bwMode="auto">
            <a:xfrm>
              <a:off x="2648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39"/>
            <p:cNvSpPr/>
            <p:nvPr/>
          </p:nvSpPr>
          <p:spPr bwMode="auto">
            <a:xfrm>
              <a:off x="2607" y="2795"/>
              <a:ext cx="41" cy="233"/>
            </a:xfrm>
            <a:custGeom>
              <a:avLst/>
              <a:gdLst>
                <a:gd name="T0" fmla="*/ 41 w 41"/>
                <a:gd name="T1" fmla="*/ 0 h 233"/>
                <a:gd name="T2" fmla="*/ 0 w 41"/>
                <a:gd name="T3" fmla="*/ 0 h 233"/>
                <a:gd name="T4" fmla="*/ 0 w 41"/>
                <a:gd name="T5" fmla="*/ 233 h 233"/>
                <a:gd name="T6" fmla="*/ 41 w 41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33">
                  <a:moveTo>
                    <a:pt x="41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41" y="233"/>
                  </a:ln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0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0 w 23"/>
                <a:gd name="T1" fmla="*/ 0 h 127"/>
                <a:gd name="T2" fmla="*/ 5 w 23"/>
                <a:gd name="T3" fmla="*/ 0 h 127"/>
                <a:gd name="T4" fmla="*/ 23 w 23"/>
                <a:gd name="T5" fmla="*/ 16 h 127"/>
                <a:gd name="T6" fmla="*/ 23 w 2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7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5" y="0"/>
                    <a:pt x="23" y="7"/>
                    <a:pt x="23" y="16"/>
                  </a:cubicBezTo>
                  <a:cubicBezTo>
                    <a:pt x="23" y="127"/>
                    <a:pt x="23" y="127"/>
                    <a:pt x="23" y="127"/>
                  </a:cubicBezTo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1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5 w 23"/>
                <a:gd name="T1" fmla="*/ 0 h 127"/>
                <a:gd name="T2" fmla="*/ 0 w 23"/>
                <a:gd name="T3" fmla="*/ 0 h 127"/>
                <a:gd name="T4" fmla="*/ 0 w 23"/>
                <a:gd name="T5" fmla="*/ 127 h 127"/>
                <a:gd name="T6" fmla="*/ 23 w 23"/>
                <a:gd name="T7" fmla="*/ 127 h 127"/>
                <a:gd name="T8" fmla="*/ 23 w 23"/>
                <a:gd name="T9" fmla="*/ 16 h 127"/>
                <a:gd name="T10" fmla="*/ 5 w 23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7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7"/>
                    <a:pt x="15" y="0"/>
                    <a:pt x="5" y="0"/>
                  </a:cubicBezTo>
                  <a:close/>
                </a:path>
              </a:pathLst>
            </a:custGeom>
            <a:noFill/>
            <a:ln w="952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Group 22"/>
          <p:cNvGrpSpPr>
            <a:grpSpLocks noChangeAspect="1"/>
          </p:cNvGrpSpPr>
          <p:nvPr/>
        </p:nvGrpSpPr>
        <p:grpSpPr bwMode="auto">
          <a:xfrm>
            <a:off x="6498092" y="3023920"/>
            <a:ext cx="546099" cy="595930"/>
            <a:chOff x="1972" y="2599"/>
            <a:chExt cx="800" cy="873"/>
          </a:xfrm>
        </p:grpSpPr>
        <p:sp>
          <p:nvSpPr>
            <p:cNvPr id="55" name="Freeform 23"/>
            <p:cNvSpPr/>
            <p:nvPr/>
          </p:nvSpPr>
          <p:spPr bwMode="auto">
            <a:xfrm>
              <a:off x="2169" y="2788"/>
              <a:ext cx="603" cy="684"/>
            </a:xfrm>
            <a:custGeom>
              <a:avLst/>
              <a:gdLst>
                <a:gd name="T0" fmla="*/ 213 w 224"/>
                <a:gd name="T1" fmla="*/ 142 h 254"/>
                <a:gd name="T2" fmla="*/ 172 w 224"/>
                <a:gd name="T3" fmla="*/ 75 h 254"/>
                <a:gd name="T4" fmla="*/ 120 w 224"/>
                <a:gd name="T5" fmla="*/ 63 h 254"/>
                <a:gd name="T6" fmla="*/ 87 w 224"/>
                <a:gd name="T7" fmla="*/ 16 h 254"/>
                <a:gd name="T8" fmla="*/ 26 w 224"/>
                <a:gd name="T9" fmla="*/ 34 h 254"/>
                <a:gd name="T10" fmla="*/ 26 w 224"/>
                <a:gd name="T11" fmla="*/ 34 h 254"/>
                <a:gd name="T12" fmla="*/ 25 w 224"/>
                <a:gd name="T13" fmla="*/ 35 h 254"/>
                <a:gd name="T14" fmla="*/ 24 w 224"/>
                <a:gd name="T15" fmla="*/ 36 h 254"/>
                <a:gd name="T16" fmla="*/ 24 w 224"/>
                <a:gd name="T17" fmla="*/ 36 h 254"/>
                <a:gd name="T18" fmla="*/ 6 w 224"/>
                <a:gd name="T19" fmla="*/ 61 h 254"/>
                <a:gd name="T20" fmla="*/ 10 w 224"/>
                <a:gd name="T21" fmla="*/ 98 h 254"/>
                <a:gd name="T22" fmla="*/ 58 w 224"/>
                <a:gd name="T23" fmla="*/ 129 h 254"/>
                <a:gd name="T24" fmla="*/ 74 w 224"/>
                <a:gd name="T25" fmla="*/ 179 h 254"/>
                <a:gd name="T26" fmla="*/ 185 w 224"/>
                <a:gd name="T27" fmla="*/ 187 h 254"/>
                <a:gd name="T28" fmla="*/ 185 w 224"/>
                <a:gd name="T29" fmla="*/ 187 h 254"/>
                <a:gd name="T30" fmla="*/ 186 w 224"/>
                <a:gd name="T31" fmla="*/ 186 h 254"/>
                <a:gd name="T32" fmla="*/ 186 w 224"/>
                <a:gd name="T33" fmla="*/ 185 h 254"/>
                <a:gd name="T34" fmla="*/ 186 w 224"/>
                <a:gd name="T35" fmla="*/ 185 h 254"/>
                <a:gd name="T36" fmla="*/ 213 w 224"/>
                <a:gd name="T37" fmla="*/ 14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4" h="254">
                  <a:moveTo>
                    <a:pt x="213" y="142"/>
                  </a:moveTo>
                  <a:cubicBezTo>
                    <a:pt x="224" y="102"/>
                    <a:pt x="188" y="81"/>
                    <a:pt x="172" y="75"/>
                  </a:cubicBezTo>
                  <a:cubicBezTo>
                    <a:pt x="149" y="67"/>
                    <a:pt x="140" y="73"/>
                    <a:pt x="120" y="63"/>
                  </a:cubicBezTo>
                  <a:cubicBezTo>
                    <a:pt x="101" y="53"/>
                    <a:pt x="119" y="36"/>
                    <a:pt x="87" y="16"/>
                  </a:cubicBezTo>
                  <a:cubicBezTo>
                    <a:pt x="61" y="0"/>
                    <a:pt x="40" y="20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8" y="43"/>
                    <a:pt x="10" y="51"/>
                    <a:pt x="6" y="61"/>
                  </a:cubicBezTo>
                  <a:cubicBezTo>
                    <a:pt x="1" y="72"/>
                    <a:pt x="0" y="84"/>
                    <a:pt x="10" y="98"/>
                  </a:cubicBezTo>
                  <a:cubicBezTo>
                    <a:pt x="32" y="129"/>
                    <a:pt x="48" y="110"/>
                    <a:pt x="58" y="129"/>
                  </a:cubicBezTo>
                  <a:cubicBezTo>
                    <a:pt x="69" y="148"/>
                    <a:pt x="64" y="157"/>
                    <a:pt x="74" y="179"/>
                  </a:cubicBezTo>
                  <a:cubicBezTo>
                    <a:pt x="83" y="201"/>
                    <a:pt x="120" y="254"/>
                    <a:pt x="185" y="187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185" y="187"/>
                    <a:pt x="185" y="186"/>
                    <a:pt x="186" y="186"/>
                  </a:cubicBezTo>
                  <a:cubicBezTo>
                    <a:pt x="186" y="186"/>
                    <a:pt x="186" y="186"/>
                    <a:pt x="186" y="185"/>
                  </a:cubicBezTo>
                  <a:cubicBezTo>
                    <a:pt x="186" y="185"/>
                    <a:pt x="186" y="185"/>
                    <a:pt x="186" y="185"/>
                  </a:cubicBezTo>
                  <a:cubicBezTo>
                    <a:pt x="202" y="169"/>
                    <a:pt x="210" y="154"/>
                    <a:pt x="213" y="142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2392" y="3022"/>
              <a:ext cx="191" cy="189"/>
            </a:xfrm>
            <a:custGeom>
              <a:avLst/>
              <a:gdLst>
                <a:gd name="T0" fmla="*/ 58 w 71"/>
                <a:gd name="T1" fmla="*/ 57 h 70"/>
                <a:gd name="T2" fmla="*/ 13 w 71"/>
                <a:gd name="T3" fmla="*/ 57 h 70"/>
                <a:gd name="T4" fmla="*/ 13 w 71"/>
                <a:gd name="T5" fmla="*/ 12 h 70"/>
                <a:gd name="T6" fmla="*/ 58 w 71"/>
                <a:gd name="T7" fmla="*/ 12 h 70"/>
                <a:gd name="T8" fmla="*/ 58 w 71"/>
                <a:gd name="T9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58" y="57"/>
                  </a:moveTo>
                  <a:cubicBezTo>
                    <a:pt x="46" y="70"/>
                    <a:pt x="25" y="70"/>
                    <a:pt x="13" y="57"/>
                  </a:cubicBezTo>
                  <a:cubicBezTo>
                    <a:pt x="0" y="45"/>
                    <a:pt x="0" y="24"/>
                    <a:pt x="13" y="12"/>
                  </a:cubicBezTo>
                  <a:cubicBezTo>
                    <a:pt x="25" y="0"/>
                    <a:pt x="46" y="0"/>
                    <a:pt x="58" y="12"/>
                  </a:cubicBezTo>
                  <a:cubicBezTo>
                    <a:pt x="71" y="24"/>
                    <a:pt x="71" y="45"/>
                    <a:pt x="58" y="57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2056" y="2683"/>
              <a:ext cx="506" cy="506"/>
            </a:xfrm>
            <a:custGeom>
              <a:avLst/>
              <a:gdLst>
                <a:gd name="T0" fmla="*/ 457 w 506"/>
                <a:gd name="T1" fmla="*/ 506 h 506"/>
                <a:gd name="T2" fmla="*/ 0 w 506"/>
                <a:gd name="T3" fmla="*/ 51 h 506"/>
                <a:gd name="T4" fmla="*/ 51 w 506"/>
                <a:gd name="T5" fmla="*/ 0 h 506"/>
                <a:gd name="T6" fmla="*/ 506 w 506"/>
                <a:gd name="T7" fmla="*/ 458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457" y="506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506" y="458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Line 26"/>
            <p:cNvSpPr>
              <a:spLocks noChangeShapeType="1"/>
            </p:cNvSpPr>
            <p:nvPr/>
          </p:nvSpPr>
          <p:spPr bwMode="auto">
            <a:xfrm flipH="1">
              <a:off x="1972" y="2599"/>
              <a:ext cx="124" cy="124"/>
            </a:xfrm>
            <a:prstGeom prst="line">
              <a:avLst/>
            </a:pr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Group 29"/>
          <p:cNvGrpSpPr>
            <a:grpSpLocks noChangeAspect="1"/>
          </p:cNvGrpSpPr>
          <p:nvPr/>
        </p:nvGrpSpPr>
        <p:grpSpPr bwMode="auto">
          <a:xfrm>
            <a:off x="6498092" y="2056721"/>
            <a:ext cx="442303" cy="390158"/>
            <a:chOff x="2411" y="2795"/>
            <a:chExt cx="475" cy="419"/>
          </a:xfrm>
        </p:grpSpPr>
        <p:sp>
          <p:nvSpPr>
            <p:cNvPr id="60" name="Freeform 30"/>
            <p:cNvSpPr/>
            <p:nvPr/>
          </p:nvSpPr>
          <p:spPr bwMode="auto">
            <a:xfrm>
              <a:off x="2648" y="2795"/>
              <a:ext cx="130" cy="419"/>
            </a:xfrm>
            <a:custGeom>
              <a:avLst/>
              <a:gdLst>
                <a:gd name="T0" fmla="*/ 44 w 130"/>
                <a:gd name="T1" fmla="*/ 0 h 419"/>
                <a:gd name="T2" fmla="*/ 44 w 130"/>
                <a:gd name="T3" fmla="*/ 233 h 419"/>
                <a:gd name="T4" fmla="*/ 0 w 130"/>
                <a:gd name="T5" fmla="*/ 233 h 419"/>
                <a:gd name="T6" fmla="*/ 0 w 130"/>
                <a:gd name="T7" fmla="*/ 419 h 419"/>
                <a:gd name="T8" fmla="*/ 130 w 130"/>
                <a:gd name="T9" fmla="*/ 419 h 419"/>
                <a:gd name="T10" fmla="*/ 130 w 130"/>
                <a:gd name="T11" fmla="*/ 0 h 419"/>
                <a:gd name="T12" fmla="*/ 44 w 130"/>
                <a:gd name="T13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19">
                  <a:moveTo>
                    <a:pt x="44" y="0"/>
                  </a:move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30" y="419"/>
                  </a:lnTo>
                  <a:lnTo>
                    <a:pt x="130" y="0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1"/>
            <p:cNvSpPr/>
            <p:nvPr/>
          </p:nvSpPr>
          <p:spPr bwMode="auto">
            <a:xfrm>
              <a:off x="2519" y="2795"/>
              <a:ext cx="129" cy="419"/>
            </a:xfrm>
            <a:custGeom>
              <a:avLst/>
              <a:gdLst>
                <a:gd name="T0" fmla="*/ 88 w 129"/>
                <a:gd name="T1" fmla="*/ 233 h 419"/>
                <a:gd name="T2" fmla="*/ 88 w 129"/>
                <a:gd name="T3" fmla="*/ 0 h 419"/>
                <a:gd name="T4" fmla="*/ 44 w 129"/>
                <a:gd name="T5" fmla="*/ 0 h 419"/>
                <a:gd name="T6" fmla="*/ 44 w 129"/>
                <a:gd name="T7" fmla="*/ 233 h 419"/>
                <a:gd name="T8" fmla="*/ 0 w 129"/>
                <a:gd name="T9" fmla="*/ 233 h 419"/>
                <a:gd name="T10" fmla="*/ 0 w 129"/>
                <a:gd name="T11" fmla="*/ 419 h 419"/>
                <a:gd name="T12" fmla="*/ 129 w 129"/>
                <a:gd name="T13" fmla="*/ 419 h 419"/>
                <a:gd name="T14" fmla="*/ 129 w 129"/>
                <a:gd name="T15" fmla="*/ 233 h 419"/>
                <a:gd name="T16" fmla="*/ 88 w 129"/>
                <a:gd name="T17" fmla="*/ 23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419">
                  <a:moveTo>
                    <a:pt x="88" y="233"/>
                  </a:moveTo>
                  <a:lnTo>
                    <a:pt x="88" y="0"/>
                  </a:lnTo>
                  <a:lnTo>
                    <a:pt x="44" y="0"/>
                  </a:ln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29" y="419"/>
                  </a:lnTo>
                  <a:lnTo>
                    <a:pt x="129" y="233"/>
                  </a:lnTo>
                  <a:lnTo>
                    <a:pt x="88" y="233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2411" y="2795"/>
              <a:ext cx="108" cy="419"/>
            </a:xfrm>
            <a:custGeom>
              <a:avLst/>
              <a:gdLst>
                <a:gd name="T0" fmla="*/ 38 w 59"/>
                <a:gd name="T1" fmla="*/ 127 h 228"/>
                <a:gd name="T2" fmla="*/ 38 w 59"/>
                <a:gd name="T3" fmla="*/ 0 h 228"/>
                <a:gd name="T4" fmla="*/ 18 w 59"/>
                <a:gd name="T5" fmla="*/ 0 h 228"/>
                <a:gd name="T6" fmla="*/ 0 w 59"/>
                <a:gd name="T7" fmla="*/ 16 h 228"/>
                <a:gd name="T8" fmla="*/ 0 w 59"/>
                <a:gd name="T9" fmla="*/ 213 h 228"/>
                <a:gd name="T10" fmla="*/ 18 w 59"/>
                <a:gd name="T11" fmla="*/ 228 h 228"/>
                <a:gd name="T12" fmla="*/ 59 w 59"/>
                <a:gd name="T13" fmla="*/ 228 h 228"/>
                <a:gd name="T14" fmla="*/ 59 w 59"/>
                <a:gd name="T15" fmla="*/ 127 h 228"/>
                <a:gd name="T16" fmla="*/ 38 w 59"/>
                <a:gd name="T17" fmla="*/ 12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8">
                  <a:moveTo>
                    <a:pt x="38" y="12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21"/>
                    <a:pt x="8" y="228"/>
                    <a:pt x="18" y="228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9" y="127"/>
                    <a:pt x="59" y="127"/>
                    <a:pt x="59" y="127"/>
                  </a:cubicBezTo>
                  <a:lnTo>
                    <a:pt x="38" y="127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3"/>
            <p:cNvSpPr/>
            <p:nvPr/>
          </p:nvSpPr>
          <p:spPr bwMode="auto">
            <a:xfrm>
              <a:off x="2778" y="2795"/>
              <a:ext cx="108" cy="419"/>
            </a:xfrm>
            <a:custGeom>
              <a:avLst/>
              <a:gdLst>
                <a:gd name="T0" fmla="*/ 36 w 59"/>
                <a:gd name="T1" fmla="*/ 0 h 228"/>
                <a:gd name="T2" fmla="*/ 0 w 59"/>
                <a:gd name="T3" fmla="*/ 0 h 228"/>
                <a:gd name="T4" fmla="*/ 0 w 59"/>
                <a:gd name="T5" fmla="*/ 228 h 228"/>
                <a:gd name="T6" fmla="*/ 41 w 59"/>
                <a:gd name="T7" fmla="*/ 228 h 228"/>
                <a:gd name="T8" fmla="*/ 59 w 59"/>
                <a:gd name="T9" fmla="*/ 213 h 228"/>
                <a:gd name="T10" fmla="*/ 59 w 59"/>
                <a:gd name="T11" fmla="*/ 127 h 228"/>
                <a:gd name="T12" fmla="*/ 36 w 59"/>
                <a:gd name="T13" fmla="*/ 127 h 228"/>
                <a:gd name="T14" fmla="*/ 36 w 59"/>
                <a:gd name="T1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28">
                  <a:moveTo>
                    <a:pt x="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51" y="228"/>
                    <a:pt x="59" y="221"/>
                    <a:pt x="59" y="213"/>
                  </a:cubicBezTo>
                  <a:cubicBezTo>
                    <a:pt x="59" y="127"/>
                    <a:pt x="59" y="127"/>
                    <a:pt x="59" y="127"/>
                  </a:cubicBezTo>
                  <a:cubicBezTo>
                    <a:pt x="36" y="127"/>
                    <a:pt x="36" y="127"/>
                    <a:pt x="36" y="127"/>
                  </a:cubicBezTo>
                  <a:lnTo>
                    <a:pt x="36" y="0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2481" y="2795"/>
              <a:ext cx="82" cy="0"/>
            </a:xfrm>
            <a:custGeom>
              <a:avLst/>
              <a:gdLst>
                <a:gd name="T0" fmla="*/ 0 w 82"/>
                <a:gd name="T1" fmla="*/ 38 w 82"/>
                <a:gd name="T2" fmla="*/ 38 w 82"/>
                <a:gd name="T3" fmla="*/ 38 w 82"/>
                <a:gd name="T4" fmla="*/ 82 w 8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2">
                  <a:moveTo>
                    <a:pt x="0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82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481" y="2795"/>
              <a:ext cx="38" cy="233"/>
            </a:xfrm>
            <a:custGeom>
              <a:avLst/>
              <a:gdLst>
                <a:gd name="T0" fmla="*/ 38 w 38"/>
                <a:gd name="T1" fmla="*/ 0 h 233"/>
                <a:gd name="T2" fmla="*/ 0 w 38"/>
                <a:gd name="T3" fmla="*/ 0 h 233"/>
                <a:gd name="T4" fmla="*/ 0 w 38"/>
                <a:gd name="T5" fmla="*/ 233 h 233"/>
                <a:gd name="T6" fmla="*/ 38 w 38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33">
                  <a:moveTo>
                    <a:pt x="38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38" y="233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2519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7"/>
            <p:cNvSpPr/>
            <p:nvPr/>
          </p:nvSpPr>
          <p:spPr bwMode="auto">
            <a:xfrm>
              <a:off x="2607" y="2795"/>
              <a:ext cx="85" cy="0"/>
            </a:xfrm>
            <a:custGeom>
              <a:avLst/>
              <a:gdLst>
                <a:gd name="T0" fmla="*/ 0 w 85"/>
                <a:gd name="T1" fmla="*/ 41 w 85"/>
                <a:gd name="T2" fmla="*/ 41 w 85"/>
                <a:gd name="T3" fmla="*/ 41 w 85"/>
                <a:gd name="T4" fmla="*/ 85 w 8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5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5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8"/>
            <p:cNvSpPr/>
            <p:nvPr/>
          </p:nvSpPr>
          <p:spPr bwMode="auto">
            <a:xfrm>
              <a:off x="2648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9"/>
            <p:cNvSpPr/>
            <p:nvPr/>
          </p:nvSpPr>
          <p:spPr bwMode="auto">
            <a:xfrm>
              <a:off x="2607" y="2795"/>
              <a:ext cx="41" cy="233"/>
            </a:xfrm>
            <a:custGeom>
              <a:avLst/>
              <a:gdLst>
                <a:gd name="T0" fmla="*/ 41 w 41"/>
                <a:gd name="T1" fmla="*/ 0 h 233"/>
                <a:gd name="T2" fmla="*/ 0 w 41"/>
                <a:gd name="T3" fmla="*/ 0 h 233"/>
                <a:gd name="T4" fmla="*/ 0 w 41"/>
                <a:gd name="T5" fmla="*/ 233 h 233"/>
                <a:gd name="T6" fmla="*/ 41 w 41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33">
                  <a:moveTo>
                    <a:pt x="41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41" y="233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0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0 w 23"/>
                <a:gd name="T1" fmla="*/ 0 h 127"/>
                <a:gd name="T2" fmla="*/ 5 w 23"/>
                <a:gd name="T3" fmla="*/ 0 h 127"/>
                <a:gd name="T4" fmla="*/ 23 w 23"/>
                <a:gd name="T5" fmla="*/ 16 h 127"/>
                <a:gd name="T6" fmla="*/ 23 w 2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7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5" y="0"/>
                    <a:pt x="23" y="7"/>
                    <a:pt x="23" y="16"/>
                  </a:cubicBezTo>
                  <a:cubicBezTo>
                    <a:pt x="23" y="127"/>
                    <a:pt x="23" y="127"/>
                    <a:pt x="23" y="127"/>
                  </a:cubicBez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5 w 23"/>
                <a:gd name="T1" fmla="*/ 0 h 127"/>
                <a:gd name="T2" fmla="*/ 0 w 23"/>
                <a:gd name="T3" fmla="*/ 0 h 127"/>
                <a:gd name="T4" fmla="*/ 0 w 23"/>
                <a:gd name="T5" fmla="*/ 127 h 127"/>
                <a:gd name="T6" fmla="*/ 23 w 23"/>
                <a:gd name="T7" fmla="*/ 127 h 127"/>
                <a:gd name="T8" fmla="*/ 23 w 23"/>
                <a:gd name="T9" fmla="*/ 16 h 127"/>
                <a:gd name="T10" fmla="*/ 5 w 23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7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7"/>
                    <a:pt x="15" y="0"/>
                    <a:pt x="5" y="0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Group 4"/>
          <p:cNvGrpSpPr>
            <a:grpSpLocks noChangeAspect="1"/>
          </p:cNvGrpSpPr>
          <p:nvPr/>
        </p:nvGrpSpPr>
        <p:grpSpPr bwMode="auto">
          <a:xfrm>
            <a:off x="6498092" y="5186132"/>
            <a:ext cx="460061" cy="532493"/>
            <a:chOff x="3552" y="1828"/>
            <a:chExt cx="578" cy="669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3552" y="1933"/>
              <a:ext cx="578" cy="243"/>
            </a:xfrm>
            <a:prstGeom prst="ellips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"/>
            <p:cNvSpPr/>
            <p:nvPr/>
          </p:nvSpPr>
          <p:spPr bwMode="auto">
            <a:xfrm>
              <a:off x="3552" y="2055"/>
              <a:ext cx="578" cy="442"/>
            </a:xfrm>
            <a:custGeom>
              <a:avLst/>
              <a:gdLst>
                <a:gd name="T0" fmla="*/ 0 w 214"/>
                <a:gd name="T1" fmla="*/ 0 h 164"/>
                <a:gd name="T2" fmla="*/ 0 w 214"/>
                <a:gd name="T3" fmla="*/ 119 h 164"/>
                <a:gd name="T4" fmla="*/ 107 w 214"/>
                <a:gd name="T5" fmla="*/ 164 h 164"/>
                <a:gd name="T6" fmla="*/ 214 w 214"/>
                <a:gd name="T7" fmla="*/ 119 h 164"/>
                <a:gd name="T8" fmla="*/ 214 w 21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64">
                  <a:moveTo>
                    <a:pt x="0" y="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44"/>
                    <a:pt x="48" y="164"/>
                    <a:pt x="107" y="164"/>
                  </a:cubicBezTo>
                  <a:cubicBezTo>
                    <a:pt x="166" y="164"/>
                    <a:pt x="214" y="144"/>
                    <a:pt x="214" y="119"/>
                  </a:cubicBezTo>
                  <a:cubicBezTo>
                    <a:pt x="214" y="0"/>
                    <a:pt x="214" y="0"/>
                    <a:pt x="214" y="0"/>
                  </a:cubicBezTo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Line 7"/>
            <p:cNvSpPr>
              <a:spLocks noChangeShapeType="1"/>
            </p:cNvSpPr>
            <p:nvPr/>
          </p:nvSpPr>
          <p:spPr bwMode="auto">
            <a:xfrm>
              <a:off x="3841" y="2236"/>
              <a:ext cx="0" cy="202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Line 8"/>
            <p:cNvSpPr>
              <a:spLocks noChangeShapeType="1"/>
            </p:cNvSpPr>
            <p:nvPr/>
          </p:nvSpPr>
          <p:spPr bwMode="auto">
            <a:xfrm>
              <a:off x="37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Line 9"/>
            <p:cNvSpPr>
              <a:spLocks noChangeShapeType="1"/>
            </p:cNvSpPr>
            <p:nvPr/>
          </p:nvSpPr>
          <p:spPr bwMode="auto">
            <a:xfrm>
              <a:off x="3639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4044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Line 11"/>
            <p:cNvSpPr>
              <a:spLocks noChangeShapeType="1"/>
            </p:cNvSpPr>
            <p:nvPr/>
          </p:nvSpPr>
          <p:spPr bwMode="auto">
            <a:xfrm>
              <a:off x="39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Line 12"/>
            <p:cNvSpPr>
              <a:spLocks noChangeShapeType="1"/>
            </p:cNvSpPr>
            <p:nvPr/>
          </p:nvSpPr>
          <p:spPr bwMode="auto">
            <a:xfrm flipH="1">
              <a:off x="3874" y="1828"/>
              <a:ext cx="243" cy="219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Line 13"/>
            <p:cNvSpPr>
              <a:spLocks noChangeShapeType="1"/>
            </p:cNvSpPr>
            <p:nvPr/>
          </p:nvSpPr>
          <p:spPr bwMode="auto">
            <a:xfrm>
              <a:off x="3569" y="1828"/>
              <a:ext cx="240" cy="219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" name="Group 16"/>
          <p:cNvGrpSpPr>
            <a:grpSpLocks noChangeAspect="1"/>
          </p:cNvGrpSpPr>
          <p:nvPr/>
        </p:nvGrpSpPr>
        <p:grpSpPr bwMode="auto">
          <a:xfrm>
            <a:off x="6498092" y="4196891"/>
            <a:ext cx="490201" cy="412200"/>
            <a:chOff x="829" y="1414"/>
            <a:chExt cx="773" cy="650"/>
          </a:xfrm>
        </p:grpSpPr>
        <p:sp>
          <p:nvSpPr>
            <p:cNvPr id="83" name="Freeform 17"/>
            <p:cNvSpPr/>
            <p:nvPr/>
          </p:nvSpPr>
          <p:spPr bwMode="auto">
            <a:xfrm>
              <a:off x="829" y="1813"/>
              <a:ext cx="156" cy="251"/>
            </a:xfrm>
            <a:custGeom>
              <a:avLst/>
              <a:gdLst>
                <a:gd name="T0" fmla="*/ 47 w 58"/>
                <a:gd name="T1" fmla="*/ 0 h 93"/>
                <a:gd name="T2" fmla="*/ 0 w 58"/>
                <a:gd name="T3" fmla="*/ 47 h 93"/>
                <a:gd name="T4" fmla="*/ 47 w 58"/>
                <a:gd name="T5" fmla="*/ 93 h 93"/>
                <a:gd name="T6" fmla="*/ 58 w 58"/>
                <a:gd name="T7" fmla="*/ 92 h 93"/>
                <a:gd name="T8" fmla="*/ 58 w 58"/>
                <a:gd name="T9" fmla="*/ 1 h 93"/>
                <a:gd name="T10" fmla="*/ 47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51" y="93"/>
                    <a:pt x="54" y="93"/>
                    <a:pt x="58" y="9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4" y="0"/>
                    <a:pt x="51" y="0"/>
                    <a:pt x="47" y="0"/>
                  </a:cubicBezTo>
                  <a:close/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8"/>
            <p:cNvSpPr/>
            <p:nvPr/>
          </p:nvSpPr>
          <p:spPr bwMode="auto">
            <a:xfrm>
              <a:off x="1446" y="1813"/>
              <a:ext cx="156" cy="251"/>
            </a:xfrm>
            <a:custGeom>
              <a:avLst/>
              <a:gdLst>
                <a:gd name="T0" fmla="*/ 11 w 58"/>
                <a:gd name="T1" fmla="*/ 0 h 93"/>
                <a:gd name="T2" fmla="*/ 58 w 58"/>
                <a:gd name="T3" fmla="*/ 47 h 93"/>
                <a:gd name="T4" fmla="*/ 11 w 58"/>
                <a:gd name="T5" fmla="*/ 93 h 93"/>
                <a:gd name="T6" fmla="*/ 0 w 58"/>
                <a:gd name="T7" fmla="*/ 92 h 93"/>
                <a:gd name="T8" fmla="*/ 0 w 58"/>
                <a:gd name="T9" fmla="*/ 1 h 93"/>
                <a:gd name="T10" fmla="*/ 11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11" y="0"/>
                  </a:moveTo>
                  <a:cubicBezTo>
                    <a:pt x="37" y="0"/>
                    <a:pt x="58" y="21"/>
                    <a:pt x="58" y="47"/>
                  </a:cubicBezTo>
                  <a:cubicBezTo>
                    <a:pt x="58" y="72"/>
                    <a:pt x="37" y="93"/>
                    <a:pt x="11" y="93"/>
                  </a:cubicBezTo>
                  <a:cubicBezTo>
                    <a:pt x="7" y="93"/>
                    <a:pt x="3" y="93"/>
                    <a:pt x="0" y="9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9"/>
            <p:cNvSpPr/>
            <p:nvPr/>
          </p:nvSpPr>
          <p:spPr bwMode="auto">
            <a:xfrm>
              <a:off x="942" y="1414"/>
              <a:ext cx="544" cy="396"/>
            </a:xfrm>
            <a:custGeom>
              <a:avLst/>
              <a:gdLst>
                <a:gd name="T0" fmla="*/ 0 w 202"/>
                <a:gd name="T1" fmla="*/ 147 h 147"/>
                <a:gd name="T2" fmla="*/ 0 w 202"/>
                <a:gd name="T3" fmla="*/ 101 h 147"/>
                <a:gd name="T4" fmla="*/ 101 w 202"/>
                <a:gd name="T5" fmla="*/ 0 h 147"/>
                <a:gd name="T6" fmla="*/ 101 w 202"/>
                <a:gd name="T7" fmla="*/ 0 h 147"/>
                <a:gd name="T8" fmla="*/ 202 w 202"/>
                <a:gd name="T9" fmla="*/ 101 h 147"/>
                <a:gd name="T10" fmla="*/ 202 w 20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47">
                  <a:moveTo>
                    <a:pt x="0" y="147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45"/>
                    <a:pt x="46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57" y="0"/>
                    <a:pt x="202" y="45"/>
                    <a:pt x="202" y="101"/>
                  </a:cubicBezTo>
                  <a:cubicBezTo>
                    <a:pt x="202" y="147"/>
                    <a:pt x="202" y="147"/>
                    <a:pt x="202" y="147"/>
                  </a:cubicBezTo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文本框 85"/>
          <p:cNvSpPr txBox="1"/>
          <p:nvPr/>
        </p:nvSpPr>
        <p:spPr>
          <a:xfrm>
            <a:off x="7286171" y="1944920"/>
            <a:ext cx="416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7286171" y="2975434"/>
            <a:ext cx="416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286171" y="4093034"/>
            <a:ext cx="416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7286171" y="5138062"/>
            <a:ext cx="416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86" grpId="0"/>
      <p:bldP spid="87" grpId="0"/>
      <p:bldP spid="88" grpId="0"/>
      <p:bldP spid="8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5749"/>
            <a:ext cx="12192000" cy="58853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441124" y="2287067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5400" dirty="0"/>
          </a:p>
        </p:txBody>
      </p:sp>
      <p:sp>
        <p:nvSpPr>
          <p:cNvPr id="3" name="文本框 2"/>
          <p:cNvSpPr txBox="1"/>
          <p:nvPr/>
        </p:nvSpPr>
        <p:spPr>
          <a:xfrm>
            <a:off x="7772401" y="1443038"/>
            <a:ext cx="2843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257" y="1492654"/>
            <a:ext cx="8331200" cy="3051685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 flipV="1">
            <a:off x="3589182" y="4470401"/>
            <a:ext cx="213561" cy="901699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485446" y="5459645"/>
            <a:ext cx="368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cxnSp>
        <p:nvCxnSpPr>
          <p:cNvPr id="17" name="直接连接符 16"/>
          <p:cNvCxnSpPr/>
          <p:nvPr/>
        </p:nvCxnSpPr>
        <p:spPr>
          <a:xfrm flipH="1" flipV="1">
            <a:off x="7360331" y="4384677"/>
            <a:ext cx="312057" cy="68738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7028996" y="5231045"/>
            <a:ext cx="368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5702981" y="2384427"/>
            <a:ext cx="312057" cy="687386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3185658" y="1573445"/>
            <a:ext cx="3686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9139" y="2200275"/>
            <a:ext cx="5905229" cy="35433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44971" y="3076076"/>
            <a:ext cx="441833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41673" y="2543112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2400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6098" y="824688"/>
            <a:ext cx="459732" cy="86713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47086" y="716642"/>
            <a:ext cx="251169" cy="47386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2542" y="544286"/>
            <a:ext cx="384267" cy="64588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44196" y="485322"/>
            <a:ext cx="491450" cy="4145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sp>
        <p:nvSpPr>
          <p:cNvPr id="2" name="任意多边形 1"/>
          <p:cNvSpPr>
            <a:spLocks noChangeArrowheads="1"/>
          </p:cNvSpPr>
          <p:nvPr/>
        </p:nvSpPr>
        <p:spPr bwMode="auto">
          <a:xfrm rot="13500000">
            <a:off x="2000250" y="1554163"/>
            <a:ext cx="2185988" cy="2184400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3" name="任意多边形 2"/>
          <p:cNvSpPr>
            <a:spLocks noChangeArrowheads="1"/>
          </p:cNvSpPr>
          <p:nvPr/>
        </p:nvSpPr>
        <p:spPr bwMode="auto">
          <a:xfrm rot="15780000">
            <a:off x="3868738" y="2527300"/>
            <a:ext cx="2538413" cy="2538413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6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11" name="任意多边形 10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80224" y="5023805"/>
            <a:ext cx="8697276" cy="1413511"/>
            <a:chOff x="1780672" y="5024342"/>
            <a:chExt cx="8696828" cy="1413328"/>
          </a:xfrm>
        </p:grpSpPr>
        <p:sp>
          <p:nvSpPr>
            <p:cNvPr id="28686" name="文本框 27"/>
            <p:cNvSpPr txBox="1"/>
            <p:nvPr/>
          </p:nvSpPr>
          <p:spPr>
            <a:xfrm>
              <a:off x="1780672" y="5024342"/>
              <a:ext cx="3739711" cy="4603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10" y="5534817"/>
              <a:ext cx="8656190" cy="902853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>
                <a:lnSpc>
                  <a:spcPct val="110000"/>
                </a:lnSpc>
              </a:pPr>
              <a:r>
                <a:rPr lang="zh-CN" altLang="en-US" sz="1600" dirty="0">
                  <a:sym typeface="+mn-ea"/>
                </a:rPr>
  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  </a:r>
              <a:endParaRPr kumimoji="0" lang="zh-CN" altLang="en-US" sz="1600" b="0" i="0" u="none" strike="noStrike" kern="1200" cap="none" spc="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endParaRPr>
            </a:p>
          </p:txBody>
        </p:sp>
      </p:grpSp>
      <p:grpSp>
        <p:nvGrpSpPr>
          <p:cNvPr id="54" name="Group 22"/>
          <p:cNvGrpSpPr>
            <a:grpSpLocks noChangeAspect="1"/>
          </p:cNvGrpSpPr>
          <p:nvPr/>
        </p:nvGrpSpPr>
        <p:grpSpPr bwMode="auto">
          <a:xfrm>
            <a:off x="8928872" y="2827705"/>
            <a:ext cx="546099" cy="595930"/>
            <a:chOff x="1972" y="2599"/>
            <a:chExt cx="800" cy="873"/>
          </a:xfrm>
        </p:grpSpPr>
        <p:sp>
          <p:nvSpPr>
            <p:cNvPr id="55" name="Freeform 23"/>
            <p:cNvSpPr/>
            <p:nvPr/>
          </p:nvSpPr>
          <p:spPr bwMode="auto">
            <a:xfrm>
              <a:off x="2169" y="2788"/>
              <a:ext cx="603" cy="684"/>
            </a:xfrm>
            <a:custGeom>
              <a:avLst/>
              <a:gdLst>
                <a:gd name="T0" fmla="*/ 213 w 224"/>
                <a:gd name="T1" fmla="*/ 142 h 254"/>
                <a:gd name="T2" fmla="*/ 172 w 224"/>
                <a:gd name="T3" fmla="*/ 75 h 254"/>
                <a:gd name="T4" fmla="*/ 120 w 224"/>
                <a:gd name="T5" fmla="*/ 63 h 254"/>
                <a:gd name="T6" fmla="*/ 87 w 224"/>
                <a:gd name="T7" fmla="*/ 16 h 254"/>
                <a:gd name="T8" fmla="*/ 26 w 224"/>
                <a:gd name="T9" fmla="*/ 34 h 254"/>
                <a:gd name="T10" fmla="*/ 26 w 224"/>
                <a:gd name="T11" fmla="*/ 34 h 254"/>
                <a:gd name="T12" fmla="*/ 25 w 224"/>
                <a:gd name="T13" fmla="*/ 35 h 254"/>
                <a:gd name="T14" fmla="*/ 24 w 224"/>
                <a:gd name="T15" fmla="*/ 36 h 254"/>
                <a:gd name="T16" fmla="*/ 24 w 224"/>
                <a:gd name="T17" fmla="*/ 36 h 254"/>
                <a:gd name="T18" fmla="*/ 6 w 224"/>
                <a:gd name="T19" fmla="*/ 61 h 254"/>
                <a:gd name="T20" fmla="*/ 10 w 224"/>
                <a:gd name="T21" fmla="*/ 98 h 254"/>
                <a:gd name="T22" fmla="*/ 58 w 224"/>
                <a:gd name="T23" fmla="*/ 129 h 254"/>
                <a:gd name="T24" fmla="*/ 74 w 224"/>
                <a:gd name="T25" fmla="*/ 179 h 254"/>
                <a:gd name="T26" fmla="*/ 185 w 224"/>
                <a:gd name="T27" fmla="*/ 187 h 254"/>
                <a:gd name="T28" fmla="*/ 185 w 224"/>
                <a:gd name="T29" fmla="*/ 187 h 254"/>
                <a:gd name="T30" fmla="*/ 186 w 224"/>
                <a:gd name="T31" fmla="*/ 186 h 254"/>
                <a:gd name="T32" fmla="*/ 186 w 224"/>
                <a:gd name="T33" fmla="*/ 185 h 254"/>
                <a:gd name="T34" fmla="*/ 186 w 224"/>
                <a:gd name="T35" fmla="*/ 185 h 254"/>
                <a:gd name="T36" fmla="*/ 213 w 224"/>
                <a:gd name="T37" fmla="*/ 14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4" h="254">
                  <a:moveTo>
                    <a:pt x="213" y="142"/>
                  </a:moveTo>
                  <a:cubicBezTo>
                    <a:pt x="224" y="102"/>
                    <a:pt x="188" y="81"/>
                    <a:pt x="172" y="75"/>
                  </a:cubicBezTo>
                  <a:cubicBezTo>
                    <a:pt x="149" y="67"/>
                    <a:pt x="140" y="73"/>
                    <a:pt x="120" y="63"/>
                  </a:cubicBezTo>
                  <a:cubicBezTo>
                    <a:pt x="101" y="53"/>
                    <a:pt x="119" y="36"/>
                    <a:pt x="87" y="16"/>
                  </a:cubicBezTo>
                  <a:cubicBezTo>
                    <a:pt x="61" y="0"/>
                    <a:pt x="40" y="20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8" y="43"/>
                    <a:pt x="10" y="51"/>
                    <a:pt x="6" y="61"/>
                  </a:cubicBezTo>
                  <a:cubicBezTo>
                    <a:pt x="1" y="72"/>
                    <a:pt x="0" y="84"/>
                    <a:pt x="10" y="98"/>
                  </a:cubicBezTo>
                  <a:cubicBezTo>
                    <a:pt x="32" y="129"/>
                    <a:pt x="48" y="110"/>
                    <a:pt x="58" y="129"/>
                  </a:cubicBezTo>
                  <a:cubicBezTo>
                    <a:pt x="69" y="148"/>
                    <a:pt x="64" y="157"/>
                    <a:pt x="74" y="179"/>
                  </a:cubicBezTo>
                  <a:cubicBezTo>
                    <a:pt x="83" y="201"/>
                    <a:pt x="120" y="254"/>
                    <a:pt x="185" y="187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185" y="187"/>
                    <a:pt x="185" y="186"/>
                    <a:pt x="186" y="186"/>
                  </a:cubicBezTo>
                  <a:cubicBezTo>
                    <a:pt x="186" y="186"/>
                    <a:pt x="186" y="186"/>
                    <a:pt x="186" y="185"/>
                  </a:cubicBezTo>
                  <a:cubicBezTo>
                    <a:pt x="186" y="185"/>
                    <a:pt x="186" y="185"/>
                    <a:pt x="186" y="185"/>
                  </a:cubicBezTo>
                  <a:cubicBezTo>
                    <a:pt x="202" y="169"/>
                    <a:pt x="210" y="154"/>
                    <a:pt x="213" y="142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2392" y="3022"/>
              <a:ext cx="191" cy="189"/>
            </a:xfrm>
            <a:custGeom>
              <a:avLst/>
              <a:gdLst>
                <a:gd name="T0" fmla="*/ 58 w 71"/>
                <a:gd name="T1" fmla="*/ 57 h 70"/>
                <a:gd name="T2" fmla="*/ 13 w 71"/>
                <a:gd name="T3" fmla="*/ 57 h 70"/>
                <a:gd name="T4" fmla="*/ 13 w 71"/>
                <a:gd name="T5" fmla="*/ 12 h 70"/>
                <a:gd name="T6" fmla="*/ 58 w 71"/>
                <a:gd name="T7" fmla="*/ 12 h 70"/>
                <a:gd name="T8" fmla="*/ 58 w 71"/>
                <a:gd name="T9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58" y="57"/>
                  </a:moveTo>
                  <a:cubicBezTo>
                    <a:pt x="46" y="70"/>
                    <a:pt x="25" y="70"/>
                    <a:pt x="13" y="57"/>
                  </a:cubicBezTo>
                  <a:cubicBezTo>
                    <a:pt x="0" y="45"/>
                    <a:pt x="0" y="24"/>
                    <a:pt x="13" y="12"/>
                  </a:cubicBezTo>
                  <a:cubicBezTo>
                    <a:pt x="25" y="0"/>
                    <a:pt x="46" y="0"/>
                    <a:pt x="58" y="12"/>
                  </a:cubicBezTo>
                  <a:cubicBezTo>
                    <a:pt x="71" y="24"/>
                    <a:pt x="71" y="45"/>
                    <a:pt x="58" y="57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2056" y="2683"/>
              <a:ext cx="506" cy="506"/>
            </a:xfrm>
            <a:custGeom>
              <a:avLst/>
              <a:gdLst>
                <a:gd name="T0" fmla="*/ 457 w 506"/>
                <a:gd name="T1" fmla="*/ 506 h 506"/>
                <a:gd name="T2" fmla="*/ 0 w 506"/>
                <a:gd name="T3" fmla="*/ 51 h 506"/>
                <a:gd name="T4" fmla="*/ 51 w 506"/>
                <a:gd name="T5" fmla="*/ 0 h 506"/>
                <a:gd name="T6" fmla="*/ 506 w 506"/>
                <a:gd name="T7" fmla="*/ 458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457" y="506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506" y="458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Line 26"/>
            <p:cNvSpPr>
              <a:spLocks noChangeShapeType="1"/>
            </p:cNvSpPr>
            <p:nvPr/>
          </p:nvSpPr>
          <p:spPr bwMode="auto">
            <a:xfrm flipH="1">
              <a:off x="1972" y="2599"/>
              <a:ext cx="124" cy="124"/>
            </a:xfrm>
            <a:prstGeom prst="line">
              <a:avLst/>
            </a:pr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Group 29"/>
          <p:cNvGrpSpPr>
            <a:grpSpLocks noChangeAspect="1"/>
          </p:cNvGrpSpPr>
          <p:nvPr/>
        </p:nvGrpSpPr>
        <p:grpSpPr bwMode="auto">
          <a:xfrm>
            <a:off x="2851922" y="2537416"/>
            <a:ext cx="442303" cy="390158"/>
            <a:chOff x="2411" y="2795"/>
            <a:chExt cx="475" cy="419"/>
          </a:xfrm>
        </p:grpSpPr>
        <p:sp>
          <p:nvSpPr>
            <p:cNvPr id="60" name="Freeform 30"/>
            <p:cNvSpPr/>
            <p:nvPr/>
          </p:nvSpPr>
          <p:spPr bwMode="auto">
            <a:xfrm>
              <a:off x="2648" y="2795"/>
              <a:ext cx="130" cy="419"/>
            </a:xfrm>
            <a:custGeom>
              <a:avLst/>
              <a:gdLst>
                <a:gd name="T0" fmla="*/ 44 w 130"/>
                <a:gd name="T1" fmla="*/ 0 h 419"/>
                <a:gd name="T2" fmla="*/ 44 w 130"/>
                <a:gd name="T3" fmla="*/ 233 h 419"/>
                <a:gd name="T4" fmla="*/ 0 w 130"/>
                <a:gd name="T5" fmla="*/ 233 h 419"/>
                <a:gd name="T6" fmla="*/ 0 w 130"/>
                <a:gd name="T7" fmla="*/ 419 h 419"/>
                <a:gd name="T8" fmla="*/ 130 w 130"/>
                <a:gd name="T9" fmla="*/ 419 h 419"/>
                <a:gd name="T10" fmla="*/ 130 w 130"/>
                <a:gd name="T11" fmla="*/ 0 h 419"/>
                <a:gd name="T12" fmla="*/ 44 w 130"/>
                <a:gd name="T13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19">
                  <a:moveTo>
                    <a:pt x="44" y="0"/>
                  </a:move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30" y="419"/>
                  </a:lnTo>
                  <a:lnTo>
                    <a:pt x="130" y="0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1"/>
            <p:cNvSpPr/>
            <p:nvPr/>
          </p:nvSpPr>
          <p:spPr bwMode="auto">
            <a:xfrm>
              <a:off x="2519" y="2795"/>
              <a:ext cx="129" cy="419"/>
            </a:xfrm>
            <a:custGeom>
              <a:avLst/>
              <a:gdLst>
                <a:gd name="T0" fmla="*/ 88 w 129"/>
                <a:gd name="T1" fmla="*/ 233 h 419"/>
                <a:gd name="T2" fmla="*/ 88 w 129"/>
                <a:gd name="T3" fmla="*/ 0 h 419"/>
                <a:gd name="T4" fmla="*/ 44 w 129"/>
                <a:gd name="T5" fmla="*/ 0 h 419"/>
                <a:gd name="T6" fmla="*/ 44 w 129"/>
                <a:gd name="T7" fmla="*/ 233 h 419"/>
                <a:gd name="T8" fmla="*/ 0 w 129"/>
                <a:gd name="T9" fmla="*/ 233 h 419"/>
                <a:gd name="T10" fmla="*/ 0 w 129"/>
                <a:gd name="T11" fmla="*/ 419 h 419"/>
                <a:gd name="T12" fmla="*/ 129 w 129"/>
                <a:gd name="T13" fmla="*/ 419 h 419"/>
                <a:gd name="T14" fmla="*/ 129 w 129"/>
                <a:gd name="T15" fmla="*/ 233 h 419"/>
                <a:gd name="T16" fmla="*/ 88 w 129"/>
                <a:gd name="T17" fmla="*/ 23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419">
                  <a:moveTo>
                    <a:pt x="88" y="233"/>
                  </a:moveTo>
                  <a:lnTo>
                    <a:pt x="88" y="0"/>
                  </a:lnTo>
                  <a:lnTo>
                    <a:pt x="44" y="0"/>
                  </a:ln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29" y="419"/>
                  </a:lnTo>
                  <a:lnTo>
                    <a:pt x="129" y="233"/>
                  </a:lnTo>
                  <a:lnTo>
                    <a:pt x="88" y="233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2411" y="2795"/>
              <a:ext cx="108" cy="419"/>
            </a:xfrm>
            <a:custGeom>
              <a:avLst/>
              <a:gdLst>
                <a:gd name="T0" fmla="*/ 38 w 59"/>
                <a:gd name="T1" fmla="*/ 127 h 228"/>
                <a:gd name="T2" fmla="*/ 38 w 59"/>
                <a:gd name="T3" fmla="*/ 0 h 228"/>
                <a:gd name="T4" fmla="*/ 18 w 59"/>
                <a:gd name="T5" fmla="*/ 0 h 228"/>
                <a:gd name="T6" fmla="*/ 0 w 59"/>
                <a:gd name="T7" fmla="*/ 16 h 228"/>
                <a:gd name="T8" fmla="*/ 0 w 59"/>
                <a:gd name="T9" fmla="*/ 213 h 228"/>
                <a:gd name="T10" fmla="*/ 18 w 59"/>
                <a:gd name="T11" fmla="*/ 228 h 228"/>
                <a:gd name="T12" fmla="*/ 59 w 59"/>
                <a:gd name="T13" fmla="*/ 228 h 228"/>
                <a:gd name="T14" fmla="*/ 59 w 59"/>
                <a:gd name="T15" fmla="*/ 127 h 228"/>
                <a:gd name="T16" fmla="*/ 38 w 59"/>
                <a:gd name="T17" fmla="*/ 12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8">
                  <a:moveTo>
                    <a:pt x="38" y="12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21"/>
                    <a:pt x="8" y="228"/>
                    <a:pt x="18" y="228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9" y="127"/>
                    <a:pt x="59" y="127"/>
                    <a:pt x="59" y="127"/>
                  </a:cubicBezTo>
                  <a:lnTo>
                    <a:pt x="38" y="127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3"/>
            <p:cNvSpPr/>
            <p:nvPr/>
          </p:nvSpPr>
          <p:spPr bwMode="auto">
            <a:xfrm>
              <a:off x="2778" y="2795"/>
              <a:ext cx="108" cy="419"/>
            </a:xfrm>
            <a:custGeom>
              <a:avLst/>
              <a:gdLst>
                <a:gd name="T0" fmla="*/ 36 w 59"/>
                <a:gd name="T1" fmla="*/ 0 h 228"/>
                <a:gd name="T2" fmla="*/ 0 w 59"/>
                <a:gd name="T3" fmla="*/ 0 h 228"/>
                <a:gd name="T4" fmla="*/ 0 w 59"/>
                <a:gd name="T5" fmla="*/ 228 h 228"/>
                <a:gd name="T6" fmla="*/ 41 w 59"/>
                <a:gd name="T7" fmla="*/ 228 h 228"/>
                <a:gd name="T8" fmla="*/ 59 w 59"/>
                <a:gd name="T9" fmla="*/ 213 h 228"/>
                <a:gd name="T10" fmla="*/ 59 w 59"/>
                <a:gd name="T11" fmla="*/ 127 h 228"/>
                <a:gd name="T12" fmla="*/ 36 w 59"/>
                <a:gd name="T13" fmla="*/ 127 h 228"/>
                <a:gd name="T14" fmla="*/ 36 w 59"/>
                <a:gd name="T1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28">
                  <a:moveTo>
                    <a:pt x="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51" y="228"/>
                    <a:pt x="59" y="221"/>
                    <a:pt x="59" y="213"/>
                  </a:cubicBezTo>
                  <a:cubicBezTo>
                    <a:pt x="59" y="127"/>
                    <a:pt x="59" y="127"/>
                    <a:pt x="59" y="127"/>
                  </a:cubicBezTo>
                  <a:cubicBezTo>
                    <a:pt x="36" y="127"/>
                    <a:pt x="36" y="127"/>
                    <a:pt x="36" y="127"/>
                  </a:cubicBezTo>
                  <a:lnTo>
                    <a:pt x="36" y="0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2481" y="2795"/>
              <a:ext cx="82" cy="0"/>
            </a:xfrm>
            <a:custGeom>
              <a:avLst/>
              <a:gdLst>
                <a:gd name="T0" fmla="*/ 0 w 82"/>
                <a:gd name="T1" fmla="*/ 38 w 82"/>
                <a:gd name="T2" fmla="*/ 38 w 82"/>
                <a:gd name="T3" fmla="*/ 38 w 82"/>
                <a:gd name="T4" fmla="*/ 82 w 8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2">
                  <a:moveTo>
                    <a:pt x="0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82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481" y="2795"/>
              <a:ext cx="38" cy="233"/>
            </a:xfrm>
            <a:custGeom>
              <a:avLst/>
              <a:gdLst>
                <a:gd name="T0" fmla="*/ 38 w 38"/>
                <a:gd name="T1" fmla="*/ 0 h 233"/>
                <a:gd name="T2" fmla="*/ 0 w 38"/>
                <a:gd name="T3" fmla="*/ 0 h 233"/>
                <a:gd name="T4" fmla="*/ 0 w 38"/>
                <a:gd name="T5" fmla="*/ 233 h 233"/>
                <a:gd name="T6" fmla="*/ 38 w 38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33">
                  <a:moveTo>
                    <a:pt x="38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38" y="233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2519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7"/>
            <p:cNvSpPr/>
            <p:nvPr/>
          </p:nvSpPr>
          <p:spPr bwMode="auto">
            <a:xfrm>
              <a:off x="2607" y="2795"/>
              <a:ext cx="85" cy="0"/>
            </a:xfrm>
            <a:custGeom>
              <a:avLst/>
              <a:gdLst>
                <a:gd name="T0" fmla="*/ 0 w 85"/>
                <a:gd name="T1" fmla="*/ 41 w 85"/>
                <a:gd name="T2" fmla="*/ 41 w 85"/>
                <a:gd name="T3" fmla="*/ 41 w 85"/>
                <a:gd name="T4" fmla="*/ 85 w 8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5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5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8"/>
            <p:cNvSpPr/>
            <p:nvPr/>
          </p:nvSpPr>
          <p:spPr bwMode="auto">
            <a:xfrm>
              <a:off x="2648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9"/>
            <p:cNvSpPr/>
            <p:nvPr/>
          </p:nvSpPr>
          <p:spPr bwMode="auto">
            <a:xfrm>
              <a:off x="2607" y="2795"/>
              <a:ext cx="41" cy="233"/>
            </a:xfrm>
            <a:custGeom>
              <a:avLst/>
              <a:gdLst>
                <a:gd name="T0" fmla="*/ 41 w 41"/>
                <a:gd name="T1" fmla="*/ 0 h 233"/>
                <a:gd name="T2" fmla="*/ 0 w 41"/>
                <a:gd name="T3" fmla="*/ 0 h 233"/>
                <a:gd name="T4" fmla="*/ 0 w 41"/>
                <a:gd name="T5" fmla="*/ 233 h 233"/>
                <a:gd name="T6" fmla="*/ 41 w 41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33">
                  <a:moveTo>
                    <a:pt x="41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41" y="233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0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0 w 23"/>
                <a:gd name="T1" fmla="*/ 0 h 127"/>
                <a:gd name="T2" fmla="*/ 5 w 23"/>
                <a:gd name="T3" fmla="*/ 0 h 127"/>
                <a:gd name="T4" fmla="*/ 23 w 23"/>
                <a:gd name="T5" fmla="*/ 16 h 127"/>
                <a:gd name="T6" fmla="*/ 23 w 2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7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5" y="0"/>
                    <a:pt x="23" y="7"/>
                    <a:pt x="23" y="16"/>
                  </a:cubicBezTo>
                  <a:cubicBezTo>
                    <a:pt x="23" y="127"/>
                    <a:pt x="23" y="127"/>
                    <a:pt x="23" y="127"/>
                  </a:cubicBez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5 w 23"/>
                <a:gd name="T1" fmla="*/ 0 h 127"/>
                <a:gd name="T2" fmla="*/ 0 w 23"/>
                <a:gd name="T3" fmla="*/ 0 h 127"/>
                <a:gd name="T4" fmla="*/ 0 w 23"/>
                <a:gd name="T5" fmla="*/ 127 h 127"/>
                <a:gd name="T6" fmla="*/ 23 w 23"/>
                <a:gd name="T7" fmla="*/ 127 h 127"/>
                <a:gd name="T8" fmla="*/ 23 w 23"/>
                <a:gd name="T9" fmla="*/ 16 h 127"/>
                <a:gd name="T10" fmla="*/ 5 w 23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7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7"/>
                    <a:pt x="15" y="0"/>
                    <a:pt x="5" y="0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Group 4"/>
          <p:cNvGrpSpPr>
            <a:grpSpLocks noChangeAspect="1"/>
          </p:cNvGrpSpPr>
          <p:nvPr/>
        </p:nvGrpSpPr>
        <p:grpSpPr bwMode="auto">
          <a:xfrm>
            <a:off x="6839087" y="2027642"/>
            <a:ext cx="460061" cy="532493"/>
            <a:chOff x="3552" y="1828"/>
            <a:chExt cx="578" cy="669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3552" y="1933"/>
              <a:ext cx="578" cy="243"/>
            </a:xfrm>
            <a:prstGeom prst="ellips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"/>
            <p:cNvSpPr/>
            <p:nvPr/>
          </p:nvSpPr>
          <p:spPr bwMode="auto">
            <a:xfrm>
              <a:off x="3552" y="2055"/>
              <a:ext cx="578" cy="442"/>
            </a:xfrm>
            <a:custGeom>
              <a:avLst/>
              <a:gdLst>
                <a:gd name="T0" fmla="*/ 0 w 214"/>
                <a:gd name="T1" fmla="*/ 0 h 164"/>
                <a:gd name="T2" fmla="*/ 0 w 214"/>
                <a:gd name="T3" fmla="*/ 119 h 164"/>
                <a:gd name="T4" fmla="*/ 107 w 214"/>
                <a:gd name="T5" fmla="*/ 164 h 164"/>
                <a:gd name="T6" fmla="*/ 214 w 214"/>
                <a:gd name="T7" fmla="*/ 119 h 164"/>
                <a:gd name="T8" fmla="*/ 214 w 21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64">
                  <a:moveTo>
                    <a:pt x="0" y="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44"/>
                    <a:pt x="48" y="164"/>
                    <a:pt x="107" y="164"/>
                  </a:cubicBezTo>
                  <a:cubicBezTo>
                    <a:pt x="166" y="164"/>
                    <a:pt x="214" y="144"/>
                    <a:pt x="214" y="119"/>
                  </a:cubicBezTo>
                  <a:cubicBezTo>
                    <a:pt x="214" y="0"/>
                    <a:pt x="214" y="0"/>
                    <a:pt x="214" y="0"/>
                  </a:cubicBezTo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Line 7"/>
            <p:cNvSpPr>
              <a:spLocks noChangeShapeType="1"/>
            </p:cNvSpPr>
            <p:nvPr/>
          </p:nvSpPr>
          <p:spPr bwMode="auto">
            <a:xfrm>
              <a:off x="3841" y="2236"/>
              <a:ext cx="0" cy="202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Line 8"/>
            <p:cNvSpPr>
              <a:spLocks noChangeShapeType="1"/>
            </p:cNvSpPr>
            <p:nvPr/>
          </p:nvSpPr>
          <p:spPr bwMode="auto">
            <a:xfrm>
              <a:off x="37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Line 9"/>
            <p:cNvSpPr>
              <a:spLocks noChangeShapeType="1"/>
            </p:cNvSpPr>
            <p:nvPr/>
          </p:nvSpPr>
          <p:spPr bwMode="auto">
            <a:xfrm>
              <a:off x="3639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4044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Line 11"/>
            <p:cNvSpPr>
              <a:spLocks noChangeShapeType="1"/>
            </p:cNvSpPr>
            <p:nvPr/>
          </p:nvSpPr>
          <p:spPr bwMode="auto">
            <a:xfrm>
              <a:off x="39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Line 12"/>
            <p:cNvSpPr>
              <a:spLocks noChangeShapeType="1"/>
            </p:cNvSpPr>
            <p:nvPr/>
          </p:nvSpPr>
          <p:spPr bwMode="auto">
            <a:xfrm flipH="1">
              <a:off x="3874" y="1828"/>
              <a:ext cx="243" cy="219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Line 13"/>
            <p:cNvSpPr>
              <a:spLocks noChangeShapeType="1"/>
            </p:cNvSpPr>
            <p:nvPr/>
          </p:nvSpPr>
          <p:spPr bwMode="auto">
            <a:xfrm>
              <a:off x="3569" y="1828"/>
              <a:ext cx="240" cy="219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" name="Group 16"/>
          <p:cNvGrpSpPr>
            <a:grpSpLocks noChangeAspect="1"/>
          </p:cNvGrpSpPr>
          <p:nvPr/>
        </p:nvGrpSpPr>
        <p:grpSpPr bwMode="auto">
          <a:xfrm>
            <a:off x="4894082" y="3619676"/>
            <a:ext cx="490201" cy="412200"/>
            <a:chOff x="829" y="1414"/>
            <a:chExt cx="773" cy="650"/>
          </a:xfrm>
        </p:grpSpPr>
        <p:sp>
          <p:nvSpPr>
            <p:cNvPr id="83" name="Freeform 17"/>
            <p:cNvSpPr/>
            <p:nvPr/>
          </p:nvSpPr>
          <p:spPr bwMode="auto">
            <a:xfrm>
              <a:off x="829" y="1813"/>
              <a:ext cx="156" cy="251"/>
            </a:xfrm>
            <a:custGeom>
              <a:avLst/>
              <a:gdLst>
                <a:gd name="T0" fmla="*/ 47 w 58"/>
                <a:gd name="T1" fmla="*/ 0 h 93"/>
                <a:gd name="T2" fmla="*/ 0 w 58"/>
                <a:gd name="T3" fmla="*/ 47 h 93"/>
                <a:gd name="T4" fmla="*/ 47 w 58"/>
                <a:gd name="T5" fmla="*/ 93 h 93"/>
                <a:gd name="T6" fmla="*/ 58 w 58"/>
                <a:gd name="T7" fmla="*/ 92 h 93"/>
                <a:gd name="T8" fmla="*/ 58 w 58"/>
                <a:gd name="T9" fmla="*/ 1 h 93"/>
                <a:gd name="T10" fmla="*/ 47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51" y="93"/>
                    <a:pt x="54" y="93"/>
                    <a:pt x="58" y="9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4" y="0"/>
                    <a:pt x="51" y="0"/>
                    <a:pt x="47" y="0"/>
                  </a:cubicBezTo>
                  <a:close/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8"/>
            <p:cNvSpPr/>
            <p:nvPr/>
          </p:nvSpPr>
          <p:spPr bwMode="auto">
            <a:xfrm>
              <a:off x="1446" y="1813"/>
              <a:ext cx="156" cy="251"/>
            </a:xfrm>
            <a:custGeom>
              <a:avLst/>
              <a:gdLst>
                <a:gd name="T0" fmla="*/ 11 w 58"/>
                <a:gd name="T1" fmla="*/ 0 h 93"/>
                <a:gd name="T2" fmla="*/ 58 w 58"/>
                <a:gd name="T3" fmla="*/ 47 h 93"/>
                <a:gd name="T4" fmla="*/ 11 w 58"/>
                <a:gd name="T5" fmla="*/ 93 h 93"/>
                <a:gd name="T6" fmla="*/ 0 w 58"/>
                <a:gd name="T7" fmla="*/ 92 h 93"/>
                <a:gd name="T8" fmla="*/ 0 w 58"/>
                <a:gd name="T9" fmla="*/ 1 h 93"/>
                <a:gd name="T10" fmla="*/ 11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11" y="0"/>
                  </a:moveTo>
                  <a:cubicBezTo>
                    <a:pt x="37" y="0"/>
                    <a:pt x="58" y="21"/>
                    <a:pt x="58" y="47"/>
                  </a:cubicBezTo>
                  <a:cubicBezTo>
                    <a:pt x="58" y="72"/>
                    <a:pt x="37" y="93"/>
                    <a:pt x="11" y="93"/>
                  </a:cubicBezTo>
                  <a:cubicBezTo>
                    <a:pt x="7" y="93"/>
                    <a:pt x="3" y="93"/>
                    <a:pt x="0" y="9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9"/>
            <p:cNvSpPr/>
            <p:nvPr/>
          </p:nvSpPr>
          <p:spPr bwMode="auto">
            <a:xfrm>
              <a:off x="942" y="1414"/>
              <a:ext cx="544" cy="396"/>
            </a:xfrm>
            <a:custGeom>
              <a:avLst/>
              <a:gdLst>
                <a:gd name="T0" fmla="*/ 0 w 202"/>
                <a:gd name="T1" fmla="*/ 147 h 147"/>
                <a:gd name="T2" fmla="*/ 0 w 202"/>
                <a:gd name="T3" fmla="*/ 101 h 147"/>
                <a:gd name="T4" fmla="*/ 101 w 202"/>
                <a:gd name="T5" fmla="*/ 0 h 147"/>
                <a:gd name="T6" fmla="*/ 101 w 202"/>
                <a:gd name="T7" fmla="*/ 0 h 147"/>
                <a:gd name="T8" fmla="*/ 202 w 202"/>
                <a:gd name="T9" fmla="*/ 101 h 147"/>
                <a:gd name="T10" fmla="*/ 202 w 20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47">
                  <a:moveTo>
                    <a:pt x="0" y="147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45"/>
                    <a:pt x="46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57" y="0"/>
                    <a:pt x="202" y="45"/>
                    <a:pt x="202" y="101"/>
                  </a:cubicBezTo>
                  <a:cubicBezTo>
                    <a:pt x="202" y="147"/>
                    <a:pt x="202" y="147"/>
                    <a:pt x="202" y="147"/>
                  </a:cubicBezTo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083628" y="1630363"/>
            <a:ext cx="5348287" cy="4308475"/>
            <a:chOff x="1080382" y="1630359"/>
            <a:chExt cx="5348726" cy="4307842"/>
          </a:xfrm>
        </p:grpSpPr>
        <p:grpSp>
          <p:nvGrpSpPr>
            <p:cNvPr id="46099" name="组合 24"/>
            <p:cNvGrpSpPr/>
            <p:nvPr/>
          </p:nvGrpSpPr>
          <p:grpSpPr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/>
              <p:nvPr/>
            </p:nvSpPr>
            <p:spPr bwMode="auto">
              <a:xfrm>
                <a:off x="3506082" y="1630359"/>
                <a:ext cx="5348726" cy="3233839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102" name="Freeform 6@|5FFC:1117452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03" name="Freeform 7@|5FFC:16777215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04" name="Freeform 9@|5FFC:1579032|FBC:16777215|LFC:0|LBC:16777215"/>
              <p:cNvSpPr/>
              <p:nvPr/>
            </p:nvSpPr>
            <p:spPr>
              <a:xfrm>
                <a:off x="5270854" y="5864865"/>
                <a:ext cx="1800257" cy="73336"/>
              </a:xfrm>
              <a:custGeom>
                <a:avLst/>
                <a:gdLst/>
                <a:ahLst/>
                <a:cxnLst>
                  <a:cxn ang="0">
                    <a:pos x="1796041" y="50288"/>
                  </a:cxn>
                  <a:cxn ang="0">
                    <a:pos x="1007638" y="10477"/>
                  </a:cxn>
                  <a:cxn ang="0">
                    <a:pos x="1007638" y="0"/>
                  </a:cxn>
                  <a:cxn ang="0">
                    <a:pos x="900129" y="6286"/>
                  </a:cxn>
                  <a:cxn ang="0">
                    <a:pos x="790511" y="0"/>
                  </a:cxn>
                  <a:cxn ang="0">
                    <a:pos x="790511" y="10477"/>
                  </a:cxn>
                  <a:cxn ang="0">
                    <a:pos x="2108" y="50288"/>
                  </a:cxn>
                  <a:cxn ang="0">
                    <a:pos x="50593" y="73336"/>
                  </a:cxn>
                  <a:cxn ang="0">
                    <a:pos x="790511" y="73336"/>
                  </a:cxn>
                  <a:cxn ang="0">
                    <a:pos x="1007638" y="73336"/>
                  </a:cxn>
                  <a:cxn ang="0">
                    <a:pos x="1747556" y="73336"/>
                  </a:cxn>
                  <a:cxn ang="0">
                    <a:pos x="1796041" y="50288"/>
                  </a:cxn>
                </a:cxnLst>
                <a:rect l="0" t="0" r="0" b="0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05" name="Freeform 10@|5FFC:14013394|FBC:16777215|LFC:0|LBC:16777215"/>
              <p:cNvSpPr/>
              <p:nvPr/>
            </p:nvSpPr>
            <p:spPr>
              <a:xfrm>
                <a:off x="5261391" y="5299477"/>
                <a:ext cx="1816816" cy="622166"/>
              </a:xfrm>
              <a:custGeom>
                <a:avLst/>
                <a:gdLst/>
                <a:ahLst/>
                <a:cxnLst>
                  <a:cxn ang="0">
                    <a:pos x="1666997" y="577876"/>
                  </a:cxn>
                  <a:cxn ang="0">
                    <a:pos x="1557271" y="472424"/>
                  </a:cxn>
                  <a:cxn ang="0">
                    <a:pos x="1506628" y="0"/>
                  </a:cxn>
                  <a:cxn ang="0">
                    <a:pos x="909463" y="8436"/>
                  </a:cxn>
                  <a:cxn ang="0">
                    <a:pos x="310188" y="0"/>
                  </a:cxn>
                  <a:cxn ang="0">
                    <a:pos x="261655" y="472424"/>
                  </a:cxn>
                  <a:cxn ang="0">
                    <a:pos x="151929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737" y="622166"/>
                  </a:cxn>
                  <a:cxn ang="0">
                    <a:pos x="1017079" y="622166"/>
                  </a:cxn>
                  <a:cxn ang="0">
                    <a:pos x="1816816" y="622166"/>
                  </a:cxn>
                  <a:cxn ang="0">
                    <a:pos x="1816816" y="613730"/>
                  </a:cxn>
                  <a:cxn ang="0">
                    <a:pos x="1666997" y="577876"/>
                  </a:cxn>
                </a:cxnLst>
                <a:rect l="0" t="0" r="0" b="0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06" name="Oval 11@|1FFC:2894892|FBC:16777215|LFC:0|LBC:16777215"/>
              <p:cNvSpPr/>
              <p:nvPr/>
            </p:nvSpPr>
            <p:spPr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id-ID" altLang="zh-CN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107" name="Oval 12@|1FFC:657930|FBC:16777215|LFC:0|LBC:16777215"/>
              <p:cNvSpPr/>
              <p:nvPr/>
            </p:nvSpPr>
            <p:spPr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id-ID" altLang="zh-CN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108" name="Oval 13@|1FFC:0|FBC:16777215|LFC:0|LBC:16777215"/>
              <p:cNvSpPr/>
              <p:nvPr/>
            </p:nvSpPr>
            <p:spPr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id-ID" altLang="zh-CN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109" name="Oval 14@|1FFC:11835692|FBC:16777215|LFC:0|LBC:16777215"/>
              <p:cNvSpPr/>
              <p:nvPr/>
            </p:nvSpPr>
            <p:spPr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id-ID" altLang="zh-CN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110" name="Oval 15@|1FFC:16777215|FBC:16777215|LFC:0|LBC:16777215"/>
              <p:cNvSpPr/>
              <p:nvPr/>
            </p:nvSpPr>
            <p:spPr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eaLnBrk="1" hangingPunct="1"/>
                <a:endParaRPr lang="id-ID" altLang="zh-CN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46111" name="Freeform 16@|5FFC:11184552|FBC:16777215|LFC:0|LBC:16777215"/>
              <p:cNvSpPr/>
              <p:nvPr/>
            </p:nvSpPr>
            <p:spPr>
              <a:xfrm>
                <a:off x="5261391" y="5299477"/>
                <a:ext cx="1469067" cy="622166"/>
              </a:xfrm>
              <a:custGeom>
                <a:avLst/>
                <a:gdLst/>
                <a:ahLst/>
                <a:cxnLst>
                  <a:cxn ang="0">
                    <a:pos x="1469067" y="21090"/>
                  </a:cxn>
                  <a:cxn ang="0">
                    <a:pos x="1209447" y="4218"/>
                  </a:cxn>
                  <a:cxn ang="0">
                    <a:pos x="909724" y="8436"/>
                  </a:cxn>
                  <a:cxn ang="0">
                    <a:pos x="310277" y="0"/>
                  </a:cxn>
                  <a:cxn ang="0">
                    <a:pos x="261730" y="472424"/>
                  </a:cxn>
                  <a:cxn ang="0">
                    <a:pos x="151972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966" y="622166"/>
                  </a:cxn>
                  <a:cxn ang="0">
                    <a:pos x="911835" y="622166"/>
                  </a:cxn>
                  <a:cxn ang="0">
                    <a:pos x="1469067" y="21090"/>
                  </a:cxn>
                </a:cxnLst>
                <a:rect l="0" t="0" r="0" b="0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12" name="Freeform 17@|5FFC:14013394|FBC:16777215|LFC:0|LBC:16777215"/>
              <p:cNvSpPr/>
              <p:nvPr/>
            </p:nvSpPr>
            <p:spPr>
              <a:xfrm>
                <a:off x="3506082" y="4864198"/>
                <a:ext cx="5348726" cy="508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8774"/>
                  </a:cxn>
                  <a:cxn ang="0">
                    <a:pos x="149688" y="508615"/>
                  </a:cxn>
                  <a:cxn ang="0">
                    <a:pos x="5201146" y="508615"/>
                  </a:cxn>
                  <a:cxn ang="0">
                    <a:pos x="5348726" y="358774"/>
                  </a:cxn>
                  <a:cxn ang="0">
                    <a:pos x="5348726" y="0"/>
                  </a:cxn>
                  <a:cxn ang="0">
                    <a:pos x="0" y="0"/>
                  </a:cxn>
                </a:cxnLst>
                <a:rect l="0" t="0" r="0" b="0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215" y="1874021"/>
              <a:ext cx="4885059" cy="274414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pic>
        <p:nvPicPr>
          <p:cNvPr id="5" name="图片 4" descr="u=131401674,340135228&amp;fm=26&amp;gp=0"/>
          <p:cNvPicPr>
            <a:picLocks noChangeAspect="1"/>
          </p:cNvPicPr>
          <p:nvPr/>
        </p:nvPicPr>
        <p:blipFill>
          <a:blip r:embed="rId3"/>
          <a:srcRect t="2500" b="18664"/>
          <a:stretch>
            <a:fillRect/>
          </a:stretch>
        </p:blipFill>
        <p:spPr>
          <a:xfrm>
            <a:off x="1327785" y="1864360"/>
            <a:ext cx="4895850" cy="274383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962866" y="2910976"/>
            <a:ext cx="441833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962775" y="2232025"/>
            <a:ext cx="23641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7242810" y="4972685"/>
            <a:ext cx="3824605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144"/>
            <a:ext cx="12192000" cy="58853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441124" y="2287067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5400" dirty="0"/>
          </a:p>
        </p:txBody>
      </p:sp>
      <p:sp>
        <p:nvSpPr>
          <p:cNvPr id="3" name="文本框 2"/>
          <p:cNvSpPr txBox="1"/>
          <p:nvPr/>
        </p:nvSpPr>
        <p:spPr>
          <a:xfrm>
            <a:off x="7772401" y="1443038"/>
            <a:ext cx="284321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38918" name="Picture 6" descr="http://a1.att.hudong.com/82/21/01300000397019128013218446343.jpg"/>
          <p:cNvPicPr>
            <a:picLocks noChangeAspect="1"/>
          </p:cNvPicPr>
          <p:nvPr/>
        </p:nvPicPr>
        <p:blipFill>
          <a:blip r:embed="rId3"/>
          <a:srcRect b="5997"/>
          <a:stretch>
            <a:fillRect/>
          </a:stretch>
        </p:blipFill>
        <p:spPr>
          <a:xfrm>
            <a:off x="1022350" y="1962150"/>
            <a:ext cx="2203450" cy="2762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19" name="Picture 8" descr="http://g.hiphotos.baidu.com/baike/w%3D268/sign=64c7229bb37eca8012053ee1a9229712/8435e5dde71190efa0101667cd1b9d16fcfa609b.jpg"/>
          <p:cNvPicPr>
            <a:picLocks noChangeAspect="1"/>
          </p:cNvPicPr>
          <p:nvPr/>
        </p:nvPicPr>
        <p:blipFill>
          <a:blip r:embed="rId4"/>
          <a:srcRect b="8789"/>
          <a:stretch>
            <a:fillRect/>
          </a:stretch>
        </p:blipFill>
        <p:spPr>
          <a:xfrm>
            <a:off x="3651250" y="1957388"/>
            <a:ext cx="2214563" cy="27670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0" name="Picture 10" descr="http://d.hiphotos.baidu.com/baike/w%3D268/sign=46d6005fe21190ef01fb95d9f61a9df7/6d81800a19d8bc3e72d6d678878ba61ea9d345a2.jpg"/>
          <p:cNvPicPr>
            <a:picLocks noChangeAspect="1"/>
          </p:cNvPicPr>
          <p:nvPr/>
        </p:nvPicPr>
        <p:blipFill>
          <a:blip r:embed="rId5"/>
          <a:srcRect r="3246"/>
          <a:stretch>
            <a:fillRect/>
          </a:stretch>
        </p:blipFill>
        <p:spPr>
          <a:xfrm>
            <a:off x="6284913" y="1952625"/>
            <a:ext cx="2176462" cy="27717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8921" name="Picture 12" descr="http://e.hiphotos.baidu.com/baike/w%3D268/sign=f24f5d0f5643fbf2c52ca125887eca1e/b8389b504fc2d562b126a8eae21190ef76c66c8e.jpg"/>
          <p:cNvPicPr>
            <a:picLocks noChangeAspect="1"/>
          </p:cNvPicPr>
          <p:nvPr/>
        </p:nvPicPr>
        <p:blipFill>
          <a:blip r:embed="rId6"/>
          <a:srcRect b="3711"/>
          <a:stretch>
            <a:fillRect/>
          </a:stretch>
        </p:blipFill>
        <p:spPr>
          <a:xfrm>
            <a:off x="8916988" y="1962150"/>
            <a:ext cx="2211387" cy="276225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" name="组合 2"/>
          <p:cNvGrpSpPr/>
          <p:nvPr/>
        </p:nvGrpSpPr>
        <p:grpSpPr>
          <a:xfrm>
            <a:off x="942340" y="5005070"/>
            <a:ext cx="2363470" cy="635000"/>
            <a:chOff x="1484" y="7882"/>
            <a:chExt cx="3722" cy="1000"/>
          </a:xfrm>
        </p:grpSpPr>
        <p:sp>
          <p:nvSpPr>
            <p:cNvPr id="2" name="矩形 1"/>
            <p:cNvSpPr/>
            <p:nvPr/>
          </p:nvSpPr>
          <p:spPr>
            <a:xfrm>
              <a:off x="1610" y="7882"/>
              <a:ext cx="3477" cy="1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84" y="7971"/>
              <a:ext cx="3723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07760" y="5005070"/>
            <a:ext cx="2363470" cy="635000"/>
            <a:chOff x="1484" y="7882"/>
            <a:chExt cx="3722" cy="1000"/>
          </a:xfrm>
        </p:grpSpPr>
        <p:sp>
          <p:nvSpPr>
            <p:cNvPr id="6" name="矩形 5"/>
            <p:cNvSpPr/>
            <p:nvPr/>
          </p:nvSpPr>
          <p:spPr>
            <a:xfrm>
              <a:off x="1610" y="7882"/>
              <a:ext cx="3477" cy="1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484" y="7971"/>
              <a:ext cx="3723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75050" y="5005070"/>
            <a:ext cx="2363470" cy="635000"/>
            <a:chOff x="1484" y="7882"/>
            <a:chExt cx="3722" cy="1000"/>
          </a:xfrm>
        </p:grpSpPr>
        <p:sp>
          <p:nvSpPr>
            <p:cNvPr id="13" name="矩形 12"/>
            <p:cNvSpPr/>
            <p:nvPr/>
          </p:nvSpPr>
          <p:spPr>
            <a:xfrm>
              <a:off x="1610" y="7882"/>
              <a:ext cx="3477" cy="1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484" y="7971"/>
              <a:ext cx="3723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840470" y="5005070"/>
            <a:ext cx="2363470" cy="635000"/>
            <a:chOff x="1484" y="7882"/>
            <a:chExt cx="3722" cy="1000"/>
          </a:xfrm>
        </p:grpSpPr>
        <p:sp>
          <p:nvSpPr>
            <p:cNvPr id="16" name="矩形 15"/>
            <p:cNvSpPr/>
            <p:nvPr/>
          </p:nvSpPr>
          <p:spPr>
            <a:xfrm>
              <a:off x="1610" y="7882"/>
              <a:ext cx="3477" cy="10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1484" y="7971"/>
              <a:ext cx="3723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sp>
        <p:nvSpPr>
          <p:cNvPr id="2" name="椭圆 1"/>
          <p:cNvSpPr/>
          <p:nvPr/>
        </p:nvSpPr>
        <p:spPr>
          <a:xfrm>
            <a:off x="3780155" y="1278255"/>
            <a:ext cx="4632325" cy="4632325"/>
          </a:xfrm>
          <a:prstGeom prst="ellipse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4067810" y="1566545"/>
            <a:ext cx="4055745" cy="4055745"/>
          </a:xfrm>
          <a:prstGeom prst="ellipse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4443730" y="1941830"/>
            <a:ext cx="3305810" cy="3305810"/>
          </a:xfrm>
          <a:prstGeom prst="ellipse">
            <a:avLst/>
          </a:prstGeom>
          <a:noFill/>
          <a:ln w="3175">
            <a:solidFill>
              <a:schemeClr val="tx1">
                <a:lumMod val="75000"/>
                <a:lumOff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8600" y="2529205"/>
            <a:ext cx="1863725" cy="213169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640320" y="2121535"/>
            <a:ext cx="536575" cy="42926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7118350" y="4879975"/>
            <a:ext cx="536575" cy="42926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3726180" y="2234565"/>
            <a:ext cx="536575" cy="42926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291965" y="4343400"/>
            <a:ext cx="536575" cy="429260"/>
          </a:xfrm>
          <a:prstGeom prst="rect">
            <a:avLst/>
          </a:prstGeom>
        </p:spPr>
      </p:pic>
      <p:cxnSp>
        <p:nvCxnSpPr>
          <p:cNvPr id="17" name="直接箭头连接符 16"/>
          <p:cNvCxnSpPr/>
          <p:nvPr/>
        </p:nvCxnSpPr>
        <p:spPr>
          <a:xfrm>
            <a:off x="8123555" y="2181225"/>
            <a:ext cx="822325" cy="0"/>
          </a:xfrm>
          <a:prstGeom prst="straightConnector1">
            <a:avLst/>
          </a:prstGeom>
          <a:ln w="0">
            <a:solidFill>
              <a:schemeClr val="tx1">
                <a:lumMod val="75000"/>
                <a:lumOff val="2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/>
          <p:cNvCxnSpPr/>
          <p:nvPr/>
        </p:nvCxnSpPr>
        <p:spPr>
          <a:xfrm>
            <a:off x="7601585" y="5094605"/>
            <a:ext cx="864235" cy="0"/>
          </a:xfrm>
          <a:prstGeom prst="straightConnector1">
            <a:avLst/>
          </a:prstGeom>
          <a:ln w="0">
            <a:solidFill>
              <a:schemeClr val="tx1">
                <a:lumMod val="75000"/>
                <a:lumOff val="2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/>
          <p:cNvCxnSpPr/>
          <p:nvPr/>
        </p:nvCxnSpPr>
        <p:spPr>
          <a:xfrm flipH="1">
            <a:off x="3034665" y="2604770"/>
            <a:ext cx="822325" cy="0"/>
          </a:xfrm>
          <a:prstGeom prst="straightConnector1">
            <a:avLst/>
          </a:prstGeom>
          <a:ln w="0">
            <a:solidFill>
              <a:schemeClr val="tx1">
                <a:lumMod val="75000"/>
                <a:lumOff val="2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/>
          <p:cNvCxnSpPr/>
          <p:nvPr/>
        </p:nvCxnSpPr>
        <p:spPr>
          <a:xfrm flipH="1">
            <a:off x="3361055" y="4744720"/>
            <a:ext cx="1082675" cy="0"/>
          </a:xfrm>
          <a:prstGeom prst="straightConnector1">
            <a:avLst/>
          </a:prstGeom>
          <a:ln w="0">
            <a:solidFill>
              <a:schemeClr val="tx1">
                <a:lumMod val="75000"/>
                <a:lumOff val="25000"/>
              </a:schemeClr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9244965" y="1729740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8945880" y="4719320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78485" y="2153285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29005" y="4344670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37" grpId="0"/>
      <p:bldP spid="21" grpId="0"/>
      <p:bldP spid="22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sp>
        <p:nvSpPr>
          <p:cNvPr id="2" name="Pentagon 3"/>
          <p:cNvSpPr/>
          <p:nvPr/>
        </p:nvSpPr>
        <p:spPr bwMode="auto">
          <a:xfrm rot="5400000">
            <a:off x="1589564" y="3293904"/>
            <a:ext cx="2062163" cy="1317625"/>
          </a:xfrm>
          <a:prstGeom prst="homePlate">
            <a:avLst>
              <a:gd name="adj" fmla="val 36364"/>
            </a:avLst>
          </a:prstGeom>
          <a:solidFill>
            <a:schemeClr val="bg2">
              <a:lumMod val="25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Straight Connector 5"/>
          <p:cNvCxnSpPr>
            <a:cxnSpLocks noChangeShapeType="1"/>
          </p:cNvCxnSpPr>
          <p:nvPr/>
        </p:nvCxnSpPr>
        <p:spPr bwMode="auto">
          <a:xfrm>
            <a:off x="1860233" y="2921635"/>
            <a:ext cx="1520825" cy="0"/>
          </a:xfrm>
          <a:prstGeom prst="line">
            <a:avLst/>
          </a:prstGeom>
          <a:noFill/>
          <a:ln w="9525" algn="ctr">
            <a:solidFill>
              <a:srgbClr val="1F4E79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" name="Freeform 116"/>
          <p:cNvSpPr>
            <a:spLocks noEditPoints="1"/>
          </p:cNvSpPr>
          <p:nvPr/>
        </p:nvSpPr>
        <p:spPr bwMode="auto">
          <a:xfrm>
            <a:off x="2339658" y="3453448"/>
            <a:ext cx="561975" cy="454025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Pentagon 11"/>
          <p:cNvSpPr/>
          <p:nvPr/>
        </p:nvSpPr>
        <p:spPr bwMode="auto">
          <a:xfrm rot="5400000">
            <a:off x="3967639" y="3293904"/>
            <a:ext cx="2062163" cy="1317625"/>
          </a:xfrm>
          <a:prstGeom prst="homePlate">
            <a:avLst>
              <a:gd name="adj" fmla="val 36364"/>
            </a:avLst>
          </a:prstGeom>
          <a:solidFill>
            <a:schemeClr val="bg2">
              <a:lumMod val="25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" name="Straight Connector 12"/>
          <p:cNvCxnSpPr>
            <a:cxnSpLocks noChangeShapeType="1"/>
          </p:cNvCxnSpPr>
          <p:nvPr/>
        </p:nvCxnSpPr>
        <p:spPr bwMode="auto">
          <a:xfrm>
            <a:off x="4238308" y="2921635"/>
            <a:ext cx="1520825" cy="0"/>
          </a:xfrm>
          <a:prstGeom prst="line">
            <a:avLst/>
          </a:prstGeom>
          <a:noFill/>
          <a:ln w="9525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Pentagon 17"/>
          <p:cNvSpPr/>
          <p:nvPr/>
        </p:nvSpPr>
        <p:spPr bwMode="auto">
          <a:xfrm rot="5400000">
            <a:off x="6344126" y="3293904"/>
            <a:ext cx="2062163" cy="1317625"/>
          </a:xfrm>
          <a:prstGeom prst="homePlate">
            <a:avLst>
              <a:gd name="adj" fmla="val 36364"/>
            </a:avLst>
          </a:prstGeom>
          <a:solidFill>
            <a:schemeClr val="bg2">
              <a:lumMod val="25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18"/>
          <p:cNvCxnSpPr>
            <a:cxnSpLocks noChangeShapeType="1"/>
          </p:cNvCxnSpPr>
          <p:nvPr/>
        </p:nvCxnSpPr>
        <p:spPr bwMode="auto">
          <a:xfrm>
            <a:off x="6614795" y="2921635"/>
            <a:ext cx="1520825" cy="0"/>
          </a:xfrm>
          <a:prstGeom prst="line">
            <a:avLst/>
          </a:prstGeom>
          <a:noFill/>
          <a:ln w="9525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" name="Pentagon 23"/>
          <p:cNvSpPr/>
          <p:nvPr/>
        </p:nvSpPr>
        <p:spPr bwMode="auto">
          <a:xfrm rot="5400000">
            <a:off x="8722201" y="3293904"/>
            <a:ext cx="2062163" cy="1317625"/>
          </a:xfrm>
          <a:prstGeom prst="homePlate">
            <a:avLst>
              <a:gd name="adj" fmla="val 36364"/>
            </a:avLst>
          </a:prstGeom>
          <a:solidFill>
            <a:schemeClr val="bg2">
              <a:lumMod val="25000"/>
            </a:schemeClr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algn="ctr"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24"/>
          <p:cNvCxnSpPr>
            <a:cxnSpLocks noChangeShapeType="1"/>
          </p:cNvCxnSpPr>
          <p:nvPr/>
        </p:nvCxnSpPr>
        <p:spPr bwMode="auto">
          <a:xfrm>
            <a:off x="8992870" y="2921635"/>
            <a:ext cx="1520825" cy="0"/>
          </a:xfrm>
          <a:prstGeom prst="line">
            <a:avLst/>
          </a:prstGeom>
          <a:noFill/>
          <a:ln w="9525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Freeform 101"/>
          <p:cNvSpPr>
            <a:spLocks noChangeAspect="1" noEditPoints="1"/>
          </p:cNvSpPr>
          <p:nvPr/>
        </p:nvSpPr>
        <p:spPr bwMode="auto">
          <a:xfrm>
            <a:off x="4770120" y="3447098"/>
            <a:ext cx="520700" cy="481012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7"/>
          <p:cNvSpPr>
            <a:spLocks noChangeAspect="1" noEditPoints="1"/>
          </p:cNvSpPr>
          <p:nvPr/>
        </p:nvSpPr>
        <p:spPr bwMode="auto">
          <a:xfrm>
            <a:off x="7172008" y="3455035"/>
            <a:ext cx="406400" cy="450850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72"/>
          <p:cNvSpPr>
            <a:spLocks noChangeAspect="1" noEditPoints="1"/>
          </p:cNvSpPr>
          <p:nvPr/>
        </p:nvSpPr>
        <p:spPr bwMode="auto">
          <a:xfrm>
            <a:off x="9473883" y="3466148"/>
            <a:ext cx="558800" cy="406400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lIns="121682" tIns="60841" rIns="121682" bIns="60841"/>
          <a:lstStyle/>
          <a:p>
            <a:pPr defTabSz="121729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90" kern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" name="Straight Connector 39"/>
          <p:cNvCxnSpPr>
            <a:cxnSpLocks noChangeShapeType="1"/>
          </p:cNvCxnSpPr>
          <p:nvPr/>
        </p:nvCxnSpPr>
        <p:spPr bwMode="auto">
          <a:xfrm>
            <a:off x="5001895" y="5023485"/>
            <a:ext cx="0" cy="338138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Connector 40"/>
          <p:cNvCxnSpPr>
            <a:cxnSpLocks noChangeShapeType="1"/>
          </p:cNvCxnSpPr>
          <p:nvPr/>
        </p:nvCxnSpPr>
        <p:spPr bwMode="auto">
          <a:xfrm>
            <a:off x="7375208" y="5023485"/>
            <a:ext cx="0" cy="338138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42"/>
          <p:cNvCxnSpPr>
            <a:cxnSpLocks noChangeShapeType="1"/>
          </p:cNvCxnSpPr>
          <p:nvPr/>
        </p:nvCxnSpPr>
        <p:spPr bwMode="auto">
          <a:xfrm>
            <a:off x="4995545" y="5361623"/>
            <a:ext cx="2384425" cy="0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Connector 46"/>
          <p:cNvCxnSpPr>
            <a:cxnSpLocks noChangeShapeType="1"/>
          </p:cNvCxnSpPr>
          <p:nvPr/>
        </p:nvCxnSpPr>
        <p:spPr bwMode="auto">
          <a:xfrm flipV="1">
            <a:off x="2630170" y="2497773"/>
            <a:ext cx="0" cy="338137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Connector 47"/>
          <p:cNvCxnSpPr>
            <a:cxnSpLocks noChangeShapeType="1"/>
          </p:cNvCxnSpPr>
          <p:nvPr/>
        </p:nvCxnSpPr>
        <p:spPr bwMode="auto">
          <a:xfrm flipV="1">
            <a:off x="5003483" y="2497773"/>
            <a:ext cx="0" cy="338137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Connector 48"/>
          <p:cNvCxnSpPr>
            <a:cxnSpLocks noChangeShapeType="1"/>
          </p:cNvCxnSpPr>
          <p:nvPr/>
        </p:nvCxnSpPr>
        <p:spPr bwMode="auto">
          <a:xfrm flipV="1">
            <a:off x="2623820" y="2497773"/>
            <a:ext cx="2384425" cy="0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Straight Connector 50"/>
          <p:cNvCxnSpPr>
            <a:cxnSpLocks noChangeShapeType="1"/>
          </p:cNvCxnSpPr>
          <p:nvPr/>
        </p:nvCxnSpPr>
        <p:spPr bwMode="auto">
          <a:xfrm flipV="1">
            <a:off x="7379970" y="2497773"/>
            <a:ext cx="0" cy="338137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Straight Connector 51"/>
          <p:cNvCxnSpPr>
            <a:cxnSpLocks noChangeShapeType="1"/>
          </p:cNvCxnSpPr>
          <p:nvPr/>
        </p:nvCxnSpPr>
        <p:spPr bwMode="auto">
          <a:xfrm flipV="1">
            <a:off x="9754870" y="2497773"/>
            <a:ext cx="0" cy="338137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Straight Connector 52"/>
          <p:cNvCxnSpPr>
            <a:cxnSpLocks noChangeShapeType="1"/>
          </p:cNvCxnSpPr>
          <p:nvPr/>
        </p:nvCxnSpPr>
        <p:spPr bwMode="auto">
          <a:xfrm flipV="1">
            <a:off x="7373620" y="2497773"/>
            <a:ext cx="2386013" cy="0"/>
          </a:xfrm>
          <a:prstGeom prst="line">
            <a:avLst/>
          </a:prstGeom>
          <a:noFill/>
          <a:ln w="12700" algn="ctr">
            <a:solidFill>
              <a:schemeClr val="tx1">
                <a:lumMod val="75000"/>
                <a:lumOff val="2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文本框 34"/>
          <p:cNvSpPr txBox="1"/>
          <p:nvPr/>
        </p:nvSpPr>
        <p:spPr>
          <a:xfrm>
            <a:off x="2564765" y="1493520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7442835" y="1493520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132070" y="5476240"/>
            <a:ext cx="2247900" cy="902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35" grpId="0"/>
      <p:bldP spid="36" grpId="0"/>
      <p:bldP spid="3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2" name="图片 1" descr="574e9258d109b3de1167de47c6bf6c81810a4cc0"/>
          <p:cNvPicPr>
            <a:picLocks noChangeAspect="1"/>
          </p:cNvPicPr>
          <p:nvPr/>
        </p:nvPicPr>
        <p:blipFill>
          <a:blip r:embed="rId3"/>
          <a:srcRect b="5379"/>
          <a:stretch>
            <a:fillRect/>
          </a:stretch>
        </p:blipFill>
        <p:spPr>
          <a:xfrm>
            <a:off x="4761230" y="1526540"/>
            <a:ext cx="6708775" cy="423227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 descr="94W58PICBdp_1024"/>
          <p:cNvPicPr>
            <a:picLocks noChangeAspect="1"/>
          </p:cNvPicPr>
          <p:nvPr/>
        </p:nvPicPr>
        <p:blipFill>
          <a:blip r:embed="rId4"/>
          <a:srcRect l="6810" b="3710"/>
          <a:stretch>
            <a:fillRect/>
          </a:stretch>
        </p:blipFill>
        <p:spPr>
          <a:xfrm>
            <a:off x="828040" y="3385185"/>
            <a:ext cx="3775710" cy="237363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828040" y="1526540"/>
            <a:ext cx="3775075" cy="173101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1355725" y="1848485"/>
            <a:ext cx="2781935" cy="108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1144"/>
            <a:ext cx="12192000" cy="588531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7441124" y="2287067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  <a:endParaRPr lang="zh-CN" altLang="en-US" sz="5400" dirty="0"/>
          </a:p>
        </p:txBody>
      </p:sp>
      <p:sp>
        <p:nvSpPr>
          <p:cNvPr id="3" name="文本框 2"/>
          <p:cNvSpPr txBox="1"/>
          <p:nvPr/>
        </p:nvSpPr>
        <p:spPr>
          <a:xfrm>
            <a:off x="7772401" y="1443038"/>
            <a:ext cx="2843212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4860" y="2044065"/>
            <a:ext cx="5761990" cy="32004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929096" y="3113541"/>
            <a:ext cx="4418330" cy="188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29005" y="2434590"/>
            <a:ext cx="236410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350" y="2620645"/>
            <a:ext cx="12194540" cy="30016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pic>
        <p:nvPicPr>
          <p:cNvPr id="3" name="图片 2" descr="20140303223747_PZ5T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95" y="1765300"/>
            <a:ext cx="6710680" cy="441007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7404735" y="2967990"/>
            <a:ext cx="4144645" cy="23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艺术类型中，音乐是比较抽象的艺术，音乐从历史发展上可分为东方音乐和西方音乐。东方以中国汉族音乐为首的中国古代理论基础是五声音阶，即宫、商、角、徵、羽，西方是以七声音阶为主。</a:t>
            </a:r>
          </a:p>
        </p:txBody>
      </p:sp>
      <p:grpSp>
        <p:nvGrpSpPr>
          <p:cNvPr id="54" name="Group 22"/>
          <p:cNvGrpSpPr>
            <a:grpSpLocks noChangeAspect="1"/>
          </p:cNvGrpSpPr>
          <p:nvPr/>
        </p:nvGrpSpPr>
        <p:grpSpPr bwMode="auto">
          <a:xfrm>
            <a:off x="9566733" y="1841251"/>
            <a:ext cx="545465" cy="595930"/>
            <a:chOff x="1972" y="2599"/>
            <a:chExt cx="800" cy="873"/>
          </a:xfrm>
        </p:grpSpPr>
        <p:sp>
          <p:nvSpPr>
            <p:cNvPr id="55" name="Freeform 23"/>
            <p:cNvSpPr/>
            <p:nvPr/>
          </p:nvSpPr>
          <p:spPr bwMode="auto">
            <a:xfrm>
              <a:off x="2169" y="2788"/>
              <a:ext cx="603" cy="684"/>
            </a:xfrm>
            <a:custGeom>
              <a:avLst/>
              <a:gdLst>
                <a:gd name="T0" fmla="*/ 213 w 224"/>
                <a:gd name="T1" fmla="*/ 142 h 254"/>
                <a:gd name="T2" fmla="*/ 172 w 224"/>
                <a:gd name="T3" fmla="*/ 75 h 254"/>
                <a:gd name="T4" fmla="*/ 120 w 224"/>
                <a:gd name="T5" fmla="*/ 63 h 254"/>
                <a:gd name="T6" fmla="*/ 87 w 224"/>
                <a:gd name="T7" fmla="*/ 16 h 254"/>
                <a:gd name="T8" fmla="*/ 26 w 224"/>
                <a:gd name="T9" fmla="*/ 34 h 254"/>
                <a:gd name="T10" fmla="*/ 26 w 224"/>
                <a:gd name="T11" fmla="*/ 34 h 254"/>
                <a:gd name="T12" fmla="*/ 25 w 224"/>
                <a:gd name="T13" fmla="*/ 35 h 254"/>
                <a:gd name="T14" fmla="*/ 24 w 224"/>
                <a:gd name="T15" fmla="*/ 36 h 254"/>
                <a:gd name="T16" fmla="*/ 24 w 224"/>
                <a:gd name="T17" fmla="*/ 36 h 254"/>
                <a:gd name="T18" fmla="*/ 6 w 224"/>
                <a:gd name="T19" fmla="*/ 61 h 254"/>
                <a:gd name="T20" fmla="*/ 10 w 224"/>
                <a:gd name="T21" fmla="*/ 98 h 254"/>
                <a:gd name="T22" fmla="*/ 58 w 224"/>
                <a:gd name="T23" fmla="*/ 129 h 254"/>
                <a:gd name="T24" fmla="*/ 74 w 224"/>
                <a:gd name="T25" fmla="*/ 179 h 254"/>
                <a:gd name="T26" fmla="*/ 185 w 224"/>
                <a:gd name="T27" fmla="*/ 187 h 254"/>
                <a:gd name="T28" fmla="*/ 185 w 224"/>
                <a:gd name="T29" fmla="*/ 187 h 254"/>
                <a:gd name="T30" fmla="*/ 186 w 224"/>
                <a:gd name="T31" fmla="*/ 186 h 254"/>
                <a:gd name="T32" fmla="*/ 186 w 224"/>
                <a:gd name="T33" fmla="*/ 185 h 254"/>
                <a:gd name="T34" fmla="*/ 186 w 224"/>
                <a:gd name="T35" fmla="*/ 185 h 254"/>
                <a:gd name="T36" fmla="*/ 213 w 224"/>
                <a:gd name="T37" fmla="*/ 142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24" h="254">
                  <a:moveTo>
                    <a:pt x="213" y="142"/>
                  </a:moveTo>
                  <a:cubicBezTo>
                    <a:pt x="224" y="102"/>
                    <a:pt x="188" y="81"/>
                    <a:pt x="172" y="75"/>
                  </a:cubicBezTo>
                  <a:cubicBezTo>
                    <a:pt x="149" y="67"/>
                    <a:pt x="140" y="73"/>
                    <a:pt x="120" y="63"/>
                  </a:cubicBezTo>
                  <a:cubicBezTo>
                    <a:pt x="101" y="53"/>
                    <a:pt x="119" y="36"/>
                    <a:pt x="87" y="16"/>
                  </a:cubicBezTo>
                  <a:cubicBezTo>
                    <a:pt x="61" y="0"/>
                    <a:pt x="40" y="20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18" y="43"/>
                    <a:pt x="10" y="51"/>
                    <a:pt x="6" y="61"/>
                  </a:cubicBezTo>
                  <a:cubicBezTo>
                    <a:pt x="1" y="72"/>
                    <a:pt x="0" y="84"/>
                    <a:pt x="10" y="98"/>
                  </a:cubicBezTo>
                  <a:cubicBezTo>
                    <a:pt x="32" y="129"/>
                    <a:pt x="48" y="110"/>
                    <a:pt x="58" y="129"/>
                  </a:cubicBezTo>
                  <a:cubicBezTo>
                    <a:pt x="69" y="148"/>
                    <a:pt x="64" y="157"/>
                    <a:pt x="74" y="179"/>
                  </a:cubicBezTo>
                  <a:cubicBezTo>
                    <a:pt x="83" y="201"/>
                    <a:pt x="120" y="254"/>
                    <a:pt x="185" y="187"/>
                  </a:cubicBezTo>
                  <a:cubicBezTo>
                    <a:pt x="185" y="187"/>
                    <a:pt x="185" y="187"/>
                    <a:pt x="185" y="187"/>
                  </a:cubicBezTo>
                  <a:cubicBezTo>
                    <a:pt x="185" y="187"/>
                    <a:pt x="185" y="186"/>
                    <a:pt x="186" y="186"/>
                  </a:cubicBezTo>
                  <a:cubicBezTo>
                    <a:pt x="186" y="186"/>
                    <a:pt x="186" y="186"/>
                    <a:pt x="186" y="185"/>
                  </a:cubicBezTo>
                  <a:cubicBezTo>
                    <a:pt x="186" y="185"/>
                    <a:pt x="186" y="185"/>
                    <a:pt x="186" y="185"/>
                  </a:cubicBezTo>
                  <a:cubicBezTo>
                    <a:pt x="202" y="169"/>
                    <a:pt x="210" y="154"/>
                    <a:pt x="213" y="142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4"/>
            <p:cNvSpPr/>
            <p:nvPr/>
          </p:nvSpPr>
          <p:spPr bwMode="auto">
            <a:xfrm>
              <a:off x="2392" y="3022"/>
              <a:ext cx="191" cy="189"/>
            </a:xfrm>
            <a:custGeom>
              <a:avLst/>
              <a:gdLst>
                <a:gd name="T0" fmla="*/ 58 w 71"/>
                <a:gd name="T1" fmla="*/ 57 h 70"/>
                <a:gd name="T2" fmla="*/ 13 w 71"/>
                <a:gd name="T3" fmla="*/ 57 h 70"/>
                <a:gd name="T4" fmla="*/ 13 w 71"/>
                <a:gd name="T5" fmla="*/ 12 h 70"/>
                <a:gd name="T6" fmla="*/ 58 w 71"/>
                <a:gd name="T7" fmla="*/ 12 h 70"/>
                <a:gd name="T8" fmla="*/ 58 w 71"/>
                <a:gd name="T9" fmla="*/ 5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0">
                  <a:moveTo>
                    <a:pt x="58" y="57"/>
                  </a:moveTo>
                  <a:cubicBezTo>
                    <a:pt x="46" y="70"/>
                    <a:pt x="25" y="70"/>
                    <a:pt x="13" y="57"/>
                  </a:cubicBezTo>
                  <a:cubicBezTo>
                    <a:pt x="0" y="45"/>
                    <a:pt x="0" y="24"/>
                    <a:pt x="13" y="12"/>
                  </a:cubicBezTo>
                  <a:cubicBezTo>
                    <a:pt x="25" y="0"/>
                    <a:pt x="46" y="0"/>
                    <a:pt x="58" y="12"/>
                  </a:cubicBezTo>
                  <a:cubicBezTo>
                    <a:pt x="71" y="24"/>
                    <a:pt x="71" y="45"/>
                    <a:pt x="58" y="57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5"/>
            <p:cNvSpPr/>
            <p:nvPr/>
          </p:nvSpPr>
          <p:spPr bwMode="auto">
            <a:xfrm>
              <a:off x="2056" y="2683"/>
              <a:ext cx="506" cy="506"/>
            </a:xfrm>
            <a:custGeom>
              <a:avLst/>
              <a:gdLst>
                <a:gd name="T0" fmla="*/ 457 w 506"/>
                <a:gd name="T1" fmla="*/ 506 h 506"/>
                <a:gd name="T2" fmla="*/ 0 w 506"/>
                <a:gd name="T3" fmla="*/ 51 h 506"/>
                <a:gd name="T4" fmla="*/ 51 w 506"/>
                <a:gd name="T5" fmla="*/ 0 h 506"/>
                <a:gd name="T6" fmla="*/ 506 w 506"/>
                <a:gd name="T7" fmla="*/ 458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6" h="506">
                  <a:moveTo>
                    <a:pt x="457" y="506"/>
                  </a:moveTo>
                  <a:lnTo>
                    <a:pt x="0" y="51"/>
                  </a:lnTo>
                  <a:lnTo>
                    <a:pt x="51" y="0"/>
                  </a:lnTo>
                  <a:lnTo>
                    <a:pt x="506" y="458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Line 26"/>
            <p:cNvSpPr>
              <a:spLocks noChangeShapeType="1"/>
            </p:cNvSpPr>
            <p:nvPr/>
          </p:nvSpPr>
          <p:spPr bwMode="auto">
            <a:xfrm flipH="1">
              <a:off x="1972" y="2599"/>
              <a:ext cx="124" cy="124"/>
            </a:xfrm>
            <a:prstGeom prst="line">
              <a:avLst/>
            </a:pr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9" name="Group 29"/>
          <p:cNvGrpSpPr>
            <a:grpSpLocks noChangeAspect="1"/>
          </p:cNvGrpSpPr>
          <p:nvPr/>
        </p:nvGrpSpPr>
        <p:grpSpPr bwMode="auto">
          <a:xfrm>
            <a:off x="8597088" y="1944137"/>
            <a:ext cx="441960" cy="390158"/>
            <a:chOff x="2411" y="2795"/>
            <a:chExt cx="475" cy="419"/>
          </a:xfrm>
        </p:grpSpPr>
        <p:sp>
          <p:nvSpPr>
            <p:cNvPr id="60" name="Freeform 30"/>
            <p:cNvSpPr/>
            <p:nvPr/>
          </p:nvSpPr>
          <p:spPr bwMode="auto">
            <a:xfrm>
              <a:off x="2648" y="2795"/>
              <a:ext cx="130" cy="419"/>
            </a:xfrm>
            <a:custGeom>
              <a:avLst/>
              <a:gdLst>
                <a:gd name="T0" fmla="*/ 44 w 130"/>
                <a:gd name="T1" fmla="*/ 0 h 419"/>
                <a:gd name="T2" fmla="*/ 44 w 130"/>
                <a:gd name="T3" fmla="*/ 233 h 419"/>
                <a:gd name="T4" fmla="*/ 0 w 130"/>
                <a:gd name="T5" fmla="*/ 233 h 419"/>
                <a:gd name="T6" fmla="*/ 0 w 130"/>
                <a:gd name="T7" fmla="*/ 419 h 419"/>
                <a:gd name="T8" fmla="*/ 130 w 130"/>
                <a:gd name="T9" fmla="*/ 419 h 419"/>
                <a:gd name="T10" fmla="*/ 130 w 130"/>
                <a:gd name="T11" fmla="*/ 0 h 419"/>
                <a:gd name="T12" fmla="*/ 44 w 130"/>
                <a:gd name="T13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19">
                  <a:moveTo>
                    <a:pt x="44" y="0"/>
                  </a:move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30" y="419"/>
                  </a:lnTo>
                  <a:lnTo>
                    <a:pt x="130" y="0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1"/>
            <p:cNvSpPr/>
            <p:nvPr/>
          </p:nvSpPr>
          <p:spPr bwMode="auto">
            <a:xfrm>
              <a:off x="2519" y="2795"/>
              <a:ext cx="129" cy="419"/>
            </a:xfrm>
            <a:custGeom>
              <a:avLst/>
              <a:gdLst>
                <a:gd name="T0" fmla="*/ 88 w 129"/>
                <a:gd name="T1" fmla="*/ 233 h 419"/>
                <a:gd name="T2" fmla="*/ 88 w 129"/>
                <a:gd name="T3" fmla="*/ 0 h 419"/>
                <a:gd name="T4" fmla="*/ 44 w 129"/>
                <a:gd name="T5" fmla="*/ 0 h 419"/>
                <a:gd name="T6" fmla="*/ 44 w 129"/>
                <a:gd name="T7" fmla="*/ 233 h 419"/>
                <a:gd name="T8" fmla="*/ 0 w 129"/>
                <a:gd name="T9" fmla="*/ 233 h 419"/>
                <a:gd name="T10" fmla="*/ 0 w 129"/>
                <a:gd name="T11" fmla="*/ 419 h 419"/>
                <a:gd name="T12" fmla="*/ 129 w 129"/>
                <a:gd name="T13" fmla="*/ 419 h 419"/>
                <a:gd name="T14" fmla="*/ 129 w 129"/>
                <a:gd name="T15" fmla="*/ 233 h 419"/>
                <a:gd name="T16" fmla="*/ 88 w 129"/>
                <a:gd name="T17" fmla="*/ 233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9" h="419">
                  <a:moveTo>
                    <a:pt x="88" y="233"/>
                  </a:moveTo>
                  <a:lnTo>
                    <a:pt x="88" y="0"/>
                  </a:lnTo>
                  <a:lnTo>
                    <a:pt x="44" y="0"/>
                  </a:lnTo>
                  <a:lnTo>
                    <a:pt x="44" y="233"/>
                  </a:lnTo>
                  <a:lnTo>
                    <a:pt x="0" y="233"/>
                  </a:lnTo>
                  <a:lnTo>
                    <a:pt x="0" y="419"/>
                  </a:lnTo>
                  <a:lnTo>
                    <a:pt x="129" y="419"/>
                  </a:lnTo>
                  <a:lnTo>
                    <a:pt x="129" y="233"/>
                  </a:lnTo>
                  <a:lnTo>
                    <a:pt x="88" y="233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2"/>
            <p:cNvSpPr/>
            <p:nvPr/>
          </p:nvSpPr>
          <p:spPr bwMode="auto">
            <a:xfrm>
              <a:off x="2411" y="2795"/>
              <a:ext cx="108" cy="419"/>
            </a:xfrm>
            <a:custGeom>
              <a:avLst/>
              <a:gdLst>
                <a:gd name="T0" fmla="*/ 38 w 59"/>
                <a:gd name="T1" fmla="*/ 127 h 228"/>
                <a:gd name="T2" fmla="*/ 38 w 59"/>
                <a:gd name="T3" fmla="*/ 0 h 228"/>
                <a:gd name="T4" fmla="*/ 18 w 59"/>
                <a:gd name="T5" fmla="*/ 0 h 228"/>
                <a:gd name="T6" fmla="*/ 0 w 59"/>
                <a:gd name="T7" fmla="*/ 16 h 228"/>
                <a:gd name="T8" fmla="*/ 0 w 59"/>
                <a:gd name="T9" fmla="*/ 213 h 228"/>
                <a:gd name="T10" fmla="*/ 18 w 59"/>
                <a:gd name="T11" fmla="*/ 228 h 228"/>
                <a:gd name="T12" fmla="*/ 59 w 59"/>
                <a:gd name="T13" fmla="*/ 228 h 228"/>
                <a:gd name="T14" fmla="*/ 59 w 59"/>
                <a:gd name="T15" fmla="*/ 127 h 228"/>
                <a:gd name="T16" fmla="*/ 38 w 59"/>
                <a:gd name="T17" fmla="*/ 127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228">
                  <a:moveTo>
                    <a:pt x="38" y="127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21"/>
                    <a:pt x="8" y="228"/>
                    <a:pt x="18" y="228"/>
                  </a:cubicBezTo>
                  <a:cubicBezTo>
                    <a:pt x="59" y="228"/>
                    <a:pt x="59" y="228"/>
                    <a:pt x="59" y="228"/>
                  </a:cubicBezTo>
                  <a:cubicBezTo>
                    <a:pt x="59" y="127"/>
                    <a:pt x="59" y="127"/>
                    <a:pt x="59" y="127"/>
                  </a:cubicBezTo>
                  <a:lnTo>
                    <a:pt x="38" y="127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3"/>
            <p:cNvSpPr/>
            <p:nvPr/>
          </p:nvSpPr>
          <p:spPr bwMode="auto">
            <a:xfrm>
              <a:off x="2778" y="2795"/>
              <a:ext cx="108" cy="419"/>
            </a:xfrm>
            <a:custGeom>
              <a:avLst/>
              <a:gdLst>
                <a:gd name="T0" fmla="*/ 36 w 59"/>
                <a:gd name="T1" fmla="*/ 0 h 228"/>
                <a:gd name="T2" fmla="*/ 0 w 59"/>
                <a:gd name="T3" fmla="*/ 0 h 228"/>
                <a:gd name="T4" fmla="*/ 0 w 59"/>
                <a:gd name="T5" fmla="*/ 228 h 228"/>
                <a:gd name="T6" fmla="*/ 41 w 59"/>
                <a:gd name="T7" fmla="*/ 228 h 228"/>
                <a:gd name="T8" fmla="*/ 59 w 59"/>
                <a:gd name="T9" fmla="*/ 213 h 228"/>
                <a:gd name="T10" fmla="*/ 59 w 59"/>
                <a:gd name="T11" fmla="*/ 127 h 228"/>
                <a:gd name="T12" fmla="*/ 36 w 59"/>
                <a:gd name="T13" fmla="*/ 127 h 228"/>
                <a:gd name="T14" fmla="*/ 36 w 59"/>
                <a:gd name="T15" fmla="*/ 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228">
                  <a:moveTo>
                    <a:pt x="3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28"/>
                    <a:pt x="0" y="228"/>
                    <a:pt x="0" y="228"/>
                  </a:cubicBezTo>
                  <a:cubicBezTo>
                    <a:pt x="41" y="228"/>
                    <a:pt x="41" y="228"/>
                    <a:pt x="41" y="228"/>
                  </a:cubicBezTo>
                  <a:cubicBezTo>
                    <a:pt x="51" y="228"/>
                    <a:pt x="59" y="221"/>
                    <a:pt x="59" y="213"/>
                  </a:cubicBezTo>
                  <a:cubicBezTo>
                    <a:pt x="59" y="127"/>
                    <a:pt x="59" y="127"/>
                    <a:pt x="59" y="127"/>
                  </a:cubicBezTo>
                  <a:cubicBezTo>
                    <a:pt x="36" y="127"/>
                    <a:pt x="36" y="127"/>
                    <a:pt x="36" y="127"/>
                  </a:cubicBezTo>
                  <a:lnTo>
                    <a:pt x="36" y="0"/>
                  </a:ln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4"/>
            <p:cNvSpPr/>
            <p:nvPr/>
          </p:nvSpPr>
          <p:spPr bwMode="auto">
            <a:xfrm>
              <a:off x="2481" y="2795"/>
              <a:ext cx="82" cy="0"/>
            </a:xfrm>
            <a:custGeom>
              <a:avLst/>
              <a:gdLst>
                <a:gd name="T0" fmla="*/ 0 w 82"/>
                <a:gd name="T1" fmla="*/ 38 w 82"/>
                <a:gd name="T2" fmla="*/ 38 w 82"/>
                <a:gd name="T3" fmla="*/ 38 w 82"/>
                <a:gd name="T4" fmla="*/ 82 w 8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2">
                  <a:moveTo>
                    <a:pt x="0" y="0"/>
                  </a:moveTo>
                  <a:lnTo>
                    <a:pt x="38" y="0"/>
                  </a:lnTo>
                  <a:lnTo>
                    <a:pt x="38" y="0"/>
                  </a:lnTo>
                  <a:lnTo>
                    <a:pt x="38" y="0"/>
                  </a:lnTo>
                  <a:lnTo>
                    <a:pt x="82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5"/>
            <p:cNvSpPr/>
            <p:nvPr/>
          </p:nvSpPr>
          <p:spPr bwMode="auto">
            <a:xfrm>
              <a:off x="2481" y="2795"/>
              <a:ext cx="38" cy="233"/>
            </a:xfrm>
            <a:custGeom>
              <a:avLst/>
              <a:gdLst>
                <a:gd name="T0" fmla="*/ 38 w 38"/>
                <a:gd name="T1" fmla="*/ 0 h 233"/>
                <a:gd name="T2" fmla="*/ 0 w 38"/>
                <a:gd name="T3" fmla="*/ 0 h 233"/>
                <a:gd name="T4" fmla="*/ 0 w 38"/>
                <a:gd name="T5" fmla="*/ 233 h 233"/>
                <a:gd name="T6" fmla="*/ 38 w 38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233">
                  <a:moveTo>
                    <a:pt x="38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38" y="233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6"/>
            <p:cNvSpPr/>
            <p:nvPr/>
          </p:nvSpPr>
          <p:spPr bwMode="auto">
            <a:xfrm>
              <a:off x="2519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7"/>
            <p:cNvSpPr/>
            <p:nvPr/>
          </p:nvSpPr>
          <p:spPr bwMode="auto">
            <a:xfrm>
              <a:off x="2607" y="2795"/>
              <a:ext cx="85" cy="0"/>
            </a:xfrm>
            <a:custGeom>
              <a:avLst/>
              <a:gdLst>
                <a:gd name="T0" fmla="*/ 0 w 85"/>
                <a:gd name="T1" fmla="*/ 41 w 85"/>
                <a:gd name="T2" fmla="*/ 41 w 85"/>
                <a:gd name="T3" fmla="*/ 41 w 85"/>
                <a:gd name="T4" fmla="*/ 85 w 8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85">
                  <a:moveTo>
                    <a:pt x="0" y="0"/>
                  </a:moveTo>
                  <a:lnTo>
                    <a:pt x="41" y="0"/>
                  </a:lnTo>
                  <a:lnTo>
                    <a:pt x="41" y="0"/>
                  </a:lnTo>
                  <a:lnTo>
                    <a:pt x="41" y="0"/>
                  </a:lnTo>
                  <a:lnTo>
                    <a:pt x="85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8"/>
            <p:cNvSpPr/>
            <p:nvPr/>
          </p:nvSpPr>
          <p:spPr bwMode="auto">
            <a:xfrm>
              <a:off x="2648" y="2795"/>
              <a:ext cx="44" cy="233"/>
            </a:xfrm>
            <a:custGeom>
              <a:avLst/>
              <a:gdLst>
                <a:gd name="T0" fmla="*/ 0 w 44"/>
                <a:gd name="T1" fmla="*/ 233 h 233"/>
                <a:gd name="T2" fmla="*/ 44 w 44"/>
                <a:gd name="T3" fmla="*/ 233 h 233"/>
                <a:gd name="T4" fmla="*/ 44 w 44"/>
                <a:gd name="T5" fmla="*/ 0 h 233"/>
                <a:gd name="T6" fmla="*/ 0 w 44"/>
                <a:gd name="T7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233">
                  <a:moveTo>
                    <a:pt x="0" y="233"/>
                  </a:moveTo>
                  <a:lnTo>
                    <a:pt x="44" y="233"/>
                  </a:lnTo>
                  <a:lnTo>
                    <a:pt x="44" y="0"/>
                  </a:lnTo>
                  <a:lnTo>
                    <a:pt x="0" y="0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39"/>
            <p:cNvSpPr/>
            <p:nvPr/>
          </p:nvSpPr>
          <p:spPr bwMode="auto">
            <a:xfrm>
              <a:off x="2607" y="2795"/>
              <a:ext cx="41" cy="233"/>
            </a:xfrm>
            <a:custGeom>
              <a:avLst/>
              <a:gdLst>
                <a:gd name="T0" fmla="*/ 41 w 41"/>
                <a:gd name="T1" fmla="*/ 0 h 233"/>
                <a:gd name="T2" fmla="*/ 0 w 41"/>
                <a:gd name="T3" fmla="*/ 0 h 233"/>
                <a:gd name="T4" fmla="*/ 0 w 41"/>
                <a:gd name="T5" fmla="*/ 233 h 233"/>
                <a:gd name="T6" fmla="*/ 41 w 41"/>
                <a:gd name="T7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233">
                  <a:moveTo>
                    <a:pt x="41" y="0"/>
                  </a:moveTo>
                  <a:lnTo>
                    <a:pt x="0" y="0"/>
                  </a:lnTo>
                  <a:lnTo>
                    <a:pt x="0" y="233"/>
                  </a:lnTo>
                  <a:lnTo>
                    <a:pt x="41" y="233"/>
                  </a:ln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0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0 w 23"/>
                <a:gd name="T1" fmla="*/ 0 h 127"/>
                <a:gd name="T2" fmla="*/ 5 w 23"/>
                <a:gd name="T3" fmla="*/ 0 h 127"/>
                <a:gd name="T4" fmla="*/ 23 w 23"/>
                <a:gd name="T5" fmla="*/ 16 h 127"/>
                <a:gd name="T6" fmla="*/ 23 w 23"/>
                <a:gd name="T7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7">
                  <a:moveTo>
                    <a:pt x="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5" y="0"/>
                    <a:pt x="23" y="7"/>
                    <a:pt x="23" y="16"/>
                  </a:cubicBezTo>
                  <a:cubicBezTo>
                    <a:pt x="23" y="127"/>
                    <a:pt x="23" y="127"/>
                    <a:pt x="23" y="127"/>
                  </a:cubicBezTo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1"/>
            <p:cNvSpPr/>
            <p:nvPr/>
          </p:nvSpPr>
          <p:spPr bwMode="auto">
            <a:xfrm>
              <a:off x="2844" y="2795"/>
              <a:ext cx="42" cy="233"/>
            </a:xfrm>
            <a:custGeom>
              <a:avLst/>
              <a:gdLst>
                <a:gd name="T0" fmla="*/ 5 w 23"/>
                <a:gd name="T1" fmla="*/ 0 h 127"/>
                <a:gd name="T2" fmla="*/ 0 w 23"/>
                <a:gd name="T3" fmla="*/ 0 h 127"/>
                <a:gd name="T4" fmla="*/ 0 w 23"/>
                <a:gd name="T5" fmla="*/ 127 h 127"/>
                <a:gd name="T6" fmla="*/ 23 w 23"/>
                <a:gd name="T7" fmla="*/ 127 h 127"/>
                <a:gd name="T8" fmla="*/ 23 w 23"/>
                <a:gd name="T9" fmla="*/ 16 h 127"/>
                <a:gd name="T10" fmla="*/ 5 w 23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27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23" y="127"/>
                    <a:pt x="23" y="127"/>
                    <a:pt x="23" y="127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3" y="7"/>
                    <a:pt x="15" y="0"/>
                    <a:pt x="5" y="0"/>
                  </a:cubicBezTo>
                  <a:close/>
                </a:path>
              </a:pathLst>
            </a:custGeom>
            <a:no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2" name="Group 4"/>
          <p:cNvGrpSpPr>
            <a:grpSpLocks noChangeAspect="1"/>
          </p:cNvGrpSpPr>
          <p:nvPr/>
        </p:nvGrpSpPr>
        <p:grpSpPr bwMode="auto">
          <a:xfrm>
            <a:off x="7609342" y="1872969"/>
            <a:ext cx="460061" cy="532493"/>
            <a:chOff x="3552" y="1828"/>
            <a:chExt cx="578" cy="669"/>
          </a:xfrm>
        </p:grpSpPr>
        <p:sp>
          <p:nvSpPr>
            <p:cNvPr id="73" name="Oval 5"/>
            <p:cNvSpPr>
              <a:spLocks noChangeArrowheads="1"/>
            </p:cNvSpPr>
            <p:nvPr/>
          </p:nvSpPr>
          <p:spPr bwMode="auto">
            <a:xfrm>
              <a:off x="3552" y="1933"/>
              <a:ext cx="578" cy="243"/>
            </a:xfrm>
            <a:prstGeom prst="ellips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6"/>
            <p:cNvSpPr/>
            <p:nvPr/>
          </p:nvSpPr>
          <p:spPr bwMode="auto">
            <a:xfrm>
              <a:off x="3552" y="2055"/>
              <a:ext cx="578" cy="442"/>
            </a:xfrm>
            <a:custGeom>
              <a:avLst/>
              <a:gdLst>
                <a:gd name="T0" fmla="*/ 0 w 214"/>
                <a:gd name="T1" fmla="*/ 0 h 164"/>
                <a:gd name="T2" fmla="*/ 0 w 214"/>
                <a:gd name="T3" fmla="*/ 119 h 164"/>
                <a:gd name="T4" fmla="*/ 107 w 214"/>
                <a:gd name="T5" fmla="*/ 164 h 164"/>
                <a:gd name="T6" fmla="*/ 214 w 214"/>
                <a:gd name="T7" fmla="*/ 119 h 164"/>
                <a:gd name="T8" fmla="*/ 214 w 214"/>
                <a:gd name="T9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64">
                  <a:moveTo>
                    <a:pt x="0" y="0"/>
                  </a:moveTo>
                  <a:cubicBezTo>
                    <a:pt x="0" y="119"/>
                    <a:pt x="0" y="119"/>
                    <a:pt x="0" y="119"/>
                  </a:cubicBezTo>
                  <a:cubicBezTo>
                    <a:pt x="0" y="144"/>
                    <a:pt x="48" y="164"/>
                    <a:pt x="107" y="164"/>
                  </a:cubicBezTo>
                  <a:cubicBezTo>
                    <a:pt x="166" y="164"/>
                    <a:pt x="214" y="144"/>
                    <a:pt x="214" y="119"/>
                  </a:cubicBezTo>
                  <a:cubicBezTo>
                    <a:pt x="214" y="0"/>
                    <a:pt x="214" y="0"/>
                    <a:pt x="214" y="0"/>
                  </a:cubicBezTo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Line 7"/>
            <p:cNvSpPr>
              <a:spLocks noChangeShapeType="1"/>
            </p:cNvSpPr>
            <p:nvPr/>
          </p:nvSpPr>
          <p:spPr bwMode="auto">
            <a:xfrm>
              <a:off x="3841" y="2236"/>
              <a:ext cx="0" cy="202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Line 8"/>
            <p:cNvSpPr>
              <a:spLocks noChangeShapeType="1"/>
            </p:cNvSpPr>
            <p:nvPr/>
          </p:nvSpPr>
          <p:spPr bwMode="auto">
            <a:xfrm>
              <a:off x="37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Line 9"/>
            <p:cNvSpPr>
              <a:spLocks noChangeShapeType="1"/>
            </p:cNvSpPr>
            <p:nvPr/>
          </p:nvSpPr>
          <p:spPr bwMode="auto">
            <a:xfrm>
              <a:off x="3639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Line 10"/>
            <p:cNvSpPr>
              <a:spLocks noChangeShapeType="1"/>
            </p:cNvSpPr>
            <p:nvPr/>
          </p:nvSpPr>
          <p:spPr bwMode="auto">
            <a:xfrm>
              <a:off x="4044" y="2184"/>
              <a:ext cx="0" cy="203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Line 11"/>
            <p:cNvSpPr>
              <a:spLocks noChangeShapeType="1"/>
            </p:cNvSpPr>
            <p:nvPr/>
          </p:nvSpPr>
          <p:spPr bwMode="auto">
            <a:xfrm>
              <a:off x="3941" y="2219"/>
              <a:ext cx="0" cy="205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Line 12"/>
            <p:cNvSpPr>
              <a:spLocks noChangeShapeType="1"/>
            </p:cNvSpPr>
            <p:nvPr/>
          </p:nvSpPr>
          <p:spPr bwMode="auto">
            <a:xfrm flipH="1">
              <a:off x="3874" y="1828"/>
              <a:ext cx="243" cy="219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Line 13"/>
            <p:cNvSpPr>
              <a:spLocks noChangeShapeType="1"/>
            </p:cNvSpPr>
            <p:nvPr/>
          </p:nvSpPr>
          <p:spPr bwMode="auto">
            <a:xfrm>
              <a:off x="3569" y="1828"/>
              <a:ext cx="240" cy="219"/>
            </a:xfrm>
            <a:prstGeom prst="line">
              <a:avLst/>
            </a:pr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2" name="Group 16"/>
          <p:cNvGrpSpPr>
            <a:grpSpLocks noChangeAspect="1"/>
          </p:cNvGrpSpPr>
          <p:nvPr/>
        </p:nvGrpSpPr>
        <p:grpSpPr bwMode="auto">
          <a:xfrm>
            <a:off x="10639883" y="1933116"/>
            <a:ext cx="489585" cy="412200"/>
            <a:chOff x="829" y="1414"/>
            <a:chExt cx="773" cy="650"/>
          </a:xfrm>
        </p:grpSpPr>
        <p:sp>
          <p:nvSpPr>
            <p:cNvPr id="83" name="Freeform 17"/>
            <p:cNvSpPr/>
            <p:nvPr/>
          </p:nvSpPr>
          <p:spPr bwMode="auto">
            <a:xfrm>
              <a:off x="829" y="1813"/>
              <a:ext cx="156" cy="251"/>
            </a:xfrm>
            <a:custGeom>
              <a:avLst/>
              <a:gdLst>
                <a:gd name="T0" fmla="*/ 47 w 58"/>
                <a:gd name="T1" fmla="*/ 0 h 93"/>
                <a:gd name="T2" fmla="*/ 0 w 58"/>
                <a:gd name="T3" fmla="*/ 47 h 93"/>
                <a:gd name="T4" fmla="*/ 47 w 58"/>
                <a:gd name="T5" fmla="*/ 93 h 93"/>
                <a:gd name="T6" fmla="*/ 58 w 58"/>
                <a:gd name="T7" fmla="*/ 92 h 93"/>
                <a:gd name="T8" fmla="*/ 58 w 58"/>
                <a:gd name="T9" fmla="*/ 1 h 93"/>
                <a:gd name="T10" fmla="*/ 47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47" y="0"/>
                  </a:moveTo>
                  <a:cubicBezTo>
                    <a:pt x="21" y="0"/>
                    <a:pt x="0" y="21"/>
                    <a:pt x="0" y="47"/>
                  </a:cubicBezTo>
                  <a:cubicBezTo>
                    <a:pt x="0" y="72"/>
                    <a:pt x="21" y="93"/>
                    <a:pt x="47" y="93"/>
                  </a:cubicBezTo>
                  <a:cubicBezTo>
                    <a:pt x="51" y="93"/>
                    <a:pt x="54" y="93"/>
                    <a:pt x="58" y="92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54" y="0"/>
                    <a:pt x="51" y="0"/>
                    <a:pt x="47" y="0"/>
                  </a:cubicBezTo>
                  <a:close/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18"/>
            <p:cNvSpPr/>
            <p:nvPr/>
          </p:nvSpPr>
          <p:spPr bwMode="auto">
            <a:xfrm>
              <a:off x="1446" y="1813"/>
              <a:ext cx="156" cy="251"/>
            </a:xfrm>
            <a:custGeom>
              <a:avLst/>
              <a:gdLst>
                <a:gd name="T0" fmla="*/ 11 w 58"/>
                <a:gd name="T1" fmla="*/ 0 h 93"/>
                <a:gd name="T2" fmla="*/ 58 w 58"/>
                <a:gd name="T3" fmla="*/ 47 h 93"/>
                <a:gd name="T4" fmla="*/ 11 w 58"/>
                <a:gd name="T5" fmla="*/ 93 h 93"/>
                <a:gd name="T6" fmla="*/ 0 w 58"/>
                <a:gd name="T7" fmla="*/ 92 h 93"/>
                <a:gd name="T8" fmla="*/ 0 w 58"/>
                <a:gd name="T9" fmla="*/ 1 h 93"/>
                <a:gd name="T10" fmla="*/ 11 w 58"/>
                <a:gd name="T11" fmla="*/ 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8" h="93">
                  <a:moveTo>
                    <a:pt x="11" y="0"/>
                  </a:moveTo>
                  <a:cubicBezTo>
                    <a:pt x="37" y="0"/>
                    <a:pt x="58" y="21"/>
                    <a:pt x="58" y="47"/>
                  </a:cubicBezTo>
                  <a:cubicBezTo>
                    <a:pt x="58" y="72"/>
                    <a:pt x="37" y="93"/>
                    <a:pt x="11" y="93"/>
                  </a:cubicBezTo>
                  <a:cubicBezTo>
                    <a:pt x="7" y="93"/>
                    <a:pt x="3" y="93"/>
                    <a:pt x="0" y="9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" y="0"/>
                    <a:pt x="7" y="0"/>
                    <a:pt x="11" y="0"/>
                  </a:cubicBezTo>
                  <a:close/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19"/>
            <p:cNvSpPr/>
            <p:nvPr/>
          </p:nvSpPr>
          <p:spPr bwMode="auto">
            <a:xfrm>
              <a:off x="942" y="1414"/>
              <a:ext cx="544" cy="396"/>
            </a:xfrm>
            <a:custGeom>
              <a:avLst/>
              <a:gdLst>
                <a:gd name="T0" fmla="*/ 0 w 202"/>
                <a:gd name="T1" fmla="*/ 147 h 147"/>
                <a:gd name="T2" fmla="*/ 0 w 202"/>
                <a:gd name="T3" fmla="*/ 101 h 147"/>
                <a:gd name="T4" fmla="*/ 101 w 202"/>
                <a:gd name="T5" fmla="*/ 0 h 147"/>
                <a:gd name="T6" fmla="*/ 101 w 202"/>
                <a:gd name="T7" fmla="*/ 0 h 147"/>
                <a:gd name="T8" fmla="*/ 202 w 202"/>
                <a:gd name="T9" fmla="*/ 101 h 147"/>
                <a:gd name="T10" fmla="*/ 202 w 202"/>
                <a:gd name="T11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2" h="147">
                  <a:moveTo>
                    <a:pt x="0" y="147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0" y="45"/>
                    <a:pt x="46" y="0"/>
                    <a:pt x="101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57" y="0"/>
                    <a:pt x="202" y="45"/>
                    <a:pt x="202" y="101"/>
                  </a:cubicBezTo>
                  <a:cubicBezTo>
                    <a:pt x="202" y="147"/>
                    <a:pt x="202" y="147"/>
                    <a:pt x="202" y="147"/>
                  </a:cubicBezTo>
                </a:path>
              </a:pathLst>
            </a:custGeom>
            <a:noFill/>
            <a:ln w="12700" cap="rnd">
              <a:solidFill>
                <a:schemeClr val="tx1">
                  <a:lumMod val="75000"/>
                  <a:lumOff val="2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249555" y="201295"/>
            <a:ext cx="469900" cy="704850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929005" y="467995"/>
            <a:ext cx="138430" cy="499110"/>
            <a:chOff x="1583" y="197"/>
            <a:chExt cx="218" cy="786"/>
          </a:xfrm>
        </p:grpSpPr>
        <p:sp>
          <p:nvSpPr>
            <p:cNvPr id="4" name="Oval 18"/>
            <p:cNvSpPr>
              <a:spLocks noChangeArrowheads="1"/>
            </p:cNvSpPr>
            <p:nvPr/>
          </p:nvSpPr>
          <p:spPr bwMode="auto">
            <a:xfrm>
              <a:off x="1583" y="769"/>
              <a:ext cx="218" cy="215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cxnSp>
          <p:nvCxnSpPr>
            <p:cNvPr id="8" name="直接连接符 7"/>
            <p:cNvCxnSpPr/>
            <p:nvPr/>
          </p:nvCxnSpPr>
          <p:spPr>
            <a:xfrm flipV="1">
              <a:off x="1801" y="197"/>
              <a:ext cx="0" cy="690"/>
            </a:xfrm>
            <a:prstGeom prst="line">
              <a:avLst/>
            </a:prstGeom>
            <a:ln w="158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/>
        </p:nvSpPr>
        <p:spPr>
          <a:xfrm>
            <a:off x="1327785" y="281305"/>
            <a:ext cx="170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2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请输入标题</a:t>
            </a:r>
          </a:p>
        </p:txBody>
      </p:sp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654800" y="356965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656263" y="3809365"/>
            <a:ext cx="1481138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8"/>
          <p:cNvSpPr/>
          <p:nvPr/>
        </p:nvSpPr>
        <p:spPr bwMode="auto">
          <a:xfrm>
            <a:off x="4804410" y="3924618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19"/>
          <p:cNvSpPr/>
          <p:nvPr/>
        </p:nvSpPr>
        <p:spPr bwMode="auto">
          <a:xfrm>
            <a:off x="4082098" y="405003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>
            <a:off x="8057198" y="396748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0"/>
          <p:cNvSpPr/>
          <p:nvPr/>
        </p:nvSpPr>
        <p:spPr bwMode="auto">
          <a:xfrm flipH="1">
            <a:off x="1810385" y="427704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6464935" y="326739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任意多边形 12"/>
          <p:cNvSpPr/>
          <p:nvPr/>
        </p:nvSpPr>
        <p:spPr>
          <a:xfrm flipH="1">
            <a:off x="4752023" y="326104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6"/>
          <p:cNvSpPr>
            <a:spLocks noChangeAspect="1" noEditPoints="1"/>
          </p:cNvSpPr>
          <p:nvPr/>
        </p:nvSpPr>
        <p:spPr bwMode="auto">
          <a:xfrm>
            <a:off x="4525010" y="443420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26"/>
          <p:cNvSpPr>
            <a:spLocks noChangeAspect="1"/>
          </p:cNvSpPr>
          <p:nvPr/>
        </p:nvSpPr>
        <p:spPr bwMode="auto">
          <a:xfrm>
            <a:off x="7719060" y="443420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442"/>
          <p:cNvSpPr>
            <a:spLocks noEditPoints="1"/>
          </p:cNvSpPr>
          <p:nvPr/>
        </p:nvSpPr>
        <p:spPr bwMode="auto">
          <a:xfrm>
            <a:off x="5374323" y="445166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3"/>
          <p:cNvSpPr>
            <a:spLocks noChangeArrowheads="1"/>
          </p:cNvSpPr>
          <p:nvPr/>
        </p:nvSpPr>
        <p:spPr bwMode="auto">
          <a:xfrm>
            <a:off x="5447348" y="448818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444"/>
          <p:cNvSpPr>
            <a:spLocks noChangeArrowheads="1"/>
          </p:cNvSpPr>
          <p:nvPr/>
        </p:nvSpPr>
        <p:spPr bwMode="auto">
          <a:xfrm>
            <a:off x="5537835" y="449770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445"/>
          <p:cNvSpPr>
            <a:spLocks noChangeArrowheads="1"/>
          </p:cNvSpPr>
          <p:nvPr/>
        </p:nvSpPr>
        <p:spPr bwMode="auto">
          <a:xfrm>
            <a:off x="5537835" y="453263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446"/>
          <p:cNvSpPr>
            <a:spLocks noChangeArrowheads="1"/>
          </p:cNvSpPr>
          <p:nvPr/>
        </p:nvSpPr>
        <p:spPr bwMode="auto">
          <a:xfrm>
            <a:off x="5447348" y="458025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447"/>
          <p:cNvSpPr>
            <a:spLocks noChangeArrowheads="1"/>
          </p:cNvSpPr>
          <p:nvPr/>
        </p:nvSpPr>
        <p:spPr bwMode="auto">
          <a:xfrm>
            <a:off x="5447348" y="461676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56"/>
          <p:cNvSpPr>
            <a:spLocks noChangeArrowheads="1"/>
          </p:cNvSpPr>
          <p:nvPr/>
        </p:nvSpPr>
        <p:spPr bwMode="auto">
          <a:xfrm>
            <a:off x="6464935" y="441198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57"/>
          <p:cNvSpPr/>
          <p:nvPr/>
        </p:nvSpPr>
        <p:spPr bwMode="auto">
          <a:xfrm>
            <a:off x="6510973" y="4451668"/>
            <a:ext cx="155575" cy="141288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58"/>
          <p:cNvSpPr/>
          <p:nvPr/>
        </p:nvSpPr>
        <p:spPr bwMode="auto">
          <a:xfrm>
            <a:off x="6593523" y="4561205"/>
            <a:ext cx="119063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59"/>
          <p:cNvSpPr/>
          <p:nvPr/>
        </p:nvSpPr>
        <p:spPr bwMode="auto">
          <a:xfrm>
            <a:off x="6657023" y="441991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67435" y="4509135"/>
            <a:ext cx="2586990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501265" y="2113280"/>
            <a:ext cx="2946400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54800" y="2113280"/>
            <a:ext cx="2946400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906510" y="4255135"/>
            <a:ext cx="2326005" cy="1004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我们通过音乐来抒发我们的情感，使我们的很多情绪得到释放。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音乐&#10;&#10;已生成极高可信度的说明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392" b="89793" l="10000" r="90000">
                        <a14:foregroundMark x1="21809" y1="4944" x2="30957" y2="5423"/>
                        <a14:foregroundMark x1="80957" y1="8453" x2="74681" y2="28868"/>
                        <a14:foregroundMark x1="86170" y1="3349" x2="86809" y2="12919"/>
                        <a14:foregroundMark x1="53085" y1="9729" x2="45532" y2="11962"/>
                        <a14:foregroundMark x1="52979" y1="3349" x2="37872" y2="2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4113"/>
          <a:stretch>
            <a:fillRect/>
          </a:stretch>
        </p:blipFill>
        <p:spPr>
          <a:xfrm>
            <a:off x="1509485" y="1"/>
            <a:ext cx="9073859" cy="398780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2090740" y="4443637"/>
            <a:ext cx="804091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15131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3672114" y="5544457"/>
            <a:ext cx="5109029" cy="0"/>
          </a:xfrm>
          <a:prstGeom prst="line">
            <a:avLst/>
          </a:prstGeom>
          <a:ln>
            <a:solidFill>
              <a:srgbClr val="15131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17"/>
          <p:cNvGrpSpPr>
            <a:grpSpLocks noChangeAspect="1"/>
          </p:cNvGrpSpPr>
          <p:nvPr/>
        </p:nvGrpSpPr>
        <p:grpSpPr bwMode="auto">
          <a:xfrm>
            <a:off x="4678369" y="5673413"/>
            <a:ext cx="357179" cy="534982"/>
            <a:chOff x="2795" y="3611"/>
            <a:chExt cx="227" cy="340"/>
          </a:xfrm>
        </p:grpSpPr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2795" y="3885"/>
              <a:ext cx="67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2859" y="3611"/>
              <a:ext cx="160" cy="292"/>
            </a:xfrm>
            <a:custGeom>
              <a:avLst/>
              <a:gdLst>
                <a:gd name="T0" fmla="*/ 0 w 160"/>
                <a:gd name="T1" fmla="*/ 292 h 292"/>
                <a:gd name="T2" fmla="*/ 0 w 160"/>
                <a:gd name="T3" fmla="*/ 56 h 292"/>
                <a:gd name="T4" fmla="*/ 160 w 160"/>
                <a:gd name="T5" fmla="*/ 0 h 292"/>
                <a:gd name="T6" fmla="*/ 160 w 160"/>
                <a:gd name="T7" fmla="*/ 236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0" h="292">
                  <a:moveTo>
                    <a:pt x="0" y="292"/>
                  </a:moveTo>
                  <a:lnTo>
                    <a:pt x="0" y="56"/>
                  </a:lnTo>
                  <a:lnTo>
                    <a:pt x="160" y="0"/>
                  </a:lnTo>
                  <a:lnTo>
                    <a:pt x="160" y="236"/>
                  </a:lnTo>
                </a:path>
              </a:pathLst>
            </a:cu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Oval 20"/>
            <p:cNvSpPr>
              <a:spLocks noChangeArrowheads="1"/>
            </p:cNvSpPr>
            <p:nvPr/>
          </p:nvSpPr>
          <p:spPr bwMode="auto">
            <a:xfrm>
              <a:off x="2954" y="3829"/>
              <a:ext cx="68" cy="66"/>
            </a:xfrm>
            <a:prstGeom prst="ellipse">
              <a:avLst/>
            </a:prstGeom>
            <a:noFill/>
            <a:ln w="12700" cap="rnd">
              <a:solidFill>
                <a:srgbClr val="151319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120641" y="5769293"/>
            <a:ext cx="23088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xxx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33971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A8EE72B-04B9-45EB-B8BB-6F3A7F2D8DE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音乐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1030</Words>
  <Application>Microsoft Office PowerPoint</Application>
  <PresentationFormat>自定义</PresentationFormat>
  <Paragraphs>96</Paragraphs>
  <Slides>22</Slides>
  <Notes>22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3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音乐</dc:title>
  <dc:creator>微软用户</dc:creator>
  <cp:lastModifiedBy>Sky123.Org</cp:lastModifiedBy>
  <cp:revision>24</cp:revision>
  <dcterms:created xsi:type="dcterms:W3CDTF">2017-07-11T09:07:00Z</dcterms:created>
  <dcterms:modified xsi:type="dcterms:W3CDTF">2018-01-25T07:01:53Z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