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60" r:id="rId2"/>
    <p:sldId id="261" r:id="rId3"/>
    <p:sldId id="262" r:id="rId4"/>
    <p:sldId id="268" r:id="rId5"/>
    <p:sldId id="267" r:id="rId6"/>
    <p:sldId id="269" r:id="rId7"/>
    <p:sldId id="270" r:id="rId8"/>
    <p:sldId id="263" r:id="rId9"/>
    <p:sldId id="271" r:id="rId10"/>
    <p:sldId id="272" r:id="rId11"/>
    <p:sldId id="274" r:id="rId12"/>
    <p:sldId id="273" r:id="rId13"/>
    <p:sldId id="264" r:id="rId14"/>
    <p:sldId id="277" r:id="rId15"/>
    <p:sldId id="275" r:id="rId16"/>
    <p:sldId id="278" r:id="rId17"/>
    <p:sldId id="276" r:id="rId18"/>
    <p:sldId id="265" r:id="rId19"/>
    <p:sldId id="279" r:id="rId20"/>
    <p:sldId id="280" r:id="rId21"/>
    <p:sldId id="281" r:id="rId22"/>
    <p:sldId id="282" r:id="rId23"/>
    <p:sldId id="283"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01543"/>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029" autoAdjust="0"/>
    <p:restoredTop sz="94660"/>
  </p:normalViewPr>
  <p:slideViewPr>
    <p:cSldViewPr snapToGrid="0">
      <p:cViewPr>
        <p:scale>
          <a:sx n="44" d="100"/>
          <a:sy n="44" d="100"/>
        </p:scale>
        <p:origin x="-2904" y="-160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lineChart>
        <c:grouping val="standard"/>
        <c:ser>
          <c:idx val="0"/>
          <c:order val="0"/>
          <c:tx>
            <c:strRef>
              <c:f>Sheet1!$B$2</c:f>
              <c:strCache>
                <c:ptCount val="1"/>
                <c:pt idx="0">
                  <c:v>Product</c:v>
                </c:pt>
              </c:strCache>
            </c:strRef>
          </c:tx>
          <c:spPr>
            <a:ln w="28575" cap="rnd">
              <a:solidFill>
                <a:schemeClr val="bg1"/>
              </a:solidFill>
              <a:round/>
            </a:ln>
            <a:effectLst>
              <a:outerShdw blurRad="50800" dist="38100" dir="2700000" algn="tl" rotWithShape="0">
                <a:prstClr val="black">
                  <a:alpha val="40000"/>
                </a:prstClr>
              </a:outerShdw>
            </a:effectLst>
          </c:spPr>
          <c:marker>
            <c:symbol val="circle"/>
            <c:size val="10"/>
            <c:spPr>
              <a:solidFill>
                <a:srgbClr val="86C5C5"/>
              </a:solidFill>
              <a:ln w="28575">
                <a:solidFill>
                  <a:schemeClr val="bg1"/>
                </a:solidFill>
              </a:ln>
              <a:effectLst>
                <a:outerShdw blurRad="50800" dist="38100" dir="2700000" algn="tl" rotWithShape="0">
                  <a:prstClr val="black">
                    <a:alpha val="40000"/>
                  </a:prstClr>
                </a:outerShdw>
              </a:effectLst>
            </c:spPr>
          </c:marker>
          <c:cat>
            <c:numRef>
              <c:f>Sheet1!$A$3:$A$14</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Sheet1!$B$3:$B$14</c:f>
              <c:numCache>
                <c:formatCode>General</c:formatCode>
                <c:ptCount val="12"/>
                <c:pt idx="0">
                  <c:v>4.3</c:v>
                </c:pt>
                <c:pt idx="1">
                  <c:v>2.5</c:v>
                </c:pt>
                <c:pt idx="2">
                  <c:v>3.5</c:v>
                </c:pt>
                <c:pt idx="3">
                  <c:v>4.5</c:v>
                </c:pt>
                <c:pt idx="4">
                  <c:v>2</c:v>
                </c:pt>
                <c:pt idx="5">
                  <c:v>1</c:v>
                </c:pt>
                <c:pt idx="6">
                  <c:v>3</c:v>
                </c:pt>
                <c:pt idx="7">
                  <c:v>5</c:v>
                </c:pt>
                <c:pt idx="8">
                  <c:v>2.4</c:v>
                </c:pt>
                <c:pt idx="9">
                  <c:v>4.4000000000000004</c:v>
                </c:pt>
                <c:pt idx="10">
                  <c:v>1.8</c:v>
                </c:pt>
                <c:pt idx="11">
                  <c:v>2.8</c:v>
                </c:pt>
              </c:numCache>
            </c:numRef>
          </c:val>
          <c:smooth val="1"/>
          <c:extLst xmlns:c16r2="http://schemas.microsoft.com/office/drawing/2015/06/chart">
            <c:ext xmlns:c16="http://schemas.microsoft.com/office/drawing/2014/chart" uri="{C3380CC4-5D6E-409C-BE32-E72D297353CC}">
              <c16:uniqueId val="{00000000-964A-4FF0-93D4-F050B7A5C04F}"/>
            </c:ext>
          </c:extLst>
        </c:ser>
        <c:dLbls/>
        <c:marker val="1"/>
        <c:axId val="159722496"/>
        <c:axId val="159777536"/>
      </c:lineChart>
      <c:catAx>
        <c:axId val="159722496"/>
        <c:scaling>
          <c:orientation val="minMax"/>
        </c:scaling>
        <c:axPos val="b"/>
        <c:numFmt formatCode="General" sourceLinked="1"/>
        <c:tickLblPos val="nextTo"/>
        <c:spPr>
          <a:noFill/>
          <a:ln w="9525" cap="flat" cmpd="sng" algn="ctr">
            <a:solidFill>
              <a:schemeClr val="bg1"/>
            </a:solidFill>
            <a:round/>
          </a:ln>
          <a:effectLst/>
        </c:spPr>
        <c:txPr>
          <a:bodyPr rot="-60000000" vert="horz"/>
          <a:lstStyle/>
          <a:p>
            <a:pPr>
              <a:defRPr/>
            </a:pPr>
            <a:endParaRPr lang="zh-CN"/>
          </a:p>
        </c:txPr>
        <c:crossAx val="159777536"/>
        <c:crosses val="autoZero"/>
        <c:auto val="1"/>
        <c:lblAlgn val="ctr"/>
        <c:lblOffset val="100"/>
        <c:tickLblSkip val="2"/>
        <c:tickMarkSkip val="1"/>
      </c:catAx>
      <c:valAx>
        <c:axId val="159777536"/>
        <c:scaling>
          <c:orientation val="minMax"/>
        </c:scaling>
        <c:axPos val="l"/>
        <c:numFmt formatCode="General" sourceLinked="1"/>
        <c:tickLblPos val="nextTo"/>
        <c:spPr>
          <a:noFill/>
          <a:ln>
            <a:solidFill>
              <a:schemeClr val="bg1"/>
            </a:solidFill>
          </a:ln>
          <a:effectLst/>
        </c:spPr>
        <c:txPr>
          <a:bodyPr rot="-60000000" vert="horz"/>
          <a:lstStyle/>
          <a:p>
            <a:pPr>
              <a:defRPr/>
            </a:pPr>
            <a:endParaRPr lang="zh-CN"/>
          </a:p>
        </c:txPr>
        <c:crossAx val="159722496"/>
        <c:crosses val="autoZero"/>
        <c:crossBetween val="between"/>
        <c:majorUnit val="2"/>
      </c:valAx>
      <c:spPr>
        <a:noFill/>
        <a:ln>
          <a:noFill/>
        </a:ln>
        <a:effectLst/>
      </c:spPr>
    </c:plotArea>
    <c:plotVisOnly val="1"/>
    <c:dispBlanksAs val="gap"/>
  </c:chart>
  <c:spPr>
    <a:noFill/>
    <a:ln>
      <a:noFill/>
    </a:ln>
    <a:effectLst/>
  </c:spPr>
  <c:txPr>
    <a:bodyPr rot="0" spcFirstLastPara="0" vertOverflow="ellipsis" horzOverflow="overflow" vert="horz" wrap="square" anchor="ctr" anchorCtr="1"/>
    <a:lstStyle/>
    <a:p>
      <a:pPr>
        <a:defRPr lang="zh-CN">
          <a:solidFill>
            <a:schemeClr val="bg1"/>
          </a:solidFill>
          <a:latin typeface="+mn-lt"/>
          <a:ea typeface="+mn-ea"/>
          <a:cs typeface="+mn-ea"/>
          <a:sym typeface="+mn-lt"/>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9号-创粗黑" panose="00000500000000000000" pitchFamily="2" charset="-122"/>
                <a:ea typeface="字魂59号-创粗黑" panose="00000500000000000000" pitchFamily="2" charset="-122"/>
              </a:defRPr>
            </a:lvl1pPr>
          </a:lstStyle>
          <a:p>
            <a:fld id="{C55FC0CC-1588-4BC8-8AF5-620B7BB3BEAA}" type="datetimeFigureOut">
              <a:rPr lang="zh-CN" altLang="en-US" smtClean="0"/>
              <a:pPr/>
              <a:t>2020/8/13</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9号-创粗黑" panose="00000500000000000000" pitchFamily="2" charset="-122"/>
                <a:ea typeface="字魂59号-创粗黑" panose="00000500000000000000" pitchFamily="2" charset="-122"/>
              </a:defRPr>
            </a:lvl1pPr>
          </a:lstStyle>
          <a:p>
            <a:fld id="{24A9C2A1-108C-45FA-BFCE-13CB54BA51DA}" type="slidenum">
              <a:rPr lang="zh-CN" altLang="en-US" smtClean="0"/>
              <a:pPr/>
              <a:t>‹#›</a:t>
            </a:fld>
            <a:endParaRPr lang="zh-CN" altLang="en-US" dirty="0"/>
          </a:p>
        </p:txBody>
      </p:sp>
    </p:spTree>
    <p:extLst>
      <p:ext uri="{BB962C8B-B14F-4D97-AF65-F5344CB8AC3E}">
        <p14:creationId xmlns:p14="http://schemas.microsoft.com/office/powerpoint/2010/main" xmlns="" val="325967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1pPr>
    <a:lvl2pPr marL="4572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2pPr>
    <a:lvl3pPr marL="9144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a:t>
            </a:fld>
            <a:endParaRPr lang="zh-CN" altLang="en-US"/>
          </a:p>
        </p:txBody>
      </p:sp>
    </p:spTree>
    <p:extLst>
      <p:ext uri="{BB962C8B-B14F-4D97-AF65-F5344CB8AC3E}">
        <p14:creationId xmlns:p14="http://schemas.microsoft.com/office/powerpoint/2010/main" xmlns="" val="4125325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2</a:t>
            </a:fld>
            <a:endParaRPr lang="zh-CN" altLang="en-US"/>
          </a:p>
        </p:txBody>
      </p:sp>
    </p:spTree>
    <p:extLst>
      <p:ext uri="{BB962C8B-B14F-4D97-AF65-F5344CB8AC3E}">
        <p14:creationId xmlns:p14="http://schemas.microsoft.com/office/powerpoint/2010/main" xmlns="" val="3820864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3</a:t>
            </a:fld>
            <a:endParaRPr lang="zh-CN" altLang="en-US"/>
          </a:p>
        </p:txBody>
      </p:sp>
    </p:spTree>
    <p:extLst>
      <p:ext uri="{BB962C8B-B14F-4D97-AF65-F5344CB8AC3E}">
        <p14:creationId xmlns:p14="http://schemas.microsoft.com/office/powerpoint/2010/main" xmlns="" val="90266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4</a:t>
            </a:fld>
            <a:endParaRPr lang="zh-CN" altLang="en-US"/>
          </a:p>
        </p:txBody>
      </p:sp>
    </p:spTree>
    <p:extLst>
      <p:ext uri="{BB962C8B-B14F-4D97-AF65-F5344CB8AC3E}">
        <p14:creationId xmlns:p14="http://schemas.microsoft.com/office/powerpoint/2010/main" xmlns="" val="276889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5</a:t>
            </a:fld>
            <a:endParaRPr lang="zh-CN" altLang="en-US"/>
          </a:p>
        </p:txBody>
      </p:sp>
    </p:spTree>
    <p:extLst>
      <p:ext uri="{BB962C8B-B14F-4D97-AF65-F5344CB8AC3E}">
        <p14:creationId xmlns:p14="http://schemas.microsoft.com/office/powerpoint/2010/main" xmlns="" val="1452703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6</a:t>
            </a:fld>
            <a:endParaRPr lang="zh-CN" altLang="en-US"/>
          </a:p>
        </p:txBody>
      </p:sp>
    </p:spTree>
    <p:extLst>
      <p:ext uri="{BB962C8B-B14F-4D97-AF65-F5344CB8AC3E}">
        <p14:creationId xmlns:p14="http://schemas.microsoft.com/office/powerpoint/2010/main" xmlns="" val="3312961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7</a:t>
            </a:fld>
            <a:endParaRPr lang="zh-CN" altLang="en-US"/>
          </a:p>
        </p:txBody>
      </p:sp>
    </p:spTree>
    <p:extLst>
      <p:ext uri="{BB962C8B-B14F-4D97-AF65-F5344CB8AC3E}">
        <p14:creationId xmlns:p14="http://schemas.microsoft.com/office/powerpoint/2010/main" xmlns="" val="1292841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8</a:t>
            </a:fld>
            <a:endParaRPr lang="zh-CN" altLang="en-US"/>
          </a:p>
        </p:txBody>
      </p:sp>
    </p:spTree>
    <p:extLst>
      <p:ext uri="{BB962C8B-B14F-4D97-AF65-F5344CB8AC3E}">
        <p14:creationId xmlns:p14="http://schemas.microsoft.com/office/powerpoint/2010/main" xmlns="" val="1181025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9</a:t>
            </a:fld>
            <a:endParaRPr lang="zh-CN" altLang="en-US"/>
          </a:p>
        </p:txBody>
      </p:sp>
    </p:spTree>
    <p:extLst>
      <p:ext uri="{BB962C8B-B14F-4D97-AF65-F5344CB8AC3E}">
        <p14:creationId xmlns:p14="http://schemas.microsoft.com/office/powerpoint/2010/main" xmlns="" val="2514055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10</a:t>
            </a:fld>
            <a:endParaRPr lang="zh-CN" altLang="en-US"/>
          </a:p>
        </p:txBody>
      </p:sp>
    </p:spTree>
    <p:extLst>
      <p:ext uri="{BB962C8B-B14F-4D97-AF65-F5344CB8AC3E}">
        <p14:creationId xmlns:p14="http://schemas.microsoft.com/office/powerpoint/2010/main" xmlns="" val="2743109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11</a:t>
            </a:fld>
            <a:endParaRPr lang="zh-CN" altLang="en-US"/>
          </a:p>
        </p:txBody>
      </p:sp>
    </p:spTree>
    <p:extLst>
      <p:ext uri="{BB962C8B-B14F-4D97-AF65-F5344CB8AC3E}">
        <p14:creationId xmlns:p14="http://schemas.microsoft.com/office/powerpoint/2010/main" xmlns="" val="331392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12</a:t>
            </a:fld>
            <a:endParaRPr lang="zh-CN" altLang="en-US"/>
          </a:p>
        </p:txBody>
      </p:sp>
    </p:spTree>
    <p:extLst>
      <p:ext uri="{BB962C8B-B14F-4D97-AF65-F5344CB8AC3E}">
        <p14:creationId xmlns:p14="http://schemas.microsoft.com/office/powerpoint/2010/main" xmlns="" val="4156970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13</a:t>
            </a:fld>
            <a:endParaRPr lang="zh-CN" altLang="en-US"/>
          </a:p>
        </p:txBody>
      </p:sp>
    </p:spTree>
    <p:extLst>
      <p:ext uri="{BB962C8B-B14F-4D97-AF65-F5344CB8AC3E}">
        <p14:creationId xmlns:p14="http://schemas.microsoft.com/office/powerpoint/2010/main" xmlns="" val="137476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14</a:t>
            </a:fld>
            <a:endParaRPr lang="zh-CN" altLang="en-US"/>
          </a:p>
        </p:txBody>
      </p:sp>
    </p:spTree>
    <p:extLst>
      <p:ext uri="{BB962C8B-B14F-4D97-AF65-F5344CB8AC3E}">
        <p14:creationId xmlns:p14="http://schemas.microsoft.com/office/powerpoint/2010/main" xmlns="" val="9125578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15</a:t>
            </a:fld>
            <a:endParaRPr lang="zh-CN" altLang="en-US"/>
          </a:p>
        </p:txBody>
      </p:sp>
    </p:spTree>
    <p:extLst>
      <p:ext uri="{BB962C8B-B14F-4D97-AF65-F5344CB8AC3E}">
        <p14:creationId xmlns:p14="http://schemas.microsoft.com/office/powerpoint/2010/main" xmlns="" val="3335173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16</a:t>
            </a:fld>
            <a:endParaRPr lang="zh-CN" altLang="en-US"/>
          </a:p>
        </p:txBody>
      </p:sp>
    </p:spTree>
    <p:extLst>
      <p:ext uri="{BB962C8B-B14F-4D97-AF65-F5344CB8AC3E}">
        <p14:creationId xmlns:p14="http://schemas.microsoft.com/office/powerpoint/2010/main" xmlns="" val="3013329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17</a:t>
            </a:fld>
            <a:endParaRPr lang="zh-CN" altLang="en-US"/>
          </a:p>
        </p:txBody>
      </p:sp>
    </p:spTree>
    <p:extLst>
      <p:ext uri="{BB962C8B-B14F-4D97-AF65-F5344CB8AC3E}">
        <p14:creationId xmlns:p14="http://schemas.microsoft.com/office/powerpoint/2010/main" xmlns="" val="1190900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18</a:t>
            </a:fld>
            <a:endParaRPr lang="zh-CN" altLang="en-US"/>
          </a:p>
        </p:txBody>
      </p:sp>
    </p:spTree>
    <p:extLst>
      <p:ext uri="{BB962C8B-B14F-4D97-AF65-F5344CB8AC3E}">
        <p14:creationId xmlns:p14="http://schemas.microsoft.com/office/powerpoint/2010/main" xmlns="" val="210435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19</a:t>
            </a:fld>
            <a:endParaRPr lang="zh-CN" altLang="en-US"/>
          </a:p>
        </p:txBody>
      </p:sp>
    </p:spTree>
    <p:extLst>
      <p:ext uri="{BB962C8B-B14F-4D97-AF65-F5344CB8AC3E}">
        <p14:creationId xmlns:p14="http://schemas.microsoft.com/office/powerpoint/2010/main" xmlns="" val="3307955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20</a:t>
            </a:fld>
            <a:endParaRPr lang="zh-CN" altLang="en-US"/>
          </a:p>
        </p:txBody>
      </p:sp>
    </p:spTree>
    <p:extLst>
      <p:ext uri="{BB962C8B-B14F-4D97-AF65-F5344CB8AC3E}">
        <p14:creationId xmlns:p14="http://schemas.microsoft.com/office/powerpoint/2010/main" xmlns="" val="3640642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21</a:t>
            </a:fld>
            <a:endParaRPr lang="zh-CN" altLang="en-US"/>
          </a:p>
        </p:txBody>
      </p:sp>
    </p:spTree>
    <p:extLst>
      <p:ext uri="{BB962C8B-B14F-4D97-AF65-F5344CB8AC3E}">
        <p14:creationId xmlns:p14="http://schemas.microsoft.com/office/powerpoint/2010/main" xmlns="" val="4229545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pPr/>
              <a:t>22</a:t>
            </a:fld>
            <a:endParaRPr lang="zh-CN" altLang="en-US"/>
          </a:p>
        </p:txBody>
      </p:sp>
    </p:spTree>
    <p:extLst>
      <p:ext uri="{BB962C8B-B14F-4D97-AF65-F5344CB8AC3E}">
        <p14:creationId xmlns:p14="http://schemas.microsoft.com/office/powerpoint/2010/main" xmlns="" val="771658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A9C2A1-108C-45FA-BFCE-13CB54BA51DA}" type="slidenum">
              <a:rPr lang="zh-CN" altLang="en-US" smtClean="0">
                <a:solidFill>
                  <a:prstClr val="black"/>
                </a:solidFill>
                <a:latin typeface="Calibri"/>
                <a:ea typeface="宋体"/>
              </a:rPr>
              <a:pPr/>
              <a:t>23</a:t>
            </a:fld>
            <a:endParaRPr lang="zh-CN" altLang="en-US">
              <a:solidFill>
                <a:prstClr val="black"/>
              </a:solidFill>
              <a:latin typeface="Calibri"/>
              <a:ea typeface="宋体"/>
            </a:endParaRPr>
          </a:p>
        </p:txBody>
      </p:sp>
    </p:spTree>
    <p:extLst>
      <p:ext uri="{BB962C8B-B14F-4D97-AF65-F5344CB8AC3E}">
        <p14:creationId xmlns:p14="http://schemas.microsoft.com/office/powerpoint/2010/main" xmlns="" val="4125325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54687075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29239110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43529816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3829591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30832"/>
          </a:xfrm>
          <a:prstGeom prst="rect">
            <a:avLst/>
          </a:prstGeom>
        </p:spPr>
        <p:txBody>
          <a:bodyPr wrap="square">
            <a:spAutoFit/>
          </a:bodyPr>
          <a:lstStyle/>
          <a:p>
            <a:pPr defTabSz="914400"/>
            <a:r>
              <a:rPr lang="en-US" altLang="zh-CN" sz="100" dirty="0">
                <a:solidFill>
                  <a:srgbClr val="001543"/>
                </a:solidFill>
                <a:latin typeface="Calibri"/>
                <a:ea typeface="宋体"/>
              </a:rPr>
              <a:t>PPT</a:t>
            </a:r>
            <a:r>
              <a:rPr lang="zh-CN" altLang="en-US" sz="100" dirty="0">
                <a:solidFill>
                  <a:srgbClr val="001543"/>
                </a:solidFill>
                <a:latin typeface="Calibri"/>
                <a:ea typeface="宋体"/>
              </a:rPr>
              <a:t>模板下载：</a:t>
            </a:r>
            <a:r>
              <a:rPr lang="en-US" altLang="zh-CN" sz="100" dirty="0" smtClean="0">
                <a:solidFill>
                  <a:srgbClr val="001543"/>
                </a:solidFill>
                <a:latin typeface="Calibri"/>
                <a:ea typeface="宋体"/>
              </a:rPr>
              <a:t>www.PPTXX.com/moban</a:t>
            </a:r>
            <a:r>
              <a:rPr lang="en-US" altLang="zh-CN" sz="100" dirty="0">
                <a:solidFill>
                  <a:srgbClr val="001543"/>
                </a:solidFill>
                <a:latin typeface="Calibri"/>
                <a:ea typeface="宋体"/>
              </a:rPr>
              <a:t>/          </a:t>
            </a:r>
            <a:r>
              <a:rPr lang="zh-CN" altLang="en-US" sz="100" dirty="0">
                <a:solidFill>
                  <a:srgbClr val="001543"/>
                </a:solidFill>
                <a:latin typeface="Calibri"/>
                <a:ea typeface="宋体"/>
              </a:rPr>
              <a:t>行业</a:t>
            </a:r>
            <a:r>
              <a:rPr lang="en-US" altLang="zh-CN" sz="100" dirty="0">
                <a:solidFill>
                  <a:srgbClr val="001543"/>
                </a:solidFill>
                <a:latin typeface="Calibri"/>
                <a:ea typeface="宋体"/>
              </a:rPr>
              <a:t>PPT</a:t>
            </a:r>
            <a:r>
              <a:rPr lang="zh-CN" altLang="en-US" sz="100" dirty="0">
                <a:solidFill>
                  <a:srgbClr val="001543"/>
                </a:solidFill>
                <a:latin typeface="Calibri"/>
                <a:ea typeface="宋体"/>
              </a:rPr>
              <a:t>模板：</a:t>
            </a:r>
            <a:r>
              <a:rPr lang="en-US" altLang="zh-CN" sz="100" dirty="0" smtClean="0">
                <a:solidFill>
                  <a:srgbClr val="001543"/>
                </a:solidFill>
                <a:latin typeface="Calibri"/>
                <a:ea typeface="宋体"/>
              </a:rPr>
              <a:t>www.PPTXX.com/hangye</a:t>
            </a:r>
            <a:r>
              <a:rPr lang="en-US" altLang="zh-CN" sz="100" dirty="0">
                <a:solidFill>
                  <a:srgbClr val="001543"/>
                </a:solidFill>
                <a:latin typeface="Calibri"/>
                <a:ea typeface="宋体"/>
              </a:rPr>
              <a:t>/ </a:t>
            </a:r>
          </a:p>
          <a:p>
            <a:pPr defTabSz="914400"/>
            <a:r>
              <a:rPr lang="zh-CN" altLang="en-US" sz="100" dirty="0">
                <a:solidFill>
                  <a:srgbClr val="001543"/>
                </a:solidFill>
                <a:latin typeface="Calibri"/>
                <a:ea typeface="宋体"/>
              </a:rPr>
              <a:t>节日</a:t>
            </a:r>
            <a:r>
              <a:rPr lang="en-US" altLang="zh-CN" sz="100" dirty="0">
                <a:solidFill>
                  <a:srgbClr val="001543"/>
                </a:solidFill>
                <a:latin typeface="Calibri"/>
                <a:ea typeface="宋体"/>
              </a:rPr>
              <a:t>PPT</a:t>
            </a:r>
            <a:r>
              <a:rPr lang="zh-CN" altLang="en-US" sz="100" dirty="0">
                <a:solidFill>
                  <a:srgbClr val="001543"/>
                </a:solidFill>
                <a:latin typeface="Calibri"/>
                <a:ea typeface="宋体"/>
              </a:rPr>
              <a:t>模板：</a:t>
            </a:r>
            <a:r>
              <a:rPr lang="en-US" altLang="zh-CN" sz="100" dirty="0" smtClean="0">
                <a:solidFill>
                  <a:srgbClr val="001543"/>
                </a:solidFill>
                <a:latin typeface="Calibri"/>
                <a:ea typeface="宋体"/>
              </a:rPr>
              <a:t>www.PPTXX.com/jieri</a:t>
            </a:r>
            <a:r>
              <a:rPr lang="en-US" altLang="zh-CN" sz="100" dirty="0">
                <a:solidFill>
                  <a:srgbClr val="001543"/>
                </a:solidFill>
                <a:latin typeface="Calibri"/>
                <a:ea typeface="宋体"/>
              </a:rPr>
              <a:t>/          PPT</a:t>
            </a:r>
            <a:r>
              <a:rPr lang="zh-CN" altLang="en-US" sz="100" dirty="0">
                <a:solidFill>
                  <a:srgbClr val="001543"/>
                </a:solidFill>
                <a:latin typeface="Calibri"/>
                <a:ea typeface="宋体"/>
              </a:rPr>
              <a:t>素材：</a:t>
            </a:r>
            <a:r>
              <a:rPr lang="en-US" altLang="zh-CN" sz="100" dirty="0" smtClean="0">
                <a:solidFill>
                  <a:srgbClr val="001543"/>
                </a:solidFill>
                <a:latin typeface="Calibri"/>
                <a:ea typeface="宋体"/>
              </a:rPr>
              <a:t>www.PPTXX.com/sucai</a:t>
            </a:r>
            <a:r>
              <a:rPr lang="en-US" altLang="zh-CN" sz="100" dirty="0">
                <a:solidFill>
                  <a:srgbClr val="001543"/>
                </a:solidFill>
                <a:latin typeface="Calibri"/>
                <a:ea typeface="宋体"/>
              </a:rPr>
              <a:t>/</a:t>
            </a:r>
          </a:p>
          <a:p>
            <a:pPr defTabSz="914400"/>
            <a:r>
              <a:rPr lang="en-US" altLang="zh-CN" sz="100" dirty="0">
                <a:solidFill>
                  <a:srgbClr val="001543"/>
                </a:solidFill>
                <a:latin typeface="Calibri"/>
                <a:ea typeface="宋体"/>
              </a:rPr>
              <a:t>PPT</a:t>
            </a:r>
            <a:r>
              <a:rPr lang="zh-CN" altLang="en-US" sz="100" dirty="0">
                <a:solidFill>
                  <a:srgbClr val="001543"/>
                </a:solidFill>
                <a:latin typeface="Calibri"/>
                <a:ea typeface="宋体"/>
              </a:rPr>
              <a:t>背景图片：</a:t>
            </a:r>
            <a:r>
              <a:rPr lang="en-US" altLang="zh-CN" sz="100" dirty="0" smtClean="0">
                <a:solidFill>
                  <a:srgbClr val="001543"/>
                </a:solidFill>
                <a:latin typeface="Calibri"/>
                <a:ea typeface="宋体"/>
              </a:rPr>
              <a:t>www.PPTXX.com/beijing</a:t>
            </a:r>
            <a:r>
              <a:rPr lang="en-US" altLang="zh-CN" sz="100" dirty="0">
                <a:solidFill>
                  <a:srgbClr val="001543"/>
                </a:solidFill>
                <a:latin typeface="Calibri"/>
                <a:ea typeface="宋体"/>
              </a:rPr>
              <a:t>/        PPT</a:t>
            </a:r>
            <a:r>
              <a:rPr lang="zh-CN" altLang="en-US" sz="100" dirty="0">
                <a:solidFill>
                  <a:srgbClr val="001543"/>
                </a:solidFill>
                <a:latin typeface="Calibri"/>
                <a:ea typeface="宋体"/>
              </a:rPr>
              <a:t>图表：</a:t>
            </a:r>
            <a:r>
              <a:rPr lang="en-US" altLang="zh-CN" sz="100" dirty="0" smtClean="0">
                <a:solidFill>
                  <a:srgbClr val="001543"/>
                </a:solidFill>
                <a:latin typeface="Calibri"/>
                <a:ea typeface="宋体"/>
              </a:rPr>
              <a:t>www.PPTXX.com/tubiao</a:t>
            </a:r>
            <a:r>
              <a:rPr lang="en-US" altLang="zh-CN" sz="100" dirty="0">
                <a:solidFill>
                  <a:srgbClr val="001543"/>
                </a:solidFill>
                <a:latin typeface="Calibri"/>
                <a:ea typeface="宋体"/>
              </a:rPr>
              <a:t>/      </a:t>
            </a:r>
          </a:p>
          <a:p>
            <a:pPr defTabSz="914400"/>
            <a:r>
              <a:rPr lang="zh-CN" altLang="en-US" sz="100" dirty="0">
                <a:solidFill>
                  <a:srgbClr val="001543"/>
                </a:solidFill>
                <a:latin typeface="Calibri"/>
                <a:ea typeface="宋体"/>
              </a:rPr>
              <a:t>精美</a:t>
            </a:r>
            <a:r>
              <a:rPr lang="en-US" altLang="zh-CN" sz="100" dirty="0">
                <a:solidFill>
                  <a:srgbClr val="001543"/>
                </a:solidFill>
                <a:latin typeface="Calibri"/>
                <a:ea typeface="宋体"/>
              </a:rPr>
              <a:t>PPT</a:t>
            </a:r>
            <a:r>
              <a:rPr lang="zh-CN" altLang="en-US" sz="100" dirty="0">
                <a:solidFill>
                  <a:srgbClr val="001543"/>
                </a:solidFill>
                <a:latin typeface="Calibri"/>
                <a:ea typeface="宋体"/>
              </a:rPr>
              <a:t>下载：</a:t>
            </a:r>
            <a:r>
              <a:rPr lang="en-US" altLang="zh-CN" sz="100" dirty="0" smtClean="0">
                <a:solidFill>
                  <a:srgbClr val="001543"/>
                </a:solidFill>
                <a:latin typeface="Calibri"/>
                <a:ea typeface="宋体"/>
              </a:rPr>
              <a:t>www.PPTXX.com/xiazai</a:t>
            </a:r>
            <a:r>
              <a:rPr lang="en-US" altLang="zh-CN" sz="100" dirty="0">
                <a:solidFill>
                  <a:srgbClr val="001543"/>
                </a:solidFill>
                <a:latin typeface="Calibri"/>
                <a:ea typeface="宋体"/>
              </a:rPr>
              <a:t>/         PPT</a:t>
            </a:r>
            <a:r>
              <a:rPr lang="zh-CN" altLang="en-US" sz="100" dirty="0">
                <a:solidFill>
                  <a:srgbClr val="001543"/>
                </a:solidFill>
                <a:latin typeface="Calibri"/>
                <a:ea typeface="宋体"/>
              </a:rPr>
              <a:t>教程： </a:t>
            </a:r>
            <a:r>
              <a:rPr lang="en-US" altLang="zh-CN" sz="100" dirty="0" smtClean="0">
                <a:solidFill>
                  <a:srgbClr val="001543"/>
                </a:solidFill>
                <a:latin typeface="Calibri"/>
                <a:ea typeface="宋体"/>
              </a:rPr>
              <a:t>www.PPTXX.com/powerpoint</a:t>
            </a:r>
            <a:r>
              <a:rPr lang="en-US" altLang="zh-CN" sz="100" dirty="0">
                <a:solidFill>
                  <a:srgbClr val="001543"/>
                </a:solidFill>
                <a:latin typeface="Calibri"/>
                <a:ea typeface="宋体"/>
              </a:rPr>
              <a:t>/      </a:t>
            </a:r>
          </a:p>
          <a:p>
            <a:pPr defTabSz="914400"/>
            <a:r>
              <a:rPr lang="en-US" altLang="zh-CN" sz="100" dirty="0">
                <a:solidFill>
                  <a:srgbClr val="001543"/>
                </a:solidFill>
                <a:latin typeface="Calibri"/>
                <a:ea typeface="宋体"/>
              </a:rPr>
              <a:t>PPT</a:t>
            </a:r>
            <a:r>
              <a:rPr lang="zh-CN" altLang="en-US" sz="100" dirty="0">
                <a:solidFill>
                  <a:srgbClr val="001543"/>
                </a:solidFill>
                <a:latin typeface="Calibri"/>
                <a:ea typeface="宋体"/>
              </a:rPr>
              <a:t>课件：</a:t>
            </a:r>
            <a:r>
              <a:rPr lang="en-US" altLang="zh-CN" sz="100" dirty="0" smtClean="0">
                <a:solidFill>
                  <a:srgbClr val="001543"/>
                </a:solidFill>
                <a:latin typeface="Calibri"/>
                <a:ea typeface="宋体"/>
              </a:rPr>
              <a:t>www.PPTXX.com/kejian</a:t>
            </a:r>
            <a:r>
              <a:rPr lang="en-US" altLang="zh-CN" sz="100" dirty="0">
                <a:solidFill>
                  <a:srgbClr val="001543"/>
                </a:solidFill>
                <a:latin typeface="Calibri"/>
                <a:ea typeface="宋体"/>
              </a:rPr>
              <a:t>/             </a:t>
            </a:r>
            <a:r>
              <a:rPr lang="zh-CN" altLang="en-US" sz="100" dirty="0">
                <a:solidFill>
                  <a:srgbClr val="001543"/>
                </a:solidFill>
                <a:latin typeface="Calibri"/>
                <a:ea typeface="宋体"/>
              </a:rPr>
              <a:t>字体下载：</a:t>
            </a:r>
            <a:r>
              <a:rPr lang="en-US" altLang="zh-CN" sz="100" dirty="0" smtClean="0">
                <a:solidFill>
                  <a:srgbClr val="001543"/>
                </a:solidFill>
                <a:latin typeface="Calibri"/>
                <a:ea typeface="宋体"/>
              </a:rPr>
              <a:t>www.PPTXX.com/ziti</a:t>
            </a:r>
            <a:r>
              <a:rPr lang="en-US" altLang="zh-CN" sz="100" dirty="0">
                <a:solidFill>
                  <a:srgbClr val="001543"/>
                </a:solidFill>
                <a:latin typeface="Calibri"/>
                <a:ea typeface="宋体"/>
              </a:rPr>
              <a:t>/</a:t>
            </a:r>
          </a:p>
          <a:p>
            <a:pPr defTabSz="914400"/>
            <a:r>
              <a:rPr lang="zh-CN" altLang="en-US" sz="100" dirty="0">
                <a:solidFill>
                  <a:srgbClr val="001543"/>
                </a:solidFill>
                <a:latin typeface="Calibri"/>
                <a:ea typeface="宋体"/>
              </a:rPr>
              <a:t>工作总结</a:t>
            </a:r>
            <a:r>
              <a:rPr lang="en-US" altLang="zh-CN" sz="100" dirty="0">
                <a:solidFill>
                  <a:srgbClr val="001543"/>
                </a:solidFill>
                <a:latin typeface="Calibri"/>
                <a:ea typeface="宋体"/>
              </a:rPr>
              <a:t>PPT</a:t>
            </a:r>
            <a:r>
              <a:rPr lang="zh-CN" altLang="en-US" sz="100" dirty="0">
                <a:solidFill>
                  <a:srgbClr val="001543"/>
                </a:solidFill>
                <a:latin typeface="Calibri"/>
                <a:ea typeface="宋体"/>
              </a:rPr>
              <a:t>：</a:t>
            </a:r>
            <a:r>
              <a:rPr lang="en-US" altLang="zh-CN" sz="100" dirty="0" smtClean="0">
                <a:solidFill>
                  <a:srgbClr val="001543"/>
                </a:solidFill>
                <a:latin typeface="Calibri"/>
                <a:ea typeface="宋体"/>
              </a:rPr>
              <a:t>www.PPTXX.com/xiazai/zongjie</a:t>
            </a:r>
            <a:r>
              <a:rPr lang="en-US" altLang="zh-CN" sz="100" dirty="0">
                <a:solidFill>
                  <a:srgbClr val="001543"/>
                </a:solidFill>
                <a:latin typeface="Calibri"/>
                <a:ea typeface="宋体"/>
              </a:rPr>
              <a:t>/ </a:t>
            </a:r>
            <a:r>
              <a:rPr lang="zh-CN" altLang="en-US" sz="100" dirty="0">
                <a:solidFill>
                  <a:srgbClr val="001543"/>
                </a:solidFill>
                <a:latin typeface="Calibri"/>
                <a:ea typeface="宋体"/>
              </a:rPr>
              <a:t>工作计划：</a:t>
            </a:r>
            <a:r>
              <a:rPr lang="en-US" altLang="zh-CN" sz="100" dirty="0" smtClean="0">
                <a:solidFill>
                  <a:srgbClr val="001543"/>
                </a:solidFill>
                <a:latin typeface="Calibri"/>
                <a:ea typeface="宋体"/>
              </a:rPr>
              <a:t>www.PPTXX.com/xiazai/jihua</a:t>
            </a:r>
            <a:r>
              <a:rPr lang="en-US" altLang="zh-CN" sz="100" dirty="0">
                <a:solidFill>
                  <a:srgbClr val="001543"/>
                </a:solidFill>
                <a:latin typeface="Calibri"/>
                <a:ea typeface="宋体"/>
              </a:rPr>
              <a:t>/</a:t>
            </a:r>
          </a:p>
          <a:p>
            <a:pPr defTabSz="914400"/>
            <a:r>
              <a:rPr lang="zh-CN" altLang="en-US" sz="100" dirty="0">
                <a:solidFill>
                  <a:srgbClr val="001543"/>
                </a:solidFill>
                <a:latin typeface="Calibri"/>
                <a:ea typeface="宋体"/>
              </a:rPr>
              <a:t>商务</a:t>
            </a:r>
            <a:r>
              <a:rPr lang="en-US" altLang="zh-CN" sz="100" dirty="0">
                <a:solidFill>
                  <a:srgbClr val="001543"/>
                </a:solidFill>
                <a:latin typeface="Calibri"/>
                <a:ea typeface="宋体"/>
              </a:rPr>
              <a:t>PPT</a:t>
            </a:r>
            <a:r>
              <a:rPr lang="zh-CN" altLang="en-US" sz="100" dirty="0">
                <a:solidFill>
                  <a:srgbClr val="001543"/>
                </a:solidFill>
                <a:latin typeface="Calibri"/>
                <a:ea typeface="宋体"/>
              </a:rPr>
              <a:t>模板：</a:t>
            </a:r>
            <a:r>
              <a:rPr lang="en-US" altLang="zh-CN" sz="100" dirty="0" smtClean="0">
                <a:solidFill>
                  <a:srgbClr val="001543"/>
                </a:solidFill>
                <a:latin typeface="Calibri"/>
                <a:ea typeface="宋体"/>
              </a:rPr>
              <a:t>www.PPTXX.com/moban/shangwu</a:t>
            </a:r>
            <a:r>
              <a:rPr lang="en-US" altLang="zh-CN" sz="100" dirty="0">
                <a:solidFill>
                  <a:srgbClr val="001543"/>
                </a:solidFill>
                <a:latin typeface="Calibri"/>
                <a:ea typeface="宋体"/>
              </a:rPr>
              <a:t>/  </a:t>
            </a:r>
            <a:r>
              <a:rPr lang="zh-CN" altLang="en-US" sz="100" dirty="0">
                <a:solidFill>
                  <a:srgbClr val="001543"/>
                </a:solidFill>
                <a:latin typeface="Calibri"/>
                <a:ea typeface="宋体"/>
              </a:rPr>
              <a:t>个人简历</a:t>
            </a:r>
            <a:r>
              <a:rPr lang="en-US" altLang="zh-CN" sz="100" dirty="0">
                <a:solidFill>
                  <a:srgbClr val="001543"/>
                </a:solidFill>
                <a:latin typeface="Calibri"/>
                <a:ea typeface="宋体"/>
              </a:rPr>
              <a:t>PPT</a:t>
            </a:r>
            <a:r>
              <a:rPr lang="zh-CN" altLang="en-US" sz="100" dirty="0">
                <a:solidFill>
                  <a:srgbClr val="001543"/>
                </a:solidFill>
                <a:latin typeface="Calibri"/>
                <a:ea typeface="宋体"/>
              </a:rPr>
              <a:t>：</a:t>
            </a:r>
            <a:r>
              <a:rPr lang="en-US" altLang="zh-CN" sz="100" dirty="0" smtClean="0">
                <a:solidFill>
                  <a:srgbClr val="001543"/>
                </a:solidFill>
                <a:latin typeface="Calibri"/>
                <a:ea typeface="宋体"/>
              </a:rPr>
              <a:t>www.PPTXX.com/xiazai/jianli</a:t>
            </a:r>
            <a:r>
              <a:rPr lang="en-US" altLang="zh-CN" sz="100" dirty="0">
                <a:solidFill>
                  <a:srgbClr val="001543"/>
                </a:solidFill>
                <a:latin typeface="Calibri"/>
                <a:ea typeface="宋体"/>
              </a:rPr>
              <a:t>/  </a:t>
            </a:r>
          </a:p>
          <a:p>
            <a:pPr defTabSz="914400"/>
            <a:r>
              <a:rPr lang="zh-CN" altLang="en-US" sz="100" dirty="0">
                <a:solidFill>
                  <a:srgbClr val="001543"/>
                </a:solidFill>
                <a:latin typeface="Calibri"/>
                <a:ea typeface="宋体"/>
              </a:rPr>
              <a:t>毕业答辩</a:t>
            </a:r>
            <a:r>
              <a:rPr lang="en-US" altLang="zh-CN" sz="100" dirty="0">
                <a:solidFill>
                  <a:srgbClr val="001543"/>
                </a:solidFill>
                <a:latin typeface="Calibri"/>
                <a:ea typeface="宋体"/>
              </a:rPr>
              <a:t>PPT</a:t>
            </a:r>
            <a:r>
              <a:rPr lang="zh-CN" altLang="en-US" sz="100" dirty="0">
                <a:solidFill>
                  <a:srgbClr val="001543"/>
                </a:solidFill>
                <a:latin typeface="Calibri"/>
                <a:ea typeface="宋体"/>
              </a:rPr>
              <a:t>：</a:t>
            </a:r>
            <a:r>
              <a:rPr lang="en-US" altLang="zh-CN" sz="100" dirty="0" smtClean="0">
                <a:solidFill>
                  <a:srgbClr val="001543"/>
                </a:solidFill>
                <a:latin typeface="Calibri"/>
                <a:ea typeface="宋体"/>
              </a:rPr>
              <a:t>www.PPTXX.com/xiazai/dabian</a:t>
            </a:r>
            <a:r>
              <a:rPr lang="en-US" altLang="zh-CN" sz="100" dirty="0">
                <a:solidFill>
                  <a:srgbClr val="001543"/>
                </a:solidFill>
                <a:latin typeface="Calibri"/>
                <a:ea typeface="宋体"/>
              </a:rPr>
              <a:t>/  </a:t>
            </a:r>
            <a:r>
              <a:rPr lang="zh-CN" altLang="en-US" sz="100" dirty="0">
                <a:solidFill>
                  <a:srgbClr val="001543"/>
                </a:solidFill>
                <a:latin typeface="Calibri"/>
                <a:ea typeface="宋体"/>
              </a:rPr>
              <a:t>工作汇报</a:t>
            </a:r>
            <a:r>
              <a:rPr lang="en-US" altLang="zh-CN" sz="100" dirty="0">
                <a:solidFill>
                  <a:srgbClr val="001543"/>
                </a:solidFill>
                <a:latin typeface="Calibri"/>
                <a:ea typeface="宋体"/>
              </a:rPr>
              <a:t>PPT</a:t>
            </a:r>
            <a:r>
              <a:rPr lang="zh-CN" altLang="en-US" sz="100" dirty="0">
                <a:solidFill>
                  <a:srgbClr val="001543"/>
                </a:solidFill>
                <a:latin typeface="Calibri"/>
                <a:ea typeface="宋体"/>
              </a:rPr>
              <a:t>：</a:t>
            </a:r>
            <a:r>
              <a:rPr lang="en-US" altLang="zh-CN" sz="100" dirty="0" smtClean="0">
                <a:solidFill>
                  <a:srgbClr val="001543"/>
                </a:solidFill>
                <a:latin typeface="Calibri"/>
                <a:ea typeface="宋体"/>
              </a:rPr>
              <a:t>www.PPTXX.com/xiazai/huibao</a:t>
            </a:r>
            <a:r>
              <a:rPr lang="en-US" altLang="zh-CN" sz="100" dirty="0">
                <a:solidFill>
                  <a:srgbClr val="001543"/>
                </a:solidFill>
                <a:latin typeface="Calibri"/>
                <a:ea typeface="宋体"/>
              </a:rPr>
              <a:t>/    </a:t>
            </a:r>
          </a:p>
          <a:p>
            <a:pPr defTabSz="914400"/>
            <a:r>
              <a:rPr lang="en-US" altLang="zh-CN" sz="100" dirty="0">
                <a:solidFill>
                  <a:srgbClr val="001543"/>
                </a:solidFill>
                <a:latin typeface="Calibri"/>
                <a:ea typeface="宋体"/>
              </a:rPr>
              <a:t> </a:t>
            </a:r>
          </a:p>
        </p:txBody>
      </p:sp>
    </p:spTree>
    <p:extLst>
      <p:ext uri="{BB962C8B-B14F-4D97-AF65-F5344CB8AC3E}">
        <p14:creationId xmlns:p14="http://schemas.microsoft.com/office/powerpoint/2010/main" xmlns="" val="225499932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91715735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39514826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543"/>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08348F6D-51E9-4A21-B728-943B3C06ADAA}"/>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b="-1"/>
          <a:stretch/>
        </p:blipFill>
        <p:spPr>
          <a:xfrm>
            <a:off x="20" y="10"/>
            <a:ext cx="12191980" cy="6857990"/>
          </a:xfrm>
          <a:prstGeom prst="rect">
            <a:avLst/>
          </a:prstGeom>
          <a:ln>
            <a:solidFill>
              <a:srgbClr val="001543"/>
            </a:solidFill>
          </a:ln>
        </p:spPr>
      </p:pic>
      <p:sp>
        <p:nvSpPr>
          <p:cNvPr id="5" name="矩形 4">
            <a:extLst>
              <a:ext uri="{FF2B5EF4-FFF2-40B4-BE49-F238E27FC236}">
                <a16:creationId xmlns="" xmlns:a16="http://schemas.microsoft.com/office/drawing/2014/main" id="{8DBC609E-EAE4-4BFC-B4FA-00EC157F2D2F}"/>
              </a:ext>
            </a:extLst>
          </p:cNvPr>
          <p:cNvSpPr/>
          <p:nvPr/>
        </p:nvSpPr>
        <p:spPr>
          <a:xfrm>
            <a:off x="0" y="0"/>
            <a:ext cx="12192000" cy="6858000"/>
          </a:xfrm>
          <a:prstGeom prst="rect">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 name="文本框 3">
            <a:extLst>
              <a:ext uri="{FF2B5EF4-FFF2-40B4-BE49-F238E27FC236}">
                <a16:creationId xmlns="" xmlns:a16="http://schemas.microsoft.com/office/drawing/2014/main" id="{74168D98-25E5-4B7A-8037-5E01532D7FAD}"/>
              </a:ext>
            </a:extLst>
          </p:cNvPr>
          <p:cNvSpPr txBox="1"/>
          <p:nvPr/>
        </p:nvSpPr>
        <p:spPr>
          <a:xfrm>
            <a:off x="1715111" y="1840090"/>
            <a:ext cx="9173499" cy="1446550"/>
          </a:xfrm>
          <a:prstGeom prst="rect">
            <a:avLst/>
          </a:prstGeom>
          <a:noFill/>
        </p:spPr>
        <p:txBody>
          <a:bodyPr wrap="square" rtlCol="0">
            <a:spAutoFit/>
          </a:bodyPr>
          <a:lstStyle/>
          <a:p>
            <a:r>
              <a:rPr lang="zh-CN" altLang="en-US" sz="8800" dirty="0">
                <a:solidFill>
                  <a:schemeClr val="bg1"/>
                </a:solidFill>
                <a:latin typeface="方正细谭黑简体" panose="02000000000000000000" pitchFamily="2" charset="-122"/>
                <a:ea typeface="方正细谭黑简体" panose="02000000000000000000" pitchFamily="2" charset="-122"/>
                <a:cs typeface="+mn-ea"/>
                <a:sym typeface="+mn-lt"/>
              </a:rPr>
              <a:t>区块链商业策划书</a:t>
            </a:r>
          </a:p>
        </p:txBody>
      </p:sp>
      <p:cxnSp>
        <p:nvCxnSpPr>
          <p:cNvPr id="7" name="直接连接符 6">
            <a:extLst>
              <a:ext uri="{FF2B5EF4-FFF2-40B4-BE49-F238E27FC236}">
                <a16:creationId xmlns="" xmlns:a16="http://schemas.microsoft.com/office/drawing/2014/main" id="{CD4743D9-E304-478F-A75D-CF7665A19AC9}"/>
              </a:ext>
            </a:extLst>
          </p:cNvPr>
          <p:cNvCxnSpPr>
            <a:cxnSpLocks/>
          </p:cNvCxnSpPr>
          <p:nvPr/>
        </p:nvCxnSpPr>
        <p:spPr>
          <a:xfrm>
            <a:off x="2263607" y="1370897"/>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CD5B509E-C8DA-414C-B84F-FFC305F9299D}"/>
              </a:ext>
            </a:extLst>
          </p:cNvPr>
          <p:cNvCxnSpPr>
            <a:cxnSpLocks/>
          </p:cNvCxnSpPr>
          <p:nvPr/>
        </p:nvCxnSpPr>
        <p:spPr>
          <a:xfrm>
            <a:off x="2283271" y="3530484"/>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DF852A3C-43CB-4D56-8561-08B474D6CCE1}"/>
              </a:ext>
            </a:extLst>
          </p:cNvPr>
          <p:cNvSpPr txBox="1"/>
          <p:nvPr/>
        </p:nvSpPr>
        <p:spPr>
          <a:xfrm>
            <a:off x="2711515" y="3806472"/>
            <a:ext cx="6753677" cy="874407"/>
          </a:xfrm>
          <a:prstGeom prst="rect">
            <a:avLst/>
          </a:prstGeom>
          <a:noFill/>
        </p:spPr>
        <p:txBody>
          <a:bodyPr wrap="square" rtlCol="0">
            <a:spAutoFit/>
          </a:bodyPr>
          <a:lstStyle/>
          <a:p>
            <a:pPr algn="ctr">
              <a:lnSpc>
                <a:spcPct val="150000"/>
              </a:lnSpc>
            </a:pPr>
            <a:r>
              <a:rPr lang="en-US" altLang="zh-CN" dirty="0">
                <a:solidFill>
                  <a:schemeClr val="bg1"/>
                </a:solidFill>
                <a:cs typeface="+mn-ea"/>
                <a:sym typeface="+mn-lt"/>
              </a:rPr>
              <a:t>Click here to add words Click here to add words Click here to Click here to add </a:t>
            </a:r>
            <a:r>
              <a:rPr lang="en-US" altLang="zh-CN" dirty="0" smtClean="0">
                <a:solidFill>
                  <a:schemeClr val="bg1"/>
                </a:solidFill>
                <a:cs typeface="+mn-ea"/>
                <a:sym typeface="+mn-lt"/>
              </a:rPr>
              <a:t>words</a:t>
            </a:r>
            <a:endParaRPr lang="zh-CN" altLang="en-US" dirty="0">
              <a:cs typeface="+mn-ea"/>
              <a:sym typeface="+mn-lt"/>
            </a:endParaRPr>
          </a:p>
        </p:txBody>
      </p:sp>
      <p:sp>
        <p:nvSpPr>
          <p:cNvPr id="11" name="矩形 10">
            <a:extLst>
              <a:ext uri="{FF2B5EF4-FFF2-40B4-BE49-F238E27FC236}">
                <a16:creationId xmlns="" xmlns:a16="http://schemas.microsoft.com/office/drawing/2014/main" id="{9F60ED2D-BD83-4799-BE25-A3168363EDBD}"/>
              </a:ext>
            </a:extLst>
          </p:cNvPr>
          <p:cNvSpPr/>
          <p:nvPr/>
        </p:nvSpPr>
        <p:spPr>
          <a:xfrm>
            <a:off x="4463143" y="5086788"/>
            <a:ext cx="3352800" cy="595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 name="文本框 11">
            <a:extLst>
              <a:ext uri="{FF2B5EF4-FFF2-40B4-BE49-F238E27FC236}">
                <a16:creationId xmlns="" xmlns:a16="http://schemas.microsoft.com/office/drawing/2014/main" id="{E0616C86-EAF9-44BC-909B-9BCE5F9437AC}"/>
              </a:ext>
            </a:extLst>
          </p:cNvPr>
          <p:cNvSpPr txBox="1"/>
          <p:nvPr/>
        </p:nvSpPr>
        <p:spPr>
          <a:xfrm>
            <a:off x="4005944" y="5136837"/>
            <a:ext cx="4310742" cy="523220"/>
          </a:xfrm>
          <a:prstGeom prst="rect">
            <a:avLst/>
          </a:prstGeom>
          <a:noFill/>
        </p:spPr>
        <p:txBody>
          <a:bodyPr wrap="square" rtlCol="0">
            <a:spAutoFit/>
          </a:bodyPr>
          <a:lstStyle/>
          <a:p>
            <a:pPr algn="ctr"/>
            <a:r>
              <a:rPr lang="zh-CN" altLang="en-US" sz="2800" dirty="0">
                <a:cs typeface="+mn-ea"/>
                <a:sym typeface="+mn-lt"/>
              </a:rPr>
              <a:t>汇报人</a:t>
            </a:r>
            <a:r>
              <a:rPr lang="zh-CN" altLang="en-US" sz="2800" dirty="0" smtClean="0">
                <a:cs typeface="+mn-ea"/>
                <a:sym typeface="+mn-lt"/>
              </a:rPr>
              <a:t>：</a:t>
            </a:r>
            <a:r>
              <a:rPr lang="en-US" altLang="zh-CN" sz="2800" dirty="0" smtClean="0">
                <a:cs typeface="+mn-ea"/>
                <a:sym typeface="+mn-lt"/>
              </a:rPr>
              <a:t>PPT</a:t>
            </a:r>
            <a:endParaRPr lang="zh-CN" altLang="en-US" sz="2800" dirty="0">
              <a:cs typeface="+mn-ea"/>
              <a:sym typeface="+mn-lt"/>
            </a:endParaRPr>
          </a:p>
        </p:txBody>
      </p:sp>
    </p:spTree>
    <p:extLst>
      <p:ext uri="{BB962C8B-B14F-4D97-AF65-F5344CB8AC3E}">
        <p14:creationId xmlns:p14="http://schemas.microsoft.com/office/powerpoint/2010/main" xmlns="" val="381254346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animBg="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D8A200B-10BA-4C8B-9753-FA86B6B9B033}"/>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rot="6551613">
            <a:off x="-2769123" y="-6486946"/>
            <a:ext cx="9551676" cy="14959399"/>
          </a:xfrm>
          <a:prstGeom prst="rect">
            <a:avLst/>
          </a:prstGeom>
        </p:spPr>
      </p:pic>
      <p:pic>
        <p:nvPicPr>
          <p:cNvPr id="3" name="图片 2">
            <a:extLst>
              <a:ext uri="{FF2B5EF4-FFF2-40B4-BE49-F238E27FC236}">
                <a16:creationId xmlns="" xmlns:a16="http://schemas.microsoft.com/office/drawing/2014/main" id="{18F3B838-AB4A-4B9E-B665-650B8765D5DE}"/>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7255378" y="1566168"/>
            <a:ext cx="4936622" cy="4936622"/>
          </a:xfrm>
          <a:prstGeom prst="rect">
            <a:avLst/>
          </a:prstGeom>
        </p:spPr>
      </p:pic>
      <p:sp>
        <p:nvSpPr>
          <p:cNvPr id="8" name="文本框 7">
            <a:extLst>
              <a:ext uri="{FF2B5EF4-FFF2-40B4-BE49-F238E27FC236}">
                <a16:creationId xmlns="" xmlns:a16="http://schemas.microsoft.com/office/drawing/2014/main" id="{1DADC746-CA35-4094-A500-A509A426FEAA}"/>
              </a:ext>
            </a:extLst>
          </p:cNvPr>
          <p:cNvSpPr txBox="1"/>
          <p:nvPr/>
        </p:nvSpPr>
        <p:spPr>
          <a:xfrm>
            <a:off x="7815925" y="966003"/>
            <a:ext cx="2400300" cy="1200329"/>
          </a:xfrm>
          <a:prstGeom prst="rect">
            <a:avLst/>
          </a:prstGeom>
          <a:noFill/>
        </p:spPr>
        <p:txBody>
          <a:bodyPr wrap="square" rtlCol="0">
            <a:spAutoFit/>
          </a:bodyPr>
          <a:lstStyle/>
          <a:p>
            <a:pPr algn="dist"/>
            <a:r>
              <a:rPr lang="zh-CN" altLang="en-US" sz="7200" b="1" dirty="0">
                <a:solidFill>
                  <a:schemeClr val="bg1"/>
                </a:solidFill>
                <a:cs typeface="+mn-ea"/>
                <a:sym typeface="+mn-lt"/>
              </a:rPr>
              <a:t>目录</a:t>
            </a:r>
          </a:p>
        </p:txBody>
      </p:sp>
      <p:sp>
        <p:nvSpPr>
          <p:cNvPr id="9" name="椭圆 8">
            <a:extLst>
              <a:ext uri="{FF2B5EF4-FFF2-40B4-BE49-F238E27FC236}">
                <a16:creationId xmlns="" xmlns:a16="http://schemas.microsoft.com/office/drawing/2014/main" id="{E4795253-438A-410E-BD22-8FD07153F4F7}"/>
              </a:ext>
            </a:extLst>
          </p:cNvPr>
          <p:cNvSpPr/>
          <p:nvPr/>
        </p:nvSpPr>
        <p:spPr>
          <a:xfrm>
            <a:off x="2004350" y="1086901"/>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0" name="文本框 9">
            <a:extLst>
              <a:ext uri="{FF2B5EF4-FFF2-40B4-BE49-F238E27FC236}">
                <a16:creationId xmlns="" xmlns:a16="http://schemas.microsoft.com/office/drawing/2014/main" id="{1856AEBF-8EA9-4295-AE94-96010DE3AD66}"/>
              </a:ext>
            </a:extLst>
          </p:cNvPr>
          <p:cNvSpPr txBox="1"/>
          <p:nvPr/>
        </p:nvSpPr>
        <p:spPr>
          <a:xfrm>
            <a:off x="2718354" y="966003"/>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11" name="文本框 10">
            <a:extLst>
              <a:ext uri="{FF2B5EF4-FFF2-40B4-BE49-F238E27FC236}">
                <a16:creationId xmlns="" xmlns:a16="http://schemas.microsoft.com/office/drawing/2014/main" id="{FB6ED933-7507-4A24-BD8A-7B9C58709B5D}"/>
              </a:ext>
            </a:extLst>
          </p:cNvPr>
          <p:cNvSpPr txBox="1"/>
          <p:nvPr/>
        </p:nvSpPr>
        <p:spPr>
          <a:xfrm>
            <a:off x="2746929" y="1410751"/>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12" name="椭圆 11">
            <a:extLst>
              <a:ext uri="{FF2B5EF4-FFF2-40B4-BE49-F238E27FC236}">
                <a16:creationId xmlns="" xmlns:a16="http://schemas.microsoft.com/office/drawing/2014/main" id="{3B32FF12-0D68-42D2-B705-26C3B1B557EA}"/>
              </a:ext>
            </a:extLst>
          </p:cNvPr>
          <p:cNvSpPr/>
          <p:nvPr/>
        </p:nvSpPr>
        <p:spPr>
          <a:xfrm>
            <a:off x="1975775" y="2309766"/>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3" name="文本框 12">
            <a:extLst>
              <a:ext uri="{FF2B5EF4-FFF2-40B4-BE49-F238E27FC236}">
                <a16:creationId xmlns="" xmlns:a16="http://schemas.microsoft.com/office/drawing/2014/main" id="{0360B538-A7D3-487E-AF8C-078B6048CA30}"/>
              </a:ext>
            </a:extLst>
          </p:cNvPr>
          <p:cNvSpPr txBox="1"/>
          <p:nvPr/>
        </p:nvSpPr>
        <p:spPr>
          <a:xfrm>
            <a:off x="2689779" y="2188868"/>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14" name="文本框 13">
            <a:extLst>
              <a:ext uri="{FF2B5EF4-FFF2-40B4-BE49-F238E27FC236}">
                <a16:creationId xmlns="" xmlns:a16="http://schemas.microsoft.com/office/drawing/2014/main" id="{BEF843F8-9181-4C12-9617-5CA84E962548}"/>
              </a:ext>
            </a:extLst>
          </p:cNvPr>
          <p:cNvSpPr txBox="1"/>
          <p:nvPr/>
        </p:nvSpPr>
        <p:spPr>
          <a:xfrm>
            <a:off x="2718354" y="2633616"/>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15" name="椭圆 14">
            <a:extLst>
              <a:ext uri="{FF2B5EF4-FFF2-40B4-BE49-F238E27FC236}">
                <a16:creationId xmlns="" xmlns:a16="http://schemas.microsoft.com/office/drawing/2014/main" id="{8BC11577-3588-46F7-A9B8-0DD7DB0C6AD8}"/>
              </a:ext>
            </a:extLst>
          </p:cNvPr>
          <p:cNvSpPr/>
          <p:nvPr/>
        </p:nvSpPr>
        <p:spPr>
          <a:xfrm>
            <a:off x="1975775" y="3502498"/>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6" name="文本框 15">
            <a:extLst>
              <a:ext uri="{FF2B5EF4-FFF2-40B4-BE49-F238E27FC236}">
                <a16:creationId xmlns="" xmlns:a16="http://schemas.microsoft.com/office/drawing/2014/main" id="{A3719BBB-201D-42A0-9098-EE6EC17A8686}"/>
              </a:ext>
            </a:extLst>
          </p:cNvPr>
          <p:cNvSpPr txBox="1"/>
          <p:nvPr/>
        </p:nvSpPr>
        <p:spPr>
          <a:xfrm>
            <a:off x="2689779" y="3381600"/>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17" name="文本框 16">
            <a:extLst>
              <a:ext uri="{FF2B5EF4-FFF2-40B4-BE49-F238E27FC236}">
                <a16:creationId xmlns="" xmlns:a16="http://schemas.microsoft.com/office/drawing/2014/main" id="{89DFA79C-D1B1-41DE-9C33-743E742600A0}"/>
              </a:ext>
            </a:extLst>
          </p:cNvPr>
          <p:cNvSpPr txBox="1"/>
          <p:nvPr/>
        </p:nvSpPr>
        <p:spPr>
          <a:xfrm>
            <a:off x="2718354" y="3826348"/>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18" name="椭圆 17">
            <a:extLst>
              <a:ext uri="{FF2B5EF4-FFF2-40B4-BE49-F238E27FC236}">
                <a16:creationId xmlns="" xmlns:a16="http://schemas.microsoft.com/office/drawing/2014/main" id="{359127C1-F8C4-417B-90A3-030C1BE06EEE}"/>
              </a:ext>
            </a:extLst>
          </p:cNvPr>
          <p:cNvSpPr/>
          <p:nvPr/>
        </p:nvSpPr>
        <p:spPr>
          <a:xfrm>
            <a:off x="2004350" y="4713398"/>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9" name="文本框 18">
            <a:extLst>
              <a:ext uri="{FF2B5EF4-FFF2-40B4-BE49-F238E27FC236}">
                <a16:creationId xmlns="" xmlns:a16="http://schemas.microsoft.com/office/drawing/2014/main" id="{61559FA5-3F62-462C-91C3-799B19EF8451}"/>
              </a:ext>
            </a:extLst>
          </p:cNvPr>
          <p:cNvSpPr txBox="1"/>
          <p:nvPr/>
        </p:nvSpPr>
        <p:spPr>
          <a:xfrm>
            <a:off x="2718354" y="4592500"/>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20" name="文本框 19">
            <a:extLst>
              <a:ext uri="{FF2B5EF4-FFF2-40B4-BE49-F238E27FC236}">
                <a16:creationId xmlns="" xmlns:a16="http://schemas.microsoft.com/office/drawing/2014/main" id="{55EAFAE2-89C6-438D-AF79-B98C066E599D}"/>
              </a:ext>
            </a:extLst>
          </p:cNvPr>
          <p:cNvSpPr txBox="1"/>
          <p:nvPr/>
        </p:nvSpPr>
        <p:spPr>
          <a:xfrm>
            <a:off x="2746929" y="5037248"/>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132130757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1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1" grpId="0"/>
      <p:bldP spid="12" grpId="0" animBg="1"/>
      <p:bldP spid="13" grpId="0"/>
      <p:bldP spid="14" grpId="0"/>
      <p:bldP spid="15" grpId="0" animBg="1"/>
      <p:bldP spid="16" grpId="0"/>
      <p:bldP spid="17" grpId="0"/>
      <p:bldP spid="18" grpId="0" animBg="1"/>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63F00A86-C009-439E-B0C1-87327ACB7AB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96000" y="782350"/>
            <a:ext cx="5181600" cy="6075650"/>
          </a:xfrm>
          <a:prstGeom prst="rect">
            <a:avLst/>
          </a:prstGeom>
        </p:spPr>
      </p:pic>
      <p:sp>
        <p:nvSpPr>
          <p:cNvPr id="6" name="文本框 5">
            <a:extLst>
              <a:ext uri="{FF2B5EF4-FFF2-40B4-BE49-F238E27FC236}">
                <a16:creationId xmlns="" xmlns:a16="http://schemas.microsoft.com/office/drawing/2014/main"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cs typeface="+mn-ea"/>
                <a:sym typeface="+mn-lt"/>
              </a:rPr>
              <a:t>第一部分</a:t>
            </a:r>
          </a:p>
        </p:txBody>
      </p:sp>
      <p:sp>
        <p:nvSpPr>
          <p:cNvPr id="7" name="文本框 6">
            <a:extLst>
              <a:ext uri="{FF2B5EF4-FFF2-40B4-BE49-F238E27FC236}">
                <a16:creationId xmlns="" xmlns:a16="http://schemas.microsoft.com/office/drawing/2014/main" id="{2182B6AA-5ECC-4A08-B571-B59C1C17A11C}"/>
              </a:ext>
            </a:extLst>
          </p:cNvPr>
          <p:cNvSpPr txBox="1"/>
          <p:nvPr/>
        </p:nvSpPr>
        <p:spPr>
          <a:xfrm>
            <a:off x="1510719" y="3429000"/>
            <a:ext cx="4585281" cy="2308324"/>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p:txBody>
      </p:sp>
      <p:sp>
        <p:nvSpPr>
          <p:cNvPr id="8" name="矩形 7">
            <a:extLst>
              <a:ext uri="{FF2B5EF4-FFF2-40B4-BE49-F238E27FC236}">
                <a16:creationId xmlns="" xmlns:a16="http://schemas.microsoft.com/office/drawing/2014/main"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346227749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6" name="图片 5">
            <a:extLst>
              <a:ext uri="{FF2B5EF4-FFF2-40B4-BE49-F238E27FC236}">
                <a16:creationId xmlns="" xmlns:a16="http://schemas.microsoft.com/office/drawing/2014/main" id="{FB5034FF-7971-4C83-834A-13AEFC2E62F9}"/>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2095499" y="1159045"/>
            <a:ext cx="7625385" cy="3803476"/>
          </a:xfrm>
          <a:prstGeom prst="rect">
            <a:avLst/>
          </a:prstGeom>
        </p:spPr>
      </p:pic>
      <p:sp>
        <p:nvSpPr>
          <p:cNvPr id="7" name="文本框 6">
            <a:extLst>
              <a:ext uri="{FF2B5EF4-FFF2-40B4-BE49-F238E27FC236}">
                <a16:creationId xmlns="" xmlns:a16="http://schemas.microsoft.com/office/drawing/2014/main" id="{801E4509-D8A2-474E-8BAE-CB46DF7BEA01}"/>
              </a:ext>
            </a:extLst>
          </p:cNvPr>
          <p:cNvSpPr txBox="1"/>
          <p:nvPr/>
        </p:nvSpPr>
        <p:spPr>
          <a:xfrm>
            <a:off x="2513534" y="5314936"/>
            <a:ext cx="7164932" cy="2169825"/>
          </a:xfrm>
          <a:prstGeom prst="rect">
            <a:avLst/>
          </a:prstGeom>
          <a:noFill/>
        </p:spPr>
        <p:txBody>
          <a:bodyPr wrap="square" rtlCol="0">
            <a:spAutoFit/>
          </a:bodyPr>
          <a:lstStyle/>
          <a:p>
            <a:pPr algn="ct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gn="ctr">
              <a:lnSpc>
                <a:spcPct val="150000"/>
              </a:lnSpc>
            </a:pPr>
            <a:r>
              <a:rPr lang="en-US" altLang="zh-CN" dirty="0">
                <a:solidFill>
                  <a:schemeClr val="bg1"/>
                </a:solidFill>
                <a:cs typeface="+mn-ea"/>
                <a:sym typeface="+mn-lt"/>
              </a:rPr>
              <a:t>Click here to add words Click here to add words</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p:txBody>
      </p:sp>
      <p:sp>
        <p:nvSpPr>
          <p:cNvPr id="8" name="文本框 7">
            <a:extLst>
              <a:ext uri="{FF2B5EF4-FFF2-40B4-BE49-F238E27FC236}">
                <a16:creationId xmlns="" xmlns:a16="http://schemas.microsoft.com/office/drawing/2014/main" id="{00D2EFDF-BEB0-4087-9858-44947488355A}"/>
              </a:ext>
            </a:extLst>
          </p:cNvPr>
          <p:cNvSpPr txBox="1"/>
          <p:nvPr/>
        </p:nvSpPr>
        <p:spPr>
          <a:xfrm>
            <a:off x="5086013" y="4791716"/>
            <a:ext cx="2699641" cy="523220"/>
          </a:xfrm>
          <a:prstGeom prst="rect">
            <a:avLst/>
          </a:prstGeom>
          <a:noFill/>
        </p:spPr>
        <p:txBody>
          <a:bodyPr wrap="square" rtlCol="0">
            <a:spAutoFit/>
          </a:bodyPr>
          <a:lstStyle/>
          <a:p>
            <a:r>
              <a:rPr lang="zh-CN" altLang="en-US" sz="2800" b="1" dirty="0">
                <a:solidFill>
                  <a:schemeClr val="bg1"/>
                </a:solidFill>
                <a:cs typeface="+mn-ea"/>
                <a:sym typeface="+mn-lt"/>
              </a:rPr>
              <a:t>添加标题</a:t>
            </a:r>
          </a:p>
        </p:txBody>
      </p:sp>
    </p:spTree>
    <p:extLst>
      <p:ext uri="{BB962C8B-B14F-4D97-AF65-F5344CB8AC3E}">
        <p14:creationId xmlns:p14="http://schemas.microsoft.com/office/powerpoint/2010/main" xmlns="" val="8423415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Effect transition="in" filter="fade">
                                      <p:cBhvr>
                                        <p:cTn id="20" dur="1000"/>
                                        <p:tgtEl>
                                          <p:spTgt spid="6"/>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6" name="图片 5">
            <a:extLst>
              <a:ext uri="{FF2B5EF4-FFF2-40B4-BE49-F238E27FC236}">
                <a16:creationId xmlns="" xmlns:a16="http://schemas.microsoft.com/office/drawing/2014/main" id="{69A5CF90-62D6-413A-ABDB-062811095FB4}"/>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515100" y="1619250"/>
            <a:ext cx="4552950" cy="4552950"/>
          </a:xfrm>
          <a:prstGeom prst="rect">
            <a:avLst/>
          </a:prstGeom>
        </p:spPr>
      </p:pic>
      <p:sp>
        <p:nvSpPr>
          <p:cNvPr id="7" name="文本框 6">
            <a:extLst>
              <a:ext uri="{FF2B5EF4-FFF2-40B4-BE49-F238E27FC236}">
                <a16:creationId xmlns="" xmlns:a16="http://schemas.microsoft.com/office/drawing/2014/main" id="{65D6622D-67BB-4A6F-BF87-7C09D766E0CF}"/>
              </a:ext>
            </a:extLst>
          </p:cNvPr>
          <p:cNvSpPr txBox="1"/>
          <p:nvPr/>
        </p:nvSpPr>
        <p:spPr>
          <a:xfrm>
            <a:off x="1276350" y="1894330"/>
            <a:ext cx="2365425" cy="707886"/>
          </a:xfrm>
          <a:prstGeom prst="rect">
            <a:avLst/>
          </a:prstGeom>
          <a:noFill/>
        </p:spPr>
        <p:txBody>
          <a:bodyPr wrap="square" rtlCol="0">
            <a:spAutoFit/>
          </a:bodyPr>
          <a:lstStyle/>
          <a:p>
            <a:r>
              <a:rPr lang="zh-CN" altLang="en-US" sz="4000" b="1" dirty="0">
                <a:solidFill>
                  <a:schemeClr val="bg1"/>
                </a:solidFill>
                <a:cs typeface="+mn-ea"/>
                <a:sym typeface="+mn-lt"/>
              </a:rPr>
              <a:t>区块链</a:t>
            </a:r>
          </a:p>
        </p:txBody>
      </p:sp>
      <p:sp>
        <p:nvSpPr>
          <p:cNvPr id="8" name="文本框 7">
            <a:extLst>
              <a:ext uri="{FF2B5EF4-FFF2-40B4-BE49-F238E27FC236}">
                <a16:creationId xmlns="" xmlns:a16="http://schemas.microsoft.com/office/drawing/2014/main" id="{AAF33F62-C4F4-45C2-810D-263C01010D1F}"/>
              </a:ext>
            </a:extLst>
          </p:cNvPr>
          <p:cNvSpPr txBox="1"/>
          <p:nvPr/>
        </p:nvSpPr>
        <p:spPr>
          <a:xfrm>
            <a:off x="1276350" y="3094650"/>
            <a:ext cx="4585281" cy="4247317"/>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 words 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cs typeface="+mn-ea"/>
              <a:sym typeface="+mn-lt"/>
            </a:endParaRPr>
          </a:p>
        </p:txBody>
      </p:sp>
      <p:sp>
        <p:nvSpPr>
          <p:cNvPr id="9" name="矩形 8">
            <a:extLst>
              <a:ext uri="{FF2B5EF4-FFF2-40B4-BE49-F238E27FC236}">
                <a16:creationId xmlns="" xmlns:a16="http://schemas.microsoft.com/office/drawing/2014/main" id="{EBDEE3A0-CAF4-4A3D-AA6F-2FC3171F8605}"/>
              </a:ext>
            </a:extLst>
          </p:cNvPr>
          <p:cNvSpPr/>
          <p:nvPr/>
        </p:nvSpPr>
        <p:spPr>
          <a:xfrm>
            <a:off x="1415811" y="276162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423067476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grpSp>
        <p:nvGrpSpPr>
          <p:cNvPr id="5" name="组合 4">
            <a:extLst>
              <a:ext uri="{FF2B5EF4-FFF2-40B4-BE49-F238E27FC236}">
                <a16:creationId xmlns="" xmlns:a16="http://schemas.microsoft.com/office/drawing/2014/main" id="{F3BA41D8-51DB-4305-AE3F-DE7DD011CF4A}"/>
              </a:ext>
            </a:extLst>
          </p:cNvPr>
          <p:cNvGrpSpPr/>
          <p:nvPr/>
        </p:nvGrpSpPr>
        <p:grpSpPr>
          <a:xfrm>
            <a:off x="4622337" y="2033474"/>
            <a:ext cx="2949665" cy="2951368"/>
            <a:chOff x="2995077" y="1665130"/>
            <a:chExt cx="3244632" cy="3246505"/>
          </a:xfrm>
        </p:grpSpPr>
        <p:sp>
          <p:nvSpPr>
            <p:cNvPr id="6" name="任意多边形 1">
              <a:extLst>
                <a:ext uri="{FF2B5EF4-FFF2-40B4-BE49-F238E27FC236}">
                  <a16:creationId xmlns="" xmlns:a16="http://schemas.microsoft.com/office/drawing/2014/main" id="{86D07553-80B8-4233-AC87-CCD27EA28FC1}"/>
                </a:ext>
              </a:extLst>
            </p:cNvPr>
            <p:cNvSpPr/>
            <p:nvPr/>
          </p:nvSpPr>
          <p:spPr>
            <a:xfrm>
              <a:off x="2995077" y="2798504"/>
              <a:ext cx="1596089" cy="2060678"/>
            </a:xfrm>
            <a:custGeom>
              <a:avLst/>
              <a:gdLst>
                <a:gd name="connsiteX0" fmla="*/ 901532 w 1352638"/>
                <a:gd name="connsiteY0" fmla="*/ 16 h 1747217"/>
                <a:gd name="connsiteX1" fmla="*/ 974255 w 1352638"/>
                <a:gd name="connsiteY1" fmla="*/ 31637 h 1747217"/>
                <a:gd name="connsiteX2" fmla="*/ 1352638 w 1352638"/>
                <a:gd name="connsiteY2" fmla="*/ 423465 h 1747217"/>
                <a:gd name="connsiteX3" fmla="*/ 948354 w 1352638"/>
                <a:gd name="connsiteY3" fmla="*/ 813878 h 1747217"/>
                <a:gd name="connsiteX4" fmla="*/ 945796 w 1352638"/>
                <a:gd name="connsiteY4" fmla="*/ 960384 h 1747217"/>
                <a:gd name="connsiteX5" fmla="*/ 1312149 w 1352638"/>
                <a:gd name="connsiteY5" fmla="*/ 1339753 h 1747217"/>
                <a:gd name="connsiteX6" fmla="*/ 920320 w 1352638"/>
                <a:gd name="connsiteY6" fmla="*/ 1718137 h 1747217"/>
                <a:gd name="connsiteX7" fmla="*/ 773814 w 1352638"/>
                <a:gd name="connsiteY7" fmla="*/ 1715580 h 1747217"/>
                <a:gd name="connsiteX8" fmla="*/ 29079 w 1352638"/>
                <a:gd name="connsiteY8" fmla="*/ 944384 h 1747217"/>
                <a:gd name="connsiteX9" fmla="*/ 15 w 1352638"/>
                <a:gd name="connsiteY9" fmla="*/ 870601 h 1747217"/>
                <a:gd name="connsiteX10" fmla="*/ 31636 w 1352638"/>
                <a:gd name="connsiteY10" fmla="*/ 797878 h 1747217"/>
                <a:gd name="connsiteX11" fmla="*/ 827749 w 1352638"/>
                <a:gd name="connsiteY11" fmla="*/ 29080 h 1747217"/>
                <a:gd name="connsiteX12" fmla="*/ 901532 w 1352638"/>
                <a:gd name="connsiteY12" fmla="*/ 16 h 17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tIns="0" rIns="0" bIns="0" anchor="ctr"/>
            <a:lstStyle/>
            <a:p>
              <a:pPr>
                <a:defRPr/>
              </a:pPr>
              <a:r>
                <a:rPr lang="zh-CN" altLang="en-US" sz="2000" dirty="0">
                  <a:solidFill>
                    <a:schemeClr val="tx1"/>
                  </a:solidFill>
                  <a:cs typeface="+mn-ea"/>
                  <a:sym typeface="+mn-lt"/>
                </a:rPr>
                <a:t>标题</a:t>
              </a:r>
            </a:p>
          </p:txBody>
        </p:sp>
        <p:sp>
          <p:nvSpPr>
            <p:cNvPr id="7" name="任意多边形 2">
              <a:extLst>
                <a:ext uri="{FF2B5EF4-FFF2-40B4-BE49-F238E27FC236}">
                  <a16:creationId xmlns="" xmlns:a16="http://schemas.microsoft.com/office/drawing/2014/main" id="{A47C5962-1310-48B3-8244-E35D59A9E20E}"/>
                </a:ext>
              </a:extLst>
            </p:cNvPr>
            <p:cNvSpPr/>
            <p:nvPr/>
          </p:nvSpPr>
          <p:spPr>
            <a:xfrm>
              <a:off x="3034417" y="1665130"/>
              <a:ext cx="2062552" cy="1586723"/>
            </a:xfrm>
            <a:custGeom>
              <a:avLst/>
              <a:gdLst>
                <a:gd name="connsiteX0" fmla="*/ 861692 w 1747878"/>
                <a:gd name="connsiteY0" fmla="*/ 0 h 1344614"/>
                <a:gd name="connsiteX1" fmla="*/ 934956 w 1747878"/>
                <a:gd name="connsiteY1" fmla="*/ 30347 h 1344614"/>
                <a:gd name="connsiteX2" fmla="*/ 1717531 w 1747878"/>
                <a:gd name="connsiteY2" fmla="*/ 812922 h 1344614"/>
                <a:gd name="connsiteX3" fmla="*/ 1717531 w 1747878"/>
                <a:gd name="connsiteY3" fmla="*/ 959450 h 1344614"/>
                <a:gd name="connsiteX4" fmla="*/ 1332367 w 1747878"/>
                <a:gd name="connsiteY4" fmla="*/ 1344614 h 1344614"/>
                <a:gd name="connsiteX5" fmla="*/ 934957 w 1747878"/>
                <a:gd name="connsiteY5" fmla="*/ 947205 h 1344614"/>
                <a:gd name="connsiteX6" fmla="*/ 788429 w 1747878"/>
                <a:gd name="connsiteY6" fmla="*/ 947205 h 1344614"/>
                <a:gd name="connsiteX7" fmla="*/ 415512 w 1747878"/>
                <a:gd name="connsiteY7" fmla="*/ 1320122 h 1344614"/>
                <a:gd name="connsiteX8" fmla="*/ 30347 w 1747878"/>
                <a:gd name="connsiteY8" fmla="*/ 934957 h 1344614"/>
                <a:gd name="connsiteX9" fmla="*/ 30347 w 1747878"/>
                <a:gd name="connsiteY9" fmla="*/ 788429 h 1344614"/>
                <a:gd name="connsiteX10" fmla="*/ 788428 w 1747878"/>
                <a:gd name="connsiteY10" fmla="*/ 30347 h 1344614"/>
                <a:gd name="connsiteX11" fmla="*/ 861692 w 1747878"/>
                <a:gd name="connsiteY11" fmla="*/ 0 h 134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anchor="ctr"/>
            <a:lstStyle/>
            <a:p>
              <a:pPr algn="ctr">
                <a:defRPr/>
              </a:pPr>
              <a:r>
                <a:rPr lang="zh-CN" altLang="en-US" sz="2000" dirty="0">
                  <a:cs typeface="+mn-ea"/>
                  <a:sym typeface="+mn-lt"/>
                </a:rPr>
                <a:t>标题</a:t>
              </a:r>
            </a:p>
          </p:txBody>
        </p:sp>
        <p:sp>
          <p:nvSpPr>
            <p:cNvPr id="8" name="任意多边形 3">
              <a:extLst>
                <a:ext uri="{FF2B5EF4-FFF2-40B4-BE49-F238E27FC236}">
                  <a16:creationId xmlns="" xmlns:a16="http://schemas.microsoft.com/office/drawing/2014/main" id="{B36B4892-EC0A-40DD-A9D9-BEA9E6663FEF}"/>
                </a:ext>
              </a:extLst>
            </p:cNvPr>
            <p:cNvSpPr/>
            <p:nvPr/>
          </p:nvSpPr>
          <p:spPr>
            <a:xfrm>
              <a:off x="4643620" y="1702597"/>
              <a:ext cx="1596089" cy="2062552"/>
            </a:xfrm>
            <a:custGeom>
              <a:avLst/>
              <a:gdLst>
                <a:gd name="connsiteX0" fmla="*/ 506101 w 1352638"/>
                <a:gd name="connsiteY0" fmla="*/ 15 h 1747216"/>
                <a:gd name="connsiteX1" fmla="*/ 578824 w 1352638"/>
                <a:gd name="connsiteY1" fmla="*/ 31636 h 1747216"/>
                <a:gd name="connsiteX2" fmla="*/ 1323560 w 1352638"/>
                <a:gd name="connsiteY2" fmla="*/ 802833 h 1747216"/>
                <a:gd name="connsiteX3" fmla="*/ 1352623 w 1352638"/>
                <a:gd name="connsiteY3" fmla="*/ 876615 h 1747216"/>
                <a:gd name="connsiteX4" fmla="*/ 1321003 w 1352638"/>
                <a:gd name="connsiteY4" fmla="*/ 949338 h 1747216"/>
                <a:gd name="connsiteX5" fmla="*/ 524889 w 1352638"/>
                <a:gd name="connsiteY5" fmla="*/ 1718136 h 1747216"/>
                <a:gd name="connsiteX6" fmla="*/ 378383 w 1352638"/>
                <a:gd name="connsiteY6" fmla="*/ 1715579 h 1747216"/>
                <a:gd name="connsiteX7" fmla="*/ 0 w 1352638"/>
                <a:gd name="connsiteY7" fmla="*/ 1323752 h 1747216"/>
                <a:gd name="connsiteX8" fmla="*/ 404285 w 1352638"/>
                <a:gd name="connsiteY8" fmla="*/ 933338 h 1747216"/>
                <a:gd name="connsiteX9" fmla="*/ 406842 w 1352638"/>
                <a:gd name="connsiteY9" fmla="*/ 786833 h 1747216"/>
                <a:gd name="connsiteX10" fmla="*/ 40490 w 1352638"/>
                <a:gd name="connsiteY10" fmla="*/ 407463 h 1747216"/>
                <a:gd name="connsiteX11" fmla="*/ 432318 w 1352638"/>
                <a:gd name="connsiteY11" fmla="*/ 29079 h 1747216"/>
                <a:gd name="connsiteX12" fmla="*/ 506101 w 1352638"/>
                <a:gd name="connsiteY12" fmla="*/ 15 h 17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216000" bIns="0" anchor="ctr"/>
            <a:lstStyle/>
            <a:p>
              <a:pPr algn="r">
                <a:defRPr/>
              </a:pPr>
              <a:r>
                <a:rPr lang="zh-CN" altLang="en-US" sz="2000" dirty="0">
                  <a:solidFill>
                    <a:schemeClr val="tx1"/>
                  </a:solidFill>
                  <a:cs typeface="+mn-ea"/>
                  <a:sym typeface="+mn-lt"/>
                </a:rPr>
                <a:t>标题</a:t>
              </a:r>
            </a:p>
          </p:txBody>
        </p:sp>
        <p:sp>
          <p:nvSpPr>
            <p:cNvPr id="9" name="任意多边形 4">
              <a:extLst>
                <a:ext uri="{FF2B5EF4-FFF2-40B4-BE49-F238E27FC236}">
                  <a16:creationId xmlns="" xmlns:a16="http://schemas.microsoft.com/office/drawing/2014/main" id="{73A1FBCE-8447-4318-A765-2AF170581344}"/>
                </a:ext>
              </a:extLst>
            </p:cNvPr>
            <p:cNvSpPr/>
            <p:nvPr/>
          </p:nvSpPr>
          <p:spPr>
            <a:xfrm>
              <a:off x="4132196" y="3315546"/>
              <a:ext cx="2062552" cy="1596089"/>
            </a:xfrm>
            <a:custGeom>
              <a:avLst/>
              <a:gdLst>
                <a:gd name="connsiteX0" fmla="*/ 423464 w 1747216"/>
                <a:gd name="connsiteY0" fmla="*/ 0 h 1352638"/>
                <a:gd name="connsiteX1" fmla="*/ 813877 w 1747216"/>
                <a:gd name="connsiteY1" fmla="*/ 404285 h 1352638"/>
                <a:gd name="connsiteX2" fmla="*/ 960383 w 1747216"/>
                <a:gd name="connsiteY2" fmla="*/ 406842 h 1352638"/>
                <a:gd name="connsiteX3" fmla="*/ 1339752 w 1747216"/>
                <a:gd name="connsiteY3" fmla="*/ 40490 h 1352638"/>
                <a:gd name="connsiteX4" fmla="*/ 1718136 w 1747216"/>
                <a:gd name="connsiteY4" fmla="*/ 432318 h 1352638"/>
                <a:gd name="connsiteX5" fmla="*/ 1715579 w 1747216"/>
                <a:gd name="connsiteY5" fmla="*/ 578824 h 1352638"/>
                <a:gd name="connsiteX6" fmla="*/ 944383 w 1747216"/>
                <a:gd name="connsiteY6" fmla="*/ 1323560 h 1352638"/>
                <a:gd name="connsiteX7" fmla="*/ 870600 w 1747216"/>
                <a:gd name="connsiteY7" fmla="*/ 1352623 h 1352638"/>
                <a:gd name="connsiteX8" fmla="*/ 797877 w 1747216"/>
                <a:gd name="connsiteY8" fmla="*/ 1321003 h 1352638"/>
                <a:gd name="connsiteX9" fmla="*/ 29079 w 1747216"/>
                <a:gd name="connsiteY9" fmla="*/ 524889 h 1352638"/>
                <a:gd name="connsiteX10" fmla="*/ 31636 w 1747216"/>
                <a:gd name="connsiteY10" fmla="*/ 378383 h 135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16000" rIns="0" bIns="0" anchor="ctr"/>
            <a:lstStyle/>
            <a:p>
              <a:pPr algn="ctr">
                <a:defRPr/>
              </a:pPr>
              <a:r>
                <a:rPr lang="zh-CN" altLang="en-US" sz="2000" dirty="0">
                  <a:cs typeface="+mn-ea"/>
                  <a:sym typeface="+mn-lt"/>
                </a:rPr>
                <a:t>标题</a:t>
              </a:r>
            </a:p>
          </p:txBody>
        </p:sp>
      </p:grpSp>
      <p:sp>
        <p:nvSpPr>
          <p:cNvPr id="10" name="文本框 58">
            <a:extLst>
              <a:ext uri="{FF2B5EF4-FFF2-40B4-BE49-F238E27FC236}">
                <a16:creationId xmlns="" xmlns:a16="http://schemas.microsoft.com/office/drawing/2014/main" id="{7540E122-4389-4F6B-A990-3D96778989B1}"/>
              </a:ext>
            </a:extLst>
          </p:cNvPr>
          <p:cNvSpPr txBox="1"/>
          <p:nvPr/>
        </p:nvSpPr>
        <p:spPr>
          <a:xfrm>
            <a:off x="1826430" y="2067535"/>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
        <p:nvSpPr>
          <p:cNvPr id="11" name="文本框 58">
            <a:extLst>
              <a:ext uri="{FF2B5EF4-FFF2-40B4-BE49-F238E27FC236}">
                <a16:creationId xmlns="" xmlns:a16="http://schemas.microsoft.com/office/drawing/2014/main" id="{3C297DFD-5F6D-4E03-A151-681DD63E448F}"/>
              </a:ext>
            </a:extLst>
          </p:cNvPr>
          <p:cNvSpPr txBox="1"/>
          <p:nvPr/>
        </p:nvSpPr>
        <p:spPr>
          <a:xfrm>
            <a:off x="8490699" y="2003254"/>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
        <p:nvSpPr>
          <p:cNvPr id="12" name="文本框 58">
            <a:extLst>
              <a:ext uri="{FF2B5EF4-FFF2-40B4-BE49-F238E27FC236}">
                <a16:creationId xmlns="" xmlns:a16="http://schemas.microsoft.com/office/drawing/2014/main" id="{A8D59E42-104E-4A38-8E74-0F7A9EF33DB7}"/>
              </a:ext>
            </a:extLst>
          </p:cNvPr>
          <p:cNvSpPr txBox="1"/>
          <p:nvPr/>
        </p:nvSpPr>
        <p:spPr>
          <a:xfrm>
            <a:off x="1886935" y="3908164"/>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
        <p:nvSpPr>
          <p:cNvPr id="13" name="文本框 58">
            <a:extLst>
              <a:ext uri="{FF2B5EF4-FFF2-40B4-BE49-F238E27FC236}">
                <a16:creationId xmlns="" xmlns:a16="http://schemas.microsoft.com/office/drawing/2014/main" id="{5B82630E-3FC5-47C4-BA6C-927ADB96DEF9}"/>
              </a:ext>
            </a:extLst>
          </p:cNvPr>
          <p:cNvSpPr txBox="1"/>
          <p:nvPr/>
        </p:nvSpPr>
        <p:spPr>
          <a:xfrm>
            <a:off x="8490699" y="3815842"/>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Tree>
    <p:extLst>
      <p:ext uri="{BB962C8B-B14F-4D97-AF65-F5344CB8AC3E}">
        <p14:creationId xmlns:p14="http://schemas.microsoft.com/office/powerpoint/2010/main" xmlns="" val="26589286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22" presetClass="entr" presetSubtype="1"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par>
                                <p:cTn id="26" presetID="22" presetClass="entr" presetSubtype="1"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par>
                                <p:cTn id="29" presetID="22" presetClass="entr" presetSubtype="1" fill="hold" grpId="0"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6" name="图片 5">
            <a:extLst>
              <a:ext uri="{FF2B5EF4-FFF2-40B4-BE49-F238E27FC236}">
                <a16:creationId xmlns="" xmlns:a16="http://schemas.microsoft.com/office/drawing/2014/main" id="{60FDC11F-80C1-4CCF-95A9-32915E1EA66F}"/>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641521" y="2286000"/>
            <a:ext cx="4599709" cy="3162300"/>
          </a:xfrm>
          <a:prstGeom prst="rect">
            <a:avLst/>
          </a:prstGeom>
        </p:spPr>
      </p:pic>
      <p:sp>
        <p:nvSpPr>
          <p:cNvPr id="7" name="文本框 6">
            <a:extLst>
              <a:ext uri="{FF2B5EF4-FFF2-40B4-BE49-F238E27FC236}">
                <a16:creationId xmlns="" xmlns:a16="http://schemas.microsoft.com/office/drawing/2014/main" id="{46F987E2-C356-4384-BE3E-E89FD3C35235}"/>
              </a:ext>
            </a:extLst>
          </p:cNvPr>
          <p:cNvSpPr txBox="1"/>
          <p:nvPr/>
        </p:nvSpPr>
        <p:spPr>
          <a:xfrm>
            <a:off x="2853889" y="2324101"/>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8" name="椭圆 7">
            <a:extLst>
              <a:ext uri="{FF2B5EF4-FFF2-40B4-BE49-F238E27FC236}">
                <a16:creationId xmlns="" xmlns:a16="http://schemas.microsoft.com/office/drawing/2014/main" id="{893F13C7-F9CC-4C3F-9162-8B479F91E99B}"/>
              </a:ext>
            </a:extLst>
          </p:cNvPr>
          <p:cNvSpPr/>
          <p:nvPr/>
        </p:nvSpPr>
        <p:spPr>
          <a:xfrm>
            <a:off x="2258338" y="2324100"/>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9" name="文本框 8">
            <a:extLst>
              <a:ext uri="{FF2B5EF4-FFF2-40B4-BE49-F238E27FC236}">
                <a16:creationId xmlns="" xmlns:a16="http://schemas.microsoft.com/office/drawing/2014/main" id="{468C3D07-A265-4DC9-A569-07AD3015064F}"/>
              </a:ext>
            </a:extLst>
          </p:cNvPr>
          <p:cNvSpPr txBox="1"/>
          <p:nvPr/>
        </p:nvSpPr>
        <p:spPr>
          <a:xfrm>
            <a:off x="2853889" y="3140367"/>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10" name="椭圆 9">
            <a:extLst>
              <a:ext uri="{FF2B5EF4-FFF2-40B4-BE49-F238E27FC236}">
                <a16:creationId xmlns="" xmlns:a16="http://schemas.microsoft.com/office/drawing/2014/main" id="{E40315DF-A299-4232-B173-7342A09A62E9}"/>
              </a:ext>
            </a:extLst>
          </p:cNvPr>
          <p:cNvSpPr/>
          <p:nvPr/>
        </p:nvSpPr>
        <p:spPr>
          <a:xfrm>
            <a:off x="2258338" y="3140366"/>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1" name="文本框 10">
            <a:extLst>
              <a:ext uri="{FF2B5EF4-FFF2-40B4-BE49-F238E27FC236}">
                <a16:creationId xmlns="" xmlns:a16="http://schemas.microsoft.com/office/drawing/2014/main" id="{A14CD02F-6A59-48B0-86A1-140EE4093DA7}"/>
              </a:ext>
            </a:extLst>
          </p:cNvPr>
          <p:cNvSpPr txBox="1"/>
          <p:nvPr/>
        </p:nvSpPr>
        <p:spPr>
          <a:xfrm>
            <a:off x="2853889" y="3956633"/>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12" name="椭圆 11">
            <a:extLst>
              <a:ext uri="{FF2B5EF4-FFF2-40B4-BE49-F238E27FC236}">
                <a16:creationId xmlns="" xmlns:a16="http://schemas.microsoft.com/office/drawing/2014/main" id="{A3EBA0B0-3CCB-497F-9633-BCFC3F1C5521}"/>
              </a:ext>
            </a:extLst>
          </p:cNvPr>
          <p:cNvSpPr/>
          <p:nvPr/>
        </p:nvSpPr>
        <p:spPr>
          <a:xfrm>
            <a:off x="2258338" y="3956632"/>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3" name="文本框 12">
            <a:extLst>
              <a:ext uri="{FF2B5EF4-FFF2-40B4-BE49-F238E27FC236}">
                <a16:creationId xmlns="" xmlns:a16="http://schemas.microsoft.com/office/drawing/2014/main" id="{64B82B77-2F50-4694-9519-53F65D63744D}"/>
              </a:ext>
            </a:extLst>
          </p:cNvPr>
          <p:cNvSpPr txBox="1"/>
          <p:nvPr/>
        </p:nvSpPr>
        <p:spPr>
          <a:xfrm>
            <a:off x="2853889" y="4797768"/>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14" name="椭圆 13">
            <a:extLst>
              <a:ext uri="{FF2B5EF4-FFF2-40B4-BE49-F238E27FC236}">
                <a16:creationId xmlns="" xmlns:a16="http://schemas.microsoft.com/office/drawing/2014/main" id="{6B48B38C-7F24-4CC7-A37E-8C5283358B3F}"/>
              </a:ext>
            </a:extLst>
          </p:cNvPr>
          <p:cNvSpPr/>
          <p:nvPr/>
        </p:nvSpPr>
        <p:spPr>
          <a:xfrm>
            <a:off x="2258338" y="4797767"/>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54643968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0"/>
                                        <p:tgtEl>
                                          <p:spTgt spid="6"/>
                                        </p:tgtEl>
                                      </p:cBhvr>
                                    </p:animEffect>
                                    <p:anim calcmode="lin" valueType="num">
                                      <p:cBhvr>
                                        <p:cTn id="19" dur="2000" fill="hold"/>
                                        <p:tgtEl>
                                          <p:spTgt spid="6"/>
                                        </p:tgtEl>
                                        <p:attrNameLst>
                                          <p:attrName>ppt_w</p:attrName>
                                        </p:attrNameLst>
                                      </p:cBhvr>
                                      <p:tavLst>
                                        <p:tav tm="0" fmla="#ppt_w*sin(2.5*pi*$)">
                                          <p:val>
                                            <p:fltVal val="0"/>
                                          </p:val>
                                        </p:tav>
                                        <p:tav tm="100000">
                                          <p:val>
                                            <p:fltVal val="1"/>
                                          </p:val>
                                        </p:tav>
                                      </p:tavLst>
                                    </p:anim>
                                    <p:anim calcmode="lin" valueType="num">
                                      <p:cBhvr>
                                        <p:cTn id="20"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animBg="1"/>
      <p:bldP spid="9" grpId="0"/>
      <p:bldP spid="10" grpId="0" animBg="1"/>
      <p:bldP spid="11" grpId="0"/>
      <p:bldP spid="12" grpId="0" animBg="1"/>
      <p:bldP spid="13"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63F00A86-C009-439E-B0C1-87327ACB7AB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96000" y="782350"/>
            <a:ext cx="5181600" cy="6075650"/>
          </a:xfrm>
          <a:prstGeom prst="rect">
            <a:avLst/>
          </a:prstGeom>
        </p:spPr>
      </p:pic>
      <p:sp>
        <p:nvSpPr>
          <p:cNvPr id="6" name="文本框 5">
            <a:extLst>
              <a:ext uri="{FF2B5EF4-FFF2-40B4-BE49-F238E27FC236}">
                <a16:creationId xmlns="" xmlns:a16="http://schemas.microsoft.com/office/drawing/2014/main"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cs typeface="+mn-ea"/>
                <a:sym typeface="+mn-lt"/>
              </a:rPr>
              <a:t>第二部分</a:t>
            </a:r>
          </a:p>
        </p:txBody>
      </p:sp>
      <p:sp>
        <p:nvSpPr>
          <p:cNvPr id="7" name="文本框 6">
            <a:extLst>
              <a:ext uri="{FF2B5EF4-FFF2-40B4-BE49-F238E27FC236}">
                <a16:creationId xmlns="" xmlns:a16="http://schemas.microsoft.com/office/drawing/2014/main" id="{2182B6AA-5ECC-4A08-B571-B59C1C17A11C}"/>
              </a:ext>
            </a:extLst>
          </p:cNvPr>
          <p:cNvSpPr txBox="1"/>
          <p:nvPr/>
        </p:nvSpPr>
        <p:spPr>
          <a:xfrm>
            <a:off x="1510719" y="3429000"/>
            <a:ext cx="4585281" cy="2308324"/>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p:txBody>
      </p:sp>
      <p:sp>
        <p:nvSpPr>
          <p:cNvPr id="8" name="矩形 7">
            <a:extLst>
              <a:ext uri="{FF2B5EF4-FFF2-40B4-BE49-F238E27FC236}">
                <a16:creationId xmlns="" xmlns:a16="http://schemas.microsoft.com/office/drawing/2014/main"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63315133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29" name="图片 28">
            <a:extLst>
              <a:ext uri="{FF2B5EF4-FFF2-40B4-BE49-F238E27FC236}">
                <a16:creationId xmlns="" xmlns:a16="http://schemas.microsoft.com/office/drawing/2014/main" id="{9E3E7C3B-4B2D-4AD8-AFA9-314625B18D5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4869449" y="2476500"/>
            <a:ext cx="2980697" cy="2959363"/>
          </a:xfrm>
          <a:prstGeom prst="rect">
            <a:avLst/>
          </a:prstGeom>
        </p:spPr>
      </p:pic>
      <p:sp>
        <p:nvSpPr>
          <p:cNvPr id="30" name="文本框 29">
            <a:extLst>
              <a:ext uri="{FF2B5EF4-FFF2-40B4-BE49-F238E27FC236}">
                <a16:creationId xmlns="" xmlns:a16="http://schemas.microsoft.com/office/drawing/2014/main" id="{EDF5DEF2-2C17-46FF-B20A-CC564A7F2C23}"/>
              </a:ext>
            </a:extLst>
          </p:cNvPr>
          <p:cNvSpPr txBox="1"/>
          <p:nvPr/>
        </p:nvSpPr>
        <p:spPr>
          <a:xfrm>
            <a:off x="1589957" y="1965314"/>
            <a:ext cx="2699641" cy="523220"/>
          </a:xfrm>
          <a:prstGeom prst="rect">
            <a:avLst/>
          </a:prstGeom>
          <a:noFill/>
        </p:spPr>
        <p:txBody>
          <a:bodyPr wrap="square" rtlCol="0">
            <a:spAutoFit/>
          </a:bodyPr>
          <a:lstStyle/>
          <a:p>
            <a:r>
              <a:rPr lang="zh-CN" altLang="en-US" sz="2800" b="1" dirty="0">
                <a:solidFill>
                  <a:schemeClr val="bg1"/>
                </a:solidFill>
                <a:cs typeface="+mn-ea"/>
                <a:sym typeface="+mn-lt"/>
              </a:rPr>
              <a:t>添加标题</a:t>
            </a:r>
          </a:p>
        </p:txBody>
      </p:sp>
      <p:sp>
        <p:nvSpPr>
          <p:cNvPr id="31" name="文本框 30">
            <a:extLst>
              <a:ext uri="{FF2B5EF4-FFF2-40B4-BE49-F238E27FC236}">
                <a16:creationId xmlns="" xmlns:a16="http://schemas.microsoft.com/office/drawing/2014/main" id="{201E751C-C10C-42FA-A262-9B305F8FCC48}"/>
              </a:ext>
            </a:extLst>
          </p:cNvPr>
          <p:cNvSpPr txBox="1"/>
          <p:nvPr/>
        </p:nvSpPr>
        <p:spPr>
          <a:xfrm>
            <a:off x="1264580" y="2501235"/>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32" name="文本框 31">
            <a:extLst>
              <a:ext uri="{FF2B5EF4-FFF2-40B4-BE49-F238E27FC236}">
                <a16:creationId xmlns="" xmlns:a16="http://schemas.microsoft.com/office/drawing/2014/main" id="{82D02BA2-1FA9-4128-83EA-5FAC653A05C9}"/>
              </a:ext>
            </a:extLst>
          </p:cNvPr>
          <p:cNvSpPr txBox="1"/>
          <p:nvPr/>
        </p:nvSpPr>
        <p:spPr>
          <a:xfrm>
            <a:off x="1264580" y="2838301"/>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33" name="文本框 32">
            <a:extLst>
              <a:ext uri="{FF2B5EF4-FFF2-40B4-BE49-F238E27FC236}">
                <a16:creationId xmlns="" xmlns:a16="http://schemas.microsoft.com/office/drawing/2014/main" id="{8F026897-914D-4219-ABE6-68221F89466A}"/>
              </a:ext>
            </a:extLst>
          </p:cNvPr>
          <p:cNvSpPr txBox="1"/>
          <p:nvPr/>
        </p:nvSpPr>
        <p:spPr>
          <a:xfrm>
            <a:off x="1589957" y="4378210"/>
            <a:ext cx="2699641" cy="523220"/>
          </a:xfrm>
          <a:prstGeom prst="rect">
            <a:avLst/>
          </a:prstGeom>
          <a:noFill/>
        </p:spPr>
        <p:txBody>
          <a:bodyPr wrap="square" rtlCol="0">
            <a:spAutoFit/>
          </a:bodyPr>
          <a:lstStyle/>
          <a:p>
            <a:r>
              <a:rPr lang="zh-CN" altLang="en-US" sz="2800" b="1" dirty="0">
                <a:solidFill>
                  <a:schemeClr val="bg1"/>
                </a:solidFill>
                <a:cs typeface="+mn-ea"/>
                <a:sym typeface="+mn-lt"/>
              </a:rPr>
              <a:t>添加标题</a:t>
            </a:r>
          </a:p>
        </p:txBody>
      </p:sp>
      <p:sp>
        <p:nvSpPr>
          <p:cNvPr id="34" name="文本框 33">
            <a:extLst>
              <a:ext uri="{FF2B5EF4-FFF2-40B4-BE49-F238E27FC236}">
                <a16:creationId xmlns="" xmlns:a16="http://schemas.microsoft.com/office/drawing/2014/main" id="{1D9BB0D6-A93D-47EA-950B-D6EE7D0D816D}"/>
              </a:ext>
            </a:extLst>
          </p:cNvPr>
          <p:cNvSpPr txBox="1"/>
          <p:nvPr/>
        </p:nvSpPr>
        <p:spPr>
          <a:xfrm>
            <a:off x="1264580" y="4914131"/>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35" name="文本框 34">
            <a:extLst>
              <a:ext uri="{FF2B5EF4-FFF2-40B4-BE49-F238E27FC236}">
                <a16:creationId xmlns="" xmlns:a16="http://schemas.microsoft.com/office/drawing/2014/main" id="{756149A4-110E-4FF2-9ECD-41A92D116BFF}"/>
              </a:ext>
            </a:extLst>
          </p:cNvPr>
          <p:cNvSpPr txBox="1"/>
          <p:nvPr/>
        </p:nvSpPr>
        <p:spPr>
          <a:xfrm>
            <a:off x="1264580" y="5251197"/>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36" name="文本框 35">
            <a:extLst>
              <a:ext uri="{FF2B5EF4-FFF2-40B4-BE49-F238E27FC236}">
                <a16:creationId xmlns="" xmlns:a16="http://schemas.microsoft.com/office/drawing/2014/main" id="{D64DA563-F374-4A0E-B8BD-A22872943158}"/>
              </a:ext>
            </a:extLst>
          </p:cNvPr>
          <p:cNvSpPr txBox="1"/>
          <p:nvPr/>
        </p:nvSpPr>
        <p:spPr>
          <a:xfrm>
            <a:off x="9080750" y="1965314"/>
            <a:ext cx="2699641" cy="523220"/>
          </a:xfrm>
          <a:prstGeom prst="rect">
            <a:avLst/>
          </a:prstGeom>
          <a:noFill/>
        </p:spPr>
        <p:txBody>
          <a:bodyPr wrap="square" rtlCol="0">
            <a:spAutoFit/>
          </a:bodyPr>
          <a:lstStyle/>
          <a:p>
            <a:r>
              <a:rPr lang="zh-CN" altLang="en-US" sz="2800" b="1" dirty="0">
                <a:solidFill>
                  <a:schemeClr val="bg1"/>
                </a:solidFill>
                <a:cs typeface="+mn-ea"/>
                <a:sym typeface="+mn-lt"/>
              </a:rPr>
              <a:t>添加标题</a:t>
            </a:r>
          </a:p>
        </p:txBody>
      </p:sp>
      <p:sp>
        <p:nvSpPr>
          <p:cNvPr id="37" name="文本框 36">
            <a:extLst>
              <a:ext uri="{FF2B5EF4-FFF2-40B4-BE49-F238E27FC236}">
                <a16:creationId xmlns="" xmlns:a16="http://schemas.microsoft.com/office/drawing/2014/main" id="{8EE62748-C063-4C79-B05A-B0A4196E92D4}"/>
              </a:ext>
            </a:extLst>
          </p:cNvPr>
          <p:cNvSpPr txBox="1"/>
          <p:nvPr/>
        </p:nvSpPr>
        <p:spPr>
          <a:xfrm>
            <a:off x="8755373" y="2501235"/>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38" name="文本框 37">
            <a:extLst>
              <a:ext uri="{FF2B5EF4-FFF2-40B4-BE49-F238E27FC236}">
                <a16:creationId xmlns="" xmlns:a16="http://schemas.microsoft.com/office/drawing/2014/main" id="{8D8BE6D4-2123-441C-B68D-B0E0022A027F}"/>
              </a:ext>
            </a:extLst>
          </p:cNvPr>
          <p:cNvSpPr txBox="1"/>
          <p:nvPr/>
        </p:nvSpPr>
        <p:spPr>
          <a:xfrm>
            <a:off x="8755373" y="2838301"/>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39" name="文本框 38">
            <a:extLst>
              <a:ext uri="{FF2B5EF4-FFF2-40B4-BE49-F238E27FC236}">
                <a16:creationId xmlns="" xmlns:a16="http://schemas.microsoft.com/office/drawing/2014/main" id="{B7239E77-85A7-48C7-86CB-3D08C909FAF5}"/>
              </a:ext>
            </a:extLst>
          </p:cNvPr>
          <p:cNvSpPr txBox="1"/>
          <p:nvPr/>
        </p:nvSpPr>
        <p:spPr>
          <a:xfrm>
            <a:off x="9080750" y="4378210"/>
            <a:ext cx="2699641" cy="523220"/>
          </a:xfrm>
          <a:prstGeom prst="rect">
            <a:avLst/>
          </a:prstGeom>
          <a:noFill/>
        </p:spPr>
        <p:txBody>
          <a:bodyPr wrap="square" rtlCol="0">
            <a:spAutoFit/>
          </a:bodyPr>
          <a:lstStyle/>
          <a:p>
            <a:r>
              <a:rPr lang="zh-CN" altLang="en-US" sz="2800" b="1" dirty="0">
                <a:solidFill>
                  <a:schemeClr val="bg1"/>
                </a:solidFill>
                <a:cs typeface="+mn-ea"/>
                <a:sym typeface="+mn-lt"/>
              </a:rPr>
              <a:t>添加标题</a:t>
            </a:r>
          </a:p>
        </p:txBody>
      </p:sp>
      <p:sp>
        <p:nvSpPr>
          <p:cNvPr id="40" name="文本框 39">
            <a:extLst>
              <a:ext uri="{FF2B5EF4-FFF2-40B4-BE49-F238E27FC236}">
                <a16:creationId xmlns="" xmlns:a16="http://schemas.microsoft.com/office/drawing/2014/main" id="{8271E09B-1EDF-45AF-A2D7-198CD7E734D3}"/>
              </a:ext>
            </a:extLst>
          </p:cNvPr>
          <p:cNvSpPr txBox="1"/>
          <p:nvPr/>
        </p:nvSpPr>
        <p:spPr>
          <a:xfrm>
            <a:off x="8755373" y="4914131"/>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41" name="文本框 40">
            <a:extLst>
              <a:ext uri="{FF2B5EF4-FFF2-40B4-BE49-F238E27FC236}">
                <a16:creationId xmlns="" xmlns:a16="http://schemas.microsoft.com/office/drawing/2014/main" id="{BCEB326C-6AC2-4991-9FB6-E3C56E18116D}"/>
              </a:ext>
            </a:extLst>
          </p:cNvPr>
          <p:cNvSpPr txBox="1"/>
          <p:nvPr/>
        </p:nvSpPr>
        <p:spPr>
          <a:xfrm>
            <a:off x="8755373" y="5251197"/>
            <a:ext cx="2510668" cy="646331"/>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303938000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ppt_x"/>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graphicFrame>
        <p:nvGraphicFramePr>
          <p:cNvPr id="5" name="图表 4">
            <a:extLst>
              <a:ext uri="{FF2B5EF4-FFF2-40B4-BE49-F238E27FC236}">
                <a16:creationId xmlns="" xmlns:a16="http://schemas.microsoft.com/office/drawing/2014/main" id="{AC35541F-8420-4621-8107-2F42C706C3FE}"/>
              </a:ext>
            </a:extLst>
          </p:cNvPr>
          <p:cNvGraphicFramePr/>
          <p:nvPr>
            <p:extLst>
              <p:ext uri="{D42A27DB-BD31-4B8C-83A1-F6EECF244321}">
                <p14:modId xmlns:p14="http://schemas.microsoft.com/office/powerpoint/2010/main" xmlns="" val="3346579503"/>
              </p:ext>
            </p:extLst>
          </p:nvPr>
        </p:nvGraphicFramePr>
        <p:xfrm>
          <a:off x="1257782" y="1807723"/>
          <a:ext cx="9676436" cy="2757670"/>
        </p:xfrm>
        <a:graphic>
          <a:graphicData uri="http://schemas.openxmlformats.org/drawingml/2006/chart">
            <c:chart xmlns:c="http://schemas.openxmlformats.org/drawingml/2006/chart" xmlns:r="http://schemas.openxmlformats.org/officeDocument/2006/relationships" r:id="rId3"/>
          </a:graphicData>
        </a:graphic>
      </p:graphicFrame>
      <p:sp>
        <p:nvSpPr>
          <p:cNvPr id="6" name="文本框 5">
            <a:extLst>
              <a:ext uri="{FF2B5EF4-FFF2-40B4-BE49-F238E27FC236}">
                <a16:creationId xmlns="" xmlns:a16="http://schemas.microsoft.com/office/drawing/2014/main" id="{26B159A6-9855-41E5-B53C-D8EB9C772B55}"/>
              </a:ext>
            </a:extLst>
          </p:cNvPr>
          <p:cNvSpPr txBox="1"/>
          <p:nvPr/>
        </p:nvSpPr>
        <p:spPr>
          <a:xfrm>
            <a:off x="3173971" y="4697153"/>
            <a:ext cx="5844057" cy="1815882"/>
          </a:xfrm>
          <a:prstGeom prst="rect">
            <a:avLst/>
          </a:prstGeom>
          <a:noFill/>
        </p:spPr>
        <p:txBody>
          <a:bodyPr wrap="square" rtlCol="0">
            <a:spAutoFit/>
          </a:bodyPr>
          <a:lstStyle/>
          <a:p>
            <a:pPr algn="ctr">
              <a:lnSpc>
                <a:spcPct val="200000"/>
              </a:lnSpc>
              <a:buClr>
                <a:srgbClr val="00B050"/>
              </a:buClr>
            </a:pPr>
            <a:r>
              <a:rPr lang="zh-CN" altLang="en-US" sz="1400" dirty="0">
                <a:solidFill>
                  <a:schemeClr val="bg1"/>
                </a:solidFill>
                <a:cs typeface="+mn-ea"/>
                <a:sym typeface="+mn-lt"/>
              </a:rPr>
              <a:t>添加文本添加文本添加文本添加文本添加文本添加文本</a:t>
            </a:r>
          </a:p>
          <a:p>
            <a:pPr algn="ctr">
              <a:lnSpc>
                <a:spcPct val="200000"/>
              </a:lnSpc>
              <a:buClr>
                <a:srgbClr val="00B050"/>
              </a:buClr>
            </a:pPr>
            <a:r>
              <a:rPr lang="zh-CN" altLang="en-US" sz="1400" dirty="0">
                <a:solidFill>
                  <a:schemeClr val="bg1"/>
                </a:solidFill>
                <a:cs typeface="+mn-ea"/>
                <a:sym typeface="+mn-lt"/>
              </a:rPr>
              <a:t>添加文本添加文本添加文本添加文本添加文本添加文本添加文本添加文本添加文本添加文本添加文本添加文本</a:t>
            </a:r>
          </a:p>
          <a:p>
            <a:pPr>
              <a:lnSpc>
                <a:spcPct val="200000"/>
              </a:lnSpc>
              <a:buClr>
                <a:srgbClr val="00B050"/>
              </a:buClr>
            </a:pPr>
            <a:endParaRPr lang="zh-CN" altLang="en-US" sz="1400" dirty="0">
              <a:solidFill>
                <a:schemeClr val="bg1"/>
              </a:solidFill>
              <a:cs typeface="+mn-ea"/>
              <a:sym typeface="+mn-lt"/>
            </a:endParaRPr>
          </a:p>
        </p:txBody>
      </p:sp>
    </p:spTree>
    <p:extLst>
      <p:ext uri="{BB962C8B-B14F-4D97-AF65-F5344CB8AC3E}">
        <p14:creationId xmlns:p14="http://schemas.microsoft.com/office/powerpoint/2010/main" xmlns="" val="139434786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Graphic spid="5" grpId="0">
        <p:bldAsOne/>
      </p:bldGraphic>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6" name="图片 5">
            <a:extLst>
              <a:ext uri="{FF2B5EF4-FFF2-40B4-BE49-F238E27FC236}">
                <a16:creationId xmlns="" xmlns:a16="http://schemas.microsoft.com/office/drawing/2014/main" id="{27E53BA0-32B8-417E-B928-E0714D4446F1}"/>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780236" y="713513"/>
            <a:ext cx="3824818" cy="4404180"/>
          </a:xfrm>
          <a:prstGeom prst="rect">
            <a:avLst/>
          </a:prstGeom>
        </p:spPr>
      </p:pic>
      <p:sp>
        <p:nvSpPr>
          <p:cNvPr id="7" name="文本框 6">
            <a:extLst>
              <a:ext uri="{FF2B5EF4-FFF2-40B4-BE49-F238E27FC236}">
                <a16:creationId xmlns="" xmlns:a16="http://schemas.microsoft.com/office/drawing/2014/main" id="{DF03BB74-80BB-4334-9DE7-1936B7958932}"/>
              </a:ext>
            </a:extLst>
          </p:cNvPr>
          <p:cNvSpPr txBox="1"/>
          <p:nvPr/>
        </p:nvSpPr>
        <p:spPr>
          <a:xfrm>
            <a:off x="8095913" y="5210810"/>
            <a:ext cx="2699641" cy="523220"/>
          </a:xfrm>
          <a:prstGeom prst="rect">
            <a:avLst/>
          </a:prstGeom>
          <a:noFill/>
        </p:spPr>
        <p:txBody>
          <a:bodyPr wrap="square" rtlCol="0">
            <a:spAutoFit/>
          </a:bodyPr>
          <a:lstStyle/>
          <a:p>
            <a:r>
              <a:rPr lang="zh-CN" altLang="en-US" sz="2800" b="1" dirty="0">
                <a:solidFill>
                  <a:schemeClr val="bg1"/>
                </a:solidFill>
                <a:cs typeface="+mn-ea"/>
                <a:sym typeface="+mn-lt"/>
              </a:rPr>
              <a:t>添加标题</a:t>
            </a:r>
          </a:p>
        </p:txBody>
      </p:sp>
      <p:sp>
        <p:nvSpPr>
          <p:cNvPr id="8" name="文本框 7">
            <a:extLst>
              <a:ext uri="{FF2B5EF4-FFF2-40B4-BE49-F238E27FC236}">
                <a16:creationId xmlns="" xmlns:a16="http://schemas.microsoft.com/office/drawing/2014/main" id="{20EB0BE9-E1C9-4661-9265-CE8DC9889C9B}"/>
              </a:ext>
            </a:extLst>
          </p:cNvPr>
          <p:cNvSpPr txBox="1"/>
          <p:nvPr/>
        </p:nvSpPr>
        <p:spPr>
          <a:xfrm>
            <a:off x="2853889" y="2563813"/>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9" name="椭圆 8">
            <a:extLst>
              <a:ext uri="{FF2B5EF4-FFF2-40B4-BE49-F238E27FC236}">
                <a16:creationId xmlns="" xmlns:a16="http://schemas.microsoft.com/office/drawing/2014/main" id="{CD053EE5-8268-44DC-B30E-573E12A2E621}"/>
              </a:ext>
            </a:extLst>
          </p:cNvPr>
          <p:cNvSpPr/>
          <p:nvPr/>
        </p:nvSpPr>
        <p:spPr>
          <a:xfrm>
            <a:off x="2258338" y="2563812"/>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0" name="文本框 9">
            <a:extLst>
              <a:ext uri="{FF2B5EF4-FFF2-40B4-BE49-F238E27FC236}">
                <a16:creationId xmlns="" xmlns:a16="http://schemas.microsoft.com/office/drawing/2014/main" id="{D83D2F7D-4502-4FAA-B567-9BFD4493EBC0}"/>
              </a:ext>
            </a:extLst>
          </p:cNvPr>
          <p:cNvSpPr txBox="1"/>
          <p:nvPr/>
        </p:nvSpPr>
        <p:spPr>
          <a:xfrm>
            <a:off x="2853889" y="3380079"/>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11" name="椭圆 10">
            <a:extLst>
              <a:ext uri="{FF2B5EF4-FFF2-40B4-BE49-F238E27FC236}">
                <a16:creationId xmlns="" xmlns:a16="http://schemas.microsoft.com/office/drawing/2014/main" id="{BA80F79D-A595-4799-8342-8B1DE8C1AC50}"/>
              </a:ext>
            </a:extLst>
          </p:cNvPr>
          <p:cNvSpPr/>
          <p:nvPr/>
        </p:nvSpPr>
        <p:spPr>
          <a:xfrm>
            <a:off x="2258338" y="3380078"/>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2" name="文本框 11">
            <a:extLst>
              <a:ext uri="{FF2B5EF4-FFF2-40B4-BE49-F238E27FC236}">
                <a16:creationId xmlns="" xmlns:a16="http://schemas.microsoft.com/office/drawing/2014/main" id="{B039260B-A9B2-4850-A217-E795112F75B6}"/>
              </a:ext>
            </a:extLst>
          </p:cNvPr>
          <p:cNvSpPr txBox="1"/>
          <p:nvPr/>
        </p:nvSpPr>
        <p:spPr>
          <a:xfrm>
            <a:off x="2853889" y="4196345"/>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13" name="椭圆 12">
            <a:extLst>
              <a:ext uri="{FF2B5EF4-FFF2-40B4-BE49-F238E27FC236}">
                <a16:creationId xmlns="" xmlns:a16="http://schemas.microsoft.com/office/drawing/2014/main" id="{A52D622D-E460-4BD6-91F8-E055EF27D06F}"/>
              </a:ext>
            </a:extLst>
          </p:cNvPr>
          <p:cNvSpPr/>
          <p:nvPr/>
        </p:nvSpPr>
        <p:spPr>
          <a:xfrm>
            <a:off x="2258338" y="4196344"/>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4" name="文本框 13">
            <a:extLst>
              <a:ext uri="{FF2B5EF4-FFF2-40B4-BE49-F238E27FC236}">
                <a16:creationId xmlns="" xmlns:a16="http://schemas.microsoft.com/office/drawing/2014/main" id="{5F236BD7-42A2-434D-B592-893EE599786A}"/>
              </a:ext>
            </a:extLst>
          </p:cNvPr>
          <p:cNvSpPr txBox="1"/>
          <p:nvPr/>
        </p:nvSpPr>
        <p:spPr>
          <a:xfrm>
            <a:off x="2853889" y="5037480"/>
            <a:ext cx="3040520" cy="707886"/>
          </a:xfrm>
          <a:prstGeom prst="rect">
            <a:avLst/>
          </a:prstGeom>
          <a:noFill/>
        </p:spPr>
        <p:txBody>
          <a:bodyPr wrap="square" rtlCol="0">
            <a:spAutoFit/>
          </a:bodyPr>
          <a:lstStyle/>
          <a:p>
            <a:r>
              <a:rPr lang="en-US" altLang="zh-CN" sz="2000" dirty="0">
                <a:solidFill>
                  <a:schemeClr val="bg1"/>
                </a:solidFill>
                <a:cs typeface="+mn-ea"/>
                <a:sym typeface="+mn-lt"/>
              </a:rPr>
              <a:t>Click here to add words</a:t>
            </a:r>
            <a:endParaRPr lang="zh-CN" altLang="en-US" sz="2000" dirty="0">
              <a:solidFill>
                <a:schemeClr val="bg1"/>
              </a:solidFill>
              <a:cs typeface="+mn-ea"/>
              <a:sym typeface="+mn-lt"/>
            </a:endParaRPr>
          </a:p>
        </p:txBody>
      </p:sp>
      <p:sp>
        <p:nvSpPr>
          <p:cNvPr id="15" name="椭圆 14">
            <a:extLst>
              <a:ext uri="{FF2B5EF4-FFF2-40B4-BE49-F238E27FC236}">
                <a16:creationId xmlns="" xmlns:a16="http://schemas.microsoft.com/office/drawing/2014/main" id="{1EC77BF4-69F8-44AB-AA3A-93FBCA291B4D}"/>
              </a:ext>
            </a:extLst>
          </p:cNvPr>
          <p:cNvSpPr/>
          <p:nvPr/>
        </p:nvSpPr>
        <p:spPr>
          <a:xfrm>
            <a:off x="2258338" y="5037479"/>
            <a:ext cx="400111" cy="4001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362669660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P spid="10" grpId="0"/>
      <p:bldP spid="11" grpId="0" animBg="1"/>
      <p:bldP spid="12" grpId="0"/>
      <p:bldP spid="13" grpId="0" animBg="1"/>
      <p:bldP spid="14" grpId="0"/>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grpSp>
        <p:nvGrpSpPr>
          <p:cNvPr id="5" name="组合 4">
            <a:extLst>
              <a:ext uri="{FF2B5EF4-FFF2-40B4-BE49-F238E27FC236}">
                <a16:creationId xmlns="" xmlns:a16="http://schemas.microsoft.com/office/drawing/2014/main" id="{07715629-FB55-4FC7-BC7D-CE93AD692F4B}"/>
              </a:ext>
            </a:extLst>
          </p:cNvPr>
          <p:cNvGrpSpPr/>
          <p:nvPr/>
        </p:nvGrpSpPr>
        <p:grpSpPr>
          <a:xfrm>
            <a:off x="1741364" y="1765061"/>
            <a:ext cx="2224030" cy="2224029"/>
            <a:chOff x="1532469" y="2193291"/>
            <a:chExt cx="2072217" cy="2072216"/>
          </a:xfrm>
        </p:grpSpPr>
        <p:sp>
          <p:nvSpPr>
            <p:cNvPr id="6" name="TextBox 68">
              <a:extLst>
                <a:ext uri="{FF2B5EF4-FFF2-40B4-BE49-F238E27FC236}">
                  <a16:creationId xmlns="" xmlns:a16="http://schemas.microsoft.com/office/drawing/2014/main" id="{EEE75CCD-7CD9-4761-AF88-CCE206A87DFE}"/>
                </a:ext>
              </a:extLst>
            </p:cNvPr>
            <p:cNvSpPr txBox="1">
              <a:spLocks noChangeArrowheads="1"/>
            </p:cNvSpPr>
            <p:nvPr/>
          </p:nvSpPr>
          <p:spPr bwMode="auto">
            <a:xfrm>
              <a:off x="2273808" y="2952791"/>
              <a:ext cx="1011767" cy="544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3200" dirty="0">
                  <a:solidFill>
                    <a:schemeClr val="bg1">
                      <a:lumMod val="50000"/>
                    </a:schemeClr>
                  </a:solidFill>
                  <a:latin typeface="+mn-lt"/>
                  <a:ea typeface="+mn-ea"/>
                  <a:cs typeface="+mn-ea"/>
                  <a:sym typeface="+mn-lt"/>
                </a:rPr>
                <a:t>40</a:t>
              </a:r>
              <a:r>
                <a:rPr lang="en-US" altLang="zh-CN" sz="2400" dirty="0">
                  <a:solidFill>
                    <a:schemeClr val="bg1">
                      <a:lumMod val="50000"/>
                    </a:schemeClr>
                  </a:solidFill>
                  <a:latin typeface="+mn-lt"/>
                  <a:ea typeface="+mn-ea"/>
                  <a:cs typeface="+mn-ea"/>
                  <a:sym typeface="+mn-lt"/>
                </a:rPr>
                <a:t>%</a:t>
              </a:r>
              <a:endParaRPr lang="zh-CN" altLang="en-US" sz="1600" dirty="0">
                <a:solidFill>
                  <a:schemeClr val="bg1">
                    <a:lumMod val="50000"/>
                  </a:schemeClr>
                </a:solidFill>
                <a:latin typeface="+mn-lt"/>
                <a:ea typeface="+mn-ea"/>
                <a:cs typeface="+mn-ea"/>
                <a:sym typeface="+mn-lt"/>
              </a:endParaRPr>
            </a:p>
          </p:txBody>
        </p:sp>
        <p:sp>
          <p:nvSpPr>
            <p:cNvPr id="7" name="椭圆 6">
              <a:extLst>
                <a:ext uri="{FF2B5EF4-FFF2-40B4-BE49-F238E27FC236}">
                  <a16:creationId xmlns="" xmlns:a16="http://schemas.microsoft.com/office/drawing/2014/main" id="{56024618-EEC6-4396-B641-21988A47E182}"/>
                </a:ext>
              </a:extLst>
            </p:cNvPr>
            <p:cNvSpPr/>
            <p:nvPr/>
          </p:nvSpPr>
          <p:spPr>
            <a:xfrm>
              <a:off x="1735666" y="2345691"/>
              <a:ext cx="1767417" cy="1767416"/>
            </a:xfrm>
            <a:prstGeom prst="ellipse">
              <a:avLst/>
            </a:prstGeom>
            <a:noFill/>
            <a:ln w="88900" cap="flat">
              <a:solidFill>
                <a:schemeClr val="tx1"/>
              </a:solidFill>
              <a:prstDash val="solid"/>
              <a:miter lim="800000"/>
            </a:ln>
          </p:spPr>
          <p:txBody>
            <a:bodyPr/>
            <a:lstStyle/>
            <a:p>
              <a:pPr fontAlgn="base">
                <a:spcBef>
                  <a:spcPct val="0"/>
                </a:spcBef>
                <a:spcAft>
                  <a:spcPct val="0"/>
                </a:spcAft>
                <a:defRPr/>
              </a:pPr>
              <a:endParaRPr lang="zh-CN" altLang="en-US" sz="3600" dirty="0">
                <a:solidFill>
                  <a:schemeClr val="bg1"/>
                </a:solidFill>
                <a:cs typeface="+mn-ea"/>
                <a:sym typeface="+mn-lt"/>
              </a:endParaRPr>
            </a:p>
          </p:txBody>
        </p:sp>
        <p:sp>
          <p:nvSpPr>
            <p:cNvPr id="8" name="空心弧 7">
              <a:extLst>
                <a:ext uri="{FF2B5EF4-FFF2-40B4-BE49-F238E27FC236}">
                  <a16:creationId xmlns="" xmlns:a16="http://schemas.microsoft.com/office/drawing/2014/main" id="{32398CCA-476B-4B0E-A609-DC68E60FAB3D}"/>
                </a:ext>
              </a:extLst>
            </p:cNvPr>
            <p:cNvSpPr/>
            <p:nvPr/>
          </p:nvSpPr>
          <p:spPr bwMode="auto">
            <a:xfrm rot="16591937">
              <a:off x="1532470" y="2193290"/>
              <a:ext cx="2072216" cy="2072217"/>
            </a:xfrm>
            <a:prstGeom prst="blockArc">
              <a:avLst>
                <a:gd name="adj1" fmla="val 10800000"/>
                <a:gd name="adj2" fmla="val 21338506"/>
                <a:gd name="adj3" fmla="val 14379"/>
              </a:avLst>
            </a:prstGeom>
            <a:solidFill>
              <a:schemeClr val="bg1"/>
            </a:solidFill>
            <a:ln w="12700">
              <a:solidFill>
                <a:schemeClr val="bg1"/>
              </a:solidFill>
            </a:ln>
          </p:spPr>
          <p:txBody>
            <a:bodyPr/>
            <a:lstStyle/>
            <a:p>
              <a:pPr fontAlgn="base">
                <a:spcBef>
                  <a:spcPct val="0"/>
                </a:spcBef>
                <a:spcAft>
                  <a:spcPct val="0"/>
                </a:spcAft>
                <a:defRPr/>
              </a:pPr>
              <a:endParaRPr lang="zh-CN" altLang="en-US" sz="3600" dirty="0">
                <a:solidFill>
                  <a:schemeClr val="bg1"/>
                </a:solidFill>
                <a:cs typeface="+mn-ea"/>
                <a:sym typeface="+mn-lt"/>
              </a:endParaRPr>
            </a:p>
          </p:txBody>
        </p:sp>
        <p:sp>
          <p:nvSpPr>
            <p:cNvPr id="9" name="椭圆 30">
              <a:extLst>
                <a:ext uri="{FF2B5EF4-FFF2-40B4-BE49-F238E27FC236}">
                  <a16:creationId xmlns="" xmlns:a16="http://schemas.microsoft.com/office/drawing/2014/main" id="{45A5DEA7-5289-452F-905E-E330923B1786}"/>
                </a:ext>
              </a:extLst>
            </p:cNvPr>
            <p:cNvSpPr>
              <a:spLocks noChangeArrowheads="1"/>
            </p:cNvSpPr>
            <p:nvPr/>
          </p:nvSpPr>
          <p:spPr bwMode="auto">
            <a:xfrm rot="20494898">
              <a:off x="1673913" y="2350790"/>
              <a:ext cx="1765240" cy="1765239"/>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88900">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endParaRPr lang="zh-CN" altLang="en-US" sz="3600" dirty="0">
                <a:solidFill>
                  <a:schemeClr val="bg1"/>
                </a:solidFill>
                <a:latin typeface="+mn-lt"/>
                <a:ea typeface="+mn-ea"/>
                <a:cs typeface="+mn-ea"/>
                <a:sym typeface="+mn-lt"/>
              </a:endParaRPr>
            </a:p>
          </p:txBody>
        </p:sp>
      </p:grpSp>
      <p:grpSp>
        <p:nvGrpSpPr>
          <p:cNvPr id="10" name="组合 9">
            <a:extLst>
              <a:ext uri="{FF2B5EF4-FFF2-40B4-BE49-F238E27FC236}">
                <a16:creationId xmlns="" xmlns:a16="http://schemas.microsoft.com/office/drawing/2014/main" id="{25E101CB-0892-4B64-BE17-F4889FBBFAB6}"/>
              </a:ext>
            </a:extLst>
          </p:cNvPr>
          <p:cNvGrpSpPr/>
          <p:nvPr/>
        </p:nvGrpSpPr>
        <p:grpSpPr>
          <a:xfrm>
            <a:off x="5024924" y="1750169"/>
            <a:ext cx="2224030" cy="2224029"/>
            <a:chOff x="1532469" y="2193291"/>
            <a:chExt cx="2072217" cy="2072216"/>
          </a:xfrm>
        </p:grpSpPr>
        <p:sp>
          <p:nvSpPr>
            <p:cNvPr id="11" name="TextBox 68">
              <a:extLst>
                <a:ext uri="{FF2B5EF4-FFF2-40B4-BE49-F238E27FC236}">
                  <a16:creationId xmlns="" xmlns:a16="http://schemas.microsoft.com/office/drawing/2014/main" id="{23FD93A4-29E3-4480-8208-17AF85ADFB9E}"/>
                </a:ext>
              </a:extLst>
            </p:cNvPr>
            <p:cNvSpPr txBox="1">
              <a:spLocks noChangeArrowheads="1"/>
            </p:cNvSpPr>
            <p:nvPr/>
          </p:nvSpPr>
          <p:spPr bwMode="auto">
            <a:xfrm>
              <a:off x="2254015" y="2937010"/>
              <a:ext cx="1011767" cy="544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3200" dirty="0">
                  <a:solidFill>
                    <a:schemeClr val="bg1">
                      <a:lumMod val="50000"/>
                    </a:schemeClr>
                  </a:solidFill>
                  <a:latin typeface="+mn-lt"/>
                  <a:ea typeface="+mn-ea"/>
                  <a:cs typeface="+mn-ea"/>
                  <a:sym typeface="+mn-lt"/>
                </a:rPr>
                <a:t>50</a:t>
              </a:r>
              <a:r>
                <a:rPr lang="en-US" altLang="zh-CN" sz="2400" dirty="0">
                  <a:solidFill>
                    <a:schemeClr val="bg1">
                      <a:lumMod val="50000"/>
                    </a:schemeClr>
                  </a:solidFill>
                  <a:latin typeface="+mn-lt"/>
                  <a:ea typeface="+mn-ea"/>
                  <a:cs typeface="+mn-ea"/>
                  <a:sym typeface="+mn-lt"/>
                </a:rPr>
                <a:t>%</a:t>
              </a:r>
              <a:endParaRPr lang="zh-CN" altLang="en-US" sz="1600" dirty="0">
                <a:solidFill>
                  <a:schemeClr val="bg1">
                    <a:lumMod val="50000"/>
                  </a:schemeClr>
                </a:solidFill>
                <a:latin typeface="+mn-lt"/>
                <a:ea typeface="+mn-ea"/>
                <a:cs typeface="+mn-ea"/>
                <a:sym typeface="+mn-lt"/>
              </a:endParaRPr>
            </a:p>
          </p:txBody>
        </p:sp>
        <p:sp>
          <p:nvSpPr>
            <p:cNvPr id="12" name="椭圆 11">
              <a:extLst>
                <a:ext uri="{FF2B5EF4-FFF2-40B4-BE49-F238E27FC236}">
                  <a16:creationId xmlns="" xmlns:a16="http://schemas.microsoft.com/office/drawing/2014/main" id="{E7C2F6EE-B5D7-4F88-8019-AB83D95E90E0}"/>
                </a:ext>
              </a:extLst>
            </p:cNvPr>
            <p:cNvSpPr/>
            <p:nvPr/>
          </p:nvSpPr>
          <p:spPr>
            <a:xfrm>
              <a:off x="1735666" y="2345691"/>
              <a:ext cx="1767417" cy="1767416"/>
            </a:xfrm>
            <a:prstGeom prst="ellipse">
              <a:avLst/>
            </a:prstGeom>
            <a:noFill/>
            <a:ln w="88900" cap="flat">
              <a:solidFill>
                <a:schemeClr val="tx1"/>
              </a:solidFill>
              <a:prstDash val="solid"/>
              <a:miter lim="800000"/>
            </a:ln>
          </p:spPr>
          <p:txBody>
            <a:bodyPr/>
            <a:lstStyle/>
            <a:p>
              <a:pPr fontAlgn="base">
                <a:spcBef>
                  <a:spcPct val="0"/>
                </a:spcBef>
                <a:spcAft>
                  <a:spcPct val="0"/>
                </a:spcAft>
                <a:defRPr/>
              </a:pPr>
              <a:endParaRPr lang="zh-CN" altLang="en-US" sz="3600" dirty="0">
                <a:solidFill>
                  <a:schemeClr val="bg1"/>
                </a:solidFill>
                <a:cs typeface="+mn-ea"/>
                <a:sym typeface="+mn-lt"/>
              </a:endParaRPr>
            </a:p>
          </p:txBody>
        </p:sp>
        <p:sp>
          <p:nvSpPr>
            <p:cNvPr id="13" name="空心弧 12">
              <a:extLst>
                <a:ext uri="{FF2B5EF4-FFF2-40B4-BE49-F238E27FC236}">
                  <a16:creationId xmlns="" xmlns:a16="http://schemas.microsoft.com/office/drawing/2014/main" id="{4B65500A-9DFC-42A8-91F5-34326B4B0C50}"/>
                </a:ext>
              </a:extLst>
            </p:cNvPr>
            <p:cNvSpPr/>
            <p:nvPr/>
          </p:nvSpPr>
          <p:spPr bwMode="auto">
            <a:xfrm rot="16591937">
              <a:off x="1532470" y="2193290"/>
              <a:ext cx="2072216" cy="2072217"/>
            </a:xfrm>
            <a:prstGeom prst="blockArc">
              <a:avLst>
                <a:gd name="adj1" fmla="val 10123743"/>
                <a:gd name="adj2" fmla="val 21338506"/>
                <a:gd name="adj3" fmla="val 14379"/>
              </a:avLst>
            </a:prstGeom>
            <a:solidFill>
              <a:schemeClr val="bg1"/>
            </a:solidFill>
            <a:ln w="19050">
              <a:solidFill>
                <a:schemeClr val="bg1"/>
              </a:solidFill>
            </a:ln>
          </p:spPr>
          <p:txBody>
            <a:bodyPr/>
            <a:lstStyle/>
            <a:p>
              <a:pPr fontAlgn="base">
                <a:spcBef>
                  <a:spcPct val="0"/>
                </a:spcBef>
                <a:spcAft>
                  <a:spcPct val="0"/>
                </a:spcAft>
                <a:defRPr/>
              </a:pPr>
              <a:endParaRPr lang="zh-CN" altLang="en-US" sz="3600" dirty="0">
                <a:solidFill>
                  <a:schemeClr val="bg1"/>
                </a:solidFill>
                <a:cs typeface="+mn-ea"/>
                <a:sym typeface="+mn-lt"/>
              </a:endParaRPr>
            </a:p>
          </p:txBody>
        </p:sp>
        <p:sp>
          <p:nvSpPr>
            <p:cNvPr id="14" name="椭圆 30">
              <a:extLst>
                <a:ext uri="{FF2B5EF4-FFF2-40B4-BE49-F238E27FC236}">
                  <a16:creationId xmlns="" xmlns:a16="http://schemas.microsoft.com/office/drawing/2014/main" id="{AC83CE14-1CA3-4863-9060-542C9B38BA41}"/>
                </a:ext>
              </a:extLst>
            </p:cNvPr>
            <p:cNvSpPr>
              <a:spLocks noChangeArrowheads="1"/>
            </p:cNvSpPr>
            <p:nvPr/>
          </p:nvSpPr>
          <p:spPr bwMode="auto">
            <a:xfrm rot="20494898">
              <a:off x="1673913" y="2350790"/>
              <a:ext cx="1765240" cy="1765239"/>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88900">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endParaRPr lang="zh-CN" altLang="en-US" sz="3600" dirty="0">
                <a:solidFill>
                  <a:schemeClr val="bg1"/>
                </a:solidFill>
                <a:latin typeface="+mn-lt"/>
                <a:ea typeface="+mn-ea"/>
                <a:cs typeface="+mn-ea"/>
                <a:sym typeface="+mn-lt"/>
              </a:endParaRPr>
            </a:p>
          </p:txBody>
        </p:sp>
      </p:grpSp>
      <p:grpSp>
        <p:nvGrpSpPr>
          <p:cNvPr id="15" name="组合 14">
            <a:extLst>
              <a:ext uri="{FF2B5EF4-FFF2-40B4-BE49-F238E27FC236}">
                <a16:creationId xmlns="" xmlns:a16="http://schemas.microsoft.com/office/drawing/2014/main" id="{E14A8E75-7FEE-4337-B3B2-712C18E55EF6}"/>
              </a:ext>
            </a:extLst>
          </p:cNvPr>
          <p:cNvGrpSpPr/>
          <p:nvPr/>
        </p:nvGrpSpPr>
        <p:grpSpPr>
          <a:xfrm>
            <a:off x="8281011" y="1846796"/>
            <a:ext cx="2224030" cy="2224029"/>
            <a:chOff x="1532469" y="2193291"/>
            <a:chExt cx="2072217" cy="2072216"/>
          </a:xfrm>
        </p:grpSpPr>
        <p:sp>
          <p:nvSpPr>
            <p:cNvPr id="16" name="TextBox 68">
              <a:extLst>
                <a:ext uri="{FF2B5EF4-FFF2-40B4-BE49-F238E27FC236}">
                  <a16:creationId xmlns="" xmlns:a16="http://schemas.microsoft.com/office/drawing/2014/main" id="{AB53396F-5CF3-4B9A-B25F-90C37311EF13}"/>
                </a:ext>
              </a:extLst>
            </p:cNvPr>
            <p:cNvSpPr txBox="1">
              <a:spLocks noChangeArrowheads="1"/>
            </p:cNvSpPr>
            <p:nvPr/>
          </p:nvSpPr>
          <p:spPr bwMode="auto">
            <a:xfrm>
              <a:off x="2254015" y="2937010"/>
              <a:ext cx="1011767" cy="544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r>
                <a:rPr lang="en-US" altLang="zh-CN" sz="3200" dirty="0">
                  <a:solidFill>
                    <a:schemeClr val="bg1">
                      <a:lumMod val="50000"/>
                    </a:schemeClr>
                  </a:solidFill>
                  <a:latin typeface="+mn-lt"/>
                  <a:ea typeface="+mn-ea"/>
                  <a:cs typeface="+mn-ea"/>
                  <a:sym typeface="+mn-lt"/>
                </a:rPr>
                <a:t>25</a:t>
              </a:r>
              <a:r>
                <a:rPr lang="en-US" altLang="zh-CN" sz="2400" dirty="0">
                  <a:solidFill>
                    <a:schemeClr val="bg1">
                      <a:lumMod val="50000"/>
                    </a:schemeClr>
                  </a:solidFill>
                  <a:latin typeface="+mn-lt"/>
                  <a:ea typeface="+mn-ea"/>
                  <a:cs typeface="+mn-ea"/>
                  <a:sym typeface="+mn-lt"/>
                </a:rPr>
                <a:t>%</a:t>
              </a:r>
              <a:endParaRPr lang="zh-CN" altLang="en-US" sz="1600" dirty="0">
                <a:solidFill>
                  <a:schemeClr val="bg1">
                    <a:lumMod val="50000"/>
                  </a:schemeClr>
                </a:solidFill>
                <a:latin typeface="+mn-lt"/>
                <a:ea typeface="+mn-ea"/>
                <a:cs typeface="+mn-ea"/>
                <a:sym typeface="+mn-lt"/>
              </a:endParaRPr>
            </a:p>
          </p:txBody>
        </p:sp>
        <p:sp>
          <p:nvSpPr>
            <p:cNvPr id="17" name="椭圆 16">
              <a:extLst>
                <a:ext uri="{FF2B5EF4-FFF2-40B4-BE49-F238E27FC236}">
                  <a16:creationId xmlns="" xmlns:a16="http://schemas.microsoft.com/office/drawing/2014/main" id="{C0B2E7FC-0532-4727-A2E5-C6FADFFB97DC}"/>
                </a:ext>
              </a:extLst>
            </p:cNvPr>
            <p:cNvSpPr/>
            <p:nvPr/>
          </p:nvSpPr>
          <p:spPr>
            <a:xfrm>
              <a:off x="1735666" y="2345691"/>
              <a:ext cx="1767417" cy="1767416"/>
            </a:xfrm>
            <a:prstGeom prst="ellipse">
              <a:avLst/>
            </a:prstGeom>
            <a:noFill/>
            <a:ln w="88900" cap="flat">
              <a:solidFill>
                <a:schemeClr val="tx1"/>
              </a:solidFill>
              <a:prstDash val="solid"/>
              <a:miter lim="800000"/>
            </a:ln>
          </p:spPr>
          <p:txBody>
            <a:bodyPr/>
            <a:lstStyle/>
            <a:p>
              <a:pPr fontAlgn="base">
                <a:spcBef>
                  <a:spcPct val="0"/>
                </a:spcBef>
                <a:spcAft>
                  <a:spcPct val="0"/>
                </a:spcAft>
                <a:defRPr/>
              </a:pPr>
              <a:endParaRPr lang="zh-CN" altLang="en-US" sz="3600" dirty="0">
                <a:solidFill>
                  <a:schemeClr val="bg1"/>
                </a:solidFill>
                <a:cs typeface="+mn-ea"/>
                <a:sym typeface="+mn-lt"/>
              </a:endParaRPr>
            </a:p>
          </p:txBody>
        </p:sp>
        <p:sp>
          <p:nvSpPr>
            <p:cNvPr id="18" name="空心弧 17">
              <a:extLst>
                <a:ext uri="{FF2B5EF4-FFF2-40B4-BE49-F238E27FC236}">
                  <a16:creationId xmlns="" xmlns:a16="http://schemas.microsoft.com/office/drawing/2014/main" id="{E8F33DF8-80FF-4051-8686-BB24734DDB03}"/>
                </a:ext>
              </a:extLst>
            </p:cNvPr>
            <p:cNvSpPr/>
            <p:nvPr/>
          </p:nvSpPr>
          <p:spPr bwMode="auto">
            <a:xfrm rot="16591937">
              <a:off x="1532470" y="2193290"/>
              <a:ext cx="2072216" cy="2072217"/>
            </a:xfrm>
            <a:prstGeom prst="blockArc">
              <a:avLst>
                <a:gd name="adj1" fmla="val 15397094"/>
                <a:gd name="adj2" fmla="val 21338506"/>
                <a:gd name="adj3" fmla="val 14379"/>
              </a:avLst>
            </a:prstGeom>
            <a:solidFill>
              <a:schemeClr val="bg1"/>
            </a:solidFill>
            <a:ln w="19050">
              <a:solidFill>
                <a:schemeClr val="bg1"/>
              </a:solidFill>
            </a:ln>
          </p:spPr>
          <p:txBody>
            <a:bodyPr/>
            <a:lstStyle/>
            <a:p>
              <a:pPr fontAlgn="base">
                <a:spcBef>
                  <a:spcPct val="0"/>
                </a:spcBef>
                <a:spcAft>
                  <a:spcPct val="0"/>
                </a:spcAft>
                <a:defRPr/>
              </a:pPr>
              <a:endParaRPr lang="zh-CN" altLang="en-US" sz="3600" dirty="0">
                <a:solidFill>
                  <a:schemeClr val="bg1"/>
                </a:solidFill>
                <a:cs typeface="+mn-ea"/>
                <a:sym typeface="+mn-lt"/>
              </a:endParaRPr>
            </a:p>
          </p:txBody>
        </p:sp>
        <p:sp>
          <p:nvSpPr>
            <p:cNvPr id="19" name="椭圆 30">
              <a:extLst>
                <a:ext uri="{FF2B5EF4-FFF2-40B4-BE49-F238E27FC236}">
                  <a16:creationId xmlns="" xmlns:a16="http://schemas.microsoft.com/office/drawing/2014/main" id="{88BE5070-700A-4605-A46A-D81E178BEE93}"/>
                </a:ext>
              </a:extLst>
            </p:cNvPr>
            <p:cNvSpPr>
              <a:spLocks noChangeArrowheads="1"/>
            </p:cNvSpPr>
            <p:nvPr/>
          </p:nvSpPr>
          <p:spPr bwMode="auto">
            <a:xfrm rot="20494898">
              <a:off x="1673913" y="2350790"/>
              <a:ext cx="1765240" cy="1765239"/>
            </a:xfrm>
            <a:prstGeom prst="ellipse">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88900">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spcBef>
                  <a:spcPct val="0"/>
                </a:spcBef>
                <a:spcAft>
                  <a:spcPct val="0"/>
                </a:spcAft>
              </a:pPr>
              <a:endParaRPr lang="zh-CN" altLang="en-US" sz="3600" dirty="0">
                <a:solidFill>
                  <a:schemeClr val="bg1"/>
                </a:solidFill>
                <a:latin typeface="+mn-lt"/>
                <a:ea typeface="+mn-ea"/>
                <a:cs typeface="+mn-ea"/>
                <a:sym typeface="+mn-lt"/>
              </a:endParaRPr>
            </a:p>
          </p:txBody>
        </p:sp>
      </p:grpSp>
      <p:sp>
        <p:nvSpPr>
          <p:cNvPr id="20" name="TextBox 17">
            <a:extLst>
              <a:ext uri="{FF2B5EF4-FFF2-40B4-BE49-F238E27FC236}">
                <a16:creationId xmlns="" xmlns:a16="http://schemas.microsoft.com/office/drawing/2014/main" id="{4D12A17F-52A2-4772-A9BC-F211BEC2A7C9}"/>
              </a:ext>
            </a:extLst>
          </p:cNvPr>
          <p:cNvSpPr txBox="1"/>
          <p:nvPr/>
        </p:nvSpPr>
        <p:spPr>
          <a:xfrm>
            <a:off x="1622077" y="4908188"/>
            <a:ext cx="2338574" cy="1061829"/>
          </a:xfrm>
          <a:prstGeom prst="rect">
            <a:avLst/>
          </a:prstGeom>
          <a:noFill/>
        </p:spPr>
        <p:txBody>
          <a:bodyPr wrap="square" rtlCol="0">
            <a:spAutoFit/>
          </a:bodyPr>
          <a:lstStyle/>
          <a:p>
            <a:pPr lvl="0" algn="ctr">
              <a:lnSpc>
                <a:spcPct val="150000"/>
              </a:lnSpc>
            </a:pPr>
            <a:r>
              <a:rPr lang="zh-CN" altLang="en-US" sz="1400" dirty="0">
                <a:solidFill>
                  <a:schemeClr val="bg1"/>
                </a:solidFill>
                <a:cs typeface="+mn-ea"/>
                <a:sym typeface="+mn-lt"/>
              </a:rPr>
              <a:t>添加文本添加文本添加文本添加文本添加文本添加文本添加文本</a:t>
            </a:r>
          </a:p>
        </p:txBody>
      </p:sp>
      <p:sp>
        <p:nvSpPr>
          <p:cNvPr id="21" name="TextBox 18">
            <a:extLst>
              <a:ext uri="{FF2B5EF4-FFF2-40B4-BE49-F238E27FC236}">
                <a16:creationId xmlns="" xmlns:a16="http://schemas.microsoft.com/office/drawing/2014/main" id="{1FF4A8B2-148E-4490-A797-97DE404BA581}"/>
              </a:ext>
            </a:extLst>
          </p:cNvPr>
          <p:cNvSpPr txBox="1"/>
          <p:nvPr/>
        </p:nvSpPr>
        <p:spPr>
          <a:xfrm>
            <a:off x="2072835" y="4353677"/>
            <a:ext cx="1437059" cy="408623"/>
          </a:xfrm>
          <a:prstGeom prst="roundRect">
            <a:avLst/>
          </a:prstGeom>
          <a:solidFill>
            <a:schemeClr val="bg1">
              <a:lumMod val="50000"/>
            </a:schemeClr>
          </a:solidFill>
        </p:spPr>
        <p:txBody>
          <a:bodyPr wrap="square" rtlCol="0">
            <a:spAutoFit/>
          </a:bodyPr>
          <a:lstStyle/>
          <a:p>
            <a:pPr algn="ctr"/>
            <a:r>
              <a:rPr lang="zh-CN" altLang="en-US" b="1" dirty="0">
                <a:solidFill>
                  <a:schemeClr val="bg1"/>
                </a:solidFill>
                <a:cs typeface="+mn-ea"/>
                <a:sym typeface="+mn-lt"/>
              </a:rPr>
              <a:t>标题</a:t>
            </a:r>
          </a:p>
        </p:txBody>
      </p:sp>
      <p:sp>
        <p:nvSpPr>
          <p:cNvPr id="22" name="TextBox 17">
            <a:extLst>
              <a:ext uri="{FF2B5EF4-FFF2-40B4-BE49-F238E27FC236}">
                <a16:creationId xmlns="" xmlns:a16="http://schemas.microsoft.com/office/drawing/2014/main" id="{A4C3E0D8-2B4B-4BF2-882F-6E207A48D148}"/>
              </a:ext>
            </a:extLst>
          </p:cNvPr>
          <p:cNvSpPr txBox="1"/>
          <p:nvPr/>
        </p:nvSpPr>
        <p:spPr>
          <a:xfrm>
            <a:off x="4860504" y="4893296"/>
            <a:ext cx="2338574" cy="1061829"/>
          </a:xfrm>
          <a:prstGeom prst="rect">
            <a:avLst/>
          </a:prstGeom>
          <a:noFill/>
        </p:spPr>
        <p:txBody>
          <a:bodyPr wrap="square" rtlCol="0">
            <a:spAutoFit/>
          </a:bodyPr>
          <a:lstStyle/>
          <a:p>
            <a:pPr lvl="0" algn="ctr">
              <a:lnSpc>
                <a:spcPct val="150000"/>
              </a:lnSpc>
            </a:pPr>
            <a:r>
              <a:rPr lang="zh-CN" altLang="en-US" sz="1400" dirty="0">
                <a:solidFill>
                  <a:schemeClr val="bg1"/>
                </a:solidFill>
                <a:cs typeface="+mn-ea"/>
                <a:sym typeface="+mn-lt"/>
              </a:rPr>
              <a:t>添加文本添加文本添加文本添加文本添加文本添加文本添加文本</a:t>
            </a:r>
          </a:p>
        </p:txBody>
      </p:sp>
      <p:sp>
        <p:nvSpPr>
          <p:cNvPr id="23" name="TextBox 18">
            <a:extLst>
              <a:ext uri="{FF2B5EF4-FFF2-40B4-BE49-F238E27FC236}">
                <a16:creationId xmlns="" xmlns:a16="http://schemas.microsoft.com/office/drawing/2014/main" id="{E080CA15-2542-49E4-B7A0-1A4865CEB0EC}"/>
              </a:ext>
            </a:extLst>
          </p:cNvPr>
          <p:cNvSpPr txBox="1"/>
          <p:nvPr/>
        </p:nvSpPr>
        <p:spPr>
          <a:xfrm>
            <a:off x="5311262" y="4338785"/>
            <a:ext cx="1437059" cy="408623"/>
          </a:xfrm>
          <a:prstGeom prst="roundRect">
            <a:avLst/>
          </a:prstGeom>
          <a:solidFill>
            <a:schemeClr val="bg1">
              <a:lumMod val="50000"/>
            </a:schemeClr>
          </a:solidFill>
        </p:spPr>
        <p:txBody>
          <a:bodyPr wrap="square" rtlCol="0">
            <a:spAutoFit/>
          </a:bodyPr>
          <a:lstStyle/>
          <a:p>
            <a:pPr algn="ctr"/>
            <a:r>
              <a:rPr lang="zh-CN" altLang="en-US" b="1" dirty="0">
                <a:solidFill>
                  <a:schemeClr val="bg1"/>
                </a:solidFill>
                <a:cs typeface="+mn-ea"/>
                <a:sym typeface="+mn-lt"/>
              </a:rPr>
              <a:t>标题</a:t>
            </a:r>
          </a:p>
        </p:txBody>
      </p:sp>
      <p:sp>
        <p:nvSpPr>
          <p:cNvPr id="24" name="TextBox 17">
            <a:extLst>
              <a:ext uri="{FF2B5EF4-FFF2-40B4-BE49-F238E27FC236}">
                <a16:creationId xmlns="" xmlns:a16="http://schemas.microsoft.com/office/drawing/2014/main" id="{B0E2D6B8-6969-401A-90BA-CE6746DB7FC6}"/>
              </a:ext>
            </a:extLst>
          </p:cNvPr>
          <p:cNvSpPr txBox="1"/>
          <p:nvPr/>
        </p:nvSpPr>
        <p:spPr>
          <a:xfrm>
            <a:off x="8223481" y="4960981"/>
            <a:ext cx="2338574" cy="1061829"/>
          </a:xfrm>
          <a:prstGeom prst="rect">
            <a:avLst/>
          </a:prstGeom>
          <a:noFill/>
        </p:spPr>
        <p:txBody>
          <a:bodyPr wrap="square" rtlCol="0">
            <a:spAutoFit/>
          </a:bodyPr>
          <a:lstStyle/>
          <a:p>
            <a:pPr lvl="0" algn="ctr">
              <a:lnSpc>
                <a:spcPct val="150000"/>
              </a:lnSpc>
            </a:pPr>
            <a:r>
              <a:rPr lang="zh-CN" altLang="en-US" sz="1400" dirty="0">
                <a:solidFill>
                  <a:schemeClr val="bg1"/>
                </a:solidFill>
                <a:cs typeface="+mn-ea"/>
                <a:sym typeface="+mn-lt"/>
              </a:rPr>
              <a:t>添加文本添加文本添加文本添加文本添加文本添加文本添加文本</a:t>
            </a:r>
          </a:p>
        </p:txBody>
      </p:sp>
      <p:sp>
        <p:nvSpPr>
          <p:cNvPr id="25" name="TextBox 18">
            <a:extLst>
              <a:ext uri="{FF2B5EF4-FFF2-40B4-BE49-F238E27FC236}">
                <a16:creationId xmlns="" xmlns:a16="http://schemas.microsoft.com/office/drawing/2014/main" id="{64AA736A-98CC-4EC2-A2E6-7C0247D9178E}"/>
              </a:ext>
            </a:extLst>
          </p:cNvPr>
          <p:cNvSpPr txBox="1"/>
          <p:nvPr/>
        </p:nvSpPr>
        <p:spPr>
          <a:xfrm>
            <a:off x="8674239" y="4406470"/>
            <a:ext cx="1437059" cy="408623"/>
          </a:xfrm>
          <a:prstGeom prst="roundRect">
            <a:avLst/>
          </a:prstGeom>
          <a:solidFill>
            <a:schemeClr val="bg1">
              <a:lumMod val="50000"/>
            </a:schemeClr>
          </a:solidFill>
        </p:spPr>
        <p:txBody>
          <a:bodyPr wrap="square" rtlCol="0">
            <a:spAutoFit/>
          </a:bodyPr>
          <a:lstStyle/>
          <a:p>
            <a:pPr algn="ctr"/>
            <a:r>
              <a:rPr lang="zh-CN" altLang="en-US" b="1" dirty="0">
                <a:solidFill>
                  <a:schemeClr val="bg1"/>
                </a:solidFill>
                <a:cs typeface="+mn-ea"/>
                <a:sym typeface="+mn-lt"/>
              </a:rPr>
              <a:t>标题</a:t>
            </a:r>
          </a:p>
        </p:txBody>
      </p:sp>
    </p:spTree>
    <p:extLst>
      <p:ext uri="{BB962C8B-B14F-4D97-AF65-F5344CB8AC3E}">
        <p14:creationId xmlns:p14="http://schemas.microsoft.com/office/powerpoint/2010/main" xmlns="" val="120538532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ppt_x"/>
                                          </p:val>
                                        </p:tav>
                                        <p:tav tm="100000">
                                          <p:val>
                                            <p:strVal val="#ppt_x"/>
                                          </p:val>
                                        </p:tav>
                                      </p:tavLst>
                                    </p:anim>
                                    <p:anim calcmode="lin" valueType="num">
                                      <p:cBhvr additive="base">
                                        <p:cTn id="24" dur="500" fill="hold"/>
                                        <p:tgtEl>
                                          <p:spTgt spid="21"/>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heel(1)">
                                      <p:cBhvr>
                                        <p:cTn id="34" dur="2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heel(1)">
                                      <p:cBhvr>
                                        <p:cTn id="50" dur="20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 presetClass="entr" presetSubtype="4"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fill="hold"/>
                                        <p:tgtEl>
                                          <p:spTgt spid="24"/>
                                        </p:tgtEl>
                                        <p:attrNameLst>
                                          <p:attrName>ppt_x</p:attrName>
                                        </p:attrNameLst>
                                      </p:cBhvr>
                                      <p:tavLst>
                                        <p:tav tm="0">
                                          <p:val>
                                            <p:strVal val="#ppt_x"/>
                                          </p:val>
                                        </p:tav>
                                        <p:tav tm="100000">
                                          <p:val>
                                            <p:strVal val="#ppt_x"/>
                                          </p:val>
                                        </p:tav>
                                      </p:tavLst>
                                    </p:anim>
                                    <p:anim calcmode="lin" valueType="num">
                                      <p:cBhvr additive="base">
                                        <p:cTn id="6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20" grpId="0"/>
      <p:bldP spid="21" grpId="0" animBg="1"/>
      <p:bldP spid="22" grpId="0"/>
      <p:bldP spid="23" grpId="0" animBg="1"/>
      <p:bldP spid="24" grpId="0"/>
      <p:bldP spid="2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63F00A86-C009-439E-B0C1-87327ACB7AB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96000" y="782350"/>
            <a:ext cx="5181600" cy="6075650"/>
          </a:xfrm>
          <a:prstGeom prst="rect">
            <a:avLst/>
          </a:prstGeom>
        </p:spPr>
      </p:pic>
      <p:sp>
        <p:nvSpPr>
          <p:cNvPr id="6" name="文本框 5">
            <a:extLst>
              <a:ext uri="{FF2B5EF4-FFF2-40B4-BE49-F238E27FC236}">
                <a16:creationId xmlns="" xmlns:a16="http://schemas.microsoft.com/office/drawing/2014/main"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cs typeface="+mn-ea"/>
                <a:sym typeface="+mn-lt"/>
              </a:rPr>
              <a:t>第三部分</a:t>
            </a:r>
          </a:p>
        </p:txBody>
      </p:sp>
      <p:sp>
        <p:nvSpPr>
          <p:cNvPr id="7" name="文本框 6">
            <a:extLst>
              <a:ext uri="{FF2B5EF4-FFF2-40B4-BE49-F238E27FC236}">
                <a16:creationId xmlns="" xmlns:a16="http://schemas.microsoft.com/office/drawing/2014/main" id="{2182B6AA-5ECC-4A08-B571-B59C1C17A11C}"/>
              </a:ext>
            </a:extLst>
          </p:cNvPr>
          <p:cNvSpPr txBox="1"/>
          <p:nvPr/>
        </p:nvSpPr>
        <p:spPr>
          <a:xfrm>
            <a:off x="1510719" y="3429000"/>
            <a:ext cx="4585281" cy="2308324"/>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p:txBody>
      </p:sp>
      <p:sp>
        <p:nvSpPr>
          <p:cNvPr id="8" name="矩形 7">
            <a:extLst>
              <a:ext uri="{FF2B5EF4-FFF2-40B4-BE49-F238E27FC236}">
                <a16:creationId xmlns="" xmlns:a16="http://schemas.microsoft.com/office/drawing/2014/main"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409795617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6" name="图片 5">
            <a:extLst>
              <a:ext uri="{FF2B5EF4-FFF2-40B4-BE49-F238E27FC236}">
                <a16:creationId xmlns="" xmlns:a16="http://schemas.microsoft.com/office/drawing/2014/main" id="{5B1BECC4-FD8C-4B68-9E08-61A14F65C0AA}"/>
              </a:ext>
            </a:extLst>
          </p:cNvPr>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5334000" y="0"/>
            <a:ext cx="6858000" cy="6858000"/>
          </a:xfrm>
          <a:prstGeom prst="rect">
            <a:avLst/>
          </a:prstGeom>
        </p:spPr>
      </p:pic>
      <p:sp>
        <p:nvSpPr>
          <p:cNvPr id="7" name="文本框 6">
            <a:extLst>
              <a:ext uri="{FF2B5EF4-FFF2-40B4-BE49-F238E27FC236}">
                <a16:creationId xmlns="" xmlns:a16="http://schemas.microsoft.com/office/drawing/2014/main" id="{9B522CF1-D42D-48D7-B049-38C6445F9651}"/>
              </a:ext>
            </a:extLst>
          </p:cNvPr>
          <p:cNvSpPr txBox="1"/>
          <p:nvPr/>
        </p:nvSpPr>
        <p:spPr>
          <a:xfrm>
            <a:off x="1214018" y="1970530"/>
            <a:ext cx="2365425" cy="707886"/>
          </a:xfrm>
          <a:prstGeom prst="rect">
            <a:avLst/>
          </a:prstGeom>
          <a:noFill/>
        </p:spPr>
        <p:txBody>
          <a:bodyPr wrap="square" rtlCol="0">
            <a:spAutoFit/>
          </a:bodyPr>
          <a:lstStyle/>
          <a:p>
            <a:r>
              <a:rPr lang="zh-CN" altLang="en-US" sz="4000" b="1" dirty="0">
                <a:solidFill>
                  <a:schemeClr val="bg1"/>
                </a:solidFill>
                <a:cs typeface="+mn-ea"/>
                <a:sym typeface="+mn-lt"/>
              </a:rPr>
              <a:t>区块链</a:t>
            </a:r>
          </a:p>
        </p:txBody>
      </p:sp>
      <p:sp>
        <p:nvSpPr>
          <p:cNvPr id="8" name="文本框 7">
            <a:extLst>
              <a:ext uri="{FF2B5EF4-FFF2-40B4-BE49-F238E27FC236}">
                <a16:creationId xmlns="" xmlns:a16="http://schemas.microsoft.com/office/drawing/2014/main" id="{7F6AEE49-FA06-428F-9972-F1130D363B6B}"/>
              </a:ext>
            </a:extLst>
          </p:cNvPr>
          <p:cNvSpPr txBox="1"/>
          <p:nvPr/>
        </p:nvSpPr>
        <p:spPr>
          <a:xfrm>
            <a:off x="1214018" y="3170850"/>
            <a:ext cx="4585281" cy="4247317"/>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 words 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cs typeface="+mn-ea"/>
              <a:sym typeface="+mn-lt"/>
            </a:endParaRPr>
          </a:p>
        </p:txBody>
      </p:sp>
      <p:sp>
        <p:nvSpPr>
          <p:cNvPr id="9" name="矩形 8">
            <a:extLst>
              <a:ext uri="{FF2B5EF4-FFF2-40B4-BE49-F238E27FC236}">
                <a16:creationId xmlns="" xmlns:a16="http://schemas.microsoft.com/office/drawing/2014/main" id="{43EFE13D-7EC4-44CD-92CB-334388C2F38F}"/>
              </a:ext>
            </a:extLst>
          </p:cNvPr>
          <p:cNvSpPr/>
          <p:nvPr/>
        </p:nvSpPr>
        <p:spPr>
          <a:xfrm>
            <a:off x="1353479" y="283782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123991159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5" name="同心圆 35">
            <a:extLst>
              <a:ext uri="{FF2B5EF4-FFF2-40B4-BE49-F238E27FC236}">
                <a16:creationId xmlns="" xmlns:a16="http://schemas.microsoft.com/office/drawing/2014/main" id="{1E1C135F-A1AA-4F59-9B52-F3E43F887F54}"/>
              </a:ext>
            </a:extLst>
          </p:cNvPr>
          <p:cNvSpPr/>
          <p:nvPr/>
        </p:nvSpPr>
        <p:spPr>
          <a:xfrm>
            <a:off x="1882738" y="3920747"/>
            <a:ext cx="2592288" cy="2592288"/>
          </a:xfrm>
          <a:prstGeom prst="donut">
            <a:avLst>
              <a:gd name="adj" fmla="val 7852"/>
            </a:avLst>
          </a:prstGeom>
          <a:solidFill>
            <a:srgbClr val="86C5C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6" name="同心圆 36">
            <a:extLst>
              <a:ext uri="{FF2B5EF4-FFF2-40B4-BE49-F238E27FC236}">
                <a16:creationId xmlns="" xmlns:a16="http://schemas.microsoft.com/office/drawing/2014/main" id="{EA56FFF2-8FA8-433E-9E88-06AECCBBE013}"/>
              </a:ext>
            </a:extLst>
          </p:cNvPr>
          <p:cNvSpPr/>
          <p:nvPr/>
        </p:nvSpPr>
        <p:spPr>
          <a:xfrm>
            <a:off x="2314786" y="3998176"/>
            <a:ext cx="1728192" cy="1728192"/>
          </a:xfrm>
          <a:prstGeom prst="donut">
            <a:avLst>
              <a:gd name="adj" fmla="val 7852"/>
            </a:avLst>
          </a:prstGeom>
          <a:solidFill>
            <a:schemeClr val="bg1"/>
          </a:solidFill>
          <a:ln>
            <a:solidFill>
              <a:schemeClr val="bg1"/>
            </a:solid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7" name="同心圆 37">
            <a:extLst>
              <a:ext uri="{FF2B5EF4-FFF2-40B4-BE49-F238E27FC236}">
                <a16:creationId xmlns="" xmlns:a16="http://schemas.microsoft.com/office/drawing/2014/main" id="{2AB66151-1FB8-4371-8322-9C522D1A08CF}"/>
              </a:ext>
            </a:extLst>
          </p:cNvPr>
          <p:cNvSpPr/>
          <p:nvPr/>
        </p:nvSpPr>
        <p:spPr>
          <a:xfrm>
            <a:off x="2662275" y="4280787"/>
            <a:ext cx="1033214" cy="1033214"/>
          </a:xfrm>
          <a:prstGeom prst="donut">
            <a:avLst>
              <a:gd name="adj" fmla="val 12925"/>
            </a:avLst>
          </a:prstGeom>
          <a:solidFill>
            <a:schemeClr val="bg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8" name="椭圆 7">
            <a:extLst>
              <a:ext uri="{FF2B5EF4-FFF2-40B4-BE49-F238E27FC236}">
                <a16:creationId xmlns="" xmlns:a16="http://schemas.microsoft.com/office/drawing/2014/main" id="{390C3700-1963-48BA-A4C5-07269C87E6B1}"/>
              </a:ext>
            </a:extLst>
          </p:cNvPr>
          <p:cNvSpPr/>
          <p:nvPr/>
        </p:nvSpPr>
        <p:spPr>
          <a:xfrm flipV="1">
            <a:off x="2962858" y="4377897"/>
            <a:ext cx="432048" cy="432048"/>
          </a:xfrm>
          <a:prstGeom prst="ellipse">
            <a:avLst/>
          </a:prstGeom>
          <a:solidFill>
            <a:schemeClr val="bg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cxnSp>
        <p:nvCxnSpPr>
          <p:cNvPr id="9" name="直接连接符 8">
            <a:extLst>
              <a:ext uri="{FF2B5EF4-FFF2-40B4-BE49-F238E27FC236}">
                <a16:creationId xmlns="" xmlns:a16="http://schemas.microsoft.com/office/drawing/2014/main" id="{BF0F136C-5378-4533-AF40-A6B6C02E0A58}"/>
              </a:ext>
            </a:extLst>
          </p:cNvPr>
          <p:cNvCxnSpPr/>
          <p:nvPr/>
        </p:nvCxnSpPr>
        <p:spPr>
          <a:xfrm>
            <a:off x="3695489" y="2513172"/>
            <a:ext cx="3792909"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a:extLst>
              <a:ext uri="{FF2B5EF4-FFF2-40B4-BE49-F238E27FC236}">
                <a16:creationId xmlns="" xmlns:a16="http://schemas.microsoft.com/office/drawing/2014/main" id="{1B2DA80C-BA8F-47E4-B26D-4C614A75A10E}"/>
              </a:ext>
            </a:extLst>
          </p:cNvPr>
          <p:cNvCxnSpPr/>
          <p:nvPr/>
        </p:nvCxnSpPr>
        <p:spPr>
          <a:xfrm>
            <a:off x="3886411" y="3145441"/>
            <a:ext cx="3601987"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a:extLst>
              <a:ext uri="{FF2B5EF4-FFF2-40B4-BE49-F238E27FC236}">
                <a16:creationId xmlns="" xmlns:a16="http://schemas.microsoft.com/office/drawing/2014/main" id="{AA03BD72-607B-4A1E-AF15-35EF5DF87E47}"/>
              </a:ext>
            </a:extLst>
          </p:cNvPr>
          <p:cNvCxnSpPr/>
          <p:nvPr/>
        </p:nvCxnSpPr>
        <p:spPr>
          <a:xfrm>
            <a:off x="4199545" y="3801422"/>
            <a:ext cx="3288853"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a:extLst>
              <a:ext uri="{FF2B5EF4-FFF2-40B4-BE49-F238E27FC236}">
                <a16:creationId xmlns="" xmlns:a16="http://schemas.microsoft.com/office/drawing/2014/main" id="{65392A05-DEBB-48E3-8646-992A2A9F24EC}"/>
              </a:ext>
            </a:extLst>
          </p:cNvPr>
          <p:cNvCxnSpPr/>
          <p:nvPr/>
        </p:nvCxnSpPr>
        <p:spPr>
          <a:xfrm>
            <a:off x="4703601" y="4761406"/>
            <a:ext cx="2784797"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3" name="TextBox 81">
            <a:extLst>
              <a:ext uri="{FF2B5EF4-FFF2-40B4-BE49-F238E27FC236}">
                <a16:creationId xmlns="" xmlns:a16="http://schemas.microsoft.com/office/drawing/2014/main" id="{75772931-804E-4803-AC97-B93B6A611366}"/>
              </a:ext>
            </a:extLst>
          </p:cNvPr>
          <p:cNvSpPr txBox="1"/>
          <p:nvPr/>
        </p:nvSpPr>
        <p:spPr>
          <a:xfrm>
            <a:off x="7660940" y="4593921"/>
            <a:ext cx="3859905" cy="345094"/>
          </a:xfrm>
          <a:prstGeom prst="rect">
            <a:avLst/>
          </a:prstGeom>
          <a:noFill/>
        </p:spPr>
        <p:txBody>
          <a:bodyPr wrap="square" rtlCol="0">
            <a:spAutoFit/>
          </a:bodyPr>
          <a:lstStyle/>
          <a:p>
            <a:pPr>
              <a:lnSpc>
                <a:spcPct val="130000"/>
              </a:lnSpc>
            </a:pPr>
            <a:r>
              <a:rPr lang="zh-CN" altLang="en-US" sz="1400" dirty="0">
                <a:solidFill>
                  <a:schemeClr val="bg1"/>
                </a:solidFill>
                <a:cs typeface="+mn-ea"/>
                <a:sym typeface="+mn-lt"/>
              </a:rPr>
              <a:t>单击此处添加文本</a:t>
            </a:r>
          </a:p>
        </p:txBody>
      </p:sp>
      <p:sp>
        <p:nvSpPr>
          <p:cNvPr id="14" name="TextBox 83">
            <a:extLst>
              <a:ext uri="{FF2B5EF4-FFF2-40B4-BE49-F238E27FC236}">
                <a16:creationId xmlns="" xmlns:a16="http://schemas.microsoft.com/office/drawing/2014/main" id="{52862898-53D1-46D1-A5D6-06B3537F3397}"/>
              </a:ext>
            </a:extLst>
          </p:cNvPr>
          <p:cNvSpPr txBox="1"/>
          <p:nvPr/>
        </p:nvSpPr>
        <p:spPr>
          <a:xfrm>
            <a:off x="7660940" y="3671933"/>
            <a:ext cx="3859905" cy="345094"/>
          </a:xfrm>
          <a:prstGeom prst="rect">
            <a:avLst/>
          </a:prstGeom>
          <a:noFill/>
        </p:spPr>
        <p:txBody>
          <a:bodyPr wrap="square" rtlCol="0">
            <a:spAutoFit/>
          </a:bodyPr>
          <a:lstStyle/>
          <a:p>
            <a:pPr>
              <a:lnSpc>
                <a:spcPct val="130000"/>
              </a:lnSpc>
            </a:pPr>
            <a:r>
              <a:rPr lang="zh-CN" altLang="en-US" sz="1400" dirty="0">
                <a:solidFill>
                  <a:schemeClr val="bg1"/>
                </a:solidFill>
                <a:cs typeface="+mn-ea"/>
                <a:sym typeface="+mn-lt"/>
              </a:rPr>
              <a:t>单击此处添加文本</a:t>
            </a:r>
          </a:p>
        </p:txBody>
      </p:sp>
      <p:sp>
        <p:nvSpPr>
          <p:cNvPr id="15" name="TextBox 85">
            <a:extLst>
              <a:ext uri="{FF2B5EF4-FFF2-40B4-BE49-F238E27FC236}">
                <a16:creationId xmlns="" xmlns:a16="http://schemas.microsoft.com/office/drawing/2014/main" id="{79A1C868-B03A-43BF-9725-8EB44C5175FA}"/>
              </a:ext>
            </a:extLst>
          </p:cNvPr>
          <p:cNvSpPr txBox="1"/>
          <p:nvPr/>
        </p:nvSpPr>
        <p:spPr>
          <a:xfrm>
            <a:off x="7660940" y="2973497"/>
            <a:ext cx="3859905" cy="345094"/>
          </a:xfrm>
          <a:prstGeom prst="rect">
            <a:avLst/>
          </a:prstGeom>
          <a:noFill/>
        </p:spPr>
        <p:txBody>
          <a:bodyPr wrap="square" rtlCol="0">
            <a:spAutoFit/>
          </a:bodyPr>
          <a:lstStyle/>
          <a:p>
            <a:pPr>
              <a:lnSpc>
                <a:spcPct val="130000"/>
              </a:lnSpc>
            </a:pPr>
            <a:r>
              <a:rPr lang="zh-CN" altLang="en-US" sz="1400" dirty="0">
                <a:solidFill>
                  <a:schemeClr val="bg1"/>
                </a:solidFill>
                <a:cs typeface="+mn-ea"/>
                <a:sym typeface="+mn-lt"/>
              </a:rPr>
              <a:t>单击此处添加文本</a:t>
            </a:r>
          </a:p>
        </p:txBody>
      </p:sp>
      <p:sp>
        <p:nvSpPr>
          <p:cNvPr id="16" name="TextBox 87">
            <a:extLst>
              <a:ext uri="{FF2B5EF4-FFF2-40B4-BE49-F238E27FC236}">
                <a16:creationId xmlns="" xmlns:a16="http://schemas.microsoft.com/office/drawing/2014/main" id="{A09FE0EA-912A-4F52-BEF9-F6E0BD39B16E}"/>
              </a:ext>
            </a:extLst>
          </p:cNvPr>
          <p:cNvSpPr txBox="1"/>
          <p:nvPr/>
        </p:nvSpPr>
        <p:spPr>
          <a:xfrm>
            <a:off x="7660940" y="2321011"/>
            <a:ext cx="3859905" cy="345094"/>
          </a:xfrm>
          <a:prstGeom prst="rect">
            <a:avLst/>
          </a:prstGeom>
          <a:noFill/>
        </p:spPr>
        <p:txBody>
          <a:bodyPr wrap="square" rtlCol="0">
            <a:spAutoFit/>
          </a:bodyPr>
          <a:lstStyle/>
          <a:p>
            <a:pPr>
              <a:lnSpc>
                <a:spcPct val="130000"/>
              </a:lnSpc>
            </a:pPr>
            <a:r>
              <a:rPr lang="zh-CN" altLang="en-US" sz="1400" dirty="0">
                <a:solidFill>
                  <a:schemeClr val="bg1"/>
                </a:solidFill>
                <a:cs typeface="+mn-ea"/>
                <a:sym typeface="+mn-lt"/>
              </a:rPr>
              <a:t>单击此处添加文本</a:t>
            </a:r>
          </a:p>
        </p:txBody>
      </p:sp>
    </p:spTree>
    <p:extLst>
      <p:ext uri="{BB962C8B-B14F-4D97-AF65-F5344CB8AC3E}">
        <p14:creationId xmlns:p14="http://schemas.microsoft.com/office/powerpoint/2010/main" xmlns="" val="169314144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50000">
                                          <p:cBhvr additive="base">
                                            <p:cTn id="17"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18" dur="10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13"/>
                                            </p:tgtEl>
                                            <p:attrNameLst>
                                              <p:attrName>style.visibility</p:attrName>
                                            </p:attrNameLst>
                                          </p:cBhvr>
                                          <p:to>
                                            <p:strVal val="visible"/>
                                          </p:to>
                                        </p:set>
                                        <p:animEffect transition="in" filter="wipe(left)">
                                          <p:cBhvr>
                                            <p:cTn id="26" dur="100"/>
                                            <p:tgtEl>
                                              <p:spTgt spid="1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13"/>
                                            </p:tgtEl>
                                          </p:cBhvr>
                                          <p:to x="80000" y="100000"/>
                                        </p:animScale>
                                        <p:anim by="(#ppt_w*0.10)" calcmode="lin" valueType="num">
                                          <p:cBhvr>
                                            <p:cTn id="29" dur="50" autoRev="1" fill="hold">
                                              <p:stCondLst>
                                                <p:cond delay="0"/>
                                              </p:stCondLst>
                                            </p:cTn>
                                            <p:tgtEl>
                                              <p:spTgt spid="13"/>
                                            </p:tgtEl>
                                            <p:attrNameLst>
                                              <p:attrName>ppt_x</p:attrName>
                                            </p:attrNameLst>
                                          </p:cBhvr>
                                        </p:anim>
                                        <p:anim by="(-#ppt_w*0.10)" calcmode="lin" valueType="num">
                                          <p:cBhvr>
                                            <p:cTn id="30" dur="50" autoRev="1" fill="hold">
                                              <p:stCondLst>
                                                <p:cond delay="0"/>
                                              </p:stCondLst>
                                            </p:cTn>
                                            <p:tgtEl>
                                              <p:spTgt spid="13"/>
                                            </p:tgtEl>
                                            <p:attrNameLst>
                                              <p:attrName>ppt_y</p:attrName>
                                            </p:attrNameLst>
                                          </p:cBhvr>
                                        </p:anim>
                                        <p:animRot by="-480000">
                                          <p:cBhvr>
                                            <p:cTn id="31" dur="50" autoRev="1" fill="hold">
                                              <p:stCondLst>
                                                <p:cond delay="0"/>
                                              </p:stCondLst>
                                            </p:cTn>
                                            <p:tgtEl>
                                              <p:spTgt spid="13"/>
                                            </p:tgtEl>
                                            <p:attrNameLst>
                                              <p:attrName>r</p:attrName>
                                            </p:attrNameLst>
                                          </p:cBhvr>
                                        </p:animRot>
                                      </p:childTnLst>
                                    </p:cTn>
                                  </p:par>
                                </p:childTnLst>
                              </p:cTn>
                            </p:par>
                            <p:par>
                              <p:cTn id="32" fill="hold">
                                <p:stCondLst>
                                  <p:cond delay="2310"/>
                                </p:stCondLst>
                                <p:childTnLst>
                                  <p:par>
                                    <p:cTn id="33" presetID="2" presetClass="entr" presetSubtype="1" fill="hold" grpId="0" nodeType="afterEffect" p14:presetBounceEnd="50000">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14:bounceEnd="50000">
                                          <p:cBhvr additive="base">
                                            <p:cTn id="35"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6" dur="10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331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81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14"/>
                                            </p:tgtEl>
                                            <p:attrNameLst>
                                              <p:attrName>style.visibility</p:attrName>
                                            </p:attrNameLst>
                                          </p:cBhvr>
                                          <p:to>
                                            <p:strVal val="visible"/>
                                          </p:to>
                                        </p:set>
                                        <p:animEffect transition="in" filter="wipe(left)">
                                          <p:cBhvr>
                                            <p:cTn id="44" dur="100"/>
                                            <p:tgtEl>
                                              <p:spTgt spid="14"/>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14"/>
                                            </p:tgtEl>
                                          </p:cBhvr>
                                          <p:to x="80000" y="100000"/>
                                        </p:animScale>
                                        <p:anim by="(#ppt_w*0.10)" calcmode="lin" valueType="num">
                                          <p:cBhvr>
                                            <p:cTn id="47" dur="50" autoRev="1" fill="hold">
                                              <p:stCondLst>
                                                <p:cond delay="0"/>
                                              </p:stCondLst>
                                            </p:cTn>
                                            <p:tgtEl>
                                              <p:spTgt spid="14"/>
                                            </p:tgtEl>
                                            <p:attrNameLst>
                                              <p:attrName>ppt_x</p:attrName>
                                            </p:attrNameLst>
                                          </p:cBhvr>
                                        </p:anim>
                                        <p:anim by="(-#ppt_w*0.10)" calcmode="lin" valueType="num">
                                          <p:cBhvr>
                                            <p:cTn id="48" dur="50" autoRev="1" fill="hold">
                                              <p:stCondLst>
                                                <p:cond delay="0"/>
                                              </p:stCondLst>
                                            </p:cTn>
                                            <p:tgtEl>
                                              <p:spTgt spid="14"/>
                                            </p:tgtEl>
                                            <p:attrNameLst>
                                              <p:attrName>ppt_y</p:attrName>
                                            </p:attrNameLst>
                                          </p:cBhvr>
                                        </p:anim>
                                        <p:animRot by="-480000">
                                          <p:cBhvr>
                                            <p:cTn id="49" dur="50" autoRev="1" fill="hold">
                                              <p:stCondLst>
                                                <p:cond delay="0"/>
                                              </p:stCondLst>
                                            </p:cTn>
                                            <p:tgtEl>
                                              <p:spTgt spid="14"/>
                                            </p:tgtEl>
                                            <p:attrNameLst>
                                              <p:attrName>r</p:attrName>
                                            </p:attrNameLst>
                                          </p:cBhvr>
                                        </p:animRot>
                                      </p:childTnLst>
                                    </p:cTn>
                                  </p:par>
                                </p:childTnLst>
                              </p:cTn>
                            </p:par>
                            <p:par>
                              <p:cTn id="50" fill="hold">
                                <p:stCondLst>
                                  <p:cond delay="4120"/>
                                </p:stCondLst>
                                <p:childTnLst>
                                  <p:par>
                                    <p:cTn id="51" presetID="2" presetClass="entr" presetSubtype="1" fill="hold" grpId="0" nodeType="afterEffect" p14:presetBounceEnd="50000">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14:bounceEnd="50000">
                                          <p:cBhvr additive="base">
                                            <p:cTn id="53"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54" dur="1000" fill="hold"/>
                                            <p:tgtEl>
                                              <p:spTgt spid="7"/>
                                            </p:tgtEl>
                                            <p:attrNameLst>
                                              <p:attrName>ppt_y</p:attrName>
                                            </p:attrNameLst>
                                          </p:cBhvr>
                                          <p:tavLst>
                                            <p:tav tm="0">
                                              <p:val>
                                                <p:strVal val="0-#ppt_h/2"/>
                                              </p:val>
                                            </p:tav>
                                            <p:tav tm="100000">
                                              <p:val>
                                                <p:strVal val="#ppt_y"/>
                                              </p:val>
                                            </p:tav>
                                          </p:tavLst>
                                        </p:anim>
                                      </p:childTnLst>
                                    </p:cTn>
                                  </p:par>
                                </p:childTnLst>
                              </p:cTn>
                            </p:par>
                            <p:par>
                              <p:cTn id="55" fill="hold">
                                <p:stCondLst>
                                  <p:cond delay="5120"/>
                                </p:stCondLst>
                                <p:childTnLst>
                                  <p:par>
                                    <p:cTn id="56" presetID="2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par>
                              <p:cTn id="59" fill="hold">
                                <p:stCondLst>
                                  <p:cond delay="562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5"/>
                                            </p:tgtEl>
                                            <p:attrNameLst>
                                              <p:attrName>style.visibility</p:attrName>
                                            </p:attrNameLst>
                                          </p:cBhvr>
                                          <p:to>
                                            <p:strVal val="visible"/>
                                          </p:to>
                                        </p:set>
                                        <p:animEffect transition="in" filter="wipe(left)">
                                          <p:cBhvr>
                                            <p:cTn id="62" dur="100"/>
                                            <p:tgtEl>
                                              <p:spTgt spid="15"/>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5"/>
                                            </p:tgtEl>
                                          </p:cBhvr>
                                          <p:to x="80000" y="100000"/>
                                        </p:animScale>
                                        <p:anim by="(#ppt_w*0.10)" calcmode="lin" valueType="num">
                                          <p:cBhvr>
                                            <p:cTn id="65" dur="50" autoRev="1" fill="hold">
                                              <p:stCondLst>
                                                <p:cond delay="0"/>
                                              </p:stCondLst>
                                            </p:cTn>
                                            <p:tgtEl>
                                              <p:spTgt spid="15"/>
                                            </p:tgtEl>
                                            <p:attrNameLst>
                                              <p:attrName>ppt_x</p:attrName>
                                            </p:attrNameLst>
                                          </p:cBhvr>
                                        </p:anim>
                                        <p:anim by="(-#ppt_w*0.10)" calcmode="lin" valueType="num">
                                          <p:cBhvr>
                                            <p:cTn id="66" dur="50" autoRev="1" fill="hold">
                                              <p:stCondLst>
                                                <p:cond delay="0"/>
                                              </p:stCondLst>
                                            </p:cTn>
                                            <p:tgtEl>
                                              <p:spTgt spid="15"/>
                                            </p:tgtEl>
                                            <p:attrNameLst>
                                              <p:attrName>ppt_y</p:attrName>
                                            </p:attrNameLst>
                                          </p:cBhvr>
                                        </p:anim>
                                        <p:animRot by="-480000">
                                          <p:cBhvr>
                                            <p:cTn id="67" dur="50" autoRev="1" fill="hold">
                                              <p:stCondLst>
                                                <p:cond delay="0"/>
                                              </p:stCondLst>
                                            </p:cTn>
                                            <p:tgtEl>
                                              <p:spTgt spid="15"/>
                                            </p:tgtEl>
                                            <p:attrNameLst>
                                              <p:attrName>r</p:attrName>
                                            </p:attrNameLst>
                                          </p:cBhvr>
                                        </p:animRot>
                                      </p:childTnLst>
                                    </p:cTn>
                                  </p:par>
                                </p:childTnLst>
                              </p:cTn>
                            </p:par>
                            <p:par>
                              <p:cTn id="68" fill="hold">
                                <p:stCondLst>
                                  <p:cond delay="5930"/>
                                </p:stCondLst>
                                <p:childTnLst>
                                  <p:par>
                                    <p:cTn id="69" presetID="2" presetClass="entr" presetSubtype="1" fill="hold" grpId="0" nodeType="afterEffect" p14:presetBounceEnd="50000">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14:bounceEnd="50000">
                                          <p:cBhvr additive="base">
                                            <p:cTn id="71"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72" dur="1000" fill="hold"/>
                                            <p:tgtEl>
                                              <p:spTgt spid="8"/>
                                            </p:tgtEl>
                                            <p:attrNameLst>
                                              <p:attrName>ppt_y</p:attrName>
                                            </p:attrNameLst>
                                          </p:cBhvr>
                                          <p:tavLst>
                                            <p:tav tm="0">
                                              <p:val>
                                                <p:strVal val="0-#ppt_h/2"/>
                                              </p:val>
                                            </p:tav>
                                            <p:tav tm="100000">
                                              <p:val>
                                                <p:strVal val="#ppt_y"/>
                                              </p:val>
                                            </p:tav>
                                          </p:tavLst>
                                        </p:anim>
                                      </p:childTnLst>
                                    </p:cTn>
                                  </p:par>
                                </p:childTnLst>
                              </p:cTn>
                            </p:par>
                            <p:par>
                              <p:cTn id="73" fill="hold">
                                <p:stCondLst>
                                  <p:cond delay="6930"/>
                                </p:stCondLst>
                                <p:childTnLst>
                                  <p:par>
                                    <p:cTn id="74" presetID="22" presetClass="entr" presetSubtype="8"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left)">
                                          <p:cBhvr>
                                            <p:cTn id="76" dur="500"/>
                                            <p:tgtEl>
                                              <p:spTgt spid="9"/>
                                            </p:tgtEl>
                                          </p:cBhvr>
                                        </p:animEffect>
                                      </p:childTnLst>
                                    </p:cTn>
                                  </p:par>
                                </p:childTnLst>
                              </p:cTn>
                            </p:par>
                            <p:par>
                              <p:cTn id="77" fill="hold">
                                <p:stCondLst>
                                  <p:cond delay="7430"/>
                                </p:stCondLst>
                                <p:childTnLst>
                                  <p:par>
                                    <p:cTn id="78" presetID="22" presetClass="entr" presetSubtype="8" fill="hold" grpId="0" nodeType="afterEffect">
                                      <p:stCondLst>
                                        <p:cond delay="0"/>
                                      </p:stCondLst>
                                      <p:iterate type="lt">
                                        <p:tmPct val="30000"/>
                                      </p:iterate>
                                      <p:childTnLst>
                                        <p:set>
                                          <p:cBhvr>
                                            <p:cTn id="79" dur="1" fill="hold">
                                              <p:stCondLst>
                                                <p:cond delay="0"/>
                                              </p:stCondLst>
                                            </p:cTn>
                                            <p:tgtEl>
                                              <p:spTgt spid="16"/>
                                            </p:tgtEl>
                                            <p:attrNameLst>
                                              <p:attrName>style.visibility</p:attrName>
                                            </p:attrNameLst>
                                          </p:cBhvr>
                                          <p:to>
                                            <p:strVal val="visible"/>
                                          </p:to>
                                        </p:set>
                                        <p:animEffect transition="in" filter="wipe(left)">
                                          <p:cBhvr>
                                            <p:cTn id="80" dur="100"/>
                                            <p:tgtEl>
                                              <p:spTgt spid="16"/>
                                            </p:tgtEl>
                                          </p:cBhvr>
                                        </p:animEffect>
                                      </p:childTnLst>
                                    </p:cTn>
                                  </p:par>
                                  <p:par>
                                    <p:cTn id="81" presetID="36" presetClass="emph" presetSubtype="0" fill="hold" grpId="1" nodeType="withEffect">
                                      <p:stCondLst>
                                        <p:cond delay="0"/>
                                      </p:stCondLst>
                                      <p:iterate type="lt">
                                        <p:tmPct val="30000"/>
                                      </p:iterate>
                                      <p:childTnLst>
                                        <p:animScale>
                                          <p:cBhvr>
                                            <p:cTn id="82" dur="50" autoRev="1" fill="hold">
                                              <p:stCondLst>
                                                <p:cond delay="0"/>
                                              </p:stCondLst>
                                            </p:cTn>
                                            <p:tgtEl>
                                              <p:spTgt spid="16"/>
                                            </p:tgtEl>
                                          </p:cBhvr>
                                          <p:to x="80000" y="100000"/>
                                        </p:animScale>
                                        <p:anim by="(#ppt_w*0.10)" calcmode="lin" valueType="num">
                                          <p:cBhvr>
                                            <p:cTn id="83" dur="50" autoRev="1" fill="hold">
                                              <p:stCondLst>
                                                <p:cond delay="0"/>
                                              </p:stCondLst>
                                            </p:cTn>
                                            <p:tgtEl>
                                              <p:spTgt spid="16"/>
                                            </p:tgtEl>
                                            <p:attrNameLst>
                                              <p:attrName>ppt_x</p:attrName>
                                            </p:attrNameLst>
                                          </p:cBhvr>
                                        </p:anim>
                                        <p:anim by="(-#ppt_w*0.10)" calcmode="lin" valueType="num">
                                          <p:cBhvr>
                                            <p:cTn id="84" dur="50" autoRev="1" fill="hold">
                                              <p:stCondLst>
                                                <p:cond delay="0"/>
                                              </p:stCondLst>
                                            </p:cTn>
                                            <p:tgtEl>
                                              <p:spTgt spid="16"/>
                                            </p:tgtEl>
                                            <p:attrNameLst>
                                              <p:attrName>ppt_y</p:attrName>
                                            </p:attrNameLst>
                                          </p:cBhvr>
                                        </p:anim>
                                        <p:animRot by="-480000">
                                          <p:cBhvr>
                                            <p:cTn id="85"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animBg="1"/>
          <p:bldP spid="8" grpId="0" animBg="1"/>
          <p:bldP spid="13" grpId="0"/>
          <p:bldP spid="13" grpId="1"/>
          <p:bldP spid="14" grpId="0"/>
          <p:bldP spid="14" grpId="1"/>
          <p:bldP spid="15" grpId="0"/>
          <p:bldP spid="15" grpId="1"/>
          <p:bldP spid="16" grpId="0"/>
          <p:bldP spid="16"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ppt_x"/>
                                              </p:val>
                                            </p:tav>
                                            <p:tav tm="100000">
                                              <p:val>
                                                <p:strVal val="#ppt_x"/>
                                              </p:val>
                                            </p:tav>
                                          </p:tavLst>
                                        </p:anim>
                                        <p:anim calcmode="lin" valueType="num">
                                          <p:cBhvr additive="base">
                                            <p:cTn id="18" dur="10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13"/>
                                            </p:tgtEl>
                                            <p:attrNameLst>
                                              <p:attrName>style.visibility</p:attrName>
                                            </p:attrNameLst>
                                          </p:cBhvr>
                                          <p:to>
                                            <p:strVal val="visible"/>
                                          </p:to>
                                        </p:set>
                                        <p:animEffect transition="in" filter="wipe(left)">
                                          <p:cBhvr>
                                            <p:cTn id="26" dur="100"/>
                                            <p:tgtEl>
                                              <p:spTgt spid="1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13"/>
                                            </p:tgtEl>
                                          </p:cBhvr>
                                          <p:to x="80000" y="100000"/>
                                        </p:animScale>
                                        <p:anim by="(#ppt_w*0.10)" calcmode="lin" valueType="num">
                                          <p:cBhvr>
                                            <p:cTn id="29" dur="50" autoRev="1" fill="hold">
                                              <p:stCondLst>
                                                <p:cond delay="0"/>
                                              </p:stCondLst>
                                            </p:cTn>
                                            <p:tgtEl>
                                              <p:spTgt spid="13"/>
                                            </p:tgtEl>
                                            <p:attrNameLst>
                                              <p:attrName>ppt_x</p:attrName>
                                            </p:attrNameLst>
                                          </p:cBhvr>
                                        </p:anim>
                                        <p:anim by="(-#ppt_w*0.10)" calcmode="lin" valueType="num">
                                          <p:cBhvr>
                                            <p:cTn id="30" dur="50" autoRev="1" fill="hold">
                                              <p:stCondLst>
                                                <p:cond delay="0"/>
                                              </p:stCondLst>
                                            </p:cTn>
                                            <p:tgtEl>
                                              <p:spTgt spid="13"/>
                                            </p:tgtEl>
                                            <p:attrNameLst>
                                              <p:attrName>ppt_y</p:attrName>
                                            </p:attrNameLst>
                                          </p:cBhvr>
                                        </p:anim>
                                        <p:animRot by="-480000">
                                          <p:cBhvr>
                                            <p:cTn id="31" dur="50" autoRev="1" fill="hold">
                                              <p:stCondLst>
                                                <p:cond delay="0"/>
                                              </p:stCondLst>
                                            </p:cTn>
                                            <p:tgtEl>
                                              <p:spTgt spid="13"/>
                                            </p:tgtEl>
                                            <p:attrNameLst>
                                              <p:attrName>r</p:attrName>
                                            </p:attrNameLst>
                                          </p:cBhvr>
                                        </p:animRot>
                                      </p:childTnLst>
                                    </p:cTn>
                                  </p:par>
                                </p:childTnLst>
                              </p:cTn>
                            </p:par>
                            <p:par>
                              <p:cTn id="32" fill="hold">
                                <p:stCondLst>
                                  <p:cond delay="2310"/>
                                </p:stCondLst>
                                <p:childTnLst>
                                  <p:par>
                                    <p:cTn id="33" presetID="2" presetClass="entr" presetSubtype="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ppt_x"/>
                                              </p:val>
                                            </p:tav>
                                            <p:tav tm="100000">
                                              <p:val>
                                                <p:strVal val="#ppt_x"/>
                                              </p:val>
                                            </p:tav>
                                          </p:tavLst>
                                        </p:anim>
                                        <p:anim calcmode="lin" valueType="num">
                                          <p:cBhvr additive="base">
                                            <p:cTn id="36" dur="10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331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81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14"/>
                                            </p:tgtEl>
                                            <p:attrNameLst>
                                              <p:attrName>style.visibility</p:attrName>
                                            </p:attrNameLst>
                                          </p:cBhvr>
                                          <p:to>
                                            <p:strVal val="visible"/>
                                          </p:to>
                                        </p:set>
                                        <p:animEffect transition="in" filter="wipe(left)">
                                          <p:cBhvr>
                                            <p:cTn id="44" dur="100"/>
                                            <p:tgtEl>
                                              <p:spTgt spid="14"/>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14"/>
                                            </p:tgtEl>
                                          </p:cBhvr>
                                          <p:to x="80000" y="100000"/>
                                        </p:animScale>
                                        <p:anim by="(#ppt_w*0.10)" calcmode="lin" valueType="num">
                                          <p:cBhvr>
                                            <p:cTn id="47" dur="50" autoRev="1" fill="hold">
                                              <p:stCondLst>
                                                <p:cond delay="0"/>
                                              </p:stCondLst>
                                            </p:cTn>
                                            <p:tgtEl>
                                              <p:spTgt spid="14"/>
                                            </p:tgtEl>
                                            <p:attrNameLst>
                                              <p:attrName>ppt_x</p:attrName>
                                            </p:attrNameLst>
                                          </p:cBhvr>
                                        </p:anim>
                                        <p:anim by="(-#ppt_w*0.10)" calcmode="lin" valueType="num">
                                          <p:cBhvr>
                                            <p:cTn id="48" dur="50" autoRev="1" fill="hold">
                                              <p:stCondLst>
                                                <p:cond delay="0"/>
                                              </p:stCondLst>
                                            </p:cTn>
                                            <p:tgtEl>
                                              <p:spTgt spid="14"/>
                                            </p:tgtEl>
                                            <p:attrNameLst>
                                              <p:attrName>ppt_y</p:attrName>
                                            </p:attrNameLst>
                                          </p:cBhvr>
                                        </p:anim>
                                        <p:animRot by="-480000">
                                          <p:cBhvr>
                                            <p:cTn id="49" dur="50" autoRev="1" fill="hold">
                                              <p:stCondLst>
                                                <p:cond delay="0"/>
                                              </p:stCondLst>
                                            </p:cTn>
                                            <p:tgtEl>
                                              <p:spTgt spid="14"/>
                                            </p:tgtEl>
                                            <p:attrNameLst>
                                              <p:attrName>r</p:attrName>
                                            </p:attrNameLst>
                                          </p:cBhvr>
                                        </p:animRot>
                                      </p:childTnLst>
                                    </p:cTn>
                                  </p:par>
                                </p:childTnLst>
                              </p:cTn>
                            </p:par>
                            <p:par>
                              <p:cTn id="50" fill="hold">
                                <p:stCondLst>
                                  <p:cond delay="4120"/>
                                </p:stCondLst>
                                <p:childTnLst>
                                  <p:par>
                                    <p:cTn id="51" presetID="2" presetClass="entr" presetSubtype="1"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1000" fill="hold"/>
                                            <p:tgtEl>
                                              <p:spTgt spid="7"/>
                                            </p:tgtEl>
                                            <p:attrNameLst>
                                              <p:attrName>ppt_x</p:attrName>
                                            </p:attrNameLst>
                                          </p:cBhvr>
                                          <p:tavLst>
                                            <p:tav tm="0">
                                              <p:val>
                                                <p:strVal val="#ppt_x"/>
                                              </p:val>
                                            </p:tav>
                                            <p:tav tm="100000">
                                              <p:val>
                                                <p:strVal val="#ppt_x"/>
                                              </p:val>
                                            </p:tav>
                                          </p:tavLst>
                                        </p:anim>
                                        <p:anim calcmode="lin" valueType="num">
                                          <p:cBhvr additive="base">
                                            <p:cTn id="54" dur="1000" fill="hold"/>
                                            <p:tgtEl>
                                              <p:spTgt spid="7"/>
                                            </p:tgtEl>
                                            <p:attrNameLst>
                                              <p:attrName>ppt_y</p:attrName>
                                            </p:attrNameLst>
                                          </p:cBhvr>
                                          <p:tavLst>
                                            <p:tav tm="0">
                                              <p:val>
                                                <p:strVal val="0-#ppt_h/2"/>
                                              </p:val>
                                            </p:tav>
                                            <p:tav tm="100000">
                                              <p:val>
                                                <p:strVal val="#ppt_y"/>
                                              </p:val>
                                            </p:tav>
                                          </p:tavLst>
                                        </p:anim>
                                      </p:childTnLst>
                                    </p:cTn>
                                  </p:par>
                                </p:childTnLst>
                              </p:cTn>
                            </p:par>
                            <p:par>
                              <p:cTn id="55" fill="hold">
                                <p:stCondLst>
                                  <p:cond delay="5120"/>
                                </p:stCondLst>
                                <p:childTnLst>
                                  <p:par>
                                    <p:cTn id="56" presetID="2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par>
                              <p:cTn id="59" fill="hold">
                                <p:stCondLst>
                                  <p:cond delay="5620"/>
                                </p:stCondLst>
                                <p:childTnLst>
                                  <p:par>
                                    <p:cTn id="60" presetID="22" presetClass="entr" presetSubtype="8" fill="hold" grpId="0" nodeType="afterEffect">
                                      <p:stCondLst>
                                        <p:cond delay="0"/>
                                      </p:stCondLst>
                                      <p:iterate type="lt">
                                        <p:tmPct val="30000"/>
                                      </p:iterate>
                                      <p:childTnLst>
                                        <p:set>
                                          <p:cBhvr>
                                            <p:cTn id="61" dur="1" fill="hold">
                                              <p:stCondLst>
                                                <p:cond delay="0"/>
                                              </p:stCondLst>
                                            </p:cTn>
                                            <p:tgtEl>
                                              <p:spTgt spid="15"/>
                                            </p:tgtEl>
                                            <p:attrNameLst>
                                              <p:attrName>style.visibility</p:attrName>
                                            </p:attrNameLst>
                                          </p:cBhvr>
                                          <p:to>
                                            <p:strVal val="visible"/>
                                          </p:to>
                                        </p:set>
                                        <p:animEffect transition="in" filter="wipe(left)">
                                          <p:cBhvr>
                                            <p:cTn id="62" dur="100"/>
                                            <p:tgtEl>
                                              <p:spTgt spid="15"/>
                                            </p:tgtEl>
                                          </p:cBhvr>
                                        </p:animEffect>
                                      </p:childTnLst>
                                    </p:cTn>
                                  </p:par>
                                  <p:par>
                                    <p:cTn id="63" presetID="36" presetClass="emph" presetSubtype="0" fill="hold" grpId="1" nodeType="withEffect">
                                      <p:stCondLst>
                                        <p:cond delay="0"/>
                                      </p:stCondLst>
                                      <p:iterate type="lt">
                                        <p:tmPct val="30000"/>
                                      </p:iterate>
                                      <p:childTnLst>
                                        <p:animScale>
                                          <p:cBhvr>
                                            <p:cTn id="64" dur="50" autoRev="1" fill="hold">
                                              <p:stCondLst>
                                                <p:cond delay="0"/>
                                              </p:stCondLst>
                                            </p:cTn>
                                            <p:tgtEl>
                                              <p:spTgt spid="15"/>
                                            </p:tgtEl>
                                          </p:cBhvr>
                                          <p:to x="80000" y="100000"/>
                                        </p:animScale>
                                        <p:anim by="(#ppt_w*0.10)" calcmode="lin" valueType="num">
                                          <p:cBhvr>
                                            <p:cTn id="65" dur="50" autoRev="1" fill="hold">
                                              <p:stCondLst>
                                                <p:cond delay="0"/>
                                              </p:stCondLst>
                                            </p:cTn>
                                            <p:tgtEl>
                                              <p:spTgt spid="15"/>
                                            </p:tgtEl>
                                            <p:attrNameLst>
                                              <p:attrName>ppt_x</p:attrName>
                                            </p:attrNameLst>
                                          </p:cBhvr>
                                        </p:anim>
                                        <p:anim by="(-#ppt_w*0.10)" calcmode="lin" valueType="num">
                                          <p:cBhvr>
                                            <p:cTn id="66" dur="50" autoRev="1" fill="hold">
                                              <p:stCondLst>
                                                <p:cond delay="0"/>
                                              </p:stCondLst>
                                            </p:cTn>
                                            <p:tgtEl>
                                              <p:spTgt spid="15"/>
                                            </p:tgtEl>
                                            <p:attrNameLst>
                                              <p:attrName>ppt_y</p:attrName>
                                            </p:attrNameLst>
                                          </p:cBhvr>
                                        </p:anim>
                                        <p:animRot by="-480000">
                                          <p:cBhvr>
                                            <p:cTn id="67" dur="50" autoRev="1" fill="hold">
                                              <p:stCondLst>
                                                <p:cond delay="0"/>
                                              </p:stCondLst>
                                            </p:cTn>
                                            <p:tgtEl>
                                              <p:spTgt spid="15"/>
                                            </p:tgtEl>
                                            <p:attrNameLst>
                                              <p:attrName>r</p:attrName>
                                            </p:attrNameLst>
                                          </p:cBhvr>
                                        </p:animRot>
                                      </p:childTnLst>
                                    </p:cTn>
                                  </p:par>
                                </p:childTnLst>
                              </p:cTn>
                            </p:par>
                            <p:par>
                              <p:cTn id="68" fill="hold">
                                <p:stCondLst>
                                  <p:cond delay="5930"/>
                                </p:stCondLst>
                                <p:childTnLst>
                                  <p:par>
                                    <p:cTn id="69" presetID="2" presetClass="entr" presetSubtype="1"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1000" fill="hold"/>
                                            <p:tgtEl>
                                              <p:spTgt spid="8"/>
                                            </p:tgtEl>
                                            <p:attrNameLst>
                                              <p:attrName>ppt_x</p:attrName>
                                            </p:attrNameLst>
                                          </p:cBhvr>
                                          <p:tavLst>
                                            <p:tav tm="0">
                                              <p:val>
                                                <p:strVal val="#ppt_x"/>
                                              </p:val>
                                            </p:tav>
                                            <p:tav tm="100000">
                                              <p:val>
                                                <p:strVal val="#ppt_x"/>
                                              </p:val>
                                            </p:tav>
                                          </p:tavLst>
                                        </p:anim>
                                        <p:anim calcmode="lin" valueType="num">
                                          <p:cBhvr additive="base">
                                            <p:cTn id="72" dur="1000" fill="hold"/>
                                            <p:tgtEl>
                                              <p:spTgt spid="8"/>
                                            </p:tgtEl>
                                            <p:attrNameLst>
                                              <p:attrName>ppt_y</p:attrName>
                                            </p:attrNameLst>
                                          </p:cBhvr>
                                          <p:tavLst>
                                            <p:tav tm="0">
                                              <p:val>
                                                <p:strVal val="0-#ppt_h/2"/>
                                              </p:val>
                                            </p:tav>
                                            <p:tav tm="100000">
                                              <p:val>
                                                <p:strVal val="#ppt_y"/>
                                              </p:val>
                                            </p:tav>
                                          </p:tavLst>
                                        </p:anim>
                                      </p:childTnLst>
                                    </p:cTn>
                                  </p:par>
                                </p:childTnLst>
                              </p:cTn>
                            </p:par>
                            <p:par>
                              <p:cTn id="73" fill="hold">
                                <p:stCondLst>
                                  <p:cond delay="6930"/>
                                </p:stCondLst>
                                <p:childTnLst>
                                  <p:par>
                                    <p:cTn id="74" presetID="22" presetClass="entr" presetSubtype="8"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left)">
                                          <p:cBhvr>
                                            <p:cTn id="76" dur="500"/>
                                            <p:tgtEl>
                                              <p:spTgt spid="9"/>
                                            </p:tgtEl>
                                          </p:cBhvr>
                                        </p:animEffect>
                                      </p:childTnLst>
                                    </p:cTn>
                                  </p:par>
                                </p:childTnLst>
                              </p:cTn>
                            </p:par>
                            <p:par>
                              <p:cTn id="77" fill="hold">
                                <p:stCondLst>
                                  <p:cond delay="7430"/>
                                </p:stCondLst>
                                <p:childTnLst>
                                  <p:par>
                                    <p:cTn id="78" presetID="22" presetClass="entr" presetSubtype="8" fill="hold" grpId="0" nodeType="afterEffect">
                                      <p:stCondLst>
                                        <p:cond delay="0"/>
                                      </p:stCondLst>
                                      <p:iterate type="lt">
                                        <p:tmPct val="30000"/>
                                      </p:iterate>
                                      <p:childTnLst>
                                        <p:set>
                                          <p:cBhvr>
                                            <p:cTn id="79" dur="1" fill="hold">
                                              <p:stCondLst>
                                                <p:cond delay="0"/>
                                              </p:stCondLst>
                                            </p:cTn>
                                            <p:tgtEl>
                                              <p:spTgt spid="16"/>
                                            </p:tgtEl>
                                            <p:attrNameLst>
                                              <p:attrName>style.visibility</p:attrName>
                                            </p:attrNameLst>
                                          </p:cBhvr>
                                          <p:to>
                                            <p:strVal val="visible"/>
                                          </p:to>
                                        </p:set>
                                        <p:animEffect transition="in" filter="wipe(left)">
                                          <p:cBhvr>
                                            <p:cTn id="80" dur="100"/>
                                            <p:tgtEl>
                                              <p:spTgt spid="16"/>
                                            </p:tgtEl>
                                          </p:cBhvr>
                                        </p:animEffect>
                                      </p:childTnLst>
                                    </p:cTn>
                                  </p:par>
                                  <p:par>
                                    <p:cTn id="81" presetID="36" presetClass="emph" presetSubtype="0" fill="hold" grpId="1" nodeType="withEffect">
                                      <p:stCondLst>
                                        <p:cond delay="0"/>
                                      </p:stCondLst>
                                      <p:iterate type="lt">
                                        <p:tmPct val="30000"/>
                                      </p:iterate>
                                      <p:childTnLst>
                                        <p:animScale>
                                          <p:cBhvr>
                                            <p:cTn id="82" dur="50" autoRev="1" fill="hold">
                                              <p:stCondLst>
                                                <p:cond delay="0"/>
                                              </p:stCondLst>
                                            </p:cTn>
                                            <p:tgtEl>
                                              <p:spTgt spid="16"/>
                                            </p:tgtEl>
                                          </p:cBhvr>
                                          <p:to x="80000" y="100000"/>
                                        </p:animScale>
                                        <p:anim by="(#ppt_w*0.10)" calcmode="lin" valueType="num">
                                          <p:cBhvr>
                                            <p:cTn id="83" dur="50" autoRev="1" fill="hold">
                                              <p:stCondLst>
                                                <p:cond delay="0"/>
                                              </p:stCondLst>
                                            </p:cTn>
                                            <p:tgtEl>
                                              <p:spTgt spid="16"/>
                                            </p:tgtEl>
                                            <p:attrNameLst>
                                              <p:attrName>ppt_x</p:attrName>
                                            </p:attrNameLst>
                                          </p:cBhvr>
                                        </p:anim>
                                        <p:anim by="(-#ppt_w*0.10)" calcmode="lin" valueType="num">
                                          <p:cBhvr>
                                            <p:cTn id="84" dur="50" autoRev="1" fill="hold">
                                              <p:stCondLst>
                                                <p:cond delay="0"/>
                                              </p:stCondLst>
                                            </p:cTn>
                                            <p:tgtEl>
                                              <p:spTgt spid="16"/>
                                            </p:tgtEl>
                                            <p:attrNameLst>
                                              <p:attrName>ppt_y</p:attrName>
                                            </p:attrNameLst>
                                          </p:cBhvr>
                                        </p:anim>
                                        <p:animRot by="-480000">
                                          <p:cBhvr>
                                            <p:cTn id="85"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animBg="1"/>
          <p:bldP spid="8" grpId="0" animBg="1"/>
          <p:bldP spid="13" grpId="0"/>
          <p:bldP spid="13" grpId="1"/>
          <p:bldP spid="14" grpId="0"/>
          <p:bldP spid="14" grpId="1"/>
          <p:bldP spid="15" grpId="0"/>
          <p:bldP spid="15" grpId="1"/>
          <p:bldP spid="16" grpId="0"/>
          <p:bldP spid="16"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5" name="矩形 4">
            <a:extLst>
              <a:ext uri="{FF2B5EF4-FFF2-40B4-BE49-F238E27FC236}">
                <a16:creationId xmlns="" xmlns:a16="http://schemas.microsoft.com/office/drawing/2014/main" id="{C2AC3790-6A80-4897-9027-0263278F5394}"/>
              </a:ext>
            </a:extLst>
          </p:cNvPr>
          <p:cNvSpPr/>
          <p:nvPr/>
        </p:nvSpPr>
        <p:spPr>
          <a:xfrm>
            <a:off x="801677" y="1815212"/>
            <a:ext cx="10706100" cy="310629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矩形 5">
            <a:extLst>
              <a:ext uri="{FF2B5EF4-FFF2-40B4-BE49-F238E27FC236}">
                <a16:creationId xmlns="" xmlns:a16="http://schemas.microsoft.com/office/drawing/2014/main" id="{53122611-083C-4866-8D77-CC74178C9AFF}"/>
              </a:ext>
            </a:extLst>
          </p:cNvPr>
          <p:cNvSpPr/>
          <p:nvPr/>
        </p:nvSpPr>
        <p:spPr>
          <a:xfrm>
            <a:off x="4340558" y="1992650"/>
            <a:ext cx="3574742" cy="2644140"/>
          </a:xfrm>
          <a:prstGeom prst="rect">
            <a:avLst/>
          </a:prstGeom>
          <a:solidFill>
            <a:schemeClr val="bg1"/>
          </a:solidFill>
          <a:ln>
            <a:solidFill>
              <a:srgbClr val="9C46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7" name="文本框 6">
            <a:extLst>
              <a:ext uri="{FF2B5EF4-FFF2-40B4-BE49-F238E27FC236}">
                <a16:creationId xmlns="" xmlns:a16="http://schemas.microsoft.com/office/drawing/2014/main" id="{73870FF5-CC20-417D-B1F1-DC11DD4F72A7}"/>
              </a:ext>
            </a:extLst>
          </p:cNvPr>
          <p:cNvSpPr txBox="1"/>
          <p:nvPr/>
        </p:nvSpPr>
        <p:spPr>
          <a:xfrm>
            <a:off x="5417770" y="2135891"/>
            <a:ext cx="1554160" cy="523220"/>
          </a:xfrm>
          <a:prstGeom prst="rect">
            <a:avLst/>
          </a:prstGeom>
          <a:noFill/>
        </p:spPr>
        <p:txBody>
          <a:bodyPr wrap="square" rtlCol="0">
            <a:spAutoFit/>
          </a:bodyPr>
          <a:lstStyle/>
          <a:p>
            <a:r>
              <a:rPr lang="zh-CN" altLang="en-US" sz="2800" b="1" dirty="0">
                <a:cs typeface="+mn-ea"/>
                <a:sym typeface="+mn-lt"/>
              </a:rPr>
              <a:t>区块链</a:t>
            </a:r>
          </a:p>
        </p:txBody>
      </p:sp>
      <p:sp>
        <p:nvSpPr>
          <p:cNvPr id="8" name="文本框 7">
            <a:extLst>
              <a:ext uri="{FF2B5EF4-FFF2-40B4-BE49-F238E27FC236}">
                <a16:creationId xmlns="" xmlns:a16="http://schemas.microsoft.com/office/drawing/2014/main" id="{F7CBBD92-D947-4499-BBC4-740A16D3151D}"/>
              </a:ext>
            </a:extLst>
          </p:cNvPr>
          <p:cNvSpPr txBox="1"/>
          <p:nvPr/>
        </p:nvSpPr>
        <p:spPr>
          <a:xfrm>
            <a:off x="4347878" y="2839223"/>
            <a:ext cx="3574742" cy="3000821"/>
          </a:xfrm>
          <a:prstGeom prst="rect">
            <a:avLst/>
          </a:prstGeom>
          <a:noFill/>
        </p:spPr>
        <p:txBody>
          <a:bodyPr wrap="square" rtlCol="0">
            <a:spAutoFit/>
          </a:bodyPr>
          <a:lstStyle/>
          <a:p>
            <a:pPr algn="ctr">
              <a:lnSpc>
                <a:spcPct val="150000"/>
              </a:lnSpc>
            </a:pPr>
            <a:r>
              <a:rPr lang="en-US" altLang="zh-CN" dirty="0">
                <a:cs typeface="+mn-ea"/>
                <a:sym typeface="+mn-lt"/>
              </a:rPr>
              <a:t>Click here to add words Click here to add words Click here to add words</a:t>
            </a:r>
            <a:endParaRPr lang="zh-CN" altLang="en-US" dirty="0">
              <a:cs typeface="+mn-ea"/>
              <a:sym typeface="+mn-lt"/>
            </a:endParaRPr>
          </a:p>
          <a:p>
            <a:pPr algn="ctr">
              <a:lnSpc>
                <a:spcPct val="150000"/>
              </a:lnSpc>
            </a:pPr>
            <a:r>
              <a:rPr lang="en-US" altLang="zh-CN" dirty="0">
                <a:cs typeface="+mn-ea"/>
                <a:sym typeface="+mn-lt"/>
              </a:rPr>
              <a:t>Click here to add words Click here to add words</a:t>
            </a:r>
            <a:endParaRPr lang="zh-CN" altLang="en-US" dirty="0">
              <a:cs typeface="+mn-ea"/>
              <a:sym typeface="+mn-lt"/>
            </a:endParaRPr>
          </a:p>
          <a:p>
            <a:endParaRPr lang="zh-CN" altLang="en-US" dirty="0">
              <a:cs typeface="+mn-ea"/>
              <a:sym typeface="+mn-lt"/>
            </a:endParaRPr>
          </a:p>
          <a:p>
            <a:endParaRPr lang="zh-CN" altLang="en-US" dirty="0">
              <a:cs typeface="+mn-ea"/>
              <a:sym typeface="+mn-lt"/>
            </a:endParaRPr>
          </a:p>
          <a:p>
            <a:endParaRPr lang="zh-CN" altLang="en-US" dirty="0">
              <a:solidFill>
                <a:schemeClr val="bg1"/>
              </a:solidFill>
              <a:cs typeface="+mn-ea"/>
              <a:sym typeface="+mn-lt"/>
            </a:endParaRPr>
          </a:p>
        </p:txBody>
      </p:sp>
      <p:sp>
        <p:nvSpPr>
          <p:cNvPr id="9" name="文本框 8">
            <a:extLst>
              <a:ext uri="{FF2B5EF4-FFF2-40B4-BE49-F238E27FC236}">
                <a16:creationId xmlns="" xmlns:a16="http://schemas.microsoft.com/office/drawing/2014/main" id="{B0793B0F-4483-4AC8-A8B9-1E5B4C13E26C}"/>
              </a:ext>
            </a:extLst>
          </p:cNvPr>
          <p:cNvSpPr txBox="1"/>
          <p:nvPr/>
        </p:nvSpPr>
        <p:spPr>
          <a:xfrm>
            <a:off x="2513534" y="5191124"/>
            <a:ext cx="7164932" cy="2169825"/>
          </a:xfrm>
          <a:prstGeom prst="rect">
            <a:avLst/>
          </a:prstGeom>
          <a:noFill/>
        </p:spPr>
        <p:txBody>
          <a:bodyPr wrap="square" rtlCol="0">
            <a:spAutoFit/>
          </a:bodyPr>
          <a:lstStyle/>
          <a:p>
            <a:pPr algn="ct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gn="ctr">
              <a:lnSpc>
                <a:spcPct val="150000"/>
              </a:lnSpc>
            </a:pPr>
            <a:r>
              <a:rPr lang="en-US" altLang="zh-CN" dirty="0">
                <a:solidFill>
                  <a:schemeClr val="bg1"/>
                </a:solidFill>
                <a:cs typeface="+mn-ea"/>
                <a:sym typeface="+mn-lt"/>
              </a:rPr>
              <a:t>Click here to add words Click here to add words</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p:txBody>
      </p:sp>
      <p:pic>
        <p:nvPicPr>
          <p:cNvPr id="15" name="图片 14">
            <a:extLst>
              <a:ext uri="{FF2B5EF4-FFF2-40B4-BE49-F238E27FC236}">
                <a16:creationId xmlns="" xmlns:a16="http://schemas.microsoft.com/office/drawing/2014/main" id="{EA01FC6C-D360-4991-810C-8475C140FAC0}"/>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p:blipFill>
        <p:spPr>
          <a:xfrm>
            <a:off x="1063520" y="2310814"/>
            <a:ext cx="3042383" cy="2028255"/>
          </a:xfrm>
          <a:prstGeom prst="rect">
            <a:avLst/>
          </a:prstGeom>
        </p:spPr>
      </p:pic>
      <p:pic>
        <p:nvPicPr>
          <p:cNvPr id="16" name="图片 15">
            <a:extLst>
              <a:ext uri="{FF2B5EF4-FFF2-40B4-BE49-F238E27FC236}">
                <a16:creationId xmlns="" xmlns:a16="http://schemas.microsoft.com/office/drawing/2014/main" id="{F3C93CE3-EEBA-4835-AFCB-4D63EB65A93C}"/>
              </a:ext>
            </a:extLst>
          </p:cNvPr>
          <p:cNvPicPr>
            <a:picLocks noChangeAspect="1"/>
          </p:cNvPicPr>
          <p:nvPr/>
        </p:nvPicPr>
        <p:blipFill>
          <a:blip r:embed="rId4" cstate="screen">
            <a:extLst>
              <a:ext uri="{28A0092B-C50C-407E-A947-70E740481C1C}">
                <a14:useLocalDpi xmlns:a14="http://schemas.microsoft.com/office/drawing/2010/main" xmlns=""/>
              </a:ext>
            </a:extLst>
          </a:blip>
          <a:srcRect/>
          <a:stretch/>
        </p:blipFill>
        <p:spPr>
          <a:xfrm>
            <a:off x="8186687" y="2310814"/>
            <a:ext cx="3042383" cy="2028255"/>
          </a:xfrm>
          <a:prstGeom prst="rect">
            <a:avLst/>
          </a:prstGeom>
        </p:spPr>
      </p:pic>
    </p:spTree>
    <p:extLst>
      <p:ext uri="{BB962C8B-B14F-4D97-AF65-F5344CB8AC3E}">
        <p14:creationId xmlns:p14="http://schemas.microsoft.com/office/powerpoint/2010/main" xmlns="" val="215446961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animBg="1"/>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5" name="任意多边形 1032">
            <a:extLst>
              <a:ext uri="{FF2B5EF4-FFF2-40B4-BE49-F238E27FC236}">
                <a16:creationId xmlns="" xmlns:a16="http://schemas.microsoft.com/office/drawing/2014/main" id="{8F78829F-79F8-43EA-B0D0-2CED9A176F2D}"/>
              </a:ext>
            </a:extLst>
          </p:cNvPr>
          <p:cNvSpPr/>
          <p:nvPr/>
        </p:nvSpPr>
        <p:spPr>
          <a:xfrm>
            <a:off x="4786451" y="2490428"/>
            <a:ext cx="794380" cy="264794"/>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96B18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cs typeface="+mn-ea"/>
              <a:sym typeface="+mn-lt"/>
            </a:endParaRPr>
          </a:p>
        </p:txBody>
      </p:sp>
      <p:sp>
        <p:nvSpPr>
          <p:cNvPr id="6" name="任意多边形 88">
            <a:extLst>
              <a:ext uri="{FF2B5EF4-FFF2-40B4-BE49-F238E27FC236}">
                <a16:creationId xmlns="" xmlns:a16="http://schemas.microsoft.com/office/drawing/2014/main" id="{60787DB2-4F92-4C4C-88F7-63A875CDC4B6}"/>
              </a:ext>
            </a:extLst>
          </p:cNvPr>
          <p:cNvSpPr/>
          <p:nvPr/>
        </p:nvSpPr>
        <p:spPr>
          <a:xfrm flipV="1">
            <a:off x="4516338" y="4217377"/>
            <a:ext cx="794380" cy="272818"/>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3C4157"/>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cs typeface="+mn-ea"/>
              <a:sym typeface="+mn-lt"/>
            </a:endParaRPr>
          </a:p>
        </p:txBody>
      </p:sp>
      <p:sp>
        <p:nvSpPr>
          <p:cNvPr id="7" name="椭圆 6">
            <a:extLst>
              <a:ext uri="{FF2B5EF4-FFF2-40B4-BE49-F238E27FC236}">
                <a16:creationId xmlns="" xmlns:a16="http://schemas.microsoft.com/office/drawing/2014/main" id="{813AAED0-A402-443E-A9EF-7C93EA505A67}"/>
              </a:ext>
            </a:extLst>
          </p:cNvPr>
          <p:cNvSpPr/>
          <p:nvPr/>
        </p:nvSpPr>
        <p:spPr>
          <a:xfrm>
            <a:off x="5845822" y="3067967"/>
            <a:ext cx="1012604" cy="1012604"/>
          </a:xfrm>
          <a:prstGeom prst="ellipse">
            <a:avLst/>
          </a:prstGeom>
          <a:noFill/>
          <a:ln w="6350">
            <a:solidFill>
              <a:srgbClr val="96B1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8" name="组合 7">
            <a:extLst>
              <a:ext uri="{FF2B5EF4-FFF2-40B4-BE49-F238E27FC236}">
                <a16:creationId xmlns="" xmlns:a16="http://schemas.microsoft.com/office/drawing/2014/main" id="{55680B37-40F8-4425-86B7-C2E8548E8FDE}"/>
              </a:ext>
            </a:extLst>
          </p:cNvPr>
          <p:cNvGrpSpPr/>
          <p:nvPr/>
        </p:nvGrpSpPr>
        <p:grpSpPr>
          <a:xfrm>
            <a:off x="5250762" y="2466194"/>
            <a:ext cx="2219395" cy="2222500"/>
            <a:chOff x="3462304" y="1609725"/>
            <a:chExt cx="2219395" cy="2222500"/>
          </a:xfrm>
        </p:grpSpPr>
        <p:sp>
          <p:nvSpPr>
            <p:cNvPr id="9" name="Freeform 31">
              <a:extLst>
                <a:ext uri="{FF2B5EF4-FFF2-40B4-BE49-F238E27FC236}">
                  <a16:creationId xmlns="" xmlns:a16="http://schemas.microsoft.com/office/drawing/2014/main" id="{C5552D9D-A7B2-4A70-908B-0E077B5FFDE2}"/>
                </a:ext>
              </a:extLst>
            </p:cNvPr>
            <p:cNvSpPr/>
            <p:nvPr/>
          </p:nvSpPr>
          <p:spPr bwMode="auto">
            <a:xfrm>
              <a:off x="4597367" y="2746375"/>
              <a:ext cx="1084332" cy="1085850"/>
            </a:xfrm>
            <a:custGeom>
              <a:avLst/>
              <a:gdLst>
                <a:gd name="T0" fmla="*/ 161 w 303"/>
                <a:gd name="T1" fmla="*/ 0 h 303"/>
                <a:gd name="T2" fmla="*/ 161 w 303"/>
                <a:gd name="T3" fmla="*/ 0 h 303"/>
                <a:gd name="T4" fmla="*/ 115 w 303"/>
                <a:gd name="T5" fmla="*/ 113 h 303"/>
                <a:gd name="T6" fmla="*/ 112 w 303"/>
                <a:gd name="T7" fmla="*/ 116 h 303"/>
                <a:gd name="T8" fmla="*/ 0 w 303"/>
                <a:gd name="T9" fmla="*/ 161 h 303"/>
                <a:gd name="T10" fmla="*/ 0 w 303"/>
                <a:gd name="T11" fmla="*/ 161 h 303"/>
                <a:gd name="T12" fmla="*/ 0 w 303"/>
                <a:gd name="T13" fmla="*/ 303 h 303"/>
                <a:gd name="T14" fmla="*/ 31 w 303"/>
                <a:gd name="T15" fmla="*/ 303 h 303"/>
                <a:gd name="T16" fmla="*/ 37 w 303"/>
                <a:gd name="T17" fmla="*/ 298 h 303"/>
                <a:gd name="T18" fmla="*/ 56 w 303"/>
                <a:gd name="T19" fmla="*/ 248 h 303"/>
                <a:gd name="T20" fmla="*/ 57 w 303"/>
                <a:gd name="T21" fmla="*/ 248 h 303"/>
                <a:gd name="T22" fmla="*/ 66 w 303"/>
                <a:gd name="T23" fmla="*/ 244 h 303"/>
                <a:gd name="T24" fmla="*/ 77 w 303"/>
                <a:gd name="T25" fmla="*/ 242 h 303"/>
                <a:gd name="T26" fmla="*/ 77 w 303"/>
                <a:gd name="T27" fmla="*/ 242 h 303"/>
                <a:gd name="T28" fmla="*/ 118 w 303"/>
                <a:gd name="T29" fmla="*/ 276 h 303"/>
                <a:gd name="T30" fmla="*/ 127 w 303"/>
                <a:gd name="T31" fmla="*/ 277 h 303"/>
                <a:gd name="T32" fmla="*/ 179 w 303"/>
                <a:gd name="T33" fmla="*/ 246 h 303"/>
                <a:gd name="T34" fmla="*/ 182 w 303"/>
                <a:gd name="T35" fmla="*/ 239 h 303"/>
                <a:gd name="T36" fmla="*/ 173 w 303"/>
                <a:gd name="T37" fmla="*/ 186 h 303"/>
                <a:gd name="T38" fmla="*/ 173 w 303"/>
                <a:gd name="T39" fmla="*/ 186 h 303"/>
                <a:gd name="T40" fmla="*/ 180 w 303"/>
                <a:gd name="T41" fmla="*/ 178 h 303"/>
                <a:gd name="T42" fmla="*/ 186 w 303"/>
                <a:gd name="T43" fmla="*/ 173 h 303"/>
                <a:gd name="T44" fmla="*/ 186 w 303"/>
                <a:gd name="T45" fmla="*/ 173 h 303"/>
                <a:gd name="T46" fmla="*/ 239 w 303"/>
                <a:gd name="T47" fmla="*/ 182 h 303"/>
                <a:gd name="T48" fmla="*/ 240 w 303"/>
                <a:gd name="T49" fmla="*/ 182 h 303"/>
                <a:gd name="T50" fmla="*/ 247 w 303"/>
                <a:gd name="T51" fmla="*/ 179 h 303"/>
                <a:gd name="T52" fmla="*/ 277 w 303"/>
                <a:gd name="T53" fmla="*/ 126 h 303"/>
                <a:gd name="T54" fmla="*/ 276 w 303"/>
                <a:gd name="T55" fmla="*/ 118 h 303"/>
                <a:gd name="T56" fmla="*/ 242 w 303"/>
                <a:gd name="T57" fmla="*/ 77 h 303"/>
                <a:gd name="T58" fmla="*/ 242 w 303"/>
                <a:gd name="T59" fmla="*/ 76 h 303"/>
                <a:gd name="T60" fmla="*/ 245 w 303"/>
                <a:gd name="T61" fmla="*/ 66 h 303"/>
                <a:gd name="T62" fmla="*/ 248 w 303"/>
                <a:gd name="T63" fmla="*/ 56 h 303"/>
                <a:gd name="T64" fmla="*/ 248 w 303"/>
                <a:gd name="T65" fmla="*/ 56 h 303"/>
                <a:gd name="T66" fmla="*/ 298 w 303"/>
                <a:gd name="T67" fmla="*/ 37 h 303"/>
                <a:gd name="T68" fmla="*/ 303 w 303"/>
                <a:gd name="T69" fmla="*/ 30 h 303"/>
                <a:gd name="T70" fmla="*/ 303 w 303"/>
                <a:gd name="T71" fmla="*/ 0 h 303"/>
                <a:gd name="T72" fmla="*/ 161 w 303"/>
                <a:gd name="T73"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3" h="303">
                  <a:moveTo>
                    <a:pt x="161" y="0"/>
                  </a:moveTo>
                  <a:cubicBezTo>
                    <a:pt x="161" y="0"/>
                    <a:pt x="161" y="0"/>
                    <a:pt x="161" y="0"/>
                  </a:cubicBezTo>
                  <a:cubicBezTo>
                    <a:pt x="161" y="42"/>
                    <a:pt x="145" y="83"/>
                    <a:pt x="115" y="113"/>
                  </a:cubicBezTo>
                  <a:cubicBezTo>
                    <a:pt x="112" y="116"/>
                    <a:pt x="112" y="116"/>
                    <a:pt x="112" y="116"/>
                  </a:cubicBezTo>
                  <a:cubicBezTo>
                    <a:pt x="82" y="145"/>
                    <a:pt x="42" y="161"/>
                    <a:pt x="0" y="161"/>
                  </a:cubicBezTo>
                  <a:cubicBezTo>
                    <a:pt x="0" y="161"/>
                    <a:pt x="0" y="161"/>
                    <a:pt x="0" y="161"/>
                  </a:cubicBezTo>
                  <a:cubicBezTo>
                    <a:pt x="0" y="303"/>
                    <a:pt x="0" y="303"/>
                    <a:pt x="0" y="303"/>
                  </a:cubicBezTo>
                  <a:cubicBezTo>
                    <a:pt x="31" y="303"/>
                    <a:pt x="31" y="303"/>
                    <a:pt x="31" y="303"/>
                  </a:cubicBezTo>
                  <a:cubicBezTo>
                    <a:pt x="33" y="303"/>
                    <a:pt x="36" y="301"/>
                    <a:pt x="37" y="298"/>
                  </a:cubicBezTo>
                  <a:cubicBezTo>
                    <a:pt x="56" y="248"/>
                    <a:pt x="56" y="248"/>
                    <a:pt x="56" y="248"/>
                  </a:cubicBezTo>
                  <a:cubicBezTo>
                    <a:pt x="56" y="248"/>
                    <a:pt x="56" y="248"/>
                    <a:pt x="57" y="248"/>
                  </a:cubicBezTo>
                  <a:cubicBezTo>
                    <a:pt x="66" y="244"/>
                    <a:pt x="66" y="244"/>
                    <a:pt x="66" y="244"/>
                  </a:cubicBezTo>
                  <a:cubicBezTo>
                    <a:pt x="77" y="242"/>
                    <a:pt x="77" y="242"/>
                    <a:pt x="77" y="242"/>
                  </a:cubicBezTo>
                  <a:cubicBezTo>
                    <a:pt x="77" y="242"/>
                    <a:pt x="77" y="242"/>
                    <a:pt x="77" y="242"/>
                  </a:cubicBezTo>
                  <a:cubicBezTo>
                    <a:pt x="118" y="276"/>
                    <a:pt x="118" y="276"/>
                    <a:pt x="118" y="276"/>
                  </a:cubicBezTo>
                  <a:cubicBezTo>
                    <a:pt x="121" y="278"/>
                    <a:pt x="124" y="278"/>
                    <a:pt x="127" y="277"/>
                  </a:cubicBezTo>
                  <a:cubicBezTo>
                    <a:pt x="179" y="246"/>
                    <a:pt x="179" y="246"/>
                    <a:pt x="179" y="246"/>
                  </a:cubicBezTo>
                  <a:cubicBezTo>
                    <a:pt x="181" y="245"/>
                    <a:pt x="183" y="242"/>
                    <a:pt x="182" y="239"/>
                  </a:cubicBezTo>
                  <a:cubicBezTo>
                    <a:pt x="173" y="186"/>
                    <a:pt x="173" y="186"/>
                    <a:pt x="173" y="186"/>
                  </a:cubicBezTo>
                  <a:cubicBezTo>
                    <a:pt x="173" y="186"/>
                    <a:pt x="173" y="186"/>
                    <a:pt x="173" y="186"/>
                  </a:cubicBezTo>
                  <a:cubicBezTo>
                    <a:pt x="180" y="178"/>
                    <a:pt x="180" y="178"/>
                    <a:pt x="180" y="178"/>
                  </a:cubicBezTo>
                  <a:cubicBezTo>
                    <a:pt x="186" y="173"/>
                    <a:pt x="186" y="173"/>
                    <a:pt x="186" y="173"/>
                  </a:cubicBezTo>
                  <a:cubicBezTo>
                    <a:pt x="186" y="173"/>
                    <a:pt x="186" y="173"/>
                    <a:pt x="186" y="173"/>
                  </a:cubicBezTo>
                  <a:cubicBezTo>
                    <a:pt x="239" y="182"/>
                    <a:pt x="239" y="182"/>
                    <a:pt x="239" y="182"/>
                  </a:cubicBezTo>
                  <a:cubicBezTo>
                    <a:pt x="240" y="182"/>
                    <a:pt x="240" y="182"/>
                    <a:pt x="240" y="182"/>
                  </a:cubicBezTo>
                  <a:cubicBezTo>
                    <a:pt x="243" y="182"/>
                    <a:pt x="245" y="181"/>
                    <a:pt x="247" y="179"/>
                  </a:cubicBezTo>
                  <a:cubicBezTo>
                    <a:pt x="277" y="126"/>
                    <a:pt x="277" y="126"/>
                    <a:pt x="277" y="126"/>
                  </a:cubicBezTo>
                  <a:cubicBezTo>
                    <a:pt x="279" y="124"/>
                    <a:pt x="278" y="120"/>
                    <a:pt x="276" y="118"/>
                  </a:cubicBezTo>
                  <a:cubicBezTo>
                    <a:pt x="242" y="77"/>
                    <a:pt x="242" y="77"/>
                    <a:pt x="242" y="77"/>
                  </a:cubicBezTo>
                  <a:cubicBezTo>
                    <a:pt x="242" y="77"/>
                    <a:pt x="242" y="76"/>
                    <a:pt x="242" y="76"/>
                  </a:cubicBezTo>
                  <a:cubicBezTo>
                    <a:pt x="245" y="66"/>
                    <a:pt x="245" y="66"/>
                    <a:pt x="245" y="66"/>
                  </a:cubicBezTo>
                  <a:cubicBezTo>
                    <a:pt x="248" y="56"/>
                    <a:pt x="248" y="56"/>
                    <a:pt x="248" y="56"/>
                  </a:cubicBezTo>
                  <a:cubicBezTo>
                    <a:pt x="248" y="56"/>
                    <a:pt x="248" y="56"/>
                    <a:pt x="248" y="56"/>
                  </a:cubicBezTo>
                  <a:cubicBezTo>
                    <a:pt x="298" y="37"/>
                    <a:pt x="298" y="37"/>
                    <a:pt x="298" y="37"/>
                  </a:cubicBezTo>
                  <a:cubicBezTo>
                    <a:pt x="301" y="36"/>
                    <a:pt x="303" y="33"/>
                    <a:pt x="303" y="30"/>
                  </a:cubicBezTo>
                  <a:cubicBezTo>
                    <a:pt x="303" y="0"/>
                    <a:pt x="303" y="0"/>
                    <a:pt x="303" y="0"/>
                  </a:cubicBezTo>
                  <a:lnTo>
                    <a:pt x="161" y="0"/>
                  </a:lnTo>
                  <a:close/>
                </a:path>
              </a:pathLst>
            </a:custGeom>
            <a:solidFill>
              <a:schemeClr val="bg1"/>
            </a:soli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cs typeface="+mn-ea"/>
                <a:sym typeface="+mn-lt"/>
              </a:endParaRPr>
            </a:p>
          </p:txBody>
        </p:sp>
        <p:sp>
          <p:nvSpPr>
            <p:cNvPr id="10" name="Freeform 32">
              <a:extLst>
                <a:ext uri="{FF2B5EF4-FFF2-40B4-BE49-F238E27FC236}">
                  <a16:creationId xmlns="" xmlns:a16="http://schemas.microsoft.com/office/drawing/2014/main" id="{6776DBB4-3118-4457-8C14-AAC669A14349}"/>
                </a:ext>
              </a:extLst>
            </p:cNvPr>
            <p:cNvSpPr/>
            <p:nvPr/>
          </p:nvSpPr>
          <p:spPr bwMode="auto">
            <a:xfrm>
              <a:off x="3462304" y="2746375"/>
              <a:ext cx="1084332" cy="1085850"/>
            </a:xfrm>
            <a:custGeom>
              <a:avLst/>
              <a:gdLst>
                <a:gd name="T0" fmla="*/ 190 w 303"/>
                <a:gd name="T1" fmla="*/ 115 h 303"/>
                <a:gd name="T2" fmla="*/ 187 w 303"/>
                <a:gd name="T3" fmla="*/ 111 h 303"/>
                <a:gd name="T4" fmla="*/ 142 w 303"/>
                <a:gd name="T5" fmla="*/ 0 h 303"/>
                <a:gd name="T6" fmla="*/ 142 w 303"/>
                <a:gd name="T7" fmla="*/ 0 h 303"/>
                <a:gd name="T8" fmla="*/ 0 w 303"/>
                <a:gd name="T9" fmla="*/ 0 h 303"/>
                <a:gd name="T10" fmla="*/ 0 w 303"/>
                <a:gd name="T11" fmla="*/ 30 h 303"/>
                <a:gd name="T12" fmla="*/ 5 w 303"/>
                <a:gd name="T13" fmla="*/ 37 h 303"/>
                <a:gd name="T14" fmla="*/ 55 w 303"/>
                <a:gd name="T15" fmla="*/ 56 h 303"/>
                <a:gd name="T16" fmla="*/ 56 w 303"/>
                <a:gd name="T17" fmla="*/ 56 h 303"/>
                <a:gd name="T18" fmla="*/ 59 w 303"/>
                <a:gd name="T19" fmla="*/ 66 h 303"/>
                <a:gd name="T20" fmla="*/ 61 w 303"/>
                <a:gd name="T21" fmla="*/ 76 h 303"/>
                <a:gd name="T22" fmla="*/ 61 w 303"/>
                <a:gd name="T23" fmla="*/ 77 h 303"/>
                <a:gd name="T24" fmla="*/ 27 w 303"/>
                <a:gd name="T25" fmla="*/ 118 h 303"/>
                <a:gd name="T26" fmla="*/ 26 w 303"/>
                <a:gd name="T27" fmla="*/ 126 h 303"/>
                <a:gd name="T28" fmla="*/ 57 w 303"/>
                <a:gd name="T29" fmla="*/ 179 h 303"/>
                <a:gd name="T30" fmla="*/ 63 w 303"/>
                <a:gd name="T31" fmla="*/ 182 h 303"/>
                <a:gd name="T32" fmla="*/ 117 w 303"/>
                <a:gd name="T33" fmla="*/ 173 h 303"/>
                <a:gd name="T34" fmla="*/ 117 w 303"/>
                <a:gd name="T35" fmla="*/ 173 h 303"/>
                <a:gd name="T36" fmla="*/ 118 w 303"/>
                <a:gd name="T37" fmla="*/ 173 h 303"/>
                <a:gd name="T38" fmla="*/ 126 w 303"/>
                <a:gd name="T39" fmla="*/ 180 h 303"/>
                <a:gd name="T40" fmla="*/ 130 w 303"/>
                <a:gd name="T41" fmla="*/ 186 h 303"/>
                <a:gd name="T42" fmla="*/ 131 w 303"/>
                <a:gd name="T43" fmla="*/ 186 h 303"/>
                <a:gd name="T44" fmla="*/ 122 w 303"/>
                <a:gd name="T45" fmla="*/ 239 h 303"/>
                <a:gd name="T46" fmla="*/ 125 w 303"/>
                <a:gd name="T47" fmla="*/ 246 h 303"/>
                <a:gd name="T48" fmla="*/ 177 w 303"/>
                <a:gd name="T49" fmla="*/ 277 h 303"/>
                <a:gd name="T50" fmla="*/ 180 w 303"/>
                <a:gd name="T51" fmla="*/ 278 h 303"/>
                <a:gd name="T52" fmla="*/ 185 w 303"/>
                <a:gd name="T53" fmla="*/ 276 h 303"/>
                <a:gd name="T54" fmla="*/ 226 w 303"/>
                <a:gd name="T55" fmla="*/ 243 h 303"/>
                <a:gd name="T56" fmla="*/ 227 w 303"/>
                <a:gd name="T57" fmla="*/ 242 h 303"/>
                <a:gd name="T58" fmla="*/ 227 w 303"/>
                <a:gd name="T59" fmla="*/ 242 h 303"/>
                <a:gd name="T60" fmla="*/ 237 w 303"/>
                <a:gd name="T61" fmla="*/ 244 h 303"/>
                <a:gd name="T62" fmla="*/ 247 w 303"/>
                <a:gd name="T63" fmla="*/ 248 h 303"/>
                <a:gd name="T64" fmla="*/ 248 w 303"/>
                <a:gd name="T65" fmla="*/ 248 h 303"/>
                <a:gd name="T66" fmla="*/ 248 w 303"/>
                <a:gd name="T67" fmla="*/ 248 h 303"/>
                <a:gd name="T68" fmla="*/ 266 w 303"/>
                <a:gd name="T69" fmla="*/ 298 h 303"/>
                <a:gd name="T70" fmla="*/ 273 w 303"/>
                <a:gd name="T71" fmla="*/ 303 h 303"/>
                <a:gd name="T72" fmla="*/ 303 w 303"/>
                <a:gd name="T73" fmla="*/ 303 h 303"/>
                <a:gd name="T74" fmla="*/ 303 w 303"/>
                <a:gd name="T75" fmla="*/ 161 h 303"/>
                <a:gd name="T76" fmla="*/ 190 w 303"/>
                <a:gd name="T77" fmla="*/ 11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3" h="303">
                  <a:moveTo>
                    <a:pt x="190" y="115"/>
                  </a:moveTo>
                  <a:cubicBezTo>
                    <a:pt x="187" y="111"/>
                    <a:pt x="187" y="111"/>
                    <a:pt x="187" y="111"/>
                  </a:cubicBezTo>
                  <a:cubicBezTo>
                    <a:pt x="158" y="81"/>
                    <a:pt x="142" y="42"/>
                    <a:pt x="142" y="0"/>
                  </a:cubicBezTo>
                  <a:cubicBezTo>
                    <a:pt x="142" y="0"/>
                    <a:pt x="142" y="0"/>
                    <a:pt x="142" y="0"/>
                  </a:cubicBezTo>
                  <a:cubicBezTo>
                    <a:pt x="0" y="0"/>
                    <a:pt x="0" y="0"/>
                    <a:pt x="0" y="0"/>
                  </a:cubicBezTo>
                  <a:cubicBezTo>
                    <a:pt x="0" y="30"/>
                    <a:pt x="0" y="30"/>
                    <a:pt x="0" y="30"/>
                  </a:cubicBezTo>
                  <a:cubicBezTo>
                    <a:pt x="0" y="33"/>
                    <a:pt x="2" y="36"/>
                    <a:pt x="5" y="37"/>
                  </a:cubicBezTo>
                  <a:cubicBezTo>
                    <a:pt x="55" y="56"/>
                    <a:pt x="55" y="56"/>
                    <a:pt x="55" y="56"/>
                  </a:cubicBezTo>
                  <a:cubicBezTo>
                    <a:pt x="55" y="56"/>
                    <a:pt x="55" y="56"/>
                    <a:pt x="56" y="56"/>
                  </a:cubicBezTo>
                  <a:cubicBezTo>
                    <a:pt x="59" y="66"/>
                    <a:pt x="59" y="66"/>
                    <a:pt x="59" y="66"/>
                  </a:cubicBezTo>
                  <a:cubicBezTo>
                    <a:pt x="61" y="76"/>
                    <a:pt x="61" y="76"/>
                    <a:pt x="61" y="76"/>
                  </a:cubicBezTo>
                  <a:cubicBezTo>
                    <a:pt x="61" y="76"/>
                    <a:pt x="61" y="77"/>
                    <a:pt x="61" y="77"/>
                  </a:cubicBezTo>
                  <a:cubicBezTo>
                    <a:pt x="27" y="118"/>
                    <a:pt x="27" y="118"/>
                    <a:pt x="27" y="118"/>
                  </a:cubicBezTo>
                  <a:cubicBezTo>
                    <a:pt x="25" y="120"/>
                    <a:pt x="25" y="124"/>
                    <a:pt x="26" y="126"/>
                  </a:cubicBezTo>
                  <a:cubicBezTo>
                    <a:pt x="57" y="179"/>
                    <a:pt x="57" y="179"/>
                    <a:pt x="57" y="179"/>
                  </a:cubicBezTo>
                  <a:cubicBezTo>
                    <a:pt x="58" y="181"/>
                    <a:pt x="60" y="182"/>
                    <a:pt x="63" y="182"/>
                  </a:cubicBezTo>
                  <a:cubicBezTo>
                    <a:pt x="117" y="173"/>
                    <a:pt x="117" y="173"/>
                    <a:pt x="117" y="173"/>
                  </a:cubicBezTo>
                  <a:cubicBezTo>
                    <a:pt x="117" y="173"/>
                    <a:pt x="117" y="173"/>
                    <a:pt x="117" y="173"/>
                  </a:cubicBezTo>
                  <a:cubicBezTo>
                    <a:pt x="117" y="173"/>
                    <a:pt x="117" y="173"/>
                    <a:pt x="118" y="173"/>
                  </a:cubicBezTo>
                  <a:cubicBezTo>
                    <a:pt x="126" y="180"/>
                    <a:pt x="126" y="180"/>
                    <a:pt x="126" y="180"/>
                  </a:cubicBezTo>
                  <a:cubicBezTo>
                    <a:pt x="130" y="186"/>
                    <a:pt x="130" y="186"/>
                    <a:pt x="130" y="186"/>
                  </a:cubicBezTo>
                  <a:cubicBezTo>
                    <a:pt x="131" y="186"/>
                    <a:pt x="131" y="186"/>
                    <a:pt x="131" y="186"/>
                  </a:cubicBezTo>
                  <a:cubicBezTo>
                    <a:pt x="122" y="239"/>
                    <a:pt x="122" y="239"/>
                    <a:pt x="122" y="239"/>
                  </a:cubicBezTo>
                  <a:cubicBezTo>
                    <a:pt x="121" y="242"/>
                    <a:pt x="122" y="245"/>
                    <a:pt x="125" y="246"/>
                  </a:cubicBezTo>
                  <a:cubicBezTo>
                    <a:pt x="177" y="277"/>
                    <a:pt x="177" y="277"/>
                    <a:pt x="177" y="277"/>
                  </a:cubicBezTo>
                  <a:cubicBezTo>
                    <a:pt x="178" y="277"/>
                    <a:pt x="179" y="278"/>
                    <a:pt x="180" y="278"/>
                  </a:cubicBezTo>
                  <a:cubicBezTo>
                    <a:pt x="181" y="278"/>
                    <a:pt x="183" y="278"/>
                    <a:pt x="185" y="276"/>
                  </a:cubicBezTo>
                  <a:cubicBezTo>
                    <a:pt x="226" y="243"/>
                    <a:pt x="226" y="243"/>
                    <a:pt x="226" y="243"/>
                  </a:cubicBezTo>
                  <a:cubicBezTo>
                    <a:pt x="227" y="242"/>
                    <a:pt x="227" y="242"/>
                    <a:pt x="227" y="242"/>
                  </a:cubicBezTo>
                  <a:cubicBezTo>
                    <a:pt x="227" y="242"/>
                    <a:pt x="227" y="242"/>
                    <a:pt x="227" y="242"/>
                  </a:cubicBezTo>
                  <a:cubicBezTo>
                    <a:pt x="237" y="244"/>
                    <a:pt x="237" y="244"/>
                    <a:pt x="237" y="244"/>
                  </a:cubicBezTo>
                  <a:cubicBezTo>
                    <a:pt x="247" y="248"/>
                    <a:pt x="247" y="248"/>
                    <a:pt x="247" y="248"/>
                  </a:cubicBezTo>
                  <a:cubicBezTo>
                    <a:pt x="248" y="248"/>
                    <a:pt x="248" y="248"/>
                    <a:pt x="248" y="248"/>
                  </a:cubicBezTo>
                  <a:cubicBezTo>
                    <a:pt x="248" y="248"/>
                    <a:pt x="248" y="248"/>
                    <a:pt x="248" y="248"/>
                  </a:cubicBezTo>
                  <a:cubicBezTo>
                    <a:pt x="266" y="298"/>
                    <a:pt x="266" y="298"/>
                    <a:pt x="266" y="298"/>
                  </a:cubicBezTo>
                  <a:cubicBezTo>
                    <a:pt x="267" y="301"/>
                    <a:pt x="270" y="303"/>
                    <a:pt x="273" y="303"/>
                  </a:cubicBezTo>
                  <a:cubicBezTo>
                    <a:pt x="303" y="303"/>
                    <a:pt x="303" y="303"/>
                    <a:pt x="303" y="303"/>
                  </a:cubicBezTo>
                  <a:cubicBezTo>
                    <a:pt x="303" y="161"/>
                    <a:pt x="303" y="161"/>
                    <a:pt x="303" y="161"/>
                  </a:cubicBezTo>
                  <a:cubicBezTo>
                    <a:pt x="261" y="161"/>
                    <a:pt x="221" y="145"/>
                    <a:pt x="190" y="115"/>
                  </a:cubicBezTo>
                  <a:close/>
                </a:path>
              </a:pathLst>
            </a:custGeom>
            <a:solidFill>
              <a:srgbClr val="86C5C5"/>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cs typeface="+mn-ea"/>
                <a:sym typeface="+mn-lt"/>
              </a:endParaRPr>
            </a:p>
          </p:txBody>
        </p:sp>
        <p:sp>
          <p:nvSpPr>
            <p:cNvPr id="11" name="Freeform 33">
              <a:extLst>
                <a:ext uri="{FF2B5EF4-FFF2-40B4-BE49-F238E27FC236}">
                  <a16:creationId xmlns="" xmlns:a16="http://schemas.microsoft.com/office/drawing/2014/main" id="{2C8BA833-E69E-471F-AD6B-899D027924EF}"/>
                </a:ext>
              </a:extLst>
            </p:cNvPr>
            <p:cNvSpPr/>
            <p:nvPr/>
          </p:nvSpPr>
          <p:spPr bwMode="auto">
            <a:xfrm>
              <a:off x="3462304" y="1609725"/>
              <a:ext cx="1084332" cy="1085850"/>
            </a:xfrm>
            <a:custGeom>
              <a:avLst/>
              <a:gdLst>
                <a:gd name="T0" fmla="*/ 188 w 303"/>
                <a:gd name="T1" fmla="*/ 190 h 303"/>
                <a:gd name="T2" fmla="*/ 192 w 303"/>
                <a:gd name="T3" fmla="*/ 186 h 303"/>
                <a:gd name="T4" fmla="*/ 192 w 303"/>
                <a:gd name="T5" fmla="*/ 186 h 303"/>
                <a:gd name="T6" fmla="*/ 303 w 303"/>
                <a:gd name="T7" fmla="*/ 142 h 303"/>
                <a:gd name="T8" fmla="*/ 303 w 303"/>
                <a:gd name="T9" fmla="*/ 142 h 303"/>
                <a:gd name="T10" fmla="*/ 303 w 303"/>
                <a:gd name="T11" fmla="*/ 0 h 303"/>
                <a:gd name="T12" fmla="*/ 273 w 303"/>
                <a:gd name="T13" fmla="*/ 0 h 303"/>
                <a:gd name="T14" fmla="*/ 266 w 303"/>
                <a:gd name="T15" fmla="*/ 5 h 303"/>
                <a:gd name="T16" fmla="*/ 247 w 303"/>
                <a:gd name="T17" fmla="*/ 55 h 303"/>
                <a:gd name="T18" fmla="*/ 247 w 303"/>
                <a:gd name="T19" fmla="*/ 55 h 303"/>
                <a:gd name="T20" fmla="*/ 237 w 303"/>
                <a:gd name="T21" fmla="*/ 58 h 303"/>
                <a:gd name="T22" fmla="*/ 227 w 303"/>
                <a:gd name="T23" fmla="*/ 61 h 303"/>
                <a:gd name="T24" fmla="*/ 226 w 303"/>
                <a:gd name="T25" fmla="*/ 61 h 303"/>
                <a:gd name="T26" fmla="*/ 185 w 303"/>
                <a:gd name="T27" fmla="*/ 27 h 303"/>
                <a:gd name="T28" fmla="*/ 176 w 303"/>
                <a:gd name="T29" fmla="*/ 26 h 303"/>
                <a:gd name="T30" fmla="*/ 124 w 303"/>
                <a:gd name="T31" fmla="*/ 56 h 303"/>
                <a:gd name="T32" fmla="*/ 121 w 303"/>
                <a:gd name="T33" fmla="*/ 64 h 303"/>
                <a:gd name="T34" fmla="*/ 130 w 303"/>
                <a:gd name="T35" fmla="*/ 117 h 303"/>
                <a:gd name="T36" fmla="*/ 130 w 303"/>
                <a:gd name="T37" fmla="*/ 117 h 303"/>
                <a:gd name="T38" fmla="*/ 122 w 303"/>
                <a:gd name="T39" fmla="*/ 126 h 303"/>
                <a:gd name="T40" fmla="*/ 118 w 303"/>
                <a:gd name="T41" fmla="*/ 130 h 303"/>
                <a:gd name="T42" fmla="*/ 117 w 303"/>
                <a:gd name="T43" fmla="*/ 130 h 303"/>
                <a:gd name="T44" fmla="*/ 64 w 303"/>
                <a:gd name="T45" fmla="*/ 121 h 303"/>
                <a:gd name="T46" fmla="*/ 63 w 303"/>
                <a:gd name="T47" fmla="*/ 121 h 303"/>
                <a:gd name="T48" fmla="*/ 57 w 303"/>
                <a:gd name="T49" fmla="*/ 125 h 303"/>
                <a:gd name="T50" fmla="*/ 26 w 303"/>
                <a:gd name="T51" fmla="*/ 177 h 303"/>
                <a:gd name="T52" fmla="*/ 27 w 303"/>
                <a:gd name="T53" fmla="*/ 185 h 303"/>
                <a:gd name="T54" fmla="*/ 61 w 303"/>
                <a:gd name="T55" fmla="*/ 226 h 303"/>
                <a:gd name="T56" fmla="*/ 61 w 303"/>
                <a:gd name="T57" fmla="*/ 227 h 303"/>
                <a:gd name="T58" fmla="*/ 59 w 303"/>
                <a:gd name="T59" fmla="*/ 237 h 303"/>
                <a:gd name="T60" fmla="*/ 56 w 303"/>
                <a:gd name="T61" fmla="*/ 247 h 303"/>
                <a:gd name="T62" fmla="*/ 55 w 303"/>
                <a:gd name="T63" fmla="*/ 247 h 303"/>
                <a:gd name="T64" fmla="*/ 5 w 303"/>
                <a:gd name="T65" fmla="*/ 266 h 303"/>
                <a:gd name="T66" fmla="*/ 0 w 303"/>
                <a:gd name="T67" fmla="*/ 273 h 303"/>
                <a:gd name="T68" fmla="*/ 0 w 303"/>
                <a:gd name="T69" fmla="*/ 303 h 303"/>
                <a:gd name="T70" fmla="*/ 142 w 303"/>
                <a:gd name="T71" fmla="*/ 303 h 303"/>
                <a:gd name="T72" fmla="*/ 188 w 303"/>
                <a:gd name="T73" fmla="*/ 19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3" h="303">
                  <a:moveTo>
                    <a:pt x="188" y="190"/>
                  </a:moveTo>
                  <a:cubicBezTo>
                    <a:pt x="192" y="186"/>
                    <a:pt x="192" y="186"/>
                    <a:pt x="192" y="186"/>
                  </a:cubicBezTo>
                  <a:cubicBezTo>
                    <a:pt x="192" y="186"/>
                    <a:pt x="192" y="186"/>
                    <a:pt x="192" y="186"/>
                  </a:cubicBezTo>
                  <a:cubicBezTo>
                    <a:pt x="222" y="157"/>
                    <a:pt x="262" y="142"/>
                    <a:pt x="303" y="142"/>
                  </a:cubicBezTo>
                  <a:cubicBezTo>
                    <a:pt x="303" y="142"/>
                    <a:pt x="303" y="142"/>
                    <a:pt x="303" y="142"/>
                  </a:cubicBezTo>
                  <a:cubicBezTo>
                    <a:pt x="303" y="0"/>
                    <a:pt x="303" y="0"/>
                    <a:pt x="303" y="0"/>
                  </a:cubicBezTo>
                  <a:cubicBezTo>
                    <a:pt x="273" y="0"/>
                    <a:pt x="273" y="0"/>
                    <a:pt x="273" y="0"/>
                  </a:cubicBezTo>
                  <a:cubicBezTo>
                    <a:pt x="270" y="0"/>
                    <a:pt x="267" y="2"/>
                    <a:pt x="266" y="5"/>
                  </a:cubicBezTo>
                  <a:cubicBezTo>
                    <a:pt x="247" y="55"/>
                    <a:pt x="247" y="55"/>
                    <a:pt x="247" y="55"/>
                  </a:cubicBezTo>
                  <a:cubicBezTo>
                    <a:pt x="247" y="55"/>
                    <a:pt x="247" y="55"/>
                    <a:pt x="247" y="55"/>
                  </a:cubicBezTo>
                  <a:cubicBezTo>
                    <a:pt x="237" y="58"/>
                    <a:pt x="237" y="58"/>
                    <a:pt x="237" y="58"/>
                  </a:cubicBezTo>
                  <a:cubicBezTo>
                    <a:pt x="227" y="61"/>
                    <a:pt x="227" y="61"/>
                    <a:pt x="227" y="61"/>
                  </a:cubicBezTo>
                  <a:cubicBezTo>
                    <a:pt x="227" y="61"/>
                    <a:pt x="226" y="61"/>
                    <a:pt x="226" y="61"/>
                  </a:cubicBezTo>
                  <a:cubicBezTo>
                    <a:pt x="185" y="27"/>
                    <a:pt x="185" y="27"/>
                    <a:pt x="185" y="27"/>
                  </a:cubicBezTo>
                  <a:cubicBezTo>
                    <a:pt x="183" y="25"/>
                    <a:pt x="179" y="24"/>
                    <a:pt x="176" y="26"/>
                  </a:cubicBezTo>
                  <a:cubicBezTo>
                    <a:pt x="124" y="56"/>
                    <a:pt x="124" y="56"/>
                    <a:pt x="124" y="56"/>
                  </a:cubicBezTo>
                  <a:cubicBezTo>
                    <a:pt x="122" y="58"/>
                    <a:pt x="120" y="61"/>
                    <a:pt x="121" y="64"/>
                  </a:cubicBezTo>
                  <a:cubicBezTo>
                    <a:pt x="130" y="117"/>
                    <a:pt x="130" y="117"/>
                    <a:pt x="130" y="117"/>
                  </a:cubicBezTo>
                  <a:cubicBezTo>
                    <a:pt x="130" y="117"/>
                    <a:pt x="130" y="117"/>
                    <a:pt x="130" y="117"/>
                  </a:cubicBezTo>
                  <a:cubicBezTo>
                    <a:pt x="122" y="126"/>
                    <a:pt x="122" y="126"/>
                    <a:pt x="122" y="126"/>
                  </a:cubicBezTo>
                  <a:cubicBezTo>
                    <a:pt x="118" y="130"/>
                    <a:pt x="118" y="130"/>
                    <a:pt x="118" y="130"/>
                  </a:cubicBezTo>
                  <a:cubicBezTo>
                    <a:pt x="117" y="130"/>
                    <a:pt x="117" y="130"/>
                    <a:pt x="117" y="130"/>
                  </a:cubicBezTo>
                  <a:cubicBezTo>
                    <a:pt x="64" y="121"/>
                    <a:pt x="64" y="121"/>
                    <a:pt x="64" y="121"/>
                  </a:cubicBezTo>
                  <a:cubicBezTo>
                    <a:pt x="63" y="121"/>
                    <a:pt x="63" y="121"/>
                    <a:pt x="63" y="121"/>
                  </a:cubicBezTo>
                  <a:cubicBezTo>
                    <a:pt x="60" y="121"/>
                    <a:pt x="58" y="122"/>
                    <a:pt x="57" y="125"/>
                  </a:cubicBezTo>
                  <a:cubicBezTo>
                    <a:pt x="26" y="177"/>
                    <a:pt x="26" y="177"/>
                    <a:pt x="26" y="177"/>
                  </a:cubicBezTo>
                  <a:cubicBezTo>
                    <a:pt x="25" y="179"/>
                    <a:pt x="25" y="183"/>
                    <a:pt x="27" y="185"/>
                  </a:cubicBezTo>
                  <a:cubicBezTo>
                    <a:pt x="61" y="226"/>
                    <a:pt x="61" y="226"/>
                    <a:pt x="61" y="226"/>
                  </a:cubicBezTo>
                  <a:cubicBezTo>
                    <a:pt x="61" y="226"/>
                    <a:pt x="61" y="227"/>
                    <a:pt x="61" y="227"/>
                  </a:cubicBezTo>
                  <a:cubicBezTo>
                    <a:pt x="59" y="237"/>
                    <a:pt x="59" y="237"/>
                    <a:pt x="59" y="237"/>
                  </a:cubicBezTo>
                  <a:cubicBezTo>
                    <a:pt x="56" y="247"/>
                    <a:pt x="56" y="247"/>
                    <a:pt x="56" y="247"/>
                  </a:cubicBezTo>
                  <a:cubicBezTo>
                    <a:pt x="55" y="247"/>
                    <a:pt x="55" y="247"/>
                    <a:pt x="55" y="247"/>
                  </a:cubicBezTo>
                  <a:cubicBezTo>
                    <a:pt x="5" y="266"/>
                    <a:pt x="5" y="266"/>
                    <a:pt x="5" y="266"/>
                  </a:cubicBezTo>
                  <a:cubicBezTo>
                    <a:pt x="2" y="267"/>
                    <a:pt x="0" y="270"/>
                    <a:pt x="0" y="273"/>
                  </a:cubicBezTo>
                  <a:cubicBezTo>
                    <a:pt x="0" y="303"/>
                    <a:pt x="0" y="303"/>
                    <a:pt x="0" y="303"/>
                  </a:cubicBezTo>
                  <a:cubicBezTo>
                    <a:pt x="142" y="303"/>
                    <a:pt x="142" y="303"/>
                    <a:pt x="142" y="303"/>
                  </a:cubicBezTo>
                  <a:cubicBezTo>
                    <a:pt x="142" y="260"/>
                    <a:pt x="158" y="220"/>
                    <a:pt x="188" y="190"/>
                  </a:cubicBezTo>
                  <a:close/>
                </a:path>
              </a:pathLst>
            </a:custGeom>
            <a:solidFill>
              <a:schemeClr val="bg1"/>
            </a:solid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gradFill flip="none" rotWithShape="1">
                  <a:gsLst>
                    <a:gs pos="73000">
                      <a:srgbClr val="00C373"/>
                    </a:gs>
                    <a:gs pos="88000">
                      <a:srgbClr val="08ECDB"/>
                    </a:gs>
                    <a:gs pos="29000">
                      <a:srgbClr val="00C373"/>
                    </a:gs>
                    <a:gs pos="72000">
                      <a:srgbClr val="08ECDB"/>
                    </a:gs>
                  </a:gsLst>
                  <a:lin ang="1200000" scaled="0"/>
                  <a:tileRect/>
                </a:gradFill>
                <a:effectLst>
                  <a:innerShdw blurRad="63500" dist="50800" dir="16200000">
                    <a:prstClr val="black">
                      <a:alpha val="50000"/>
                    </a:prstClr>
                  </a:innerShdw>
                </a:effectLst>
                <a:cs typeface="+mn-ea"/>
                <a:sym typeface="+mn-lt"/>
              </a:endParaRPr>
            </a:p>
          </p:txBody>
        </p:sp>
        <p:sp>
          <p:nvSpPr>
            <p:cNvPr id="12" name="Freeform 34">
              <a:extLst>
                <a:ext uri="{FF2B5EF4-FFF2-40B4-BE49-F238E27FC236}">
                  <a16:creationId xmlns="" xmlns:a16="http://schemas.microsoft.com/office/drawing/2014/main" id="{DC53B041-8EBD-4864-A972-5B6435E5514F}"/>
                </a:ext>
              </a:extLst>
            </p:cNvPr>
            <p:cNvSpPr/>
            <p:nvPr/>
          </p:nvSpPr>
          <p:spPr bwMode="auto">
            <a:xfrm>
              <a:off x="4597367" y="1609725"/>
              <a:ext cx="1084332" cy="1085850"/>
            </a:xfrm>
            <a:custGeom>
              <a:avLst/>
              <a:gdLst>
                <a:gd name="T0" fmla="*/ 113 w 303"/>
                <a:gd name="T1" fmla="*/ 188 h 303"/>
                <a:gd name="T2" fmla="*/ 114 w 303"/>
                <a:gd name="T3" fmla="*/ 189 h 303"/>
                <a:gd name="T4" fmla="*/ 116 w 303"/>
                <a:gd name="T5" fmla="*/ 191 h 303"/>
                <a:gd name="T6" fmla="*/ 161 w 303"/>
                <a:gd name="T7" fmla="*/ 303 h 303"/>
                <a:gd name="T8" fmla="*/ 303 w 303"/>
                <a:gd name="T9" fmla="*/ 303 h 303"/>
                <a:gd name="T10" fmla="*/ 303 w 303"/>
                <a:gd name="T11" fmla="*/ 273 h 303"/>
                <a:gd name="T12" fmla="*/ 298 w 303"/>
                <a:gd name="T13" fmla="*/ 266 h 303"/>
                <a:gd name="T14" fmla="*/ 248 w 303"/>
                <a:gd name="T15" fmla="*/ 247 h 303"/>
                <a:gd name="T16" fmla="*/ 248 w 303"/>
                <a:gd name="T17" fmla="*/ 247 h 303"/>
                <a:gd name="T18" fmla="*/ 245 w 303"/>
                <a:gd name="T19" fmla="*/ 237 h 303"/>
                <a:gd name="T20" fmla="*/ 242 w 303"/>
                <a:gd name="T21" fmla="*/ 227 h 303"/>
                <a:gd name="T22" fmla="*/ 242 w 303"/>
                <a:gd name="T23" fmla="*/ 226 h 303"/>
                <a:gd name="T24" fmla="*/ 276 w 303"/>
                <a:gd name="T25" fmla="*/ 185 h 303"/>
                <a:gd name="T26" fmla="*/ 277 w 303"/>
                <a:gd name="T27" fmla="*/ 177 h 303"/>
                <a:gd name="T28" fmla="*/ 247 w 303"/>
                <a:gd name="T29" fmla="*/ 125 h 303"/>
                <a:gd name="T30" fmla="*/ 240 w 303"/>
                <a:gd name="T31" fmla="*/ 121 h 303"/>
                <a:gd name="T32" fmla="*/ 186 w 303"/>
                <a:gd name="T33" fmla="*/ 130 h 303"/>
                <a:gd name="T34" fmla="*/ 186 w 303"/>
                <a:gd name="T35" fmla="*/ 130 h 303"/>
                <a:gd name="T36" fmla="*/ 179 w 303"/>
                <a:gd name="T37" fmla="*/ 124 h 303"/>
                <a:gd name="T38" fmla="*/ 173 w 303"/>
                <a:gd name="T39" fmla="*/ 117 h 303"/>
                <a:gd name="T40" fmla="*/ 173 w 303"/>
                <a:gd name="T41" fmla="*/ 117 h 303"/>
                <a:gd name="T42" fmla="*/ 173 w 303"/>
                <a:gd name="T43" fmla="*/ 117 h 303"/>
                <a:gd name="T44" fmla="*/ 182 w 303"/>
                <a:gd name="T45" fmla="*/ 64 h 303"/>
                <a:gd name="T46" fmla="*/ 178 w 303"/>
                <a:gd name="T47" fmla="*/ 56 h 303"/>
                <a:gd name="T48" fmla="*/ 126 w 303"/>
                <a:gd name="T49" fmla="*/ 26 h 303"/>
                <a:gd name="T50" fmla="*/ 123 w 303"/>
                <a:gd name="T51" fmla="*/ 25 h 303"/>
                <a:gd name="T52" fmla="*/ 118 w 303"/>
                <a:gd name="T53" fmla="*/ 27 h 303"/>
                <a:gd name="T54" fmla="*/ 77 w 303"/>
                <a:gd name="T55" fmla="*/ 60 h 303"/>
                <a:gd name="T56" fmla="*/ 77 w 303"/>
                <a:gd name="T57" fmla="*/ 61 h 303"/>
                <a:gd name="T58" fmla="*/ 76 w 303"/>
                <a:gd name="T59" fmla="*/ 61 h 303"/>
                <a:gd name="T60" fmla="*/ 66 w 303"/>
                <a:gd name="T61" fmla="*/ 58 h 303"/>
                <a:gd name="T62" fmla="*/ 56 w 303"/>
                <a:gd name="T63" fmla="*/ 55 h 303"/>
                <a:gd name="T64" fmla="*/ 56 w 303"/>
                <a:gd name="T65" fmla="*/ 55 h 303"/>
                <a:gd name="T66" fmla="*/ 37 w 303"/>
                <a:gd name="T67" fmla="*/ 5 h 303"/>
                <a:gd name="T68" fmla="*/ 30 w 303"/>
                <a:gd name="T69" fmla="*/ 0 h 303"/>
                <a:gd name="T70" fmla="*/ 0 w 303"/>
                <a:gd name="T71" fmla="*/ 0 h 303"/>
                <a:gd name="T72" fmla="*/ 0 w 303"/>
                <a:gd name="T73" fmla="*/ 142 h 303"/>
                <a:gd name="T74" fmla="*/ 113 w 303"/>
                <a:gd name="T75" fmla="*/ 18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3" h="303">
                  <a:moveTo>
                    <a:pt x="113" y="188"/>
                  </a:moveTo>
                  <a:cubicBezTo>
                    <a:pt x="114" y="189"/>
                    <a:pt x="114" y="189"/>
                    <a:pt x="114" y="189"/>
                  </a:cubicBezTo>
                  <a:cubicBezTo>
                    <a:pt x="116" y="191"/>
                    <a:pt x="116" y="191"/>
                    <a:pt x="116" y="191"/>
                  </a:cubicBezTo>
                  <a:cubicBezTo>
                    <a:pt x="145" y="221"/>
                    <a:pt x="161" y="261"/>
                    <a:pt x="161" y="303"/>
                  </a:cubicBezTo>
                  <a:cubicBezTo>
                    <a:pt x="303" y="303"/>
                    <a:pt x="303" y="303"/>
                    <a:pt x="303" y="303"/>
                  </a:cubicBezTo>
                  <a:cubicBezTo>
                    <a:pt x="303" y="273"/>
                    <a:pt x="303" y="273"/>
                    <a:pt x="303" y="273"/>
                  </a:cubicBezTo>
                  <a:cubicBezTo>
                    <a:pt x="303" y="270"/>
                    <a:pt x="301" y="267"/>
                    <a:pt x="298" y="266"/>
                  </a:cubicBezTo>
                  <a:cubicBezTo>
                    <a:pt x="248" y="247"/>
                    <a:pt x="248" y="247"/>
                    <a:pt x="248" y="247"/>
                  </a:cubicBezTo>
                  <a:cubicBezTo>
                    <a:pt x="248" y="247"/>
                    <a:pt x="248" y="247"/>
                    <a:pt x="248" y="247"/>
                  </a:cubicBezTo>
                  <a:cubicBezTo>
                    <a:pt x="245" y="237"/>
                    <a:pt x="245" y="237"/>
                    <a:pt x="245" y="237"/>
                  </a:cubicBezTo>
                  <a:cubicBezTo>
                    <a:pt x="242" y="227"/>
                    <a:pt x="242" y="227"/>
                    <a:pt x="242" y="227"/>
                  </a:cubicBezTo>
                  <a:cubicBezTo>
                    <a:pt x="242" y="227"/>
                    <a:pt x="242" y="226"/>
                    <a:pt x="242" y="226"/>
                  </a:cubicBezTo>
                  <a:cubicBezTo>
                    <a:pt x="276" y="185"/>
                    <a:pt x="276" y="185"/>
                    <a:pt x="276" y="185"/>
                  </a:cubicBezTo>
                  <a:cubicBezTo>
                    <a:pt x="278" y="183"/>
                    <a:pt x="279" y="179"/>
                    <a:pt x="277" y="177"/>
                  </a:cubicBezTo>
                  <a:cubicBezTo>
                    <a:pt x="247" y="125"/>
                    <a:pt x="247" y="125"/>
                    <a:pt x="247" y="125"/>
                  </a:cubicBezTo>
                  <a:cubicBezTo>
                    <a:pt x="245" y="122"/>
                    <a:pt x="243" y="121"/>
                    <a:pt x="240" y="121"/>
                  </a:cubicBezTo>
                  <a:cubicBezTo>
                    <a:pt x="186" y="130"/>
                    <a:pt x="186" y="130"/>
                    <a:pt x="186" y="130"/>
                  </a:cubicBezTo>
                  <a:cubicBezTo>
                    <a:pt x="186" y="130"/>
                    <a:pt x="186" y="130"/>
                    <a:pt x="186" y="130"/>
                  </a:cubicBezTo>
                  <a:cubicBezTo>
                    <a:pt x="179" y="124"/>
                    <a:pt x="179" y="124"/>
                    <a:pt x="179" y="124"/>
                  </a:cubicBezTo>
                  <a:cubicBezTo>
                    <a:pt x="173" y="117"/>
                    <a:pt x="173" y="117"/>
                    <a:pt x="173" y="117"/>
                  </a:cubicBezTo>
                  <a:cubicBezTo>
                    <a:pt x="173" y="117"/>
                    <a:pt x="173" y="117"/>
                    <a:pt x="173" y="117"/>
                  </a:cubicBezTo>
                  <a:cubicBezTo>
                    <a:pt x="173" y="117"/>
                    <a:pt x="173" y="117"/>
                    <a:pt x="173" y="117"/>
                  </a:cubicBezTo>
                  <a:cubicBezTo>
                    <a:pt x="182" y="64"/>
                    <a:pt x="182" y="64"/>
                    <a:pt x="182" y="64"/>
                  </a:cubicBezTo>
                  <a:cubicBezTo>
                    <a:pt x="182" y="61"/>
                    <a:pt x="181" y="58"/>
                    <a:pt x="178" y="56"/>
                  </a:cubicBezTo>
                  <a:cubicBezTo>
                    <a:pt x="126" y="26"/>
                    <a:pt x="126" y="26"/>
                    <a:pt x="126" y="26"/>
                  </a:cubicBezTo>
                  <a:cubicBezTo>
                    <a:pt x="125" y="25"/>
                    <a:pt x="124" y="25"/>
                    <a:pt x="123" y="25"/>
                  </a:cubicBezTo>
                  <a:cubicBezTo>
                    <a:pt x="122" y="25"/>
                    <a:pt x="120" y="25"/>
                    <a:pt x="118" y="27"/>
                  </a:cubicBezTo>
                  <a:cubicBezTo>
                    <a:pt x="77" y="60"/>
                    <a:pt x="77" y="60"/>
                    <a:pt x="77" y="60"/>
                  </a:cubicBezTo>
                  <a:cubicBezTo>
                    <a:pt x="77" y="61"/>
                    <a:pt x="77" y="61"/>
                    <a:pt x="77" y="61"/>
                  </a:cubicBezTo>
                  <a:cubicBezTo>
                    <a:pt x="76" y="61"/>
                    <a:pt x="76" y="61"/>
                    <a:pt x="76" y="61"/>
                  </a:cubicBezTo>
                  <a:cubicBezTo>
                    <a:pt x="66" y="58"/>
                    <a:pt x="66" y="58"/>
                    <a:pt x="66" y="58"/>
                  </a:cubicBezTo>
                  <a:cubicBezTo>
                    <a:pt x="56" y="55"/>
                    <a:pt x="56" y="55"/>
                    <a:pt x="56" y="55"/>
                  </a:cubicBezTo>
                  <a:cubicBezTo>
                    <a:pt x="56" y="55"/>
                    <a:pt x="56" y="55"/>
                    <a:pt x="56" y="55"/>
                  </a:cubicBezTo>
                  <a:cubicBezTo>
                    <a:pt x="37" y="5"/>
                    <a:pt x="37" y="5"/>
                    <a:pt x="37" y="5"/>
                  </a:cubicBezTo>
                  <a:cubicBezTo>
                    <a:pt x="36" y="2"/>
                    <a:pt x="33" y="0"/>
                    <a:pt x="30" y="0"/>
                  </a:cubicBezTo>
                  <a:cubicBezTo>
                    <a:pt x="0" y="0"/>
                    <a:pt x="0" y="0"/>
                    <a:pt x="0" y="0"/>
                  </a:cubicBezTo>
                  <a:cubicBezTo>
                    <a:pt x="0" y="142"/>
                    <a:pt x="0" y="142"/>
                    <a:pt x="0" y="142"/>
                  </a:cubicBezTo>
                  <a:cubicBezTo>
                    <a:pt x="43" y="142"/>
                    <a:pt x="83" y="158"/>
                    <a:pt x="113" y="188"/>
                  </a:cubicBezTo>
                  <a:close/>
                </a:path>
              </a:pathLst>
            </a:custGeom>
            <a:solidFill>
              <a:srgbClr val="86C5C5"/>
            </a:solidFill>
            <a:ln w="635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ln w="6350">
                  <a:noFill/>
                </a:ln>
                <a:solidFill>
                  <a:schemeClr val="bg1"/>
                </a:solidFill>
                <a:effectLst>
                  <a:innerShdw blurRad="63500" dist="50800" dir="16200000">
                    <a:prstClr val="black">
                      <a:alpha val="50000"/>
                    </a:prstClr>
                  </a:innerShdw>
                </a:effectLst>
                <a:cs typeface="+mn-ea"/>
                <a:sym typeface="+mn-lt"/>
              </a:endParaRPr>
            </a:p>
          </p:txBody>
        </p:sp>
      </p:grpSp>
      <p:grpSp>
        <p:nvGrpSpPr>
          <p:cNvPr id="13" name="组合 12">
            <a:extLst>
              <a:ext uri="{FF2B5EF4-FFF2-40B4-BE49-F238E27FC236}">
                <a16:creationId xmlns="" xmlns:a16="http://schemas.microsoft.com/office/drawing/2014/main" id="{B652A028-F650-4FB5-9190-0D2FED51FFCE}"/>
              </a:ext>
            </a:extLst>
          </p:cNvPr>
          <p:cNvGrpSpPr/>
          <p:nvPr/>
        </p:nvGrpSpPr>
        <p:grpSpPr>
          <a:xfrm>
            <a:off x="3561770" y="4482837"/>
            <a:ext cx="3643313" cy="2375163"/>
            <a:chOff x="1262063" y="3209925"/>
            <a:chExt cx="4414838" cy="2878137"/>
          </a:xfrm>
          <a:effectLst>
            <a:outerShdw blurRad="63500" dist="25400" dir="2700000" algn="tl" rotWithShape="0">
              <a:prstClr val="black">
                <a:alpha val="20000"/>
              </a:prstClr>
            </a:outerShdw>
          </a:effectLst>
        </p:grpSpPr>
        <p:sp>
          <p:nvSpPr>
            <p:cNvPr id="14" name="Freeform 10">
              <a:extLst>
                <a:ext uri="{FF2B5EF4-FFF2-40B4-BE49-F238E27FC236}">
                  <a16:creationId xmlns="" xmlns:a16="http://schemas.microsoft.com/office/drawing/2014/main" id="{DC23A84F-87D9-47DF-9940-62341B4907EF}"/>
                </a:ext>
              </a:extLst>
            </p:cNvPr>
            <p:cNvSpPr/>
            <p:nvPr/>
          </p:nvSpPr>
          <p:spPr bwMode="auto">
            <a:xfrm>
              <a:off x="4810126" y="3209925"/>
              <a:ext cx="866775" cy="539750"/>
            </a:xfrm>
            <a:custGeom>
              <a:avLst/>
              <a:gdLst>
                <a:gd name="T0" fmla="*/ 223 w 231"/>
                <a:gd name="T1" fmla="*/ 32 h 144"/>
                <a:gd name="T2" fmla="*/ 138 w 231"/>
                <a:gd name="T3" fmla="*/ 44 h 144"/>
                <a:gd name="T4" fmla="*/ 126 w 231"/>
                <a:gd name="T5" fmla="*/ 58 h 144"/>
                <a:gd name="T6" fmla="*/ 106 w 231"/>
                <a:gd name="T7" fmla="*/ 78 h 144"/>
                <a:gd name="T8" fmla="*/ 90 w 231"/>
                <a:gd name="T9" fmla="*/ 97 h 144"/>
                <a:gd name="T10" fmla="*/ 74 w 231"/>
                <a:gd name="T11" fmla="*/ 108 h 144"/>
                <a:gd name="T12" fmla="*/ 0 w 231"/>
                <a:gd name="T13" fmla="*/ 141 h 144"/>
                <a:gd name="T14" fmla="*/ 25 w 231"/>
                <a:gd name="T15" fmla="*/ 141 h 144"/>
                <a:gd name="T16" fmla="*/ 22 w 231"/>
                <a:gd name="T17" fmla="*/ 143 h 144"/>
                <a:gd name="T18" fmla="*/ 99 w 231"/>
                <a:gd name="T19" fmla="*/ 131 h 144"/>
                <a:gd name="T20" fmla="*/ 172 w 231"/>
                <a:gd name="T21" fmla="*/ 100 h 144"/>
                <a:gd name="T22" fmla="*/ 223 w 231"/>
                <a:gd name="T23" fmla="*/ 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 h="144">
                  <a:moveTo>
                    <a:pt x="223" y="32"/>
                  </a:moveTo>
                  <a:cubicBezTo>
                    <a:pt x="214" y="18"/>
                    <a:pt x="178" y="0"/>
                    <a:pt x="138" y="44"/>
                  </a:cubicBezTo>
                  <a:cubicBezTo>
                    <a:pt x="136" y="46"/>
                    <a:pt x="128" y="57"/>
                    <a:pt x="126" y="58"/>
                  </a:cubicBezTo>
                  <a:cubicBezTo>
                    <a:pt x="117" y="68"/>
                    <a:pt x="114" y="70"/>
                    <a:pt x="106" y="78"/>
                  </a:cubicBezTo>
                  <a:cubicBezTo>
                    <a:pt x="98" y="86"/>
                    <a:pt x="91" y="96"/>
                    <a:pt x="90" y="97"/>
                  </a:cubicBezTo>
                  <a:cubicBezTo>
                    <a:pt x="88" y="99"/>
                    <a:pt x="80" y="104"/>
                    <a:pt x="74" y="108"/>
                  </a:cubicBezTo>
                  <a:cubicBezTo>
                    <a:pt x="53" y="123"/>
                    <a:pt x="0" y="141"/>
                    <a:pt x="0" y="141"/>
                  </a:cubicBezTo>
                  <a:cubicBezTo>
                    <a:pt x="6" y="142"/>
                    <a:pt x="14" y="142"/>
                    <a:pt x="25" y="141"/>
                  </a:cubicBezTo>
                  <a:cubicBezTo>
                    <a:pt x="23" y="142"/>
                    <a:pt x="22" y="143"/>
                    <a:pt x="22" y="143"/>
                  </a:cubicBezTo>
                  <a:cubicBezTo>
                    <a:pt x="35" y="144"/>
                    <a:pt x="67" y="140"/>
                    <a:pt x="99" y="131"/>
                  </a:cubicBezTo>
                  <a:cubicBezTo>
                    <a:pt x="130" y="125"/>
                    <a:pt x="159" y="114"/>
                    <a:pt x="172" y="100"/>
                  </a:cubicBezTo>
                  <a:cubicBezTo>
                    <a:pt x="199" y="69"/>
                    <a:pt x="231" y="44"/>
                    <a:pt x="223" y="32"/>
                  </a:cubicBezTo>
                  <a:close/>
                </a:path>
              </a:pathLst>
            </a:custGeom>
            <a:solidFill>
              <a:srgbClr val="DBB58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15" name="Freeform 11">
              <a:extLst>
                <a:ext uri="{FF2B5EF4-FFF2-40B4-BE49-F238E27FC236}">
                  <a16:creationId xmlns="" xmlns:a16="http://schemas.microsoft.com/office/drawing/2014/main" id="{69FA9D51-B3CD-4864-B84F-9972AD3227D3}"/>
                </a:ext>
              </a:extLst>
            </p:cNvPr>
            <p:cNvSpPr/>
            <p:nvPr/>
          </p:nvSpPr>
          <p:spPr bwMode="auto">
            <a:xfrm>
              <a:off x="3328988" y="3292475"/>
              <a:ext cx="2336800" cy="1074738"/>
            </a:xfrm>
            <a:custGeom>
              <a:avLst/>
              <a:gdLst>
                <a:gd name="T0" fmla="*/ 623 w 623"/>
                <a:gd name="T1" fmla="*/ 42 h 287"/>
                <a:gd name="T2" fmla="*/ 536 w 623"/>
                <a:gd name="T3" fmla="*/ 46 h 287"/>
                <a:gd name="T4" fmla="*/ 524 w 623"/>
                <a:gd name="T5" fmla="*/ 62 h 287"/>
                <a:gd name="T6" fmla="*/ 473 w 623"/>
                <a:gd name="T7" fmla="*/ 92 h 287"/>
                <a:gd name="T8" fmla="*/ 398 w 623"/>
                <a:gd name="T9" fmla="*/ 108 h 287"/>
                <a:gd name="T10" fmla="*/ 354 w 623"/>
                <a:gd name="T11" fmla="*/ 100 h 287"/>
                <a:gd name="T12" fmla="*/ 280 w 623"/>
                <a:gd name="T13" fmla="*/ 94 h 287"/>
                <a:gd name="T14" fmla="*/ 355 w 623"/>
                <a:gd name="T15" fmla="*/ 80 h 287"/>
                <a:gd name="T16" fmla="*/ 430 w 623"/>
                <a:gd name="T17" fmla="*/ 58 h 287"/>
                <a:gd name="T18" fmla="*/ 414 w 623"/>
                <a:gd name="T19" fmla="*/ 12 h 287"/>
                <a:gd name="T20" fmla="*/ 290 w 623"/>
                <a:gd name="T21" fmla="*/ 14 h 287"/>
                <a:gd name="T22" fmla="*/ 164 w 623"/>
                <a:gd name="T23" fmla="*/ 13 h 287"/>
                <a:gd name="T24" fmla="*/ 70 w 623"/>
                <a:gd name="T25" fmla="*/ 62 h 287"/>
                <a:gd name="T26" fmla="*/ 4 w 623"/>
                <a:gd name="T27" fmla="*/ 119 h 287"/>
                <a:gd name="T28" fmla="*/ 9 w 623"/>
                <a:gd name="T29" fmla="*/ 126 h 287"/>
                <a:gd name="T30" fmla="*/ 0 w 623"/>
                <a:gd name="T31" fmla="*/ 135 h 287"/>
                <a:gd name="T32" fmla="*/ 61 w 623"/>
                <a:gd name="T33" fmla="*/ 287 h 287"/>
                <a:gd name="T34" fmla="*/ 97 w 623"/>
                <a:gd name="T35" fmla="*/ 252 h 287"/>
                <a:gd name="T36" fmla="*/ 103 w 623"/>
                <a:gd name="T37" fmla="*/ 261 h 287"/>
                <a:gd name="T38" fmla="*/ 158 w 623"/>
                <a:gd name="T39" fmla="*/ 214 h 287"/>
                <a:gd name="T40" fmla="*/ 359 w 623"/>
                <a:gd name="T41" fmla="*/ 199 h 287"/>
                <a:gd name="T42" fmla="*/ 384 w 623"/>
                <a:gd name="T43" fmla="*/ 192 h 287"/>
                <a:gd name="T44" fmla="*/ 514 w 623"/>
                <a:gd name="T45" fmla="*/ 156 h 287"/>
                <a:gd name="T46" fmla="*/ 589 w 623"/>
                <a:gd name="T47" fmla="*/ 84 h 287"/>
                <a:gd name="T48" fmla="*/ 618 w 623"/>
                <a:gd name="T49" fmla="*/ 51 h 287"/>
                <a:gd name="T50" fmla="*/ 623 w 623"/>
                <a:gd name="T51" fmla="*/ 42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3" h="287">
                  <a:moveTo>
                    <a:pt x="623" y="42"/>
                  </a:moveTo>
                  <a:cubicBezTo>
                    <a:pt x="618" y="28"/>
                    <a:pt x="577" y="0"/>
                    <a:pt x="536" y="46"/>
                  </a:cubicBezTo>
                  <a:cubicBezTo>
                    <a:pt x="530" y="53"/>
                    <a:pt x="525" y="62"/>
                    <a:pt x="524" y="62"/>
                  </a:cubicBezTo>
                  <a:cubicBezTo>
                    <a:pt x="516" y="62"/>
                    <a:pt x="488" y="80"/>
                    <a:pt x="473" y="92"/>
                  </a:cubicBezTo>
                  <a:cubicBezTo>
                    <a:pt x="461" y="96"/>
                    <a:pt x="417" y="100"/>
                    <a:pt x="398" y="108"/>
                  </a:cubicBezTo>
                  <a:cubicBezTo>
                    <a:pt x="396" y="109"/>
                    <a:pt x="369" y="101"/>
                    <a:pt x="354" y="100"/>
                  </a:cubicBezTo>
                  <a:cubicBezTo>
                    <a:pt x="321" y="96"/>
                    <a:pt x="291" y="101"/>
                    <a:pt x="280" y="94"/>
                  </a:cubicBezTo>
                  <a:cubicBezTo>
                    <a:pt x="256" y="80"/>
                    <a:pt x="255" y="83"/>
                    <a:pt x="355" y="80"/>
                  </a:cubicBezTo>
                  <a:cubicBezTo>
                    <a:pt x="404" y="78"/>
                    <a:pt x="422" y="73"/>
                    <a:pt x="430" y="58"/>
                  </a:cubicBezTo>
                  <a:cubicBezTo>
                    <a:pt x="438" y="44"/>
                    <a:pt x="431" y="18"/>
                    <a:pt x="414" y="12"/>
                  </a:cubicBezTo>
                  <a:cubicBezTo>
                    <a:pt x="387" y="1"/>
                    <a:pt x="338" y="11"/>
                    <a:pt x="290" y="14"/>
                  </a:cubicBezTo>
                  <a:cubicBezTo>
                    <a:pt x="243" y="8"/>
                    <a:pt x="199" y="6"/>
                    <a:pt x="164" y="13"/>
                  </a:cubicBezTo>
                  <a:cubicBezTo>
                    <a:pt x="133" y="20"/>
                    <a:pt x="98" y="37"/>
                    <a:pt x="70" y="62"/>
                  </a:cubicBezTo>
                  <a:cubicBezTo>
                    <a:pt x="54" y="76"/>
                    <a:pt x="28" y="99"/>
                    <a:pt x="4" y="119"/>
                  </a:cubicBezTo>
                  <a:cubicBezTo>
                    <a:pt x="9" y="126"/>
                    <a:pt x="9" y="126"/>
                    <a:pt x="9" y="126"/>
                  </a:cubicBezTo>
                  <a:cubicBezTo>
                    <a:pt x="4" y="130"/>
                    <a:pt x="1" y="133"/>
                    <a:pt x="0" y="135"/>
                  </a:cubicBezTo>
                  <a:cubicBezTo>
                    <a:pt x="61" y="287"/>
                    <a:pt x="61" y="287"/>
                    <a:pt x="61" y="287"/>
                  </a:cubicBezTo>
                  <a:cubicBezTo>
                    <a:pt x="75" y="275"/>
                    <a:pt x="86" y="263"/>
                    <a:pt x="97" y="252"/>
                  </a:cubicBezTo>
                  <a:cubicBezTo>
                    <a:pt x="103" y="261"/>
                    <a:pt x="103" y="261"/>
                    <a:pt x="103" y="261"/>
                  </a:cubicBezTo>
                  <a:cubicBezTo>
                    <a:pt x="115" y="238"/>
                    <a:pt x="151" y="215"/>
                    <a:pt x="158" y="214"/>
                  </a:cubicBezTo>
                  <a:cubicBezTo>
                    <a:pt x="227" y="198"/>
                    <a:pt x="277" y="197"/>
                    <a:pt x="359" y="199"/>
                  </a:cubicBezTo>
                  <a:cubicBezTo>
                    <a:pt x="364" y="199"/>
                    <a:pt x="377" y="195"/>
                    <a:pt x="384" y="192"/>
                  </a:cubicBezTo>
                  <a:cubicBezTo>
                    <a:pt x="427" y="172"/>
                    <a:pt x="479" y="174"/>
                    <a:pt x="514" y="156"/>
                  </a:cubicBezTo>
                  <a:cubicBezTo>
                    <a:pt x="532" y="134"/>
                    <a:pt x="568" y="106"/>
                    <a:pt x="589" y="84"/>
                  </a:cubicBezTo>
                  <a:cubicBezTo>
                    <a:pt x="599" y="73"/>
                    <a:pt x="614" y="56"/>
                    <a:pt x="618" y="51"/>
                  </a:cubicBezTo>
                  <a:cubicBezTo>
                    <a:pt x="619" y="50"/>
                    <a:pt x="623" y="45"/>
                    <a:pt x="623" y="42"/>
                  </a:cubicBezTo>
                  <a:close/>
                </a:path>
              </a:pathLst>
            </a:custGeom>
            <a:solidFill>
              <a:srgbClr val="F8D5AC"/>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16" name="Freeform 12">
              <a:extLst>
                <a:ext uri="{FF2B5EF4-FFF2-40B4-BE49-F238E27FC236}">
                  <a16:creationId xmlns="" xmlns:a16="http://schemas.microsoft.com/office/drawing/2014/main" id="{BB5694CA-F081-46FD-A2C0-8577C5AE25B8}"/>
                </a:ext>
              </a:extLst>
            </p:cNvPr>
            <p:cNvSpPr/>
            <p:nvPr/>
          </p:nvSpPr>
          <p:spPr bwMode="auto">
            <a:xfrm>
              <a:off x="4738688" y="3367088"/>
              <a:ext cx="187325" cy="157163"/>
            </a:xfrm>
            <a:custGeom>
              <a:avLst/>
              <a:gdLst>
                <a:gd name="T0" fmla="*/ 40 w 50"/>
                <a:gd name="T1" fmla="*/ 0 h 42"/>
                <a:gd name="T2" fmla="*/ 10 w 50"/>
                <a:gd name="T3" fmla="*/ 2 h 42"/>
                <a:gd name="T4" fmla="*/ 9 w 50"/>
                <a:gd name="T5" fmla="*/ 40 h 42"/>
                <a:gd name="T6" fmla="*/ 43 w 50"/>
                <a:gd name="T7" fmla="*/ 38 h 42"/>
                <a:gd name="T8" fmla="*/ 47 w 50"/>
                <a:gd name="T9" fmla="*/ 30 h 42"/>
                <a:gd name="T10" fmla="*/ 40 w 50"/>
                <a:gd name="T11" fmla="*/ 0 h 42"/>
              </a:gdLst>
              <a:ahLst/>
              <a:cxnLst>
                <a:cxn ang="0">
                  <a:pos x="T0" y="T1"/>
                </a:cxn>
                <a:cxn ang="0">
                  <a:pos x="T2" y="T3"/>
                </a:cxn>
                <a:cxn ang="0">
                  <a:pos x="T4" y="T5"/>
                </a:cxn>
                <a:cxn ang="0">
                  <a:pos x="T6" y="T7"/>
                </a:cxn>
                <a:cxn ang="0">
                  <a:pos x="T8" y="T9"/>
                </a:cxn>
                <a:cxn ang="0">
                  <a:pos x="T10" y="T11"/>
                </a:cxn>
              </a:cxnLst>
              <a:rect l="0" t="0" r="r" b="b"/>
              <a:pathLst>
                <a:path w="50" h="42">
                  <a:moveTo>
                    <a:pt x="40" y="0"/>
                  </a:moveTo>
                  <a:cubicBezTo>
                    <a:pt x="28" y="1"/>
                    <a:pt x="17" y="1"/>
                    <a:pt x="10" y="2"/>
                  </a:cubicBezTo>
                  <a:cubicBezTo>
                    <a:pt x="0" y="3"/>
                    <a:pt x="1" y="33"/>
                    <a:pt x="9" y="40"/>
                  </a:cubicBezTo>
                  <a:cubicBezTo>
                    <a:pt x="17" y="41"/>
                    <a:pt x="36" y="42"/>
                    <a:pt x="43" y="38"/>
                  </a:cubicBezTo>
                  <a:cubicBezTo>
                    <a:pt x="43" y="38"/>
                    <a:pt x="46" y="36"/>
                    <a:pt x="47" y="30"/>
                  </a:cubicBezTo>
                  <a:cubicBezTo>
                    <a:pt x="50" y="16"/>
                    <a:pt x="48" y="3"/>
                    <a:pt x="4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17" name="Freeform 13">
              <a:extLst>
                <a:ext uri="{FF2B5EF4-FFF2-40B4-BE49-F238E27FC236}">
                  <a16:creationId xmlns="" xmlns:a16="http://schemas.microsoft.com/office/drawing/2014/main" id="{1128E307-C11B-4103-939C-0D5B25AD1D6D}"/>
                </a:ext>
              </a:extLst>
            </p:cNvPr>
            <p:cNvSpPr/>
            <p:nvPr/>
          </p:nvSpPr>
          <p:spPr bwMode="auto">
            <a:xfrm>
              <a:off x="5500688" y="3441700"/>
              <a:ext cx="146050" cy="165100"/>
            </a:xfrm>
            <a:custGeom>
              <a:avLst/>
              <a:gdLst>
                <a:gd name="T0" fmla="*/ 23 w 39"/>
                <a:gd name="T1" fmla="*/ 4 h 44"/>
                <a:gd name="T2" fmla="*/ 8 w 39"/>
                <a:gd name="T3" fmla="*/ 24 h 44"/>
                <a:gd name="T4" fmla="*/ 10 w 39"/>
                <a:gd name="T5" fmla="*/ 44 h 44"/>
                <a:gd name="T6" fmla="*/ 39 w 39"/>
                <a:gd name="T7" fmla="*/ 11 h 44"/>
                <a:gd name="T8" fmla="*/ 23 w 39"/>
                <a:gd name="T9" fmla="*/ 4 h 44"/>
              </a:gdLst>
              <a:ahLst/>
              <a:cxnLst>
                <a:cxn ang="0">
                  <a:pos x="T0" y="T1"/>
                </a:cxn>
                <a:cxn ang="0">
                  <a:pos x="T2" y="T3"/>
                </a:cxn>
                <a:cxn ang="0">
                  <a:pos x="T4" y="T5"/>
                </a:cxn>
                <a:cxn ang="0">
                  <a:pos x="T6" y="T7"/>
                </a:cxn>
                <a:cxn ang="0">
                  <a:pos x="T8" y="T9"/>
                </a:cxn>
              </a:cxnLst>
              <a:rect l="0" t="0" r="r" b="b"/>
              <a:pathLst>
                <a:path w="39" h="44">
                  <a:moveTo>
                    <a:pt x="23" y="4"/>
                  </a:moveTo>
                  <a:cubicBezTo>
                    <a:pt x="23" y="4"/>
                    <a:pt x="16" y="12"/>
                    <a:pt x="8" y="24"/>
                  </a:cubicBezTo>
                  <a:cubicBezTo>
                    <a:pt x="0" y="37"/>
                    <a:pt x="10" y="44"/>
                    <a:pt x="10" y="44"/>
                  </a:cubicBezTo>
                  <a:cubicBezTo>
                    <a:pt x="39" y="11"/>
                    <a:pt x="39" y="11"/>
                    <a:pt x="39" y="11"/>
                  </a:cubicBezTo>
                  <a:cubicBezTo>
                    <a:pt x="28" y="0"/>
                    <a:pt x="23" y="4"/>
                    <a:pt x="23" y="4"/>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18" name="Freeform 14">
              <a:extLst>
                <a:ext uri="{FF2B5EF4-FFF2-40B4-BE49-F238E27FC236}">
                  <a16:creationId xmlns="" xmlns:a16="http://schemas.microsoft.com/office/drawing/2014/main" id="{1A6738A4-37D1-466E-96DA-60625AFDED95}"/>
                </a:ext>
              </a:extLst>
            </p:cNvPr>
            <p:cNvSpPr/>
            <p:nvPr/>
          </p:nvSpPr>
          <p:spPr bwMode="auto">
            <a:xfrm>
              <a:off x="1787527" y="3656013"/>
              <a:ext cx="2066925" cy="1979613"/>
            </a:xfrm>
            <a:custGeom>
              <a:avLst/>
              <a:gdLst>
                <a:gd name="T0" fmla="*/ 1302 w 1302"/>
                <a:gd name="T1" fmla="*/ 333 h 1247"/>
                <a:gd name="T2" fmla="*/ 997 w 1302"/>
                <a:gd name="T3" fmla="*/ 0 h 1247"/>
                <a:gd name="T4" fmla="*/ 0 w 1302"/>
                <a:gd name="T5" fmla="*/ 914 h 1247"/>
                <a:gd name="T6" fmla="*/ 305 w 1302"/>
                <a:gd name="T7" fmla="*/ 1247 h 1247"/>
                <a:gd name="T8" fmla="*/ 1302 w 1302"/>
                <a:gd name="T9" fmla="*/ 333 h 1247"/>
              </a:gdLst>
              <a:ahLst/>
              <a:cxnLst>
                <a:cxn ang="0">
                  <a:pos x="T0" y="T1"/>
                </a:cxn>
                <a:cxn ang="0">
                  <a:pos x="T2" y="T3"/>
                </a:cxn>
                <a:cxn ang="0">
                  <a:pos x="T4" y="T5"/>
                </a:cxn>
                <a:cxn ang="0">
                  <a:pos x="T6" y="T7"/>
                </a:cxn>
                <a:cxn ang="0">
                  <a:pos x="T8" y="T9"/>
                </a:cxn>
              </a:cxnLst>
              <a:rect l="0" t="0" r="r" b="b"/>
              <a:pathLst>
                <a:path w="1302" h="1247">
                  <a:moveTo>
                    <a:pt x="1302" y="333"/>
                  </a:moveTo>
                  <a:lnTo>
                    <a:pt x="997" y="0"/>
                  </a:lnTo>
                  <a:lnTo>
                    <a:pt x="0" y="914"/>
                  </a:lnTo>
                  <a:lnTo>
                    <a:pt x="305" y="1247"/>
                  </a:lnTo>
                  <a:lnTo>
                    <a:pt x="1302" y="333"/>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19" name="Freeform 15">
              <a:extLst>
                <a:ext uri="{FF2B5EF4-FFF2-40B4-BE49-F238E27FC236}">
                  <a16:creationId xmlns="" xmlns:a16="http://schemas.microsoft.com/office/drawing/2014/main" id="{BFE28377-E550-4B44-9A09-E60F8F757FBF}"/>
                </a:ext>
              </a:extLst>
            </p:cNvPr>
            <p:cNvSpPr/>
            <p:nvPr/>
          </p:nvSpPr>
          <p:spPr bwMode="auto">
            <a:xfrm>
              <a:off x="1262063" y="3738563"/>
              <a:ext cx="2468563" cy="2349499"/>
            </a:xfrm>
            <a:custGeom>
              <a:avLst/>
              <a:gdLst>
                <a:gd name="T0" fmla="*/ 1555 w 1555"/>
                <a:gd name="T1" fmla="*/ 368 h 1480"/>
                <a:gd name="T2" fmla="*/ 1217 w 1555"/>
                <a:gd name="T3" fmla="*/ 0 h 1480"/>
                <a:gd name="T4" fmla="*/ 0 w 1555"/>
                <a:gd name="T5" fmla="*/ 1114 h 1480"/>
                <a:gd name="T6" fmla="*/ 336 w 1555"/>
                <a:gd name="T7" fmla="*/ 1480 h 1480"/>
                <a:gd name="T8" fmla="*/ 1555 w 1555"/>
                <a:gd name="T9" fmla="*/ 368 h 1480"/>
              </a:gdLst>
              <a:ahLst/>
              <a:cxnLst>
                <a:cxn ang="0">
                  <a:pos x="T0" y="T1"/>
                </a:cxn>
                <a:cxn ang="0">
                  <a:pos x="T2" y="T3"/>
                </a:cxn>
                <a:cxn ang="0">
                  <a:pos x="T4" y="T5"/>
                </a:cxn>
                <a:cxn ang="0">
                  <a:pos x="T6" y="T7"/>
                </a:cxn>
                <a:cxn ang="0">
                  <a:pos x="T8" y="T9"/>
                </a:cxn>
              </a:cxnLst>
              <a:rect l="0" t="0" r="r" b="b"/>
              <a:pathLst>
                <a:path w="1555" h="1480">
                  <a:moveTo>
                    <a:pt x="1555" y="368"/>
                  </a:moveTo>
                  <a:lnTo>
                    <a:pt x="1217" y="0"/>
                  </a:lnTo>
                  <a:lnTo>
                    <a:pt x="0" y="1114"/>
                  </a:lnTo>
                  <a:lnTo>
                    <a:pt x="336" y="1480"/>
                  </a:lnTo>
                  <a:lnTo>
                    <a:pt x="1555" y="368"/>
                  </a:lnTo>
                  <a:close/>
                </a:path>
              </a:pathLst>
            </a:custGeom>
            <a:solidFill>
              <a:schemeClr val="tx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0" name="Freeform 16">
              <a:extLst>
                <a:ext uri="{FF2B5EF4-FFF2-40B4-BE49-F238E27FC236}">
                  <a16:creationId xmlns="" xmlns:a16="http://schemas.microsoft.com/office/drawing/2014/main" id="{9BCBACDF-EA8A-43C0-81E2-19867CD206B2}"/>
                </a:ext>
              </a:extLst>
            </p:cNvPr>
            <p:cNvSpPr/>
            <p:nvPr/>
          </p:nvSpPr>
          <p:spPr bwMode="auto">
            <a:xfrm>
              <a:off x="1262063" y="3738563"/>
              <a:ext cx="2119314" cy="1971675"/>
            </a:xfrm>
            <a:custGeom>
              <a:avLst/>
              <a:gdLst>
                <a:gd name="T0" fmla="*/ 1335 w 1335"/>
                <a:gd name="T1" fmla="*/ 129 h 1242"/>
                <a:gd name="T2" fmla="*/ 1217 w 1335"/>
                <a:gd name="T3" fmla="*/ 0 h 1242"/>
                <a:gd name="T4" fmla="*/ 0 w 1335"/>
                <a:gd name="T5" fmla="*/ 1114 h 1242"/>
                <a:gd name="T6" fmla="*/ 119 w 1335"/>
                <a:gd name="T7" fmla="*/ 1242 h 1242"/>
                <a:gd name="T8" fmla="*/ 1335 w 1335"/>
                <a:gd name="T9" fmla="*/ 129 h 1242"/>
              </a:gdLst>
              <a:ahLst/>
              <a:cxnLst>
                <a:cxn ang="0">
                  <a:pos x="T0" y="T1"/>
                </a:cxn>
                <a:cxn ang="0">
                  <a:pos x="T2" y="T3"/>
                </a:cxn>
                <a:cxn ang="0">
                  <a:pos x="T4" y="T5"/>
                </a:cxn>
                <a:cxn ang="0">
                  <a:pos x="T6" y="T7"/>
                </a:cxn>
                <a:cxn ang="0">
                  <a:pos x="T8" y="T9"/>
                </a:cxn>
              </a:cxnLst>
              <a:rect l="0" t="0" r="r" b="b"/>
              <a:pathLst>
                <a:path w="1335" h="1242">
                  <a:moveTo>
                    <a:pt x="1335" y="129"/>
                  </a:moveTo>
                  <a:lnTo>
                    <a:pt x="1217" y="0"/>
                  </a:lnTo>
                  <a:lnTo>
                    <a:pt x="0" y="1114"/>
                  </a:lnTo>
                  <a:lnTo>
                    <a:pt x="119" y="1242"/>
                  </a:lnTo>
                  <a:lnTo>
                    <a:pt x="1335" y="129"/>
                  </a:lnTo>
                  <a:close/>
                </a:path>
              </a:pathLst>
            </a:custGeom>
            <a:solidFill>
              <a:schemeClr val="tx1">
                <a:lumMod val="85000"/>
                <a:lumOff val="1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grpSp>
          <p:nvGrpSpPr>
            <p:cNvPr id="21" name="组合 20">
              <a:extLst>
                <a:ext uri="{FF2B5EF4-FFF2-40B4-BE49-F238E27FC236}">
                  <a16:creationId xmlns="" xmlns:a16="http://schemas.microsoft.com/office/drawing/2014/main" id="{4CEAFEB9-6369-4AC6-A634-4E3859EA01A8}"/>
                </a:ext>
              </a:extLst>
            </p:cNvPr>
            <p:cNvGrpSpPr/>
            <p:nvPr/>
          </p:nvGrpSpPr>
          <p:grpSpPr>
            <a:xfrm>
              <a:off x="3006726" y="3849688"/>
              <a:ext cx="220663" cy="211138"/>
              <a:chOff x="3006726" y="3849688"/>
              <a:chExt cx="220663" cy="211138"/>
            </a:xfrm>
          </p:grpSpPr>
          <p:sp>
            <p:nvSpPr>
              <p:cNvPr id="22" name="Freeform 17">
                <a:extLst>
                  <a:ext uri="{FF2B5EF4-FFF2-40B4-BE49-F238E27FC236}">
                    <a16:creationId xmlns="" xmlns:a16="http://schemas.microsoft.com/office/drawing/2014/main" id="{63E46308-31DF-4E97-8228-23001614C386}"/>
                  </a:ext>
                </a:extLst>
              </p:cNvPr>
              <p:cNvSpPr/>
              <p:nvPr/>
            </p:nvSpPr>
            <p:spPr bwMode="auto">
              <a:xfrm>
                <a:off x="3114676" y="3849688"/>
                <a:ext cx="112713" cy="112713"/>
              </a:xfrm>
              <a:custGeom>
                <a:avLst/>
                <a:gdLst>
                  <a:gd name="T0" fmla="*/ 11 w 30"/>
                  <a:gd name="T1" fmla="*/ 2 h 30"/>
                  <a:gd name="T2" fmla="*/ 2 w 30"/>
                  <a:gd name="T3" fmla="*/ 19 h 30"/>
                  <a:gd name="T4" fmla="*/ 18 w 30"/>
                  <a:gd name="T5" fmla="*/ 28 h 30"/>
                  <a:gd name="T6" fmla="*/ 28 w 30"/>
                  <a:gd name="T7" fmla="*/ 12 h 30"/>
                  <a:gd name="T8" fmla="*/ 11 w 30"/>
                  <a:gd name="T9" fmla="*/ 2 h 30"/>
                </a:gdLst>
                <a:ahLst/>
                <a:cxnLst>
                  <a:cxn ang="0">
                    <a:pos x="T0" y="T1"/>
                  </a:cxn>
                  <a:cxn ang="0">
                    <a:pos x="T2" y="T3"/>
                  </a:cxn>
                  <a:cxn ang="0">
                    <a:pos x="T4" y="T5"/>
                  </a:cxn>
                  <a:cxn ang="0">
                    <a:pos x="T6" y="T7"/>
                  </a:cxn>
                  <a:cxn ang="0">
                    <a:pos x="T8" y="T9"/>
                  </a:cxn>
                </a:cxnLst>
                <a:rect l="0" t="0" r="r" b="b"/>
                <a:pathLst>
                  <a:path w="30" h="30">
                    <a:moveTo>
                      <a:pt x="11" y="2"/>
                    </a:moveTo>
                    <a:cubicBezTo>
                      <a:pt x="4" y="4"/>
                      <a:pt x="0" y="12"/>
                      <a:pt x="2" y="19"/>
                    </a:cubicBezTo>
                    <a:cubicBezTo>
                      <a:pt x="4" y="26"/>
                      <a:pt x="11" y="30"/>
                      <a:pt x="18" y="28"/>
                    </a:cubicBezTo>
                    <a:cubicBezTo>
                      <a:pt x="25" y="26"/>
                      <a:pt x="30" y="19"/>
                      <a:pt x="28" y="12"/>
                    </a:cubicBezTo>
                    <a:cubicBezTo>
                      <a:pt x="26" y="5"/>
                      <a:pt x="18" y="0"/>
                      <a:pt x="11"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3" name="Freeform 18">
                <a:extLst>
                  <a:ext uri="{FF2B5EF4-FFF2-40B4-BE49-F238E27FC236}">
                    <a16:creationId xmlns="" xmlns:a16="http://schemas.microsoft.com/office/drawing/2014/main" id="{FCCF9A1F-B935-4FE8-96E6-63F9DEF3641D}"/>
                  </a:ext>
                </a:extLst>
              </p:cNvPr>
              <p:cNvSpPr/>
              <p:nvPr/>
            </p:nvSpPr>
            <p:spPr bwMode="auto">
              <a:xfrm>
                <a:off x="3171826" y="3879850"/>
                <a:ext cx="19050" cy="22225"/>
              </a:xfrm>
              <a:custGeom>
                <a:avLst/>
                <a:gdLst>
                  <a:gd name="T0" fmla="*/ 2 w 5"/>
                  <a:gd name="T1" fmla="*/ 0 h 6"/>
                  <a:gd name="T2" fmla="*/ 0 w 5"/>
                  <a:gd name="T3" fmla="*/ 4 h 6"/>
                  <a:gd name="T4" fmla="*/ 3 w 5"/>
                  <a:gd name="T5" fmla="*/ 5 h 6"/>
                  <a:gd name="T6" fmla="*/ 5 w 5"/>
                  <a:gd name="T7" fmla="*/ 2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cubicBezTo>
                      <a:pt x="0" y="1"/>
                      <a:pt x="0" y="2"/>
                      <a:pt x="0" y="4"/>
                    </a:cubicBezTo>
                    <a:cubicBezTo>
                      <a:pt x="0" y="5"/>
                      <a:pt x="2" y="6"/>
                      <a:pt x="3" y="5"/>
                    </a:cubicBezTo>
                    <a:cubicBezTo>
                      <a:pt x="5" y="5"/>
                      <a:pt x="5" y="4"/>
                      <a:pt x="5" y="2"/>
                    </a:cubicBezTo>
                    <a:cubicBezTo>
                      <a:pt x="5" y="1"/>
                      <a:pt x="3" y="0"/>
                      <a:pt x="2"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4" name="Freeform 19">
                <a:extLst>
                  <a:ext uri="{FF2B5EF4-FFF2-40B4-BE49-F238E27FC236}">
                    <a16:creationId xmlns="" xmlns:a16="http://schemas.microsoft.com/office/drawing/2014/main" id="{E4D03F3F-2D25-4666-B0F8-86F53A846ECB}"/>
                  </a:ext>
                </a:extLst>
              </p:cNvPr>
              <p:cNvSpPr/>
              <p:nvPr/>
            </p:nvSpPr>
            <p:spPr bwMode="auto">
              <a:xfrm>
                <a:off x="3175001" y="3902075"/>
                <a:ext cx="22225" cy="23813"/>
              </a:xfrm>
              <a:custGeom>
                <a:avLst/>
                <a:gdLst>
                  <a:gd name="T0" fmla="*/ 3 w 6"/>
                  <a:gd name="T1" fmla="*/ 1 h 6"/>
                  <a:gd name="T2" fmla="*/ 1 w 6"/>
                  <a:gd name="T3" fmla="*/ 4 h 6"/>
                  <a:gd name="T4" fmla="*/ 4 w 6"/>
                  <a:gd name="T5" fmla="*/ 6 h 6"/>
                  <a:gd name="T6" fmla="*/ 6 w 6"/>
                  <a:gd name="T7" fmla="*/ 3 h 6"/>
                  <a:gd name="T8" fmla="*/ 3 w 6"/>
                  <a:gd name="T9" fmla="*/ 1 h 6"/>
                </a:gdLst>
                <a:ahLst/>
                <a:cxnLst>
                  <a:cxn ang="0">
                    <a:pos x="T0" y="T1"/>
                  </a:cxn>
                  <a:cxn ang="0">
                    <a:pos x="T2" y="T3"/>
                  </a:cxn>
                  <a:cxn ang="0">
                    <a:pos x="T4" y="T5"/>
                  </a:cxn>
                  <a:cxn ang="0">
                    <a:pos x="T6" y="T7"/>
                  </a:cxn>
                  <a:cxn ang="0">
                    <a:pos x="T8" y="T9"/>
                  </a:cxn>
                </a:cxnLst>
                <a:rect l="0" t="0" r="r" b="b"/>
                <a:pathLst>
                  <a:path w="6" h="6">
                    <a:moveTo>
                      <a:pt x="3" y="1"/>
                    </a:moveTo>
                    <a:cubicBezTo>
                      <a:pt x="1" y="1"/>
                      <a:pt x="0" y="3"/>
                      <a:pt x="1" y="4"/>
                    </a:cubicBezTo>
                    <a:cubicBezTo>
                      <a:pt x="1" y="5"/>
                      <a:pt x="3" y="6"/>
                      <a:pt x="4" y="6"/>
                    </a:cubicBezTo>
                    <a:cubicBezTo>
                      <a:pt x="5" y="5"/>
                      <a:pt x="6" y="4"/>
                      <a:pt x="6" y="3"/>
                    </a:cubicBezTo>
                    <a:cubicBezTo>
                      <a:pt x="5" y="1"/>
                      <a:pt x="4" y="0"/>
                      <a:pt x="3" y="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5" name="Freeform 20">
                <a:extLst>
                  <a:ext uri="{FF2B5EF4-FFF2-40B4-BE49-F238E27FC236}">
                    <a16:creationId xmlns="" xmlns:a16="http://schemas.microsoft.com/office/drawing/2014/main" id="{0758EE34-F32C-4D96-979C-6356C00E8118}"/>
                  </a:ext>
                </a:extLst>
              </p:cNvPr>
              <p:cNvSpPr/>
              <p:nvPr/>
            </p:nvSpPr>
            <p:spPr bwMode="auto">
              <a:xfrm>
                <a:off x="3144838" y="3887788"/>
                <a:ext cx="19050" cy="22225"/>
              </a:xfrm>
              <a:custGeom>
                <a:avLst/>
                <a:gdLst>
                  <a:gd name="T0" fmla="*/ 2 w 5"/>
                  <a:gd name="T1" fmla="*/ 0 h 6"/>
                  <a:gd name="T2" fmla="*/ 0 w 5"/>
                  <a:gd name="T3" fmla="*/ 4 h 6"/>
                  <a:gd name="T4" fmla="*/ 3 w 5"/>
                  <a:gd name="T5" fmla="*/ 5 h 6"/>
                  <a:gd name="T6" fmla="*/ 5 w 5"/>
                  <a:gd name="T7" fmla="*/ 2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cubicBezTo>
                      <a:pt x="0" y="1"/>
                      <a:pt x="0" y="2"/>
                      <a:pt x="0" y="4"/>
                    </a:cubicBezTo>
                    <a:cubicBezTo>
                      <a:pt x="0" y="5"/>
                      <a:pt x="2" y="6"/>
                      <a:pt x="3" y="5"/>
                    </a:cubicBezTo>
                    <a:cubicBezTo>
                      <a:pt x="4" y="5"/>
                      <a:pt x="5" y="4"/>
                      <a:pt x="5" y="2"/>
                    </a:cubicBezTo>
                    <a:cubicBezTo>
                      <a:pt x="5" y="1"/>
                      <a:pt x="3" y="0"/>
                      <a:pt x="2"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6" name="Freeform 21">
                <a:extLst>
                  <a:ext uri="{FF2B5EF4-FFF2-40B4-BE49-F238E27FC236}">
                    <a16:creationId xmlns="" xmlns:a16="http://schemas.microsoft.com/office/drawing/2014/main" id="{B551D569-D93D-43E2-B931-66831230A3DC}"/>
                  </a:ext>
                </a:extLst>
              </p:cNvPr>
              <p:cNvSpPr/>
              <p:nvPr/>
            </p:nvSpPr>
            <p:spPr bwMode="auto">
              <a:xfrm>
                <a:off x="3149601" y="3910013"/>
                <a:ext cx="22225" cy="22225"/>
              </a:xfrm>
              <a:custGeom>
                <a:avLst/>
                <a:gdLst>
                  <a:gd name="T0" fmla="*/ 2 w 6"/>
                  <a:gd name="T1" fmla="*/ 1 h 6"/>
                  <a:gd name="T2" fmla="*/ 1 w 6"/>
                  <a:gd name="T3" fmla="*/ 4 h 6"/>
                  <a:gd name="T4" fmla="*/ 4 w 6"/>
                  <a:gd name="T5" fmla="*/ 6 h 6"/>
                  <a:gd name="T6" fmla="*/ 6 w 6"/>
                  <a:gd name="T7" fmla="*/ 3 h 6"/>
                  <a:gd name="T8" fmla="*/ 2 w 6"/>
                  <a:gd name="T9" fmla="*/ 1 h 6"/>
                </a:gdLst>
                <a:ahLst/>
                <a:cxnLst>
                  <a:cxn ang="0">
                    <a:pos x="T0" y="T1"/>
                  </a:cxn>
                  <a:cxn ang="0">
                    <a:pos x="T2" y="T3"/>
                  </a:cxn>
                  <a:cxn ang="0">
                    <a:pos x="T4" y="T5"/>
                  </a:cxn>
                  <a:cxn ang="0">
                    <a:pos x="T6" y="T7"/>
                  </a:cxn>
                  <a:cxn ang="0">
                    <a:pos x="T8" y="T9"/>
                  </a:cxn>
                </a:cxnLst>
                <a:rect l="0" t="0" r="r" b="b"/>
                <a:pathLst>
                  <a:path w="6" h="6">
                    <a:moveTo>
                      <a:pt x="2" y="1"/>
                    </a:moveTo>
                    <a:cubicBezTo>
                      <a:pt x="1" y="1"/>
                      <a:pt x="0" y="3"/>
                      <a:pt x="1" y="4"/>
                    </a:cubicBezTo>
                    <a:cubicBezTo>
                      <a:pt x="1" y="5"/>
                      <a:pt x="2" y="6"/>
                      <a:pt x="4" y="6"/>
                    </a:cubicBezTo>
                    <a:cubicBezTo>
                      <a:pt x="5" y="5"/>
                      <a:pt x="6" y="4"/>
                      <a:pt x="6" y="3"/>
                    </a:cubicBezTo>
                    <a:cubicBezTo>
                      <a:pt x="5" y="1"/>
                      <a:pt x="4" y="0"/>
                      <a:pt x="2" y="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7" name="Freeform 22">
                <a:extLst>
                  <a:ext uri="{FF2B5EF4-FFF2-40B4-BE49-F238E27FC236}">
                    <a16:creationId xmlns="" xmlns:a16="http://schemas.microsoft.com/office/drawing/2014/main" id="{EE590A60-357B-4A67-9109-A3E132BA8120}"/>
                  </a:ext>
                </a:extLst>
              </p:cNvPr>
              <p:cNvSpPr/>
              <p:nvPr/>
            </p:nvSpPr>
            <p:spPr bwMode="auto">
              <a:xfrm>
                <a:off x="3006726" y="3951288"/>
                <a:ext cx="112713" cy="109538"/>
              </a:xfrm>
              <a:custGeom>
                <a:avLst/>
                <a:gdLst>
                  <a:gd name="T0" fmla="*/ 11 w 30"/>
                  <a:gd name="T1" fmla="*/ 2 h 29"/>
                  <a:gd name="T2" fmla="*/ 2 w 30"/>
                  <a:gd name="T3" fmla="*/ 18 h 29"/>
                  <a:gd name="T4" fmla="*/ 18 w 30"/>
                  <a:gd name="T5" fmla="*/ 27 h 29"/>
                  <a:gd name="T6" fmla="*/ 28 w 30"/>
                  <a:gd name="T7" fmla="*/ 11 h 29"/>
                  <a:gd name="T8" fmla="*/ 11 w 30"/>
                  <a:gd name="T9" fmla="*/ 2 h 29"/>
                </a:gdLst>
                <a:ahLst/>
                <a:cxnLst>
                  <a:cxn ang="0">
                    <a:pos x="T0" y="T1"/>
                  </a:cxn>
                  <a:cxn ang="0">
                    <a:pos x="T2" y="T3"/>
                  </a:cxn>
                  <a:cxn ang="0">
                    <a:pos x="T4" y="T5"/>
                  </a:cxn>
                  <a:cxn ang="0">
                    <a:pos x="T6" y="T7"/>
                  </a:cxn>
                  <a:cxn ang="0">
                    <a:pos x="T8" y="T9"/>
                  </a:cxn>
                </a:cxnLst>
                <a:rect l="0" t="0" r="r" b="b"/>
                <a:pathLst>
                  <a:path w="30" h="29">
                    <a:moveTo>
                      <a:pt x="11" y="2"/>
                    </a:moveTo>
                    <a:cubicBezTo>
                      <a:pt x="4" y="4"/>
                      <a:pt x="0" y="11"/>
                      <a:pt x="2" y="18"/>
                    </a:cubicBezTo>
                    <a:cubicBezTo>
                      <a:pt x="4" y="25"/>
                      <a:pt x="11" y="29"/>
                      <a:pt x="18" y="27"/>
                    </a:cubicBezTo>
                    <a:cubicBezTo>
                      <a:pt x="25" y="25"/>
                      <a:pt x="30" y="18"/>
                      <a:pt x="28" y="11"/>
                    </a:cubicBezTo>
                    <a:cubicBezTo>
                      <a:pt x="26" y="4"/>
                      <a:pt x="18" y="0"/>
                      <a:pt x="11"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8" name="Freeform 23">
                <a:extLst>
                  <a:ext uri="{FF2B5EF4-FFF2-40B4-BE49-F238E27FC236}">
                    <a16:creationId xmlns="" xmlns:a16="http://schemas.microsoft.com/office/drawing/2014/main" id="{87A806D9-2236-4A85-B1C9-83B00913CD60}"/>
                  </a:ext>
                </a:extLst>
              </p:cNvPr>
              <p:cNvSpPr/>
              <p:nvPr/>
            </p:nvSpPr>
            <p:spPr bwMode="auto">
              <a:xfrm>
                <a:off x="3062288" y="3981450"/>
                <a:ext cx="19050" cy="190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1" y="0"/>
                      <a:pt x="0" y="2"/>
                      <a:pt x="0" y="3"/>
                    </a:cubicBezTo>
                    <a:cubicBezTo>
                      <a:pt x="0" y="5"/>
                      <a:pt x="2" y="5"/>
                      <a:pt x="3" y="5"/>
                    </a:cubicBezTo>
                    <a:cubicBezTo>
                      <a:pt x="5" y="5"/>
                      <a:pt x="5" y="3"/>
                      <a:pt x="5" y="2"/>
                    </a:cubicBezTo>
                    <a:cubicBezTo>
                      <a:pt x="5" y="0"/>
                      <a:pt x="3" y="0"/>
                      <a:pt x="2"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29" name="Freeform 24">
                <a:extLst>
                  <a:ext uri="{FF2B5EF4-FFF2-40B4-BE49-F238E27FC236}">
                    <a16:creationId xmlns="" xmlns:a16="http://schemas.microsoft.com/office/drawing/2014/main" id="{6EA83007-6795-48E4-9CF6-1CDBBECF98D4}"/>
                  </a:ext>
                </a:extLst>
              </p:cNvPr>
              <p:cNvSpPr/>
              <p:nvPr/>
            </p:nvSpPr>
            <p:spPr bwMode="auto">
              <a:xfrm>
                <a:off x="3067051" y="4003675"/>
                <a:ext cx="22225" cy="22225"/>
              </a:xfrm>
              <a:custGeom>
                <a:avLst/>
                <a:gdLst>
                  <a:gd name="T0" fmla="*/ 3 w 6"/>
                  <a:gd name="T1" fmla="*/ 0 h 6"/>
                  <a:gd name="T2" fmla="*/ 1 w 6"/>
                  <a:gd name="T3" fmla="*/ 4 h 6"/>
                  <a:gd name="T4" fmla="*/ 4 w 6"/>
                  <a:gd name="T5" fmla="*/ 5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1" y="4"/>
                    </a:cubicBezTo>
                    <a:cubicBezTo>
                      <a:pt x="1" y="5"/>
                      <a:pt x="3" y="6"/>
                      <a:pt x="4" y="5"/>
                    </a:cubicBezTo>
                    <a:cubicBezTo>
                      <a:pt x="5" y="5"/>
                      <a:pt x="6" y="4"/>
                      <a:pt x="6" y="2"/>
                    </a:cubicBezTo>
                    <a:cubicBezTo>
                      <a:pt x="5" y="1"/>
                      <a:pt x="4" y="0"/>
                      <a:pt x="3"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30" name="Freeform 25">
                <a:extLst>
                  <a:ext uri="{FF2B5EF4-FFF2-40B4-BE49-F238E27FC236}">
                    <a16:creationId xmlns="" xmlns:a16="http://schemas.microsoft.com/office/drawing/2014/main" id="{7FD674B4-F271-4823-8744-68770B7D1D22}"/>
                  </a:ext>
                </a:extLst>
              </p:cNvPr>
              <p:cNvSpPr/>
              <p:nvPr/>
            </p:nvSpPr>
            <p:spPr bwMode="auto">
              <a:xfrm>
                <a:off x="3036888" y="3989388"/>
                <a:ext cx="19050" cy="19050"/>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0" y="0"/>
                      <a:pt x="0" y="2"/>
                      <a:pt x="0" y="3"/>
                    </a:cubicBezTo>
                    <a:cubicBezTo>
                      <a:pt x="0" y="4"/>
                      <a:pt x="2" y="5"/>
                      <a:pt x="3" y="5"/>
                    </a:cubicBezTo>
                    <a:cubicBezTo>
                      <a:pt x="4" y="5"/>
                      <a:pt x="5" y="3"/>
                      <a:pt x="5" y="2"/>
                    </a:cubicBezTo>
                    <a:cubicBezTo>
                      <a:pt x="5" y="0"/>
                      <a:pt x="3" y="0"/>
                      <a:pt x="2"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sp>
            <p:nvSpPr>
              <p:cNvPr id="31" name="Freeform 26">
                <a:extLst>
                  <a:ext uri="{FF2B5EF4-FFF2-40B4-BE49-F238E27FC236}">
                    <a16:creationId xmlns="" xmlns:a16="http://schemas.microsoft.com/office/drawing/2014/main" id="{ADA4B8AF-F9E7-49A0-B5C7-15730BC0E4F8}"/>
                  </a:ext>
                </a:extLst>
              </p:cNvPr>
              <p:cNvSpPr/>
              <p:nvPr/>
            </p:nvSpPr>
            <p:spPr bwMode="auto">
              <a:xfrm>
                <a:off x="3040063" y="4011613"/>
                <a:ext cx="22225" cy="22225"/>
              </a:xfrm>
              <a:custGeom>
                <a:avLst/>
                <a:gdLst>
                  <a:gd name="T0" fmla="*/ 3 w 6"/>
                  <a:gd name="T1" fmla="*/ 0 h 6"/>
                  <a:gd name="T2" fmla="*/ 1 w 6"/>
                  <a:gd name="T3" fmla="*/ 4 h 6"/>
                  <a:gd name="T4" fmla="*/ 4 w 6"/>
                  <a:gd name="T5" fmla="*/ 5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1" y="4"/>
                    </a:cubicBezTo>
                    <a:cubicBezTo>
                      <a:pt x="1" y="5"/>
                      <a:pt x="3" y="6"/>
                      <a:pt x="4" y="5"/>
                    </a:cubicBezTo>
                    <a:cubicBezTo>
                      <a:pt x="5" y="5"/>
                      <a:pt x="6" y="4"/>
                      <a:pt x="6" y="2"/>
                    </a:cubicBezTo>
                    <a:cubicBezTo>
                      <a:pt x="5" y="1"/>
                      <a:pt x="4" y="0"/>
                      <a:pt x="3"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effectLst>
                    <a:outerShdw blurRad="50800" dist="38100" dir="2700000" algn="tl" rotWithShape="0">
                      <a:prstClr val="black">
                        <a:alpha val="40000"/>
                      </a:prstClr>
                    </a:outerShdw>
                  </a:effectLst>
                  <a:cs typeface="+mn-ea"/>
                  <a:sym typeface="+mn-lt"/>
                </a:endParaRPr>
              </a:p>
            </p:txBody>
          </p:sp>
        </p:grpSp>
      </p:grpSp>
      <p:sp>
        <p:nvSpPr>
          <p:cNvPr id="32" name="矩形 31">
            <a:extLst>
              <a:ext uri="{FF2B5EF4-FFF2-40B4-BE49-F238E27FC236}">
                <a16:creationId xmlns="" xmlns:a16="http://schemas.microsoft.com/office/drawing/2014/main" id="{E9983899-6B91-41B6-9C40-623276846239}"/>
              </a:ext>
            </a:extLst>
          </p:cNvPr>
          <p:cNvSpPr/>
          <p:nvPr/>
        </p:nvSpPr>
        <p:spPr>
          <a:xfrm>
            <a:off x="5602786" y="2849834"/>
            <a:ext cx="365806" cy="400110"/>
          </a:xfrm>
          <a:prstGeom prst="rect">
            <a:avLst/>
          </a:prstGeom>
        </p:spPr>
        <p:txBody>
          <a:bodyPr wrap="none">
            <a:spAutoFit/>
          </a:bodyPr>
          <a:lstStyle/>
          <a:p>
            <a:pPr algn="ctr"/>
            <a:r>
              <a:rPr lang="en-US" altLang="zh-CN" sz="2000" dirty="0">
                <a:ln w="6350">
                  <a:noFill/>
                </a:ln>
                <a:solidFill>
                  <a:schemeClr val="bg1">
                    <a:lumMod val="50000"/>
                  </a:schemeClr>
                </a:solidFill>
                <a:cs typeface="+mn-ea"/>
                <a:sym typeface="+mn-lt"/>
              </a:rPr>
              <a:t>A</a:t>
            </a:r>
            <a:endParaRPr lang="zh-CN" altLang="zh-CN" sz="2000" dirty="0">
              <a:ln w="6350">
                <a:noFill/>
              </a:ln>
              <a:solidFill>
                <a:schemeClr val="bg1">
                  <a:lumMod val="50000"/>
                </a:schemeClr>
              </a:solidFill>
              <a:cs typeface="+mn-ea"/>
              <a:sym typeface="+mn-lt"/>
            </a:endParaRPr>
          </a:p>
        </p:txBody>
      </p:sp>
      <p:sp>
        <p:nvSpPr>
          <p:cNvPr id="33" name="矩形 32">
            <a:extLst>
              <a:ext uri="{FF2B5EF4-FFF2-40B4-BE49-F238E27FC236}">
                <a16:creationId xmlns="" xmlns:a16="http://schemas.microsoft.com/office/drawing/2014/main" id="{220D70B5-B53B-480E-B419-56B8680566C0}"/>
              </a:ext>
            </a:extLst>
          </p:cNvPr>
          <p:cNvSpPr/>
          <p:nvPr/>
        </p:nvSpPr>
        <p:spPr>
          <a:xfrm>
            <a:off x="6774558" y="2849834"/>
            <a:ext cx="344967" cy="400110"/>
          </a:xfrm>
          <a:prstGeom prst="rect">
            <a:avLst/>
          </a:prstGeom>
        </p:spPr>
        <p:txBody>
          <a:bodyPr wrap="none">
            <a:spAutoFit/>
          </a:bodyPr>
          <a:lstStyle/>
          <a:p>
            <a:pPr algn="ctr"/>
            <a:r>
              <a:rPr lang="en-US" altLang="zh-CN" sz="2000" dirty="0">
                <a:ln w="6350">
                  <a:noFill/>
                </a:ln>
                <a:solidFill>
                  <a:schemeClr val="bg1"/>
                </a:solidFill>
                <a:cs typeface="+mn-ea"/>
                <a:sym typeface="+mn-lt"/>
              </a:rPr>
              <a:t>B</a:t>
            </a:r>
            <a:endParaRPr lang="zh-CN" altLang="zh-CN" sz="2000" dirty="0">
              <a:ln w="6350">
                <a:noFill/>
              </a:ln>
              <a:solidFill>
                <a:schemeClr val="bg1"/>
              </a:solidFill>
              <a:cs typeface="+mn-ea"/>
              <a:sym typeface="+mn-lt"/>
            </a:endParaRPr>
          </a:p>
        </p:txBody>
      </p:sp>
      <p:sp>
        <p:nvSpPr>
          <p:cNvPr id="34" name="矩形 33">
            <a:extLst>
              <a:ext uri="{FF2B5EF4-FFF2-40B4-BE49-F238E27FC236}">
                <a16:creationId xmlns="" xmlns:a16="http://schemas.microsoft.com/office/drawing/2014/main" id="{469FBE6D-67BC-4EC1-B123-7407205BF348}"/>
              </a:ext>
            </a:extLst>
          </p:cNvPr>
          <p:cNvSpPr/>
          <p:nvPr/>
        </p:nvSpPr>
        <p:spPr>
          <a:xfrm>
            <a:off x="5601985" y="3880681"/>
            <a:ext cx="380232" cy="400110"/>
          </a:xfrm>
          <a:prstGeom prst="rect">
            <a:avLst/>
          </a:prstGeom>
        </p:spPr>
        <p:txBody>
          <a:bodyPr wrap="none">
            <a:spAutoFit/>
          </a:bodyPr>
          <a:lstStyle/>
          <a:p>
            <a:pPr algn="ctr"/>
            <a:r>
              <a:rPr lang="en-US" altLang="zh-CN" sz="2000" dirty="0">
                <a:ln w="6350">
                  <a:noFill/>
                </a:ln>
                <a:solidFill>
                  <a:schemeClr val="bg1"/>
                </a:solidFill>
                <a:cs typeface="+mn-ea"/>
                <a:sym typeface="+mn-lt"/>
              </a:rPr>
              <a:t>D</a:t>
            </a:r>
            <a:endParaRPr lang="zh-CN" altLang="zh-CN" sz="2000" dirty="0">
              <a:ln w="6350">
                <a:noFill/>
              </a:ln>
              <a:solidFill>
                <a:schemeClr val="bg1"/>
              </a:solidFill>
              <a:cs typeface="+mn-ea"/>
              <a:sym typeface="+mn-lt"/>
            </a:endParaRPr>
          </a:p>
        </p:txBody>
      </p:sp>
      <p:sp>
        <p:nvSpPr>
          <p:cNvPr id="35" name="矩形 34">
            <a:extLst>
              <a:ext uri="{FF2B5EF4-FFF2-40B4-BE49-F238E27FC236}">
                <a16:creationId xmlns="" xmlns:a16="http://schemas.microsoft.com/office/drawing/2014/main" id="{2E9D5F5E-875E-42D9-BCEC-0FBD61212B67}"/>
              </a:ext>
            </a:extLst>
          </p:cNvPr>
          <p:cNvSpPr/>
          <p:nvPr/>
        </p:nvSpPr>
        <p:spPr>
          <a:xfrm>
            <a:off x="6768947" y="3880681"/>
            <a:ext cx="356188" cy="400110"/>
          </a:xfrm>
          <a:prstGeom prst="rect">
            <a:avLst/>
          </a:prstGeom>
        </p:spPr>
        <p:txBody>
          <a:bodyPr wrap="none">
            <a:spAutoFit/>
          </a:bodyPr>
          <a:lstStyle/>
          <a:p>
            <a:pPr algn="ctr"/>
            <a:r>
              <a:rPr lang="en-US" altLang="zh-CN" sz="2000" dirty="0">
                <a:ln w="6350">
                  <a:noFill/>
                </a:ln>
                <a:solidFill>
                  <a:schemeClr val="bg1">
                    <a:lumMod val="50000"/>
                  </a:schemeClr>
                </a:solidFill>
                <a:cs typeface="+mn-ea"/>
                <a:sym typeface="+mn-lt"/>
              </a:rPr>
              <a:t>C</a:t>
            </a:r>
            <a:endParaRPr lang="zh-CN" altLang="zh-CN" sz="2000" dirty="0">
              <a:ln w="6350">
                <a:noFill/>
              </a:ln>
              <a:solidFill>
                <a:schemeClr val="bg1">
                  <a:lumMod val="50000"/>
                </a:schemeClr>
              </a:solidFill>
              <a:cs typeface="+mn-ea"/>
              <a:sym typeface="+mn-lt"/>
            </a:endParaRPr>
          </a:p>
        </p:txBody>
      </p:sp>
      <p:sp>
        <p:nvSpPr>
          <p:cNvPr id="36" name="矩形 35">
            <a:extLst>
              <a:ext uri="{FF2B5EF4-FFF2-40B4-BE49-F238E27FC236}">
                <a16:creationId xmlns="" xmlns:a16="http://schemas.microsoft.com/office/drawing/2014/main" id="{F98DA404-329D-4382-A6E0-35E2611B391E}"/>
              </a:ext>
            </a:extLst>
          </p:cNvPr>
          <p:cNvSpPr/>
          <p:nvPr/>
        </p:nvSpPr>
        <p:spPr>
          <a:xfrm>
            <a:off x="5857756" y="3379545"/>
            <a:ext cx="1005403" cy="325858"/>
          </a:xfrm>
          <a:prstGeom prst="rect">
            <a:avLst/>
          </a:prstGeom>
        </p:spPr>
        <p:txBody>
          <a:bodyPr wrap="none" tIns="0" bIns="0">
            <a:spAutoFit/>
          </a:bodyPr>
          <a:lstStyle/>
          <a:p>
            <a:pPr algn="ctr">
              <a:lnSpc>
                <a:spcPct val="150000"/>
              </a:lnSpc>
            </a:pPr>
            <a:r>
              <a:rPr lang="zh-CN" altLang="en-US" sz="1600" b="1" dirty="0">
                <a:ln w="6350">
                  <a:noFill/>
                </a:ln>
                <a:solidFill>
                  <a:srgbClr val="96B18F"/>
                </a:solidFill>
                <a:cs typeface="+mn-ea"/>
                <a:sym typeface="+mn-lt"/>
              </a:rPr>
              <a:t>添加标题</a:t>
            </a:r>
          </a:p>
        </p:txBody>
      </p:sp>
      <p:sp>
        <p:nvSpPr>
          <p:cNvPr id="37" name="任意多边形 89">
            <a:extLst>
              <a:ext uri="{FF2B5EF4-FFF2-40B4-BE49-F238E27FC236}">
                <a16:creationId xmlns="" xmlns:a16="http://schemas.microsoft.com/office/drawing/2014/main" id="{6A6F0C39-A02F-456B-A63A-7BFD1E91A2C7}"/>
              </a:ext>
            </a:extLst>
          </p:cNvPr>
          <p:cNvSpPr/>
          <p:nvPr/>
        </p:nvSpPr>
        <p:spPr>
          <a:xfrm flipH="1">
            <a:off x="7173718" y="2490428"/>
            <a:ext cx="808666" cy="264794"/>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3C4157"/>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cs typeface="+mn-ea"/>
              <a:sym typeface="+mn-lt"/>
            </a:endParaRPr>
          </a:p>
        </p:txBody>
      </p:sp>
      <p:sp>
        <p:nvSpPr>
          <p:cNvPr id="38" name="任意多边形 91">
            <a:extLst>
              <a:ext uri="{FF2B5EF4-FFF2-40B4-BE49-F238E27FC236}">
                <a16:creationId xmlns="" xmlns:a16="http://schemas.microsoft.com/office/drawing/2014/main" id="{15142A0F-7502-4FEB-8C7F-20596080EF58}"/>
              </a:ext>
            </a:extLst>
          </p:cNvPr>
          <p:cNvSpPr/>
          <p:nvPr/>
        </p:nvSpPr>
        <p:spPr>
          <a:xfrm flipH="1" flipV="1">
            <a:off x="7427258" y="4217377"/>
            <a:ext cx="804252" cy="263192"/>
          </a:xfrm>
          <a:custGeom>
            <a:avLst/>
            <a:gdLst>
              <a:gd name="connsiteX0" fmla="*/ 1257300 w 1257300"/>
              <a:gd name="connsiteY0" fmla="*/ 419100 h 419100"/>
              <a:gd name="connsiteX1" fmla="*/ 838200 w 1257300"/>
              <a:gd name="connsiteY1" fmla="*/ 0 h 419100"/>
              <a:gd name="connsiteX2" fmla="*/ 0 w 1257300"/>
              <a:gd name="connsiteY2" fmla="*/ 0 h 419100"/>
            </a:gdLst>
            <a:ahLst/>
            <a:cxnLst>
              <a:cxn ang="0">
                <a:pos x="connsiteX0" y="connsiteY0"/>
              </a:cxn>
              <a:cxn ang="0">
                <a:pos x="connsiteX1" y="connsiteY1"/>
              </a:cxn>
              <a:cxn ang="0">
                <a:pos x="connsiteX2" y="connsiteY2"/>
              </a:cxn>
            </a:cxnLst>
            <a:rect l="l" t="t" r="r" b="b"/>
            <a:pathLst>
              <a:path w="1257300" h="419100">
                <a:moveTo>
                  <a:pt x="1257300" y="419100"/>
                </a:moveTo>
                <a:lnTo>
                  <a:pt x="838200" y="0"/>
                </a:lnTo>
                <a:lnTo>
                  <a:pt x="0" y="0"/>
                </a:lnTo>
              </a:path>
            </a:pathLst>
          </a:custGeom>
          <a:ln w="6350">
            <a:solidFill>
              <a:srgbClr val="96B18F"/>
            </a:solidFill>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cs typeface="+mn-ea"/>
              <a:sym typeface="+mn-lt"/>
            </a:endParaRPr>
          </a:p>
        </p:txBody>
      </p:sp>
      <p:sp>
        <p:nvSpPr>
          <p:cNvPr id="39" name="文本框 58">
            <a:extLst>
              <a:ext uri="{FF2B5EF4-FFF2-40B4-BE49-F238E27FC236}">
                <a16:creationId xmlns="" xmlns:a16="http://schemas.microsoft.com/office/drawing/2014/main" id="{D7F48512-A219-477D-B83E-4D445BF78CE9}"/>
              </a:ext>
            </a:extLst>
          </p:cNvPr>
          <p:cNvSpPr txBox="1"/>
          <p:nvPr/>
        </p:nvSpPr>
        <p:spPr>
          <a:xfrm>
            <a:off x="1908777" y="1853756"/>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
        <p:nvSpPr>
          <p:cNvPr id="40" name="文本框 58">
            <a:extLst>
              <a:ext uri="{FF2B5EF4-FFF2-40B4-BE49-F238E27FC236}">
                <a16:creationId xmlns="" xmlns:a16="http://schemas.microsoft.com/office/drawing/2014/main" id="{6F613CC7-DE76-497F-93E6-3648B8475363}"/>
              </a:ext>
            </a:extLst>
          </p:cNvPr>
          <p:cNvSpPr txBox="1"/>
          <p:nvPr/>
        </p:nvSpPr>
        <p:spPr>
          <a:xfrm>
            <a:off x="1908777" y="3869608"/>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
        <p:nvSpPr>
          <p:cNvPr id="41" name="文本框 58">
            <a:extLst>
              <a:ext uri="{FF2B5EF4-FFF2-40B4-BE49-F238E27FC236}">
                <a16:creationId xmlns="" xmlns:a16="http://schemas.microsoft.com/office/drawing/2014/main" id="{DD3A620F-F9DF-4A31-82D5-67CA57DE2707}"/>
              </a:ext>
            </a:extLst>
          </p:cNvPr>
          <p:cNvSpPr txBox="1"/>
          <p:nvPr/>
        </p:nvSpPr>
        <p:spPr>
          <a:xfrm>
            <a:off x="8770277" y="1788558"/>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
        <p:nvSpPr>
          <p:cNvPr id="42" name="文本框 58">
            <a:extLst>
              <a:ext uri="{FF2B5EF4-FFF2-40B4-BE49-F238E27FC236}">
                <a16:creationId xmlns="" xmlns:a16="http://schemas.microsoft.com/office/drawing/2014/main" id="{3DE7D22D-A811-43A1-887B-A009EDE73774}"/>
              </a:ext>
            </a:extLst>
          </p:cNvPr>
          <p:cNvSpPr txBox="1"/>
          <p:nvPr/>
        </p:nvSpPr>
        <p:spPr>
          <a:xfrm>
            <a:off x="8860504" y="3952328"/>
            <a:ext cx="2064452" cy="1472695"/>
          </a:xfrm>
          <a:prstGeom prst="rect">
            <a:avLst/>
          </a:prstGeom>
          <a:noFill/>
        </p:spPr>
        <p:txBody>
          <a:bodyPr wrap="square" lIns="68564" tIns="34282" rIns="68564" bIns="34282" rtlCol="0">
            <a:spAutoFit/>
          </a:bodyPr>
          <a:lstStyle/>
          <a:p>
            <a:pPr algn="just">
              <a:lnSpc>
                <a:spcPct val="120000"/>
              </a:lnSpc>
            </a:pPr>
            <a:r>
              <a:rPr lang="zh-CN" altLang="en-US" b="1" dirty="0">
                <a:solidFill>
                  <a:schemeClr val="bg1">
                    <a:lumMod val="50000"/>
                  </a:schemeClr>
                </a:solidFill>
                <a:cs typeface="+mn-ea"/>
                <a:sym typeface="+mn-lt"/>
              </a:rPr>
              <a:t>单击此处添加标题</a:t>
            </a:r>
            <a:endParaRPr lang="en-US" altLang="zh-CN" b="1" dirty="0">
              <a:solidFill>
                <a:schemeClr val="bg1">
                  <a:lumMod val="50000"/>
                </a:schemeClr>
              </a:solidFill>
              <a:cs typeface="+mn-ea"/>
              <a:sym typeface="+mn-lt"/>
            </a:endParaRPr>
          </a:p>
          <a:p>
            <a:pPr algn="just">
              <a:lnSpc>
                <a:spcPct val="120000"/>
              </a:lnSpc>
            </a:pPr>
            <a:r>
              <a:rPr lang="zh-CN" altLang="en-US" sz="1400" dirty="0">
                <a:solidFill>
                  <a:schemeClr val="bg1"/>
                </a:solidFill>
                <a:cs typeface="+mn-ea"/>
                <a:sym typeface="+mn-lt"/>
              </a:rPr>
              <a:t>单击此处添加文本单击此处添加文本</a:t>
            </a:r>
            <a:endParaRPr lang="en-US" altLang="zh-CN" sz="1400" dirty="0">
              <a:solidFill>
                <a:schemeClr val="bg1"/>
              </a:solidFill>
              <a:cs typeface="+mn-ea"/>
              <a:sym typeface="+mn-lt"/>
            </a:endParaRPr>
          </a:p>
          <a:p>
            <a:pPr algn="just">
              <a:lnSpc>
                <a:spcPct val="120000"/>
              </a:lnSpc>
            </a:pPr>
            <a:r>
              <a:rPr lang="zh-CN" altLang="en-US" sz="1400" dirty="0">
                <a:solidFill>
                  <a:schemeClr val="bg1"/>
                </a:solidFill>
                <a:cs typeface="+mn-ea"/>
                <a:sym typeface="+mn-lt"/>
              </a:rPr>
              <a:t>单击此处添加文本</a:t>
            </a:r>
            <a:endParaRPr lang="en-US" altLang="zh-CN" sz="1400" dirty="0">
              <a:solidFill>
                <a:schemeClr val="bg1"/>
              </a:solidFill>
              <a:cs typeface="+mn-ea"/>
              <a:sym typeface="+mn-lt"/>
            </a:endParaRPr>
          </a:p>
          <a:p>
            <a:pPr algn="just">
              <a:lnSpc>
                <a:spcPct val="120000"/>
              </a:lnSpc>
            </a:pPr>
            <a:endParaRPr lang="en-US" altLang="zh-CN" sz="1600" dirty="0">
              <a:solidFill>
                <a:schemeClr val="bg1"/>
              </a:solidFill>
              <a:cs typeface="+mn-ea"/>
              <a:sym typeface="+mn-lt"/>
            </a:endParaRPr>
          </a:p>
        </p:txBody>
      </p:sp>
    </p:spTree>
    <p:extLst>
      <p:ext uri="{BB962C8B-B14F-4D97-AF65-F5344CB8AC3E}">
        <p14:creationId xmlns:p14="http://schemas.microsoft.com/office/powerpoint/2010/main" xmlns="" val="388886280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strVal val="#ppt_x"/>
                                          </p:val>
                                        </p:tav>
                                        <p:tav tm="100000">
                                          <p:val>
                                            <p:strVal val="#ppt_x"/>
                                          </p:val>
                                        </p:tav>
                                      </p:tavLst>
                                    </p:anim>
                                    <p:anim calcmode="lin" valueType="num">
                                      <p:cBhvr>
                                        <p:cTn id="18" dur="500" fill="hold"/>
                                        <p:tgtEl>
                                          <p:spTgt spid="13"/>
                                        </p:tgtEl>
                                        <p:attrNameLst>
                                          <p:attrName>ppt_y</p:attrName>
                                        </p:attrNameLst>
                                      </p:cBhvr>
                                      <p:tavLst>
                                        <p:tav tm="0">
                                          <p:val>
                                            <p:strVal val="#ppt_y+.1"/>
                                          </p:val>
                                        </p:tav>
                                        <p:tav tm="100000">
                                          <p:val>
                                            <p:strVal val="#ppt_y"/>
                                          </p:val>
                                        </p:tav>
                                      </p:tavLst>
                                    </p:anim>
                                  </p:childTnLst>
                                </p:cTn>
                              </p:par>
                              <p:par>
                                <p:cTn id="19" presetID="53" presetClass="entr" presetSubtype="16" fill="hold" nodeType="withEffect">
                                  <p:stCondLst>
                                    <p:cond delay="300"/>
                                  </p:stCondLst>
                                  <p:childTnLst>
                                    <p:set>
                                      <p:cBhvr>
                                        <p:cTn id="20" dur="1" fill="hold">
                                          <p:stCondLst>
                                            <p:cond delay="0"/>
                                          </p:stCondLst>
                                        </p:cTn>
                                        <p:tgtEl>
                                          <p:spTgt spid="8"/>
                                        </p:tgtEl>
                                        <p:attrNameLst>
                                          <p:attrName>style.visibility</p:attrName>
                                        </p:attrNameLst>
                                      </p:cBhvr>
                                      <p:to>
                                        <p:strVal val="visible"/>
                                      </p:to>
                                    </p:set>
                                    <p:anim calcmode="lin" valueType="num">
                                      <p:cBhvr>
                                        <p:cTn id="21" dur="300" fill="hold"/>
                                        <p:tgtEl>
                                          <p:spTgt spid="8"/>
                                        </p:tgtEl>
                                        <p:attrNameLst>
                                          <p:attrName>ppt_w</p:attrName>
                                        </p:attrNameLst>
                                      </p:cBhvr>
                                      <p:tavLst>
                                        <p:tav tm="0">
                                          <p:val>
                                            <p:fltVal val="0"/>
                                          </p:val>
                                        </p:tav>
                                        <p:tav tm="100000">
                                          <p:val>
                                            <p:strVal val="#ppt_w"/>
                                          </p:val>
                                        </p:tav>
                                      </p:tavLst>
                                    </p:anim>
                                    <p:anim calcmode="lin" valueType="num">
                                      <p:cBhvr>
                                        <p:cTn id="22" dur="300" fill="hold"/>
                                        <p:tgtEl>
                                          <p:spTgt spid="8"/>
                                        </p:tgtEl>
                                        <p:attrNameLst>
                                          <p:attrName>ppt_h</p:attrName>
                                        </p:attrNameLst>
                                      </p:cBhvr>
                                      <p:tavLst>
                                        <p:tav tm="0">
                                          <p:val>
                                            <p:fltVal val="0"/>
                                          </p:val>
                                        </p:tav>
                                        <p:tav tm="100000">
                                          <p:val>
                                            <p:strVal val="#ppt_h"/>
                                          </p:val>
                                        </p:tav>
                                      </p:tavLst>
                                    </p:anim>
                                    <p:animEffect transition="in" filter="fade">
                                      <p:cBhvr>
                                        <p:cTn id="23" dur="300"/>
                                        <p:tgtEl>
                                          <p:spTgt spid="8"/>
                                        </p:tgtEl>
                                      </p:cBhvr>
                                    </p:animEffect>
                                  </p:childTnLst>
                                </p:cTn>
                              </p:par>
                              <p:par>
                                <p:cTn id="24" presetID="6" presetClass="emph" presetSubtype="0" autoRev="1" fill="hold" nodeType="withEffect">
                                  <p:stCondLst>
                                    <p:cond delay="600"/>
                                  </p:stCondLst>
                                  <p:childTnLst>
                                    <p:animScale>
                                      <p:cBhvr>
                                        <p:cTn id="25" dur="150" fill="hold"/>
                                        <p:tgtEl>
                                          <p:spTgt spid="8"/>
                                        </p:tgtEl>
                                      </p:cBhvr>
                                      <p:by x="110000" y="110000"/>
                                    </p:animScale>
                                  </p:childTnLst>
                                </p:cTn>
                              </p:par>
                              <p:par>
                                <p:cTn id="26" presetID="53" presetClass="entr" presetSubtype="16" fill="hold" grpId="0" nodeType="withEffect">
                                  <p:stCondLst>
                                    <p:cond delay="3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300" fill="hold"/>
                                        <p:tgtEl>
                                          <p:spTgt spid="36"/>
                                        </p:tgtEl>
                                        <p:attrNameLst>
                                          <p:attrName>ppt_w</p:attrName>
                                        </p:attrNameLst>
                                      </p:cBhvr>
                                      <p:tavLst>
                                        <p:tav tm="0">
                                          <p:val>
                                            <p:fltVal val="0"/>
                                          </p:val>
                                        </p:tav>
                                        <p:tav tm="100000">
                                          <p:val>
                                            <p:strVal val="#ppt_w"/>
                                          </p:val>
                                        </p:tav>
                                      </p:tavLst>
                                    </p:anim>
                                    <p:anim calcmode="lin" valueType="num">
                                      <p:cBhvr>
                                        <p:cTn id="29" dur="300" fill="hold"/>
                                        <p:tgtEl>
                                          <p:spTgt spid="36"/>
                                        </p:tgtEl>
                                        <p:attrNameLst>
                                          <p:attrName>ppt_h</p:attrName>
                                        </p:attrNameLst>
                                      </p:cBhvr>
                                      <p:tavLst>
                                        <p:tav tm="0">
                                          <p:val>
                                            <p:fltVal val="0"/>
                                          </p:val>
                                        </p:tav>
                                        <p:tav tm="100000">
                                          <p:val>
                                            <p:strVal val="#ppt_h"/>
                                          </p:val>
                                        </p:tav>
                                      </p:tavLst>
                                    </p:anim>
                                    <p:animEffect transition="in" filter="fade">
                                      <p:cBhvr>
                                        <p:cTn id="30" dur="300"/>
                                        <p:tgtEl>
                                          <p:spTgt spid="36"/>
                                        </p:tgtEl>
                                      </p:cBhvr>
                                    </p:animEffect>
                                  </p:childTnLst>
                                </p:cTn>
                              </p:par>
                              <p:par>
                                <p:cTn id="31" presetID="6" presetClass="emph" presetSubtype="0" autoRev="1" fill="hold" grpId="1" nodeType="withEffect">
                                  <p:stCondLst>
                                    <p:cond delay="600"/>
                                  </p:stCondLst>
                                  <p:childTnLst>
                                    <p:animScale>
                                      <p:cBhvr>
                                        <p:cTn id="32" dur="150" fill="hold"/>
                                        <p:tgtEl>
                                          <p:spTgt spid="36"/>
                                        </p:tgtEl>
                                      </p:cBhvr>
                                      <p:by x="110000" y="110000"/>
                                    </p:animScale>
                                  </p:childTnLst>
                                </p:cTn>
                              </p:par>
                              <p:par>
                                <p:cTn id="33" presetID="53" presetClass="entr" presetSubtype="16" fill="hold" grpId="0" nodeType="withEffect">
                                  <p:stCondLst>
                                    <p:cond delay="600"/>
                                  </p:stCondLst>
                                  <p:childTnLst>
                                    <p:set>
                                      <p:cBhvr>
                                        <p:cTn id="34" dur="1" fill="hold">
                                          <p:stCondLst>
                                            <p:cond delay="0"/>
                                          </p:stCondLst>
                                        </p:cTn>
                                        <p:tgtEl>
                                          <p:spTgt spid="7"/>
                                        </p:tgtEl>
                                        <p:attrNameLst>
                                          <p:attrName>style.visibility</p:attrName>
                                        </p:attrNameLst>
                                      </p:cBhvr>
                                      <p:to>
                                        <p:strVal val="visible"/>
                                      </p:to>
                                    </p:set>
                                    <p:anim calcmode="lin" valueType="num">
                                      <p:cBhvr>
                                        <p:cTn id="35" dur="300" fill="hold"/>
                                        <p:tgtEl>
                                          <p:spTgt spid="7"/>
                                        </p:tgtEl>
                                        <p:attrNameLst>
                                          <p:attrName>ppt_w</p:attrName>
                                        </p:attrNameLst>
                                      </p:cBhvr>
                                      <p:tavLst>
                                        <p:tav tm="0">
                                          <p:val>
                                            <p:fltVal val="0"/>
                                          </p:val>
                                        </p:tav>
                                        <p:tav tm="100000">
                                          <p:val>
                                            <p:strVal val="#ppt_w"/>
                                          </p:val>
                                        </p:tav>
                                      </p:tavLst>
                                    </p:anim>
                                    <p:anim calcmode="lin" valueType="num">
                                      <p:cBhvr>
                                        <p:cTn id="36" dur="300" fill="hold"/>
                                        <p:tgtEl>
                                          <p:spTgt spid="7"/>
                                        </p:tgtEl>
                                        <p:attrNameLst>
                                          <p:attrName>ppt_h</p:attrName>
                                        </p:attrNameLst>
                                      </p:cBhvr>
                                      <p:tavLst>
                                        <p:tav tm="0">
                                          <p:val>
                                            <p:fltVal val="0"/>
                                          </p:val>
                                        </p:tav>
                                        <p:tav tm="100000">
                                          <p:val>
                                            <p:strVal val="#ppt_h"/>
                                          </p:val>
                                        </p:tav>
                                      </p:tavLst>
                                    </p:anim>
                                    <p:animEffect transition="in" filter="fade">
                                      <p:cBhvr>
                                        <p:cTn id="37" dur="300"/>
                                        <p:tgtEl>
                                          <p:spTgt spid="7"/>
                                        </p:tgtEl>
                                      </p:cBhvr>
                                    </p:animEffect>
                                  </p:childTnLst>
                                </p:cTn>
                              </p:par>
                              <p:par>
                                <p:cTn id="38" presetID="6" presetClass="emph" presetSubtype="0" autoRev="1" fill="hold" grpId="1" nodeType="withEffect">
                                  <p:stCondLst>
                                    <p:cond delay="900"/>
                                  </p:stCondLst>
                                  <p:childTnLst>
                                    <p:animScale>
                                      <p:cBhvr>
                                        <p:cTn id="39" dur="150" fill="hold"/>
                                        <p:tgtEl>
                                          <p:spTgt spid="7"/>
                                        </p:tgtEl>
                                      </p:cBhvr>
                                      <p:by x="110000" y="110000"/>
                                    </p:animScale>
                                  </p:childTnLst>
                                </p:cTn>
                              </p:par>
                              <p:par>
                                <p:cTn id="40" presetID="53" presetClass="entr" presetSubtype="16" fill="hold" grpId="0" nodeType="withEffect">
                                  <p:stCondLst>
                                    <p:cond delay="9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300" fill="hold"/>
                                        <p:tgtEl>
                                          <p:spTgt spid="32"/>
                                        </p:tgtEl>
                                        <p:attrNameLst>
                                          <p:attrName>ppt_w</p:attrName>
                                        </p:attrNameLst>
                                      </p:cBhvr>
                                      <p:tavLst>
                                        <p:tav tm="0">
                                          <p:val>
                                            <p:fltVal val="0"/>
                                          </p:val>
                                        </p:tav>
                                        <p:tav tm="100000">
                                          <p:val>
                                            <p:strVal val="#ppt_w"/>
                                          </p:val>
                                        </p:tav>
                                      </p:tavLst>
                                    </p:anim>
                                    <p:anim calcmode="lin" valueType="num">
                                      <p:cBhvr>
                                        <p:cTn id="43" dur="300" fill="hold"/>
                                        <p:tgtEl>
                                          <p:spTgt spid="32"/>
                                        </p:tgtEl>
                                        <p:attrNameLst>
                                          <p:attrName>ppt_h</p:attrName>
                                        </p:attrNameLst>
                                      </p:cBhvr>
                                      <p:tavLst>
                                        <p:tav tm="0">
                                          <p:val>
                                            <p:fltVal val="0"/>
                                          </p:val>
                                        </p:tav>
                                        <p:tav tm="100000">
                                          <p:val>
                                            <p:strVal val="#ppt_h"/>
                                          </p:val>
                                        </p:tav>
                                      </p:tavLst>
                                    </p:anim>
                                    <p:animEffect transition="in" filter="fade">
                                      <p:cBhvr>
                                        <p:cTn id="44" dur="300"/>
                                        <p:tgtEl>
                                          <p:spTgt spid="32"/>
                                        </p:tgtEl>
                                      </p:cBhvr>
                                    </p:animEffect>
                                  </p:childTnLst>
                                </p:cTn>
                              </p:par>
                              <p:par>
                                <p:cTn id="45" presetID="6" presetClass="emph" presetSubtype="0" autoRev="1" fill="hold" grpId="1" nodeType="withEffect">
                                  <p:stCondLst>
                                    <p:cond delay="1200"/>
                                  </p:stCondLst>
                                  <p:childTnLst>
                                    <p:animScale>
                                      <p:cBhvr>
                                        <p:cTn id="46" dur="150" fill="hold"/>
                                        <p:tgtEl>
                                          <p:spTgt spid="32"/>
                                        </p:tgtEl>
                                      </p:cBhvr>
                                      <p:by x="110000" y="110000"/>
                                    </p:animScale>
                                  </p:childTnLst>
                                </p:cTn>
                              </p:par>
                              <p:par>
                                <p:cTn id="47" presetID="53" presetClass="entr" presetSubtype="16" fill="hold" grpId="0" nodeType="withEffect">
                                  <p:stCondLst>
                                    <p:cond delay="900"/>
                                  </p:stCondLst>
                                  <p:childTnLst>
                                    <p:set>
                                      <p:cBhvr>
                                        <p:cTn id="48" dur="1" fill="hold">
                                          <p:stCondLst>
                                            <p:cond delay="0"/>
                                          </p:stCondLst>
                                        </p:cTn>
                                        <p:tgtEl>
                                          <p:spTgt spid="33"/>
                                        </p:tgtEl>
                                        <p:attrNameLst>
                                          <p:attrName>style.visibility</p:attrName>
                                        </p:attrNameLst>
                                      </p:cBhvr>
                                      <p:to>
                                        <p:strVal val="visible"/>
                                      </p:to>
                                    </p:set>
                                    <p:anim calcmode="lin" valueType="num">
                                      <p:cBhvr>
                                        <p:cTn id="49" dur="300" fill="hold"/>
                                        <p:tgtEl>
                                          <p:spTgt spid="33"/>
                                        </p:tgtEl>
                                        <p:attrNameLst>
                                          <p:attrName>ppt_w</p:attrName>
                                        </p:attrNameLst>
                                      </p:cBhvr>
                                      <p:tavLst>
                                        <p:tav tm="0">
                                          <p:val>
                                            <p:fltVal val="0"/>
                                          </p:val>
                                        </p:tav>
                                        <p:tav tm="100000">
                                          <p:val>
                                            <p:strVal val="#ppt_w"/>
                                          </p:val>
                                        </p:tav>
                                      </p:tavLst>
                                    </p:anim>
                                    <p:anim calcmode="lin" valueType="num">
                                      <p:cBhvr>
                                        <p:cTn id="50" dur="300" fill="hold"/>
                                        <p:tgtEl>
                                          <p:spTgt spid="33"/>
                                        </p:tgtEl>
                                        <p:attrNameLst>
                                          <p:attrName>ppt_h</p:attrName>
                                        </p:attrNameLst>
                                      </p:cBhvr>
                                      <p:tavLst>
                                        <p:tav tm="0">
                                          <p:val>
                                            <p:fltVal val="0"/>
                                          </p:val>
                                        </p:tav>
                                        <p:tav tm="100000">
                                          <p:val>
                                            <p:strVal val="#ppt_h"/>
                                          </p:val>
                                        </p:tav>
                                      </p:tavLst>
                                    </p:anim>
                                    <p:animEffect transition="in" filter="fade">
                                      <p:cBhvr>
                                        <p:cTn id="51" dur="300"/>
                                        <p:tgtEl>
                                          <p:spTgt spid="33"/>
                                        </p:tgtEl>
                                      </p:cBhvr>
                                    </p:animEffect>
                                  </p:childTnLst>
                                </p:cTn>
                              </p:par>
                              <p:par>
                                <p:cTn id="52" presetID="6" presetClass="emph" presetSubtype="0" autoRev="1" fill="hold" grpId="1" nodeType="withEffect">
                                  <p:stCondLst>
                                    <p:cond delay="1200"/>
                                  </p:stCondLst>
                                  <p:childTnLst>
                                    <p:animScale>
                                      <p:cBhvr>
                                        <p:cTn id="53" dur="150" fill="hold"/>
                                        <p:tgtEl>
                                          <p:spTgt spid="33"/>
                                        </p:tgtEl>
                                      </p:cBhvr>
                                      <p:by x="110000" y="110000"/>
                                    </p:animScale>
                                  </p:childTnLst>
                                </p:cTn>
                              </p:par>
                              <p:par>
                                <p:cTn id="54" presetID="53" presetClass="entr" presetSubtype="16" fill="hold" grpId="0" nodeType="withEffect">
                                  <p:stCondLst>
                                    <p:cond delay="900"/>
                                  </p:stCondLst>
                                  <p:childTnLst>
                                    <p:set>
                                      <p:cBhvr>
                                        <p:cTn id="55" dur="1" fill="hold">
                                          <p:stCondLst>
                                            <p:cond delay="0"/>
                                          </p:stCondLst>
                                        </p:cTn>
                                        <p:tgtEl>
                                          <p:spTgt spid="35"/>
                                        </p:tgtEl>
                                        <p:attrNameLst>
                                          <p:attrName>style.visibility</p:attrName>
                                        </p:attrNameLst>
                                      </p:cBhvr>
                                      <p:to>
                                        <p:strVal val="visible"/>
                                      </p:to>
                                    </p:set>
                                    <p:anim calcmode="lin" valueType="num">
                                      <p:cBhvr>
                                        <p:cTn id="56" dur="300" fill="hold"/>
                                        <p:tgtEl>
                                          <p:spTgt spid="35"/>
                                        </p:tgtEl>
                                        <p:attrNameLst>
                                          <p:attrName>ppt_w</p:attrName>
                                        </p:attrNameLst>
                                      </p:cBhvr>
                                      <p:tavLst>
                                        <p:tav tm="0">
                                          <p:val>
                                            <p:fltVal val="0"/>
                                          </p:val>
                                        </p:tav>
                                        <p:tav tm="100000">
                                          <p:val>
                                            <p:strVal val="#ppt_w"/>
                                          </p:val>
                                        </p:tav>
                                      </p:tavLst>
                                    </p:anim>
                                    <p:anim calcmode="lin" valueType="num">
                                      <p:cBhvr>
                                        <p:cTn id="57" dur="300" fill="hold"/>
                                        <p:tgtEl>
                                          <p:spTgt spid="35"/>
                                        </p:tgtEl>
                                        <p:attrNameLst>
                                          <p:attrName>ppt_h</p:attrName>
                                        </p:attrNameLst>
                                      </p:cBhvr>
                                      <p:tavLst>
                                        <p:tav tm="0">
                                          <p:val>
                                            <p:fltVal val="0"/>
                                          </p:val>
                                        </p:tav>
                                        <p:tav tm="100000">
                                          <p:val>
                                            <p:strVal val="#ppt_h"/>
                                          </p:val>
                                        </p:tav>
                                      </p:tavLst>
                                    </p:anim>
                                    <p:animEffect transition="in" filter="fade">
                                      <p:cBhvr>
                                        <p:cTn id="58" dur="300"/>
                                        <p:tgtEl>
                                          <p:spTgt spid="35"/>
                                        </p:tgtEl>
                                      </p:cBhvr>
                                    </p:animEffect>
                                  </p:childTnLst>
                                </p:cTn>
                              </p:par>
                              <p:par>
                                <p:cTn id="59" presetID="6" presetClass="emph" presetSubtype="0" autoRev="1" fill="hold" grpId="1" nodeType="withEffect">
                                  <p:stCondLst>
                                    <p:cond delay="1200"/>
                                  </p:stCondLst>
                                  <p:childTnLst>
                                    <p:animScale>
                                      <p:cBhvr>
                                        <p:cTn id="60" dur="150" fill="hold"/>
                                        <p:tgtEl>
                                          <p:spTgt spid="35"/>
                                        </p:tgtEl>
                                      </p:cBhvr>
                                      <p:by x="110000" y="110000"/>
                                    </p:animScale>
                                  </p:childTnLst>
                                </p:cTn>
                              </p:par>
                              <p:par>
                                <p:cTn id="61" presetID="53" presetClass="entr" presetSubtype="16" fill="hold" grpId="0" nodeType="withEffect">
                                  <p:stCondLst>
                                    <p:cond delay="900"/>
                                  </p:stCondLst>
                                  <p:childTnLst>
                                    <p:set>
                                      <p:cBhvr>
                                        <p:cTn id="62" dur="1" fill="hold">
                                          <p:stCondLst>
                                            <p:cond delay="0"/>
                                          </p:stCondLst>
                                        </p:cTn>
                                        <p:tgtEl>
                                          <p:spTgt spid="34"/>
                                        </p:tgtEl>
                                        <p:attrNameLst>
                                          <p:attrName>style.visibility</p:attrName>
                                        </p:attrNameLst>
                                      </p:cBhvr>
                                      <p:to>
                                        <p:strVal val="visible"/>
                                      </p:to>
                                    </p:set>
                                    <p:anim calcmode="lin" valueType="num">
                                      <p:cBhvr>
                                        <p:cTn id="63" dur="300" fill="hold"/>
                                        <p:tgtEl>
                                          <p:spTgt spid="34"/>
                                        </p:tgtEl>
                                        <p:attrNameLst>
                                          <p:attrName>ppt_w</p:attrName>
                                        </p:attrNameLst>
                                      </p:cBhvr>
                                      <p:tavLst>
                                        <p:tav tm="0">
                                          <p:val>
                                            <p:fltVal val="0"/>
                                          </p:val>
                                        </p:tav>
                                        <p:tav tm="100000">
                                          <p:val>
                                            <p:strVal val="#ppt_w"/>
                                          </p:val>
                                        </p:tav>
                                      </p:tavLst>
                                    </p:anim>
                                    <p:anim calcmode="lin" valueType="num">
                                      <p:cBhvr>
                                        <p:cTn id="64" dur="300" fill="hold"/>
                                        <p:tgtEl>
                                          <p:spTgt spid="34"/>
                                        </p:tgtEl>
                                        <p:attrNameLst>
                                          <p:attrName>ppt_h</p:attrName>
                                        </p:attrNameLst>
                                      </p:cBhvr>
                                      <p:tavLst>
                                        <p:tav tm="0">
                                          <p:val>
                                            <p:fltVal val="0"/>
                                          </p:val>
                                        </p:tav>
                                        <p:tav tm="100000">
                                          <p:val>
                                            <p:strVal val="#ppt_h"/>
                                          </p:val>
                                        </p:tav>
                                      </p:tavLst>
                                    </p:anim>
                                    <p:animEffect transition="in" filter="fade">
                                      <p:cBhvr>
                                        <p:cTn id="65" dur="300"/>
                                        <p:tgtEl>
                                          <p:spTgt spid="34"/>
                                        </p:tgtEl>
                                      </p:cBhvr>
                                    </p:animEffect>
                                  </p:childTnLst>
                                </p:cTn>
                              </p:par>
                              <p:par>
                                <p:cTn id="66" presetID="6" presetClass="emph" presetSubtype="0" autoRev="1" fill="hold" grpId="1" nodeType="withEffect">
                                  <p:stCondLst>
                                    <p:cond delay="1200"/>
                                  </p:stCondLst>
                                  <p:childTnLst>
                                    <p:animScale>
                                      <p:cBhvr>
                                        <p:cTn id="67" dur="150" fill="hold"/>
                                        <p:tgtEl>
                                          <p:spTgt spid="34"/>
                                        </p:tgtEl>
                                      </p:cBhvr>
                                      <p:by x="110000" y="110000"/>
                                    </p:animScale>
                                  </p:childTnLst>
                                </p:cTn>
                              </p:par>
                              <p:par>
                                <p:cTn id="68" presetID="22" presetClass="entr" presetSubtype="2" fill="hold" grpId="0" nodeType="withEffect">
                                  <p:stCondLst>
                                    <p:cond delay="1200"/>
                                  </p:stCondLst>
                                  <p:childTnLst>
                                    <p:set>
                                      <p:cBhvr>
                                        <p:cTn id="69" dur="1" fill="hold">
                                          <p:stCondLst>
                                            <p:cond delay="0"/>
                                          </p:stCondLst>
                                        </p:cTn>
                                        <p:tgtEl>
                                          <p:spTgt spid="5"/>
                                        </p:tgtEl>
                                        <p:attrNameLst>
                                          <p:attrName>style.visibility</p:attrName>
                                        </p:attrNameLst>
                                      </p:cBhvr>
                                      <p:to>
                                        <p:strVal val="visible"/>
                                      </p:to>
                                    </p:set>
                                    <p:animEffect transition="in" filter="wipe(right)">
                                      <p:cBhvr>
                                        <p:cTn id="70" dur="500"/>
                                        <p:tgtEl>
                                          <p:spTgt spid="5"/>
                                        </p:tgtEl>
                                      </p:cBhvr>
                                    </p:animEffect>
                                  </p:childTnLst>
                                </p:cTn>
                              </p:par>
                              <p:par>
                                <p:cTn id="71" presetID="22" presetClass="entr" presetSubtype="8" fill="hold" grpId="0" nodeType="withEffect">
                                  <p:stCondLst>
                                    <p:cond delay="1200"/>
                                  </p:stCondLst>
                                  <p:childTnLst>
                                    <p:set>
                                      <p:cBhvr>
                                        <p:cTn id="72" dur="1" fill="hold">
                                          <p:stCondLst>
                                            <p:cond delay="0"/>
                                          </p:stCondLst>
                                        </p:cTn>
                                        <p:tgtEl>
                                          <p:spTgt spid="37"/>
                                        </p:tgtEl>
                                        <p:attrNameLst>
                                          <p:attrName>style.visibility</p:attrName>
                                        </p:attrNameLst>
                                      </p:cBhvr>
                                      <p:to>
                                        <p:strVal val="visible"/>
                                      </p:to>
                                    </p:set>
                                    <p:animEffect transition="in" filter="wipe(left)">
                                      <p:cBhvr>
                                        <p:cTn id="73" dur="500"/>
                                        <p:tgtEl>
                                          <p:spTgt spid="37"/>
                                        </p:tgtEl>
                                      </p:cBhvr>
                                    </p:animEffect>
                                  </p:childTnLst>
                                </p:cTn>
                              </p:par>
                              <p:par>
                                <p:cTn id="74" presetID="22" presetClass="entr" presetSubtype="2" fill="hold" grpId="0" nodeType="withEffect">
                                  <p:stCondLst>
                                    <p:cond delay="1200"/>
                                  </p:stCondLst>
                                  <p:childTnLst>
                                    <p:set>
                                      <p:cBhvr>
                                        <p:cTn id="75" dur="1" fill="hold">
                                          <p:stCondLst>
                                            <p:cond delay="0"/>
                                          </p:stCondLst>
                                        </p:cTn>
                                        <p:tgtEl>
                                          <p:spTgt spid="6"/>
                                        </p:tgtEl>
                                        <p:attrNameLst>
                                          <p:attrName>style.visibility</p:attrName>
                                        </p:attrNameLst>
                                      </p:cBhvr>
                                      <p:to>
                                        <p:strVal val="visible"/>
                                      </p:to>
                                    </p:set>
                                    <p:animEffect transition="in" filter="wipe(right)">
                                      <p:cBhvr>
                                        <p:cTn id="76" dur="500"/>
                                        <p:tgtEl>
                                          <p:spTgt spid="6"/>
                                        </p:tgtEl>
                                      </p:cBhvr>
                                    </p:animEffect>
                                  </p:childTnLst>
                                </p:cTn>
                              </p:par>
                              <p:par>
                                <p:cTn id="77" presetID="22" presetClass="entr" presetSubtype="8" fill="hold" grpId="0" nodeType="withEffect">
                                  <p:stCondLst>
                                    <p:cond delay="1200"/>
                                  </p:stCondLst>
                                  <p:childTnLst>
                                    <p:set>
                                      <p:cBhvr>
                                        <p:cTn id="78" dur="1" fill="hold">
                                          <p:stCondLst>
                                            <p:cond delay="0"/>
                                          </p:stCondLst>
                                        </p:cTn>
                                        <p:tgtEl>
                                          <p:spTgt spid="38"/>
                                        </p:tgtEl>
                                        <p:attrNameLst>
                                          <p:attrName>style.visibility</p:attrName>
                                        </p:attrNameLst>
                                      </p:cBhvr>
                                      <p:to>
                                        <p:strVal val="visible"/>
                                      </p:to>
                                    </p:set>
                                    <p:animEffect transition="in" filter="wipe(left)">
                                      <p:cBhvr>
                                        <p:cTn id="79" dur="500"/>
                                        <p:tgtEl>
                                          <p:spTgt spid="38"/>
                                        </p:tgtEl>
                                      </p:cBhvr>
                                    </p:animEffect>
                                  </p:childTnLst>
                                </p:cTn>
                              </p:par>
                              <p:par>
                                <p:cTn id="80" presetID="22" presetClass="entr" presetSubtype="1" fill="hold" grpId="0" nodeType="withEffect">
                                  <p:stCondLst>
                                    <p:cond delay="1000"/>
                                  </p:stCondLst>
                                  <p:childTnLst>
                                    <p:set>
                                      <p:cBhvr>
                                        <p:cTn id="81" dur="1" fill="hold">
                                          <p:stCondLst>
                                            <p:cond delay="0"/>
                                          </p:stCondLst>
                                        </p:cTn>
                                        <p:tgtEl>
                                          <p:spTgt spid="39"/>
                                        </p:tgtEl>
                                        <p:attrNameLst>
                                          <p:attrName>style.visibility</p:attrName>
                                        </p:attrNameLst>
                                      </p:cBhvr>
                                      <p:to>
                                        <p:strVal val="visible"/>
                                      </p:to>
                                    </p:set>
                                    <p:animEffect transition="in" filter="wipe(up)">
                                      <p:cBhvr>
                                        <p:cTn id="82" dur="500"/>
                                        <p:tgtEl>
                                          <p:spTgt spid="39"/>
                                        </p:tgtEl>
                                      </p:cBhvr>
                                    </p:animEffect>
                                  </p:childTnLst>
                                </p:cTn>
                              </p:par>
                              <p:par>
                                <p:cTn id="83" presetID="22" presetClass="entr" presetSubtype="1" fill="hold" grpId="0" nodeType="withEffect">
                                  <p:stCondLst>
                                    <p:cond delay="1000"/>
                                  </p:stCondLst>
                                  <p:childTnLst>
                                    <p:set>
                                      <p:cBhvr>
                                        <p:cTn id="84" dur="1" fill="hold">
                                          <p:stCondLst>
                                            <p:cond delay="0"/>
                                          </p:stCondLst>
                                        </p:cTn>
                                        <p:tgtEl>
                                          <p:spTgt spid="40"/>
                                        </p:tgtEl>
                                        <p:attrNameLst>
                                          <p:attrName>style.visibility</p:attrName>
                                        </p:attrNameLst>
                                      </p:cBhvr>
                                      <p:to>
                                        <p:strVal val="visible"/>
                                      </p:to>
                                    </p:set>
                                    <p:animEffect transition="in" filter="wipe(up)">
                                      <p:cBhvr>
                                        <p:cTn id="85" dur="500"/>
                                        <p:tgtEl>
                                          <p:spTgt spid="40"/>
                                        </p:tgtEl>
                                      </p:cBhvr>
                                    </p:animEffect>
                                  </p:childTnLst>
                                </p:cTn>
                              </p:par>
                              <p:par>
                                <p:cTn id="86" presetID="22" presetClass="entr" presetSubtype="1" fill="hold" grpId="0" nodeType="withEffect">
                                  <p:stCondLst>
                                    <p:cond delay="1000"/>
                                  </p:stCondLst>
                                  <p:childTnLst>
                                    <p:set>
                                      <p:cBhvr>
                                        <p:cTn id="87" dur="1" fill="hold">
                                          <p:stCondLst>
                                            <p:cond delay="0"/>
                                          </p:stCondLst>
                                        </p:cTn>
                                        <p:tgtEl>
                                          <p:spTgt spid="41"/>
                                        </p:tgtEl>
                                        <p:attrNameLst>
                                          <p:attrName>style.visibility</p:attrName>
                                        </p:attrNameLst>
                                      </p:cBhvr>
                                      <p:to>
                                        <p:strVal val="visible"/>
                                      </p:to>
                                    </p:set>
                                    <p:animEffect transition="in" filter="wipe(up)">
                                      <p:cBhvr>
                                        <p:cTn id="88" dur="500"/>
                                        <p:tgtEl>
                                          <p:spTgt spid="41"/>
                                        </p:tgtEl>
                                      </p:cBhvr>
                                    </p:animEffect>
                                  </p:childTnLst>
                                </p:cTn>
                              </p:par>
                              <p:par>
                                <p:cTn id="89" presetID="22" presetClass="entr" presetSubtype="1" fill="hold" grpId="0" nodeType="withEffect">
                                  <p:stCondLst>
                                    <p:cond delay="1000"/>
                                  </p:stCondLst>
                                  <p:childTnLst>
                                    <p:set>
                                      <p:cBhvr>
                                        <p:cTn id="90" dur="1" fill="hold">
                                          <p:stCondLst>
                                            <p:cond delay="0"/>
                                          </p:stCondLst>
                                        </p:cTn>
                                        <p:tgtEl>
                                          <p:spTgt spid="42"/>
                                        </p:tgtEl>
                                        <p:attrNameLst>
                                          <p:attrName>style.visibility</p:attrName>
                                        </p:attrNameLst>
                                      </p:cBhvr>
                                      <p:to>
                                        <p:strVal val="visible"/>
                                      </p:to>
                                    </p:set>
                                    <p:animEffect transition="in" filter="wipe(up)">
                                      <p:cBhvr>
                                        <p:cTn id="9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7" grpId="0" animBg="1"/>
      <p:bldP spid="7" grpId="1" animBg="1"/>
      <p:bldP spid="32" grpId="0"/>
      <p:bldP spid="32" grpId="1"/>
      <p:bldP spid="33" grpId="0"/>
      <p:bldP spid="33" grpId="1"/>
      <p:bldP spid="34" grpId="0"/>
      <p:bldP spid="34" grpId="1"/>
      <p:bldP spid="35" grpId="0"/>
      <p:bldP spid="35" grpId="1"/>
      <p:bldP spid="36" grpId="0"/>
      <p:bldP spid="36" grpId="1"/>
      <p:bldP spid="37" grpId="0" animBg="1"/>
      <p:bldP spid="38" grpId="0" animBg="1"/>
      <p:bldP spid="39" grpId="0"/>
      <p:bldP spid="40"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63F00A86-C009-439E-B0C1-87327ACB7AB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096000" y="782350"/>
            <a:ext cx="5181600" cy="6075650"/>
          </a:xfrm>
          <a:prstGeom prst="rect">
            <a:avLst/>
          </a:prstGeom>
        </p:spPr>
      </p:pic>
      <p:sp>
        <p:nvSpPr>
          <p:cNvPr id="6" name="文本框 5">
            <a:extLst>
              <a:ext uri="{FF2B5EF4-FFF2-40B4-BE49-F238E27FC236}">
                <a16:creationId xmlns="" xmlns:a16="http://schemas.microsoft.com/office/drawing/2014/main" id="{E788ECC8-AF84-4DF3-905B-3622E5177EE3}"/>
              </a:ext>
            </a:extLst>
          </p:cNvPr>
          <p:cNvSpPr txBox="1"/>
          <p:nvPr/>
        </p:nvSpPr>
        <p:spPr>
          <a:xfrm>
            <a:off x="1510719" y="1892826"/>
            <a:ext cx="3747081" cy="1015663"/>
          </a:xfrm>
          <a:prstGeom prst="rect">
            <a:avLst/>
          </a:prstGeom>
          <a:noFill/>
        </p:spPr>
        <p:txBody>
          <a:bodyPr wrap="square" rtlCol="0">
            <a:spAutoFit/>
          </a:bodyPr>
          <a:lstStyle/>
          <a:p>
            <a:r>
              <a:rPr lang="zh-CN" altLang="en-US" sz="6000" b="1" dirty="0">
                <a:solidFill>
                  <a:schemeClr val="bg1"/>
                </a:solidFill>
                <a:cs typeface="+mn-ea"/>
                <a:sym typeface="+mn-lt"/>
              </a:rPr>
              <a:t>第四部分</a:t>
            </a:r>
          </a:p>
        </p:txBody>
      </p:sp>
      <p:sp>
        <p:nvSpPr>
          <p:cNvPr id="7" name="文本框 6">
            <a:extLst>
              <a:ext uri="{FF2B5EF4-FFF2-40B4-BE49-F238E27FC236}">
                <a16:creationId xmlns="" xmlns:a16="http://schemas.microsoft.com/office/drawing/2014/main" id="{2182B6AA-5ECC-4A08-B571-B59C1C17A11C}"/>
              </a:ext>
            </a:extLst>
          </p:cNvPr>
          <p:cNvSpPr txBox="1"/>
          <p:nvPr/>
        </p:nvSpPr>
        <p:spPr>
          <a:xfrm>
            <a:off x="1510719" y="3429000"/>
            <a:ext cx="4585281" cy="2308324"/>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p:txBody>
      </p:sp>
      <p:sp>
        <p:nvSpPr>
          <p:cNvPr id="8" name="矩形 7">
            <a:extLst>
              <a:ext uri="{FF2B5EF4-FFF2-40B4-BE49-F238E27FC236}">
                <a16:creationId xmlns="" xmlns:a16="http://schemas.microsoft.com/office/drawing/2014/main" id="{B48270CD-230B-4027-83F6-12CA8D61255E}"/>
              </a:ext>
            </a:extLst>
          </p:cNvPr>
          <p:cNvSpPr/>
          <p:nvPr/>
        </p:nvSpPr>
        <p:spPr>
          <a:xfrm>
            <a:off x="1650180" y="309597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Tree>
    <p:extLst>
      <p:ext uri="{BB962C8B-B14F-4D97-AF65-F5344CB8AC3E}">
        <p14:creationId xmlns:p14="http://schemas.microsoft.com/office/powerpoint/2010/main" xmlns="" val="208215476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sp>
        <p:nvSpPr>
          <p:cNvPr id="5" name="椭圆 4">
            <a:extLst>
              <a:ext uri="{FF2B5EF4-FFF2-40B4-BE49-F238E27FC236}">
                <a16:creationId xmlns="" xmlns:a16="http://schemas.microsoft.com/office/drawing/2014/main" id="{F8EE5999-D319-4D33-87FC-E59C61C8B02D}"/>
              </a:ext>
            </a:extLst>
          </p:cNvPr>
          <p:cNvSpPr/>
          <p:nvPr/>
        </p:nvSpPr>
        <p:spPr>
          <a:xfrm>
            <a:off x="5047657" y="2761633"/>
            <a:ext cx="2400300" cy="2400300"/>
          </a:xfrm>
          <a:prstGeom prst="ellipse">
            <a:avLst/>
          </a:prstGeom>
          <a:solidFill>
            <a:schemeClr val="tx1">
              <a:lumMod val="50000"/>
              <a:lumOff val="50000"/>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6" name="椭圆 5">
            <a:extLst>
              <a:ext uri="{FF2B5EF4-FFF2-40B4-BE49-F238E27FC236}">
                <a16:creationId xmlns="" xmlns:a16="http://schemas.microsoft.com/office/drawing/2014/main" id="{BCFDE890-CEE8-45F7-A769-C793AE10F7ED}"/>
              </a:ext>
            </a:extLst>
          </p:cNvPr>
          <p:cNvSpPr/>
          <p:nvPr/>
        </p:nvSpPr>
        <p:spPr>
          <a:xfrm>
            <a:off x="4682604" y="2396580"/>
            <a:ext cx="3130406" cy="3130406"/>
          </a:xfrm>
          <a:prstGeom prst="ellipse">
            <a:avLst/>
          </a:prstGeom>
          <a:noFill/>
          <a:ln w="3175">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grpSp>
        <p:nvGrpSpPr>
          <p:cNvPr id="7" name="组合 6">
            <a:extLst>
              <a:ext uri="{FF2B5EF4-FFF2-40B4-BE49-F238E27FC236}">
                <a16:creationId xmlns="" xmlns:a16="http://schemas.microsoft.com/office/drawing/2014/main" id="{FBE6CC9D-126B-452E-8176-279E5B60C088}"/>
              </a:ext>
            </a:extLst>
          </p:cNvPr>
          <p:cNvGrpSpPr/>
          <p:nvPr/>
        </p:nvGrpSpPr>
        <p:grpSpPr>
          <a:xfrm>
            <a:off x="5404845" y="3118821"/>
            <a:ext cx="1685925" cy="1685925"/>
            <a:chOff x="4862685" y="2533650"/>
            <a:chExt cx="2247900" cy="2247900"/>
          </a:xfrm>
          <a:solidFill>
            <a:schemeClr val="tx1">
              <a:lumMod val="75000"/>
              <a:lumOff val="25000"/>
            </a:schemeClr>
          </a:solidFill>
        </p:grpSpPr>
        <p:sp>
          <p:nvSpPr>
            <p:cNvPr id="8" name="椭圆 7">
              <a:extLst>
                <a:ext uri="{FF2B5EF4-FFF2-40B4-BE49-F238E27FC236}">
                  <a16:creationId xmlns="" xmlns:a16="http://schemas.microsoft.com/office/drawing/2014/main" id="{1CDAF29F-C356-4E45-9930-F705B6B203AF}"/>
                </a:ext>
              </a:extLst>
            </p:cNvPr>
            <p:cNvSpPr/>
            <p:nvPr/>
          </p:nvSpPr>
          <p:spPr>
            <a:xfrm>
              <a:off x="4862685" y="2533650"/>
              <a:ext cx="2247900" cy="22479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9" name="Freeform 7">
              <a:extLst>
                <a:ext uri="{FF2B5EF4-FFF2-40B4-BE49-F238E27FC236}">
                  <a16:creationId xmlns="" xmlns:a16="http://schemas.microsoft.com/office/drawing/2014/main" id="{DC5F2E8F-EB14-4125-AB6C-F787F395FD82}"/>
                </a:ext>
              </a:extLst>
            </p:cNvPr>
            <p:cNvSpPr>
              <a:spLocks noChangeAspect="1" noEditPoints="1"/>
            </p:cNvSpPr>
            <p:nvPr/>
          </p:nvSpPr>
          <p:spPr bwMode="auto">
            <a:xfrm>
              <a:off x="5600263" y="3172305"/>
              <a:ext cx="772742" cy="577230"/>
            </a:xfrm>
            <a:custGeom>
              <a:avLst/>
              <a:gdLst>
                <a:gd name="T0" fmla="*/ 485 w 527"/>
                <a:gd name="T1" fmla="*/ 294 h 394"/>
                <a:gd name="T2" fmla="*/ 42 w 527"/>
                <a:gd name="T3" fmla="*/ 294 h 394"/>
                <a:gd name="T4" fmla="*/ 9 w 527"/>
                <a:gd name="T5" fmla="*/ 359 h 394"/>
                <a:gd name="T6" fmla="*/ 518 w 527"/>
                <a:gd name="T7" fmla="*/ 359 h 394"/>
                <a:gd name="T8" fmla="*/ 485 w 527"/>
                <a:gd name="T9" fmla="*/ 294 h 394"/>
                <a:gd name="T10" fmla="*/ 208 w 527"/>
                <a:gd name="T11" fmla="*/ 343 h 394"/>
                <a:gd name="T12" fmla="*/ 222 w 527"/>
                <a:gd name="T13" fmla="*/ 317 h 394"/>
                <a:gd name="T14" fmla="*/ 307 w 527"/>
                <a:gd name="T15" fmla="*/ 317 h 394"/>
                <a:gd name="T16" fmla="*/ 319 w 527"/>
                <a:gd name="T17" fmla="*/ 343 h 394"/>
                <a:gd name="T18" fmla="*/ 208 w 527"/>
                <a:gd name="T19" fmla="*/ 343 h 394"/>
                <a:gd name="T20" fmla="*/ 478 w 527"/>
                <a:gd name="T21" fmla="*/ 280 h 394"/>
                <a:gd name="T22" fmla="*/ 478 w 527"/>
                <a:gd name="T23" fmla="*/ 278 h 394"/>
                <a:gd name="T24" fmla="*/ 478 w 527"/>
                <a:gd name="T25" fmla="*/ 277 h 394"/>
                <a:gd name="T26" fmla="*/ 478 w 527"/>
                <a:gd name="T27" fmla="*/ 12 h 394"/>
                <a:gd name="T28" fmla="*/ 465 w 527"/>
                <a:gd name="T29" fmla="*/ 0 h 394"/>
                <a:gd name="T30" fmla="*/ 62 w 527"/>
                <a:gd name="T31" fmla="*/ 0 h 394"/>
                <a:gd name="T32" fmla="*/ 49 w 527"/>
                <a:gd name="T33" fmla="*/ 12 h 394"/>
                <a:gd name="T34" fmla="*/ 49 w 527"/>
                <a:gd name="T35" fmla="*/ 277 h 394"/>
                <a:gd name="T36" fmla="*/ 50 w 527"/>
                <a:gd name="T37" fmla="*/ 278 h 394"/>
                <a:gd name="T38" fmla="*/ 49 w 527"/>
                <a:gd name="T39" fmla="*/ 280 h 394"/>
                <a:gd name="T40" fmla="*/ 49 w 527"/>
                <a:gd name="T41" fmla="*/ 280 h 394"/>
                <a:gd name="T42" fmla="*/ 478 w 527"/>
                <a:gd name="T43" fmla="*/ 280 h 394"/>
                <a:gd name="T44" fmla="*/ 447 w 527"/>
                <a:gd name="T45" fmla="*/ 259 h 394"/>
                <a:gd name="T46" fmla="*/ 80 w 527"/>
                <a:gd name="T47" fmla="*/ 259 h 394"/>
                <a:gd name="T48" fmla="*/ 80 w 527"/>
                <a:gd name="T49" fmla="*/ 30 h 394"/>
                <a:gd name="T50" fmla="*/ 447 w 527"/>
                <a:gd name="T51" fmla="*/ 30 h 394"/>
                <a:gd name="T52" fmla="*/ 447 w 527"/>
                <a:gd name="T53" fmla="*/ 259 h 394"/>
                <a:gd name="T54" fmla="*/ 526 w 527"/>
                <a:gd name="T55" fmla="*/ 373 h 394"/>
                <a:gd name="T56" fmla="*/ 1 w 527"/>
                <a:gd name="T57" fmla="*/ 373 h 394"/>
                <a:gd name="T58" fmla="*/ 0 w 527"/>
                <a:gd name="T59" fmla="*/ 376 h 394"/>
                <a:gd name="T60" fmla="*/ 12 w 527"/>
                <a:gd name="T61" fmla="*/ 394 h 394"/>
                <a:gd name="T62" fmla="*/ 515 w 527"/>
                <a:gd name="T63" fmla="*/ 394 h 394"/>
                <a:gd name="T64" fmla="*/ 527 w 527"/>
                <a:gd name="T65" fmla="*/ 376 h 394"/>
                <a:gd name="T66" fmla="*/ 526 w 527"/>
                <a:gd name="T67" fmla="*/ 37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7" h="394">
                  <a:moveTo>
                    <a:pt x="485" y="294"/>
                  </a:moveTo>
                  <a:cubicBezTo>
                    <a:pt x="42" y="294"/>
                    <a:pt x="42" y="294"/>
                    <a:pt x="42" y="294"/>
                  </a:cubicBezTo>
                  <a:cubicBezTo>
                    <a:pt x="9" y="359"/>
                    <a:pt x="9" y="359"/>
                    <a:pt x="9" y="359"/>
                  </a:cubicBezTo>
                  <a:cubicBezTo>
                    <a:pt x="518" y="359"/>
                    <a:pt x="518" y="359"/>
                    <a:pt x="518" y="359"/>
                  </a:cubicBezTo>
                  <a:lnTo>
                    <a:pt x="485" y="294"/>
                  </a:lnTo>
                  <a:close/>
                  <a:moveTo>
                    <a:pt x="208" y="343"/>
                  </a:moveTo>
                  <a:cubicBezTo>
                    <a:pt x="222" y="317"/>
                    <a:pt x="222" y="317"/>
                    <a:pt x="222" y="317"/>
                  </a:cubicBezTo>
                  <a:cubicBezTo>
                    <a:pt x="307" y="317"/>
                    <a:pt x="307" y="317"/>
                    <a:pt x="307" y="317"/>
                  </a:cubicBezTo>
                  <a:cubicBezTo>
                    <a:pt x="319" y="343"/>
                    <a:pt x="319" y="343"/>
                    <a:pt x="319" y="343"/>
                  </a:cubicBezTo>
                  <a:lnTo>
                    <a:pt x="208" y="343"/>
                  </a:lnTo>
                  <a:close/>
                  <a:moveTo>
                    <a:pt x="478" y="280"/>
                  </a:moveTo>
                  <a:cubicBezTo>
                    <a:pt x="478" y="279"/>
                    <a:pt x="478" y="279"/>
                    <a:pt x="478" y="278"/>
                  </a:cubicBezTo>
                  <a:cubicBezTo>
                    <a:pt x="478" y="278"/>
                    <a:pt x="478" y="278"/>
                    <a:pt x="478" y="277"/>
                  </a:cubicBezTo>
                  <a:cubicBezTo>
                    <a:pt x="478" y="12"/>
                    <a:pt x="478" y="12"/>
                    <a:pt x="478" y="12"/>
                  </a:cubicBezTo>
                  <a:cubicBezTo>
                    <a:pt x="478" y="5"/>
                    <a:pt x="472" y="0"/>
                    <a:pt x="465" y="0"/>
                  </a:cubicBezTo>
                  <a:cubicBezTo>
                    <a:pt x="62" y="0"/>
                    <a:pt x="62" y="0"/>
                    <a:pt x="62" y="0"/>
                  </a:cubicBezTo>
                  <a:cubicBezTo>
                    <a:pt x="55" y="0"/>
                    <a:pt x="49" y="5"/>
                    <a:pt x="49" y="12"/>
                  </a:cubicBezTo>
                  <a:cubicBezTo>
                    <a:pt x="49" y="277"/>
                    <a:pt x="49" y="277"/>
                    <a:pt x="49" y="277"/>
                  </a:cubicBezTo>
                  <a:cubicBezTo>
                    <a:pt x="49" y="278"/>
                    <a:pt x="50" y="278"/>
                    <a:pt x="50" y="278"/>
                  </a:cubicBezTo>
                  <a:cubicBezTo>
                    <a:pt x="50" y="279"/>
                    <a:pt x="49" y="279"/>
                    <a:pt x="49" y="280"/>
                  </a:cubicBezTo>
                  <a:cubicBezTo>
                    <a:pt x="49" y="280"/>
                    <a:pt x="49" y="280"/>
                    <a:pt x="49" y="280"/>
                  </a:cubicBezTo>
                  <a:cubicBezTo>
                    <a:pt x="478" y="280"/>
                    <a:pt x="478" y="280"/>
                    <a:pt x="478" y="280"/>
                  </a:cubicBezTo>
                  <a:close/>
                  <a:moveTo>
                    <a:pt x="447" y="259"/>
                  </a:moveTo>
                  <a:cubicBezTo>
                    <a:pt x="80" y="259"/>
                    <a:pt x="80" y="259"/>
                    <a:pt x="80" y="259"/>
                  </a:cubicBezTo>
                  <a:cubicBezTo>
                    <a:pt x="80" y="30"/>
                    <a:pt x="80" y="30"/>
                    <a:pt x="80" y="30"/>
                  </a:cubicBezTo>
                  <a:cubicBezTo>
                    <a:pt x="447" y="30"/>
                    <a:pt x="447" y="30"/>
                    <a:pt x="447" y="30"/>
                  </a:cubicBezTo>
                  <a:lnTo>
                    <a:pt x="447" y="259"/>
                  </a:lnTo>
                  <a:close/>
                  <a:moveTo>
                    <a:pt x="526" y="373"/>
                  </a:moveTo>
                  <a:cubicBezTo>
                    <a:pt x="1" y="373"/>
                    <a:pt x="1" y="373"/>
                    <a:pt x="1" y="373"/>
                  </a:cubicBezTo>
                  <a:cubicBezTo>
                    <a:pt x="0" y="376"/>
                    <a:pt x="0" y="376"/>
                    <a:pt x="0" y="376"/>
                  </a:cubicBezTo>
                  <a:cubicBezTo>
                    <a:pt x="0" y="382"/>
                    <a:pt x="6" y="394"/>
                    <a:pt x="12" y="394"/>
                  </a:cubicBezTo>
                  <a:cubicBezTo>
                    <a:pt x="515" y="394"/>
                    <a:pt x="515" y="394"/>
                    <a:pt x="515" y="394"/>
                  </a:cubicBezTo>
                  <a:cubicBezTo>
                    <a:pt x="521" y="394"/>
                    <a:pt x="527" y="382"/>
                    <a:pt x="527" y="376"/>
                  </a:cubicBezTo>
                  <a:lnTo>
                    <a:pt x="526" y="37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783731">
                <a:defRPr/>
              </a:pPr>
              <a:endParaRPr lang="zh-CN" altLang="en-US" sz="1800" kern="0" dirty="0">
                <a:solidFill>
                  <a:srgbClr val="464646"/>
                </a:solidFill>
                <a:cs typeface="+mn-ea"/>
                <a:sym typeface="+mn-lt"/>
              </a:endParaRPr>
            </a:p>
          </p:txBody>
        </p:sp>
        <p:sp>
          <p:nvSpPr>
            <p:cNvPr id="10" name="文本框 9">
              <a:extLst>
                <a:ext uri="{FF2B5EF4-FFF2-40B4-BE49-F238E27FC236}">
                  <a16:creationId xmlns="" xmlns:a16="http://schemas.microsoft.com/office/drawing/2014/main" id="{DBA8033A-3242-48CF-832D-96EA7E77ADA0}"/>
                </a:ext>
              </a:extLst>
            </p:cNvPr>
            <p:cNvSpPr txBox="1"/>
            <p:nvPr/>
          </p:nvSpPr>
          <p:spPr>
            <a:xfrm>
              <a:off x="5345272" y="3939754"/>
              <a:ext cx="1340537" cy="451405"/>
            </a:xfrm>
            <a:prstGeom prst="rect">
              <a:avLst/>
            </a:prstGeom>
            <a:noFill/>
          </p:spPr>
          <p:txBody>
            <a:bodyPr wrap="none" rtlCol="0">
              <a:spAutoFit/>
            </a:bodyPr>
            <a:lstStyle/>
            <a:p>
              <a:r>
                <a:rPr lang="zh-CN" altLang="en-US" sz="1600" dirty="0">
                  <a:solidFill>
                    <a:schemeClr val="bg1"/>
                  </a:solidFill>
                  <a:cs typeface="+mn-ea"/>
                  <a:sym typeface="+mn-lt"/>
                </a:rPr>
                <a:t>研究成果</a:t>
              </a:r>
            </a:p>
          </p:txBody>
        </p:sp>
      </p:grpSp>
      <p:grpSp>
        <p:nvGrpSpPr>
          <p:cNvPr id="11" name="组合 10">
            <a:extLst>
              <a:ext uri="{FF2B5EF4-FFF2-40B4-BE49-F238E27FC236}">
                <a16:creationId xmlns="" xmlns:a16="http://schemas.microsoft.com/office/drawing/2014/main" id="{74614B36-5C4E-4961-9978-80A37C822492}"/>
              </a:ext>
            </a:extLst>
          </p:cNvPr>
          <p:cNvGrpSpPr/>
          <p:nvPr/>
        </p:nvGrpSpPr>
        <p:grpSpPr>
          <a:xfrm>
            <a:off x="7150924" y="2163433"/>
            <a:ext cx="594066" cy="657008"/>
            <a:chOff x="7190791" y="1259800"/>
            <a:chExt cx="792088" cy="876010"/>
          </a:xfrm>
          <a:solidFill>
            <a:srgbClr val="86C5C5"/>
          </a:solidFill>
        </p:grpSpPr>
        <p:grpSp>
          <p:nvGrpSpPr>
            <p:cNvPr id="12" name="组合 11">
              <a:extLst>
                <a:ext uri="{FF2B5EF4-FFF2-40B4-BE49-F238E27FC236}">
                  <a16:creationId xmlns="" xmlns:a16="http://schemas.microsoft.com/office/drawing/2014/main" id="{9B764D93-D115-4512-9342-B381C1086E26}"/>
                </a:ext>
              </a:extLst>
            </p:cNvPr>
            <p:cNvGrpSpPr/>
            <p:nvPr/>
          </p:nvGrpSpPr>
          <p:grpSpPr>
            <a:xfrm rot="1291582">
              <a:off x="7190791" y="1259800"/>
              <a:ext cx="792088" cy="876010"/>
              <a:chOff x="6744072" y="893003"/>
              <a:chExt cx="792088" cy="876010"/>
            </a:xfrm>
            <a:grpFill/>
          </p:grpSpPr>
          <p:sp>
            <p:nvSpPr>
              <p:cNvPr id="14" name="流程图: 联系 38">
                <a:extLst>
                  <a:ext uri="{FF2B5EF4-FFF2-40B4-BE49-F238E27FC236}">
                    <a16:creationId xmlns="" xmlns:a16="http://schemas.microsoft.com/office/drawing/2014/main" id="{C51A3802-7046-48E9-BF85-9689B38445F0}"/>
                  </a:ext>
                </a:extLst>
              </p:cNvPr>
              <p:cNvSpPr/>
              <p:nvPr/>
            </p:nvSpPr>
            <p:spPr>
              <a:xfrm>
                <a:off x="6744072" y="893003"/>
                <a:ext cx="792088" cy="79208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等腰三角形 14">
                <a:extLst>
                  <a:ext uri="{FF2B5EF4-FFF2-40B4-BE49-F238E27FC236}">
                    <a16:creationId xmlns="" xmlns:a16="http://schemas.microsoft.com/office/drawing/2014/main" id="{BF756B71-D265-4E4D-93DD-49151E0AAF62}"/>
                  </a:ext>
                </a:extLst>
              </p:cNvPr>
              <p:cNvSpPr/>
              <p:nvPr/>
            </p:nvSpPr>
            <p:spPr>
              <a:xfrm rot="11236714">
                <a:off x="6978736" y="1601169"/>
                <a:ext cx="216024" cy="16784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grpSp>
        <p:sp>
          <p:nvSpPr>
            <p:cNvPr id="13" name="文本框 28">
              <a:extLst>
                <a:ext uri="{FF2B5EF4-FFF2-40B4-BE49-F238E27FC236}">
                  <a16:creationId xmlns="" xmlns:a16="http://schemas.microsoft.com/office/drawing/2014/main" id="{1F6C4446-6E14-43F2-832C-C2997E47D019}"/>
                </a:ext>
              </a:extLst>
            </p:cNvPr>
            <p:cNvSpPr txBox="1"/>
            <p:nvPr/>
          </p:nvSpPr>
          <p:spPr>
            <a:xfrm>
              <a:off x="7423168" y="1475477"/>
              <a:ext cx="406523" cy="430886"/>
            </a:xfrm>
            <a:prstGeom prst="rect">
              <a:avLst/>
            </a:prstGeom>
            <a:grpFill/>
          </p:spPr>
          <p:txBody>
            <a:bodyPr wrap="none" rtlCol="0">
              <a:spAutoFit/>
            </a:bodyPr>
            <a:lstStyle/>
            <a:p>
              <a:r>
                <a:rPr lang="en-US" altLang="zh-CN" sz="1500" dirty="0">
                  <a:solidFill>
                    <a:schemeClr val="bg1"/>
                  </a:solidFill>
                  <a:cs typeface="+mn-ea"/>
                  <a:sym typeface="+mn-lt"/>
                </a:rPr>
                <a:t>B</a:t>
              </a:r>
              <a:endParaRPr lang="zh-CN" altLang="en-US" sz="1500" dirty="0">
                <a:solidFill>
                  <a:schemeClr val="bg1"/>
                </a:solidFill>
                <a:cs typeface="+mn-ea"/>
                <a:sym typeface="+mn-lt"/>
              </a:endParaRPr>
            </a:p>
          </p:txBody>
        </p:sp>
      </p:grpSp>
      <p:grpSp>
        <p:nvGrpSpPr>
          <p:cNvPr id="16" name="组合 15">
            <a:extLst>
              <a:ext uri="{FF2B5EF4-FFF2-40B4-BE49-F238E27FC236}">
                <a16:creationId xmlns="" xmlns:a16="http://schemas.microsoft.com/office/drawing/2014/main" id="{A01567E8-EF36-43AE-8B15-EE2502812928}"/>
              </a:ext>
            </a:extLst>
          </p:cNvPr>
          <p:cNvGrpSpPr/>
          <p:nvPr/>
        </p:nvGrpSpPr>
        <p:grpSpPr>
          <a:xfrm>
            <a:off x="4607413" y="3236969"/>
            <a:ext cx="657008" cy="594066"/>
            <a:chOff x="3799443" y="2691181"/>
            <a:chExt cx="876010" cy="792088"/>
          </a:xfrm>
          <a:solidFill>
            <a:srgbClr val="86C5C5"/>
          </a:solidFill>
        </p:grpSpPr>
        <p:grpSp>
          <p:nvGrpSpPr>
            <p:cNvPr id="17" name="组合 16">
              <a:extLst>
                <a:ext uri="{FF2B5EF4-FFF2-40B4-BE49-F238E27FC236}">
                  <a16:creationId xmlns="" xmlns:a16="http://schemas.microsoft.com/office/drawing/2014/main" id="{B8BA0B2F-939A-47F3-B861-93082928F3E2}"/>
                </a:ext>
              </a:extLst>
            </p:cNvPr>
            <p:cNvGrpSpPr/>
            <p:nvPr/>
          </p:nvGrpSpPr>
          <p:grpSpPr>
            <a:xfrm rot="18172526">
              <a:off x="3841404" y="2649220"/>
              <a:ext cx="792088" cy="876010"/>
              <a:chOff x="6744072" y="893003"/>
              <a:chExt cx="792088" cy="876010"/>
            </a:xfrm>
            <a:grpFill/>
          </p:grpSpPr>
          <p:sp>
            <p:nvSpPr>
              <p:cNvPr id="19" name="流程图: 联系 43">
                <a:extLst>
                  <a:ext uri="{FF2B5EF4-FFF2-40B4-BE49-F238E27FC236}">
                    <a16:creationId xmlns="" xmlns:a16="http://schemas.microsoft.com/office/drawing/2014/main" id="{EA84412B-CEB2-42BF-936D-584FF0574086}"/>
                  </a:ext>
                </a:extLst>
              </p:cNvPr>
              <p:cNvSpPr/>
              <p:nvPr/>
            </p:nvSpPr>
            <p:spPr>
              <a:xfrm>
                <a:off x="6744072" y="893003"/>
                <a:ext cx="792088" cy="792088"/>
              </a:xfrm>
              <a:prstGeom prst="flowChartConnec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等腰三角形 19">
                <a:extLst>
                  <a:ext uri="{FF2B5EF4-FFF2-40B4-BE49-F238E27FC236}">
                    <a16:creationId xmlns="" xmlns:a16="http://schemas.microsoft.com/office/drawing/2014/main" id="{EDA6ED2D-FBC2-467C-9D39-2871B169FE21}"/>
                  </a:ext>
                </a:extLst>
              </p:cNvPr>
              <p:cNvSpPr/>
              <p:nvPr/>
            </p:nvSpPr>
            <p:spPr>
              <a:xfrm rot="11236714">
                <a:off x="6978736" y="1601169"/>
                <a:ext cx="216024" cy="16784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sym typeface="+mn-lt"/>
                </a:endParaRPr>
              </a:p>
            </p:txBody>
          </p:sp>
        </p:grpSp>
        <p:sp>
          <p:nvSpPr>
            <p:cNvPr id="18" name="文本框 29">
              <a:extLst>
                <a:ext uri="{FF2B5EF4-FFF2-40B4-BE49-F238E27FC236}">
                  <a16:creationId xmlns="" xmlns:a16="http://schemas.microsoft.com/office/drawing/2014/main" id="{E9C8BCA5-AEC8-43E1-8791-D310ED27E76E}"/>
                </a:ext>
              </a:extLst>
            </p:cNvPr>
            <p:cNvSpPr txBox="1"/>
            <p:nvPr/>
          </p:nvSpPr>
          <p:spPr>
            <a:xfrm>
              <a:off x="3975023" y="2864393"/>
              <a:ext cx="425757" cy="430887"/>
            </a:xfrm>
            <a:prstGeom prst="rect">
              <a:avLst/>
            </a:prstGeom>
            <a:grpFill/>
          </p:spPr>
          <p:txBody>
            <a:bodyPr wrap="none" rtlCol="0">
              <a:spAutoFit/>
            </a:bodyPr>
            <a:lstStyle/>
            <a:p>
              <a:r>
                <a:rPr lang="en-US" altLang="zh-CN" sz="1500" dirty="0">
                  <a:solidFill>
                    <a:schemeClr val="bg1"/>
                  </a:solidFill>
                  <a:cs typeface="+mn-ea"/>
                  <a:sym typeface="+mn-lt"/>
                </a:rPr>
                <a:t>A</a:t>
              </a:r>
              <a:endParaRPr lang="zh-CN" altLang="en-US" sz="1500" dirty="0">
                <a:solidFill>
                  <a:schemeClr val="bg1"/>
                </a:solidFill>
                <a:cs typeface="+mn-ea"/>
                <a:sym typeface="+mn-lt"/>
              </a:endParaRPr>
            </a:p>
          </p:txBody>
        </p:sp>
      </p:grpSp>
      <p:sp>
        <p:nvSpPr>
          <p:cNvPr id="21" name="文本框 20">
            <a:extLst>
              <a:ext uri="{FF2B5EF4-FFF2-40B4-BE49-F238E27FC236}">
                <a16:creationId xmlns="" xmlns:a16="http://schemas.microsoft.com/office/drawing/2014/main" id="{4C2607CD-2768-451E-9D98-31D69DD4E976}"/>
              </a:ext>
            </a:extLst>
          </p:cNvPr>
          <p:cNvSpPr txBox="1"/>
          <p:nvPr/>
        </p:nvSpPr>
        <p:spPr>
          <a:xfrm>
            <a:off x="3433175" y="3118821"/>
            <a:ext cx="755335" cy="646331"/>
          </a:xfrm>
          <a:prstGeom prst="rect">
            <a:avLst/>
          </a:prstGeom>
          <a:noFill/>
        </p:spPr>
        <p:txBody>
          <a:bodyPr wrap="none" rtlCol="0">
            <a:spAutoFit/>
          </a:bodyPr>
          <a:lstStyle/>
          <a:p>
            <a:r>
              <a:rPr lang="en-US" altLang="zh-CN" sz="3600" b="1" dirty="0">
                <a:solidFill>
                  <a:schemeClr val="bg1"/>
                </a:solidFill>
                <a:cs typeface="+mn-ea"/>
                <a:sym typeface="+mn-lt"/>
              </a:rPr>
              <a:t>01</a:t>
            </a:r>
            <a:endParaRPr lang="zh-CN" altLang="en-US" sz="3600" b="1" dirty="0">
              <a:solidFill>
                <a:schemeClr val="bg1"/>
              </a:solidFill>
              <a:cs typeface="+mn-ea"/>
              <a:sym typeface="+mn-lt"/>
            </a:endParaRPr>
          </a:p>
        </p:txBody>
      </p:sp>
      <p:sp>
        <p:nvSpPr>
          <p:cNvPr id="22" name="文本框 21">
            <a:extLst>
              <a:ext uri="{FF2B5EF4-FFF2-40B4-BE49-F238E27FC236}">
                <a16:creationId xmlns="" xmlns:a16="http://schemas.microsoft.com/office/drawing/2014/main" id="{2FA0573F-5F9D-4EDE-922D-816256AD5D3F}"/>
              </a:ext>
            </a:extLst>
          </p:cNvPr>
          <p:cNvSpPr txBox="1"/>
          <p:nvPr/>
        </p:nvSpPr>
        <p:spPr>
          <a:xfrm>
            <a:off x="2323324" y="3284599"/>
            <a:ext cx="1107996" cy="369332"/>
          </a:xfrm>
          <a:prstGeom prst="rect">
            <a:avLst/>
          </a:prstGeom>
          <a:noFill/>
        </p:spPr>
        <p:txBody>
          <a:bodyPr wrap="none" rtlCol="0">
            <a:spAutoFit/>
          </a:bodyPr>
          <a:lstStyle/>
          <a:p>
            <a:pPr algn="r"/>
            <a:r>
              <a:rPr lang="zh-CN" altLang="en-US" dirty="0">
                <a:solidFill>
                  <a:schemeClr val="bg1"/>
                </a:solidFill>
                <a:cs typeface="+mn-ea"/>
                <a:sym typeface="+mn-lt"/>
              </a:rPr>
              <a:t>添加标题</a:t>
            </a:r>
          </a:p>
        </p:txBody>
      </p:sp>
      <p:sp>
        <p:nvSpPr>
          <p:cNvPr id="23" name="文本框 22">
            <a:extLst>
              <a:ext uri="{FF2B5EF4-FFF2-40B4-BE49-F238E27FC236}">
                <a16:creationId xmlns="" xmlns:a16="http://schemas.microsoft.com/office/drawing/2014/main" id="{76C2961E-24A9-4F84-A8DA-0823FFD8FA07}"/>
              </a:ext>
            </a:extLst>
          </p:cNvPr>
          <p:cNvSpPr txBox="1"/>
          <p:nvPr/>
        </p:nvSpPr>
        <p:spPr>
          <a:xfrm>
            <a:off x="1242593" y="3645678"/>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solidFill>
                <a:cs typeface="+mn-ea"/>
                <a:sym typeface="+mn-lt"/>
              </a:rPr>
              <a:t>添加文本添加文本添加文本添加文本添加文本添加文本</a:t>
            </a:r>
          </a:p>
          <a:p>
            <a:pPr>
              <a:lnSpc>
                <a:spcPct val="200000"/>
              </a:lnSpc>
              <a:buClr>
                <a:srgbClr val="00B050"/>
              </a:buClr>
            </a:pPr>
            <a:endParaRPr lang="zh-CN" altLang="en-US" sz="1400" dirty="0">
              <a:solidFill>
                <a:schemeClr val="bg1"/>
              </a:solidFill>
              <a:cs typeface="+mn-ea"/>
              <a:sym typeface="+mn-lt"/>
            </a:endParaRPr>
          </a:p>
        </p:txBody>
      </p:sp>
      <p:sp>
        <p:nvSpPr>
          <p:cNvPr id="24" name="文本框 23">
            <a:extLst>
              <a:ext uri="{FF2B5EF4-FFF2-40B4-BE49-F238E27FC236}">
                <a16:creationId xmlns="" xmlns:a16="http://schemas.microsoft.com/office/drawing/2014/main" id="{56B542B7-DD2A-4962-A735-C5512487B6A0}"/>
              </a:ext>
            </a:extLst>
          </p:cNvPr>
          <p:cNvSpPr txBox="1"/>
          <p:nvPr/>
        </p:nvSpPr>
        <p:spPr>
          <a:xfrm>
            <a:off x="8367705" y="2147419"/>
            <a:ext cx="755335" cy="646331"/>
          </a:xfrm>
          <a:prstGeom prst="rect">
            <a:avLst/>
          </a:prstGeom>
          <a:noFill/>
        </p:spPr>
        <p:txBody>
          <a:bodyPr wrap="none" rtlCol="0">
            <a:spAutoFit/>
          </a:bodyPr>
          <a:lstStyle/>
          <a:p>
            <a:r>
              <a:rPr lang="en-US" altLang="zh-CN" sz="3600" b="1" dirty="0">
                <a:solidFill>
                  <a:schemeClr val="bg1"/>
                </a:solidFill>
                <a:cs typeface="+mn-ea"/>
                <a:sym typeface="+mn-lt"/>
              </a:rPr>
              <a:t>02</a:t>
            </a:r>
            <a:endParaRPr lang="zh-CN" altLang="en-US" sz="3600" b="1" dirty="0">
              <a:solidFill>
                <a:schemeClr val="bg1"/>
              </a:solidFill>
              <a:cs typeface="+mn-ea"/>
              <a:sym typeface="+mn-lt"/>
            </a:endParaRPr>
          </a:p>
        </p:txBody>
      </p:sp>
      <p:sp>
        <p:nvSpPr>
          <p:cNvPr id="25" name="文本框 24">
            <a:extLst>
              <a:ext uri="{FF2B5EF4-FFF2-40B4-BE49-F238E27FC236}">
                <a16:creationId xmlns="" xmlns:a16="http://schemas.microsoft.com/office/drawing/2014/main" id="{47802108-6392-4FF3-8B4B-BB9631888F15}"/>
              </a:ext>
            </a:extLst>
          </p:cNvPr>
          <p:cNvSpPr txBox="1"/>
          <p:nvPr/>
        </p:nvSpPr>
        <p:spPr>
          <a:xfrm>
            <a:off x="9094186" y="2256717"/>
            <a:ext cx="1107996" cy="369332"/>
          </a:xfrm>
          <a:prstGeom prst="rect">
            <a:avLst/>
          </a:prstGeom>
          <a:noFill/>
        </p:spPr>
        <p:txBody>
          <a:bodyPr wrap="none" rtlCol="0">
            <a:spAutoFit/>
          </a:bodyPr>
          <a:lstStyle/>
          <a:p>
            <a:pPr algn="r"/>
            <a:r>
              <a:rPr lang="zh-CN" altLang="en-US" dirty="0">
                <a:solidFill>
                  <a:schemeClr val="bg1"/>
                </a:solidFill>
                <a:cs typeface="+mn-ea"/>
                <a:sym typeface="+mn-lt"/>
              </a:rPr>
              <a:t>添加标题</a:t>
            </a:r>
          </a:p>
        </p:txBody>
      </p:sp>
      <p:sp>
        <p:nvSpPr>
          <p:cNvPr id="26" name="文本框 25">
            <a:extLst>
              <a:ext uri="{FF2B5EF4-FFF2-40B4-BE49-F238E27FC236}">
                <a16:creationId xmlns="" xmlns:a16="http://schemas.microsoft.com/office/drawing/2014/main" id="{4572DC9A-F5F7-4788-A420-034D1EE53FAA}"/>
              </a:ext>
            </a:extLst>
          </p:cNvPr>
          <p:cNvSpPr txBox="1"/>
          <p:nvPr/>
        </p:nvSpPr>
        <p:spPr>
          <a:xfrm>
            <a:off x="8367705" y="2674276"/>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solidFill>
                <a:cs typeface="+mn-ea"/>
                <a:sym typeface="+mn-lt"/>
              </a:rPr>
              <a:t>添加文本添加文本添加文本添加文本添加文本添加文本</a:t>
            </a:r>
          </a:p>
        </p:txBody>
      </p:sp>
    </p:spTree>
    <p:extLst>
      <p:ext uri="{BB962C8B-B14F-4D97-AF65-F5344CB8AC3E}">
        <p14:creationId xmlns:p14="http://schemas.microsoft.com/office/powerpoint/2010/main" xmlns="" val="23081709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300" fill="hold"/>
                                        <p:tgtEl>
                                          <p:spTgt spid="7"/>
                                        </p:tgtEl>
                                        <p:attrNameLst>
                                          <p:attrName>ppt_w</p:attrName>
                                        </p:attrNameLst>
                                      </p:cBhvr>
                                      <p:tavLst>
                                        <p:tav tm="0">
                                          <p:val>
                                            <p:fltVal val="0"/>
                                          </p:val>
                                        </p:tav>
                                        <p:tav tm="100000">
                                          <p:val>
                                            <p:strVal val="#ppt_w"/>
                                          </p:val>
                                        </p:tav>
                                      </p:tavLst>
                                    </p:anim>
                                    <p:anim calcmode="lin" valueType="num">
                                      <p:cBhvr>
                                        <p:cTn id="18" dur="300" fill="hold"/>
                                        <p:tgtEl>
                                          <p:spTgt spid="7"/>
                                        </p:tgtEl>
                                        <p:attrNameLst>
                                          <p:attrName>ppt_h</p:attrName>
                                        </p:attrNameLst>
                                      </p:cBhvr>
                                      <p:tavLst>
                                        <p:tav tm="0">
                                          <p:val>
                                            <p:fltVal val="0"/>
                                          </p:val>
                                        </p:tav>
                                        <p:tav tm="100000">
                                          <p:val>
                                            <p:strVal val="#ppt_h"/>
                                          </p:val>
                                        </p:tav>
                                      </p:tavLst>
                                    </p:anim>
                                    <p:animEffect transition="in" filter="fade">
                                      <p:cBhvr>
                                        <p:cTn id="19" dur="300"/>
                                        <p:tgtEl>
                                          <p:spTgt spid="7"/>
                                        </p:tgtEl>
                                      </p:cBhvr>
                                    </p:animEffect>
                                  </p:childTnLst>
                                </p:cTn>
                              </p:par>
                            </p:childTnLst>
                          </p:cTn>
                        </p:par>
                        <p:par>
                          <p:cTn id="20" fill="hold">
                            <p:stCondLst>
                              <p:cond delay="8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300" fill="hold"/>
                                        <p:tgtEl>
                                          <p:spTgt spid="5"/>
                                        </p:tgtEl>
                                        <p:attrNameLst>
                                          <p:attrName>ppt_w</p:attrName>
                                        </p:attrNameLst>
                                      </p:cBhvr>
                                      <p:tavLst>
                                        <p:tav tm="0">
                                          <p:val>
                                            <p:fltVal val="0"/>
                                          </p:val>
                                        </p:tav>
                                        <p:tav tm="100000">
                                          <p:val>
                                            <p:strVal val="#ppt_w"/>
                                          </p:val>
                                        </p:tav>
                                      </p:tavLst>
                                    </p:anim>
                                    <p:anim calcmode="lin" valueType="num">
                                      <p:cBhvr>
                                        <p:cTn id="24" dur="300" fill="hold"/>
                                        <p:tgtEl>
                                          <p:spTgt spid="5"/>
                                        </p:tgtEl>
                                        <p:attrNameLst>
                                          <p:attrName>ppt_h</p:attrName>
                                        </p:attrNameLst>
                                      </p:cBhvr>
                                      <p:tavLst>
                                        <p:tav tm="0">
                                          <p:val>
                                            <p:fltVal val="0"/>
                                          </p:val>
                                        </p:tav>
                                        <p:tav tm="100000">
                                          <p:val>
                                            <p:strVal val="#ppt_h"/>
                                          </p:val>
                                        </p:tav>
                                      </p:tavLst>
                                    </p:anim>
                                    <p:animEffect transition="in" filter="fade">
                                      <p:cBhvr>
                                        <p:cTn id="25" dur="300"/>
                                        <p:tgtEl>
                                          <p:spTgt spid="5"/>
                                        </p:tgtEl>
                                      </p:cBhvr>
                                    </p:animEffect>
                                  </p:childTnLst>
                                </p:cTn>
                              </p:par>
                            </p:childTnLst>
                          </p:cTn>
                        </p:par>
                        <p:par>
                          <p:cTn id="26" fill="hold">
                            <p:stCondLst>
                              <p:cond delay="11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 fill="hold"/>
                                        <p:tgtEl>
                                          <p:spTgt spid="6"/>
                                        </p:tgtEl>
                                        <p:attrNameLst>
                                          <p:attrName>ppt_w</p:attrName>
                                        </p:attrNameLst>
                                      </p:cBhvr>
                                      <p:tavLst>
                                        <p:tav tm="0">
                                          <p:val>
                                            <p:fltVal val="0"/>
                                          </p:val>
                                        </p:tav>
                                        <p:tav tm="100000">
                                          <p:val>
                                            <p:strVal val="#ppt_w"/>
                                          </p:val>
                                        </p:tav>
                                      </p:tavLst>
                                    </p:anim>
                                    <p:anim calcmode="lin" valueType="num">
                                      <p:cBhvr>
                                        <p:cTn id="30" dur="300" fill="hold"/>
                                        <p:tgtEl>
                                          <p:spTgt spid="6"/>
                                        </p:tgtEl>
                                        <p:attrNameLst>
                                          <p:attrName>ppt_h</p:attrName>
                                        </p:attrNameLst>
                                      </p:cBhvr>
                                      <p:tavLst>
                                        <p:tav tm="0">
                                          <p:val>
                                            <p:fltVal val="0"/>
                                          </p:val>
                                        </p:tav>
                                        <p:tav tm="100000">
                                          <p:val>
                                            <p:strVal val="#ppt_h"/>
                                          </p:val>
                                        </p:tav>
                                      </p:tavLst>
                                    </p:anim>
                                    <p:animEffect transition="in" filter="fade">
                                      <p:cBhvr>
                                        <p:cTn id="31" dur="300"/>
                                        <p:tgtEl>
                                          <p:spTgt spid="6"/>
                                        </p:tgtEl>
                                      </p:cBhvr>
                                    </p:animEffect>
                                  </p:childTnLst>
                                </p:cTn>
                              </p:par>
                            </p:childTnLst>
                          </p:cTn>
                        </p:par>
                        <p:par>
                          <p:cTn id="32" fill="hold">
                            <p:stCondLst>
                              <p:cond delay="1400"/>
                            </p:stCondLst>
                            <p:childTnLst>
                              <p:par>
                                <p:cTn id="33" presetID="2" presetClass="entr" presetSubtype="3"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0-#ppt_h/2"/>
                                          </p:val>
                                        </p:tav>
                                        <p:tav tm="100000">
                                          <p:val>
                                            <p:strVal val="#ppt_y"/>
                                          </p:val>
                                        </p:tav>
                                      </p:tavLst>
                                    </p:anim>
                                  </p:childTnLst>
                                </p:cTn>
                              </p:par>
                              <p:par>
                                <p:cTn id="37" presetID="26" presetClass="emph" presetSubtype="0" fill="hold" nodeType="withEffect">
                                  <p:stCondLst>
                                    <p:cond delay="0"/>
                                  </p:stCondLst>
                                  <p:childTnLst>
                                    <p:animEffect transition="out" filter="fade">
                                      <p:cBhvr>
                                        <p:cTn id="38" dur="500" tmFilter="0, 0; .2, .5; .8, .5; 1, 0"/>
                                        <p:tgtEl>
                                          <p:spTgt spid="11"/>
                                        </p:tgtEl>
                                      </p:cBhvr>
                                    </p:animEffect>
                                    <p:animScale>
                                      <p:cBhvr>
                                        <p:cTn id="39" dur="250" autoRev="1" fill="hold"/>
                                        <p:tgtEl>
                                          <p:spTgt spid="11"/>
                                        </p:tgtEl>
                                      </p:cBhvr>
                                      <p:by x="105000" y="105000"/>
                                    </p:animScale>
                                  </p:childTnLst>
                                </p:cTn>
                              </p:par>
                            </p:childTnLst>
                          </p:cTn>
                        </p:par>
                        <p:par>
                          <p:cTn id="40" fill="hold">
                            <p:stCondLst>
                              <p:cond delay="1900"/>
                            </p:stCondLst>
                            <p:childTnLst>
                              <p:par>
                                <p:cTn id="41" presetID="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par>
                                <p:cTn id="45" presetID="26" presetClass="emph" presetSubtype="0" fill="hold" nodeType="withEffect">
                                  <p:stCondLst>
                                    <p:cond delay="0"/>
                                  </p:stCondLst>
                                  <p:childTnLst>
                                    <p:animEffect transition="out" filter="fade">
                                      <p:cBhvr>
                                        <p:cTn id="46" dur="500" tmFilter="0, 0; .2, .5; .8, .5; 1, 0"/>
                                        <p:tgtEl>
                                          <p:spTgt spid="16"/>
                                        </p:tgtEl>
                                      </p:cBhvr>
                                    </p:animEffect>
                                    <p:animScale>
                                      <p:cBhvr>
                                        <p:cTn id="47" dur="250" autoRev="1" fill="hold"/>
                                        <p:tgtEl>
                                          <p:spTgt spid="16"/>
                                        </p:tgtEl>
                                      </p:cBhvr>
                                      <p:by x="105000" y="105000"/>
                                    </p:animScale>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500" fill="hold"/>
                                        <p:tgtEl>
                                          <p:spTgt spid="22"/>
                                        </p:tgtEl>
                                        <p:attrNameLst>
                                          <p:attrName>ppt_x</p:attrName>
                                        </p:attrNameLst>
                                      </p:cBhvr>
                                      <p:tavLst>
                                        <p:tav tm="0">
                                          <p:val>
                                            <p:strVal val="#ppt_x"/>
                                          </p:val>
                                        </p:tav>
                                        <p:tav tm="100000">
                                          <p:val>
                                            <p:strVal val="#ppt_x"/>
                                          </p:val>
                                        </p:tav>
                                      </p:tavLst>
                                    </p:anim>
                                    <p:anim calcmode="lin" valueType="num">
                                      <p:cBhvr additive="base">
                                        <p:cTn id="57" dur="500" fill="hold"/>
                                        <p:tgtEl>
                                          <p:spTgt spid="2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ppt_x"/>
                                          </p:val>
                                        </p:tav>
                                        <p:tav tm="100000">
                                          <p:val>
                                            <p:strVal val="#ppt_x"/>
                                          </p:val>
                                        </p:tav>
                                      </p:tavLst>
                                    </p:anim>
                                    <p:anim calcmode="lin" valueType="num">
                                      <p:cBhvr additive="base">
                                        <p:cTn id="6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ppt_x"/>
                                          </p:val>
                                        </p:tav>
                                        <p:tav tm="100000">
                                          <p:val>
                                            <p:strVal val="#ppt_x"/>
                                          </p:val>
                                        </p:tav>
                                      </p:tavLst>
                                    </p:anim>
                                    <p:anim calcmode="lin" valueType="num">
                                      <p:cBhvr additive="base">
                                        <p:cTn id="67" dur="500" fill="hold"/>
                                        <p:tgtEl>
                                          <p:spTgt spid="24"/>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fill="hold"/>
                                        <p:tgtEl>
                                          <p:spTgt spid="25"/>
                                        </p:tgtEl>
                                        <p:attrNameLst>
                                          <p:attrName>ppt_x</p:attrName>
                                        </p:attrNameLst>
                                      </p:cBhvr>
                                      <p:tavLst>
                                        <p:tav tm="0">
                                          <p:val>
                                            <p:strVal val="#ppt_x"/>
                                          </p:val>
                                        </p:tav>
                                        <p:tav tm="100000">
                                          <p:val>
                                            <p:strVal val="#ppt_x"/>
                                          </p:val>
                                        </p:tav>
                                      </p:tavLst>
                                    </p:anim>
                                    <p:anim calcmode="lin" valueType="num">
                                      <p:cBhvr additive="base">
                                        <p:cTn id="71" dur="500" fill="hold"/>
                                        <p:tgtEl>
                                          <p:spTgt spid="25"/>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additive="base">
                                        <p:cTn id="74" dur="500" fill="hold"/>
                                        <p:tgtEl>
                                          <p:spTgt spid="26"/>
                                        </p:tgtEl>
                                        <p:attrNameLst>
                                          <p:attrName>ppt_x</p:attrName>
                                        </p:attrNameLst>
                                      </p:cBhvr>
                                      <p:tavLst>
                                        <p:tav tm="0">
                                          <p:val>
                                            <p:strVal val="#ppt_x"/>
                                          </p:val>
                                        </p:tav>
                                        <p:tav tm="100000">
                                          <p:val>
                                            <p:strVal val="#ppt_x"/>
                                          </p:val>
                                        </p:tav>
                                      </p:tavLst>
                                    </p:anim>
                                    <p:anim calcmode="lin" valueType="num">
                                      <p:cBhvr additive="base">
                                        <p:cTn id="7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animBg="1"/>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8" name="图片 7">
            <a:extLst>
              <a:ext uri="{FF2B5EF4-FFF2-40B4-BE49-F238E27FC236}">
                <a16:creationId xmlns="" xmlns:a16="http://schemas.microsoft.com/office/drawing/2014/main" id="{2D80EDE5-D412-4306-8254-CA62A7803D3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537869" y="1973476"/>
            <a:ext cx="4215232" cy="3753192"/>
          </a:xfrm>
          <a:prstGeom prst="rect">
            <a:avLst/>
          </a:prstGeom>
        </p:spPr>
      </p:pic>
      <p:sp>
        <p:nvSpPr>
          <p:cNvPr id="9" name="文本框 8">
            <a:extLst>
              <a:ext uri="{FF2B5EF4-FFF2-40B4-BE49-F238E27FC236}">
                <a16:creationId xmlns="" xmlns:a16="http://schemas.microsoft.com/office/drawing/2014/main" id="{7D7D6A9D-3655-498A-83BD-CC4D49D3D93B}"/>
              </a:ext>
            </a:extLst>
          </p:cNvPr>
          <p:cNvSpPr txBox="1"/>
          <p:nvPr/>
        </p:nvSpPr>
        <p:spPr>
          <a:xfrm>
            <a:off x="6438901" y="1933311"/>
            <a:ext cx="2365425" cy="707886"/>
          </a:xfrm>
          <a:prstGeom prst="rect">
            <a:avLst/>
          </a:prstGeom>
          <a:noFill/>
        </p:spPr>
        <p:txBody>
          <a:bodyPr wrap="square" rtlCol="0">
            <a:spAutoFit/>
          </a:bodyPr>
          <a:lstStyle/>
          <a:p>
            <a:r>
              <a:rPr lang="zh-CN" altLang="en-US" sz="4000" b="1" dirty="0">
                <a:solidFill>
                  <a:schemeClr val="bg1"/>
                </a:solidFill>
                <a:cs typeface="+mn-ea"/>
                <a:sym typeface="+mn-lt"/>
              </a:rPr>
              <a:t>区块链</a:t>
            </a:r>
          </a:p>
        </p:txBody>
      </p:sp>
      <p:sp>
        <p:nvSpPr>
          <p:cNvPr id="10" name="文本框 9">
            <a:extLst>
              <a:ext uri="{FF2B5EF4-FFF2-40B4-BE49-F238E27FC236}">
                <a16:creationId xmlns="" xmlns:a16="http://schemas.microsoft.com/office/drawing/2014/main" id="{D83566BC-9A59-41CA-9387-E96A6453A09A}"/>
              </a:ext>
            </a:extLst>
          </p:cNvPr>
          <p:cNvSpPr txBox="1"/>
          <p:nvPr/>
        </p:nvSpPr>
        <p:spPr>
          <a:xfrm>
            <a:off x="6438901" y="3133631"/>
            <a:ext cx="4585281" cy="4247317"/>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 words 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cs typeface="+mn-ea"/>
              <a:sym typeface="+mn-lt"/>
            </a:endParaRPr>
          </a:p>
        </p:txBody>
      </p:sp>
      <p:sp>
        <p:nvSpPr>
          <p:cNvPr id="11" name="矩形 10">
            <a:extLst>
              <a:ext uri="{FF2B5EF4-FFF2-40B4-BE49-F238E27FC236}">
                <a16:creationId xmlns="" xmlns:a16="http://schemas.microsoft.com/office/drawing/2014/main" id="{F4DC998A-2B3E-4694-B245-3A1660AC4F1D}"/>
              </a:ext>
            </a:extLst>
          </p:cNvPr>
          <p:cNvSpPr/>
          <p:nvPr/>
        </p:nvSpPr>
        <p:spPr>
          <a:xfrm>
            <a:off x="6578362" y="2800601"/>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201761536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Effect transition="in" filter="fade">
                                      <p:cBhvr>
                                        <p:cTn id="20" dur="1000"/>
                                        <p:tgtEl>
                                          <p:spTgt spid="8"/>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9" grpId="0"/>
      <p:bldP spid="10"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grpSp>
        <p:nvGrpSpPr>
          <p:cNvPr id="5" name="组合 4">
            <a:extLst>
              <a:ext uri="{FF2B5EF4-FFF2-40B4-BE49-F238E27FC236}">
                <a16:creationId xmlns="" xmlns:a16="http://schemas.microsoft.com/office/drawing/2014/main" id="{4FEAF835-632D-4000-8601-8BD26FABD569}"/>
              </a:ext>
            </a:extLst>
          </p:cNvPr>
          <p:cNvGrpSpPr/>
          <p:nvPr/>
        </p:nvGrpSpPr>
        <p:grpSpPr>
          <a:xfrm>
            <a:off x="4374149" y="1822835"/>
            <a:ext cx="3606801" cy="3770313"/>
            <a:chOff x="4292599" y="2015711"/>
            <a:chExt cx="3606801" cy="3770313"/>
          </a:xfrm>
        </p:grpSpPr>
        <p:grpSp>
          <p:nvGrpSpPr>
            <p:cNvPr id="6" name="Group 4">
              <a:extLst>
                <a:ext uri="{FF2B5EF4-FFF2-40B4-BE49-F238E27FC236}">
                  <a16:creationId xmlns="" xmlns:a16="http://schemas.microsoft.com/office/drawing/2014/main" id="{F633A384-5947-40B4-89F6-CBB63CDBEF61}"/>
                </a:ext>
              </a:extLst>
            </p:cNvPr>
            <p:cNvGrpSpPr>
              <a:grpSpLocks noChangeAspect="1"/>
            </p:cNvGrpSpPr>
            <p:nvPr/>
          </p:nvGrpSpPr>
          <p:grpSpPr bwMode="auto">
            <a:xfrm>
              <a:off x="4292599" y="2015711"/>
              <a:ext cx="3606801" cy="3770313"/>
              <a:chOff x="2625" y="1228"/>
              <a:chExt cx="2272" cy="2375"/>
            </a:xfrm>
          </p:grpSpPr>
          <p:sp>
            <p:nvSpPr>
              <p:cNvPr id="12" name="Freeform 5">
                <a:extLst>
                  <a:ext uri="{FF2B5EF4-FFF2-40B4-BE49-F238E27FC236}">
                    <a16:creationId xmlns="" xmlns:a16="http://schemas.microsoft.com/office/drawing/2014/main" id="{4FB01B22-82F4-4492-9F40-2423D44CBB06}"/>
                  </a:ext>
                </a:extLst>
              </p:cNvPr>
              <p:cNvSpPr>
                <a:spLocks noEditPoints="1"/>
              </p:cNvSpPr>
              <p:nvPr/>
            </p:nvSpPr>
            <p:spPr bwMode="auto">
              <a:xfrm>
                <a:off x="3390" y="1228"/>
                <a:ext cx="742" cy="1133"/>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chemeClr val="bg1"/>
              </a:solidFill>
              <a:ln w="9525">
                <a:solidFill>
                  <a:srgbClr val="000000"/>
                </a:solidFill>
                <a:round/>
              </a:ln>
            </p:spPr>
            <p:txBody>
              <a:bodyPr vert="horz" wrap="square" lIns="91440" tIns="45720" rIns="91440" bIns="45720" numCol="1" anchor="t" anchorCtr="0" compatLnSpc="1"/>
              <a:lstStyle/>
              <a:p>
                <a:endParaRPr lang="zh-CN" altLang="en-US" dirty="0">
                  <a:cs typeface="+mn-ea"/>
                  <a:sym typeface="+mn-lt"/>
                </a:endParaRPr>
              </a:p>
            </p:txBody>
          </p:sp>
          <p:sp>
            <p:nvSpPr>
              <p:cNvPr id="13" name="Freeform 6">
                <a:extLst>
                  <a:ext uri="{FF2B5EF4-FFF2-40B4-BE49-F238E27FC236}">
                    <a16:creationId xmlns="" xmlns:a16="http://schemas.microsoft.com/office/drawing/2014/main" id="{B4415BFE-984E-4E2D-8206-66DB270DE386}"/>
                  </a:ext>
                </a:extLst>
              </p:cNvPr>
              <p:cNvSpPr>
                <a:spLocks noEditPoints="1"/>
              </p:cNvSpPr>
              <p:nvPr/>
            </p:nvSpPr>
            <p:spPr bwMode="auto">
              <a:xfrm>
                <a:off x="3390" y="2470"/>
                <a:ext cx="742" cy="1133"/>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4" name="Freeform 7">
                <a:extLst>
                  <a:ext uri="{FF2B5EF4-FFF2-40B4-BE49-F238E27FC236}">
                    <a16:creationId xmlns="" xmlns:a16="http://schemas.microsoft.com/office/drawing/2014/main" id="{A5F010D1-B80C-4010-940A-B8D81CFC90A4}"/>
                  </a:ext>
                </a:extLst>
              </p:cNvPr>
              <p:cNvSpPr>
                <a:spLocks noEditPoints="1"/>
              </p:cNvSpPr>
              <p:nvPr/>
            </p:nvSpPr>
            <p:spPr bwMode="auto">
              <a:xfrm>
                <a:off x="2625" y="1598"/>
                <a:ext cx="1092" cy="807"/>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rgbClr val="86C5C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5" name="Freeform 8">
                <a:extLst>
                  <a:ext uri="{FF2B5EF4-FFF2-40B4-BE49-F238E27FC236}">
                    <a16:creationId xmlns="" xmlns:a16="http://schemas.microsoft.com/office/drawing/2014/main" id="{B01527E6-49AF-4CB8-A596-EFDD0834AE12}"/>
                  </a:ext>
                </a:extLst>
              </p:cNvPr>
              <p:cNvSpPr>
                <a:spLocks noEditPoints="1"/>
              </p:cNvSpPr>
              <p:nvPr/>
            </p:nvSpPr>
            <p:spPr bwMode="auto">
              <a:xfrm>
                <a:off x="3805" y="2448"/>
                <a:ext cx="1092" cy="807"/>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6" name="Freeform 9">
                <a:extLst>
                  <a:ext uri="{FF2B5EF4-FFF2-40B4-BE49-F238E27FC236}">
                    <a16:creationId xmlns="" xmlns:a16="http://schemas.microsoft.com/office/drawing/2014/main" id="{536DA424-EB6E-4E2E-9969-F3F5C6F74D01}"/>
                  </a:ext>
                </a:extLst>
              </p:cNvPr>
              <p:cNvSpPr>
                <a:spLocks noEditPoints="1"/>
              </p:cNvSpPr>
              <p:nvPr/>
            </p:nvSpPr>
            <p:spPr bwMode="auto">
              <a:xfrm>
                <a:off x="2625" y="2448"/>
                <a:ext cx="1092" cy="807"/>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sp>
            <p:nvSpPr>
              <p:cNvPr id="17" name="Freeform 10">
                <a:extLst>
                  <a:ext uri="{FF2B5EF4-FFF2-40B4-BE49-F238E27FC236}">
                    <a16:creationId xmlns="" xmlns:a16="http://schemas.microsoft.com/office/drawing/2014/main" id="{A2547B6E-F855-4E34-A1FD-2BA55A33555F}"/>
                  </a:ext>
                </a:extLst>
              </p:cNvPr>
              <p:cNvSpPr>
                <a:spLocks noEditPoints="1"/>
              </p:cNvSpPr>
              <p:nvPr/>
            </p:nvSpPr>
            <p:spPr bwMode="auto">
              <a:xfrm>
                <a:off x="3805" y="1598"/>
                <a:ext cx="1092" cy="807"/>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rgbClr val="86C5C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dirty="0">
                  <a:cs typeface="+mn-ea"/>
                  <a:sym typeface="+mn-lt"/>
                </a:endParaRPr>
              </a:p>
            </p:txBody>
          </p:sp>
        </p:grpSp>
        <p:sp>
          <p:nvSpPr>
            <p:cNvPr id="7" name="文本框 6">
              <a:extLst>
                <a:ext uri="{FF2B5EF4-FFF2-40B4-BE49-F238E27FC236}">
                  <a16:creationId xmlns="" xmlns:a16="http://schemas.microsoft.com/office/drawing/2014/main" id="{702A6E57-4C72-42F9-96B3-1EBC2E971317}"/>
                </a:ext>
              </a:extLst>
            </p:cNvPr>
            <p:cNvSpPr txBox="1"/>
            <p:nvPr/>
          </p:nvSpPr>
          <p:spPr>
            <a:xfrm>
              <a:off x="6879512" y="3001412"/>
              <a:ext cx="722150" cy="584775"/>
            </a:xfrm>
            <a:prstGeom prst="rect">
              <a:avLst/>
            </a:prstGeom>
            <a:noFill/>
          </p:spPr>
          <p:txBody>
            <a:bodyPr wrap="square" rtlCol="0">
              <a:spAutoFit/>
            </a:bodyPr>
            <a:lstStyle/>
            <a:p>
              <a:pPr algn="dist"/>
              <a:r>
                <a:rPr lang="en-US" altLang="zh-CN" sz="3200" dirty="0">
                  <a:solidFill>
                    <a:schemeClr val="bg1">
                      <a:lumMod val="50000"/>
                    </a:schemeClr>
                  </a:solidFill>
                  <a:cs typeface="+mn-ea"/>
                  <a:sym typeface="+mn-lt"/>
                </a:rPr>
                <a:t>3</a:t>
              </a:r>
              <a:endParaRPr lang="zh-CN" altLang="en-US" sz="3200" dirty="0">
                <a:solidFill>
                  <a:schemeClr val="bg1">
                    <a:lumMod val="50000"/>
                  </a:schemeClr>
                </a:solidFill>
                <a:cs typeface="+mn-ea"/>
                <a:sym typeface="+mn-lt"/>
              </a:endParaRPr>
            </a:p>
          </p:txBody>
        </p:sp>
        <p:sp>
          <p:nvSpPr>
            <p:cNvPr id="8" name="文本框 7">
              <a:extLst>
                <a:ext uri="{FF2B5EF4-FFF2-40B4-BE49-F238E27FC236}">
                  <a16:creationId xmlns="" xmlns:a16="http://schemas.microsoft.com/office/drawing/2014/main" id="{9F18E95B-ED6C-4FD2-BA6B-29830D45F4C4}"/>
                </a:ext>
              </a:extLst>
            </p:cNvPr>
            <p:cNvSpPr txBox="1"/>
            <p:nvPr/>
          </p:nvSpPr>
          <p:spPr>
            <a:xfrm>
              <a:off x="6847922" y="4292383"/>
              <a:ext cx="722150" cy="584775"/>
            </a:xfrm>
            <a:prstGeom prst="rect">
              <a:avLst/>
            </a:prstGeom>
            <a:noFill/>
          </p:spPr>
          <p:txBody>
            <a:bodyPr wrap="square" rtlCol="0">
              <a:spAutoFit/>
            </a:bodyPr>
            <a:lstStyle/>
            <a:p>
              <a:pPr algn="dist"/>
              <a:r>
                <a:rPr lang="en-US" altLang="zh-CN" sz="3200" dirty="0">
                  <a:solidFill>
                    <a:schemeClr val="bg1">
                      <a:lumMod val="50000"/>
                    </a:schemeClr>
                  </a:solidFill>
                  <a:cs typeface="+mn-ea"/>
                  <a:sym typeface="+mn-lt"/>
                </a:rPr>
                <a:t>4</a:t>
              </a:r>
              <a:endParaRPr lang="zh-CN" altLang="en-US" sz="3200" dirty="0">
                <a:solidFill>
                  <a:schemeClr val="bg1">
                    <a:lumMod val="50000"/>
                  </a:schemeClr>
                </a:solidFill>
                <a:cs typeface="+mn-ea"/>
                <a:sym typeface="+mn-lt"/>
              </a:endParaRPr>
            </a:p>
          </p:txBody>
        </p:sp>
        <p:sp>
          <p:nvSpPr>
            <p:cNvPr id="9" name="文本框 8">
              <a:extLst>
                <a:ext uri="{FF2B5EF4-FFF2-40B4-BE49-F238E27FC236}">
                  <a16:creationId xmlns="" xmlns:a16="http://schemas.microsoft.com/office/drawing/2014/main" id="{5426273B-C5C8-4AE4-A18E-BBD2A964264F}"/>
                </a:ext>
              </a:extLst>
            </p:cNvPr>
            <p:cNvSpPr txBox="1"/>
            <p:nvPr/>
          </p:nvSpPr>
          <p:spPr>
            <a:xfrm>
              <a:off x="5734924" y="4941186"/>
              <a:ext cx="722150" cy="584775"/>
            </a:xfrm>
            <a:prstGeom prst="rect">
              <a:avLst/>
            </a:prstGeom>
            <a:noFill/>
          </p:spPr>
          <p:txBody>
            <a:bodyPr wrap="square" rtlCol="0">
              <a:spAutoFit/>
            </a:bodyPr>
            <a:lstStyle/>
            <a:p>
              <a:pPr algn="dist"/>
              <a:r>
                <a:rPr lang="en-US" altLang="zh-CN" sz="3200" dirty="0">
                  <a:solidFill>
                    <a:schemeClr val="bg1">
                      <a:lumMod val="50000"/>
                    </a:schemeClr>
                  </a:solidFill>
                  <a:cs typeface="+mn-ea"/>
                  <a:sym typeface="+mn-lt"/>
                </a:rPr>
                <a:t> </a:t>
              </a:r>
              <a:endParaRPr lang="zh-CN" altLang="en-US" sz="3200" dirty="0">
                <a:solidFill>
                  <a:schemeClr val="bg1">
                    <a:lumMod val="50000"/>
                  </a:schemeClr>
                </a:solidFill>
                <a:cs typeface="+mn-ea"/>
                <a:sym typeface="+mn-lt"/>
              </a:endParaRPr>
            </a:p>
          </p:txBody>
        </p:sp>
        <p:sp>
          <p:nvSpPr>
            <p:cNvPr id="10" name="文本框 9">
              <a:extLst>
                <a:ext uri="{FF2B5EF4-FFF2-40B4-BE49-F238E27FC236}">
                  <a16:creationId xmlns="" xmlns:a16="http://schemas.microsoft.com/office/drawing/2014/main" id="{20BC5FD9-2F74-489B-9B44-020BF6D7E6B0}"/>
                </a:ext>
              </a:extLst>
            </p:cNvPr>
            <p:cNvSpPr txBox="1"/>
            <p:nvPr/>
          </p:nvSpPr>
          <p:spPr>
            <a:xfrm>
              <a:off x="4621927" y="4292382"/>
              <a:ext cx="722150" cy="584775"/>
            </a:xfrm>
            <a:prstGeom prst="rect">
              <a:avLst/>
            </a:prstGeom>
            <a:noFill/>
          </p:spPr>
          <p:txBody>
            <a:bodyPr wrap="square" rtlCol="0">
              <a:spAutoFit/>
            </a:bodyPr>
            <a:lstStyle/>
            <a:p>
              <a:pPr algn="dist"/>
              <a:r>
                <a:rPr lang="en-US" altLang="zh-CN" sz="3200" dirty="0">
                  <a:solidFill>
                    <a:schemeClr val="bg1">
                      <a:lumMod val="50000"/>
                    </a:schemeClr>
                  </a:solidFill>
                  <a:cs typeface="+mn-ea"/>
                  <a:sym typeface="+mn-lt"/>
                </a:rPr>
                <a:t>2</a:t>
              </a:r>
              <a:endParaRPr lang="zh-CN" altLang="en-US" sz="3200" dirty="0">
                <a:solidFill>
                  <a:schemeClr val="bg1">
                    <a:lumMod val="50000"/>
                  </a:schemeClr>
                </a:solidFill>
                <a:cs typeface="+mn-ea"/>
                <a:sym typeface="+mn-lt"/>
              </a:endParaRPr>
            </a:p>
          </p:txBody>
        </p:sp>
        <p:sp>
          <p:nvSpPr>
            <p:cNvPr id="11" name="文本框 10">
              <a:extLst>
                <a:ext uri="{FF2B5EF4-FFF2-40B4-BE49-F238E27FC236}">
                  <a16:creationId xmlns="" xmlns:a16="http://schemas.microsoft.com/office/drawing/2014/main" id="{2809ABD3-73D2-46ED-9451-CDEAE417525C}"/>
                </a:ext>
              </a:extLst>
            </p:cNvPr>
            <p:cNvSpPr txBox="1"/>
            <p:nvPr/>
          </p:nvSpPr>
          <p:spPr>
            <a:xfrm>
              <a:off x="4621927" y="3011269"/>
              <a:ext cx="722150" cy="584775"/>
            </a:xfrm>
            <a:prstGeom prst="rect">
              <a:avLst/>
            </a:prstGeom>
            <a:noFill/>
          </p:spPr>
          <p:txBody>
            <a:bodyPr wrap="square" rtlCol="0">
              <a:spAutoFit/>
            </a:bodyPr>
            <a:lstStyle/>
            <a:p>
              <a:pPr algn="dist"/>
              <a:r>
                <a:rPr lang="en-US" altLang="zh-CN" sz="3200" dirty="0">
                  <a:solidFill>
                    <a:schemeClr val="bg1">
                      <a:lumMod val="50000"/>
                    </a:schemeClr>
                  </a:solidFill>
                  <a:cs typeface="+mn-ea"/>
                  <a:sym typeface="+mn-lt"/>
                </a:rPr>
                <a:t>1</a:t>
              </a:r>
              <a:endParaRPr lang="zh-CN" altLang="en-US" sz="3200" dirty="0">
                <a:solidFill>
                  <a:schemeClr val="bg1">
                    <a:lumMod val="50000"/>
                  </a:schemeClr>
                </a:solidFill>
                <a:cs typeface="+mn-ea"/>
                <a:sym typeface="+mn-lt"/>
              </a:endParaRPr>
            </a:p>
          </p:txBody>
        </p:sp>
      </p:grpSp>
      <p:sp>
        <p:nvSpPr>
          <p:cNvPr id="18" name="文本框 17">
            <a:extLst>
              <a:ext uri="{FF2B5EF4-FFF2-40B4-BE49-F238E27FC236}">
                <a16:creationId xmlns="" xmlns:a16="http://schemas.microsoft.com/office/drawing/2014/main" id="{E2627009-68ED-4E63-8E82-EA2D812A152D}"/>
              </a:ext>
            </a:extLst>
          </p:cNvPr>
          <p:cNvSpPr txBox="1"/>
          <p:nvPr/>
        </p:nvSpPr>
        <p:spPr>
          <a:xfrm>
            <a:off x="3139244" y="2182121"/>
            <a:ext cx="755335" cy="646331"/>
          </a:xfrm>
          <a:prstGeom prst="rect">
            <a:avLst/>
          </a:prstGeom>
          <a:noFill/>
        </p:spPr>
        <p:txBody>
          <a:bodyPr wrap="none" rtlCol="0">
            <a:spAutoFit/>
          </a:bodyPr>
          <a:lstStyle/>
          <a:p>
            <a:r>
              <a:rPr lang="en-US" altLang="zh-CN" sz="3600" b="1" dirty="0">
                <a:solidFill>
                  <a:schemeClr val="bg1"/>
                </a:solidFill>
                <a:cs typeface="+mn-ea"/>
                <a:sym typeface="+mn-lt"/>
              </a:rPr>
              <a:t>01</a:t>
            </a:r>
            <a:endParaRPr lang="zh-CN" altLang="en-US" sz="3600" b="1" dirty="0">
              <a:solidFill>
                <a:schemeClr val="bg1"/>
              </a:solidFill>
              <a:cs typeface="+mn-ea"/>
              <a:sym typeface="+mn-lt"/>
            </a:endParaRPr>
          </a:p>
        </p:txBody>
      </p:sp>
      <p:sp>
        <p:nvSpPr>
          <p:cNvPr id="19" name="文本框 18">
            <a:extLst>
              <a:ext uri="{FF2B5EF4-FFF2-40B4-BE49-F238E27FC236}">
                <a16:creationId xmlns="" xmlns:a16="http://schemas.microsoft.com/office/drawing/2014/main" id="{219FA71F-F78D-47C3-8935-5C8591356CFD}"/>
              </a:ext>
            </a:extLst>
          </p:cNvPr>
          <p:cNvSpPr txBox="1"/>
          <p:nvPr/>
        </p:nvSpPr>
        <p:spPr>
          <a:xfrm>
            <a:off x="2029393" y="2347899"/>
            <a:ext cx="1107996" cy="369332"/>
          </a:xfrm>
          <a:prstGeom prst="rect">
            <a:avLst/>
          </a:prstGeom>
          <a:noFill/>
        </p:spPr>
        <p:txBody>
          <a:bodyPr wrap="none" rtlCol="0">
            <a:spAutoFit/>
          </a:bodyPr>
          <a:lstStyle/>
          <a:p>
            <a:pPr algn="r"/>
            <a:r>
              <a:rPr lang="zh-CN" altLang="en-US" dirty="0">
                <a:solidFill>
                  <a:schemeClr val="bg1"/>
                </a:solidFill>
                <a:cs typeface="+mn-ea"/>
                <a:sym typeface="+mn-lt"/>
              </a:rPr>
              <a:t>添加标题</a:t>
            </a:r>
          </a:p>
        </p:txBody>
      </p:sp>
      <p:sp>
        <p:nvSpPr>
          <p:cNvPr id="20" name="文本框 19">
            <a:extLst>
              <a:ext uri="{FF2B5EF4-FFF2-40B4-BE49-F238E27FC236}">
                <a16:creationId xmlns="" xmlns:a16="http://schemas.microsoft.com/office/drawing/2014/main" id="{40CBF9BA-698F-4CAE-8C91-132D9991F8C2}"/>
              </a:ext>
            </a:extLst>
          </p:cNvPr>
          <p:cNvSpPr txBox="1"/>
          <p:nvPr/>
        </p:nvSpPr>
        <p:spPr>
          <a:xfrm>
            <a:off x="948662" y="2708978"/>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solidFill>
                <a:cs typeface="+mn-ea"/>
                <a:sym typeface="+mn-lt"/>
              </a:rPr>
              <a:t>添加文本添加文本添加文本添加文本添加文本添加文本</a:t>
            </a:r>
          </a:p>
          <a:p>
            <a:pPr>
              <a:lnSpc>
                <a:spcPct val="200000"/>
              </a:lnSpc>
              <a:buClr>
                <a:srgbClr val="00B050"/>
              </a:buClr>
            </a:pPr>
            <a:endParaRPr lang="zh-CN" altLang="en-US" sz="1400" dirty="0">
              <a:solidFill>
                <a:schemeClr val="bg1"/>
              </a:solidFill>
              <a:cs typeface="+mn-ea"/>
              <a:sym typeface="+mn-lt"/>
            </a:endParaRPr>
          </a:p>
        </p:txBody>
      </p:sp>
      <p:sp>
        <p:nvSpPr>
          <p:cNvPr id="21" name="文本框 20">
            <a:extLst>
              <a:ext uri="{FF2B5EF4-FFF2-40B4-BE49-F238E27FC236}">
                <a16:creationId xmlns="" xmlns:a16="http://schemas.microsoft.com/office/drawing/2014/main" id="{EF4D7821-05D6-4A21-82DE-EDF110A68241}"/>
              </a:ext>
            </a:extLst>
          </p:cNvPr>
          <p:cNvSpPr txBox="1"/>
          <p:nvPr/>
        </p:nvSpPr>
        <p:spPr>
          <a:xfrm>
            <a:off x="3118529" y="4221453"/>
            <a:ext cx="755335" cy="646331"/>
          </a:xfrm>
          <a:prstGeom prst="rect">
            <a:avLst/>
          </a:prstGeom>
          <a:noFill/>
        </p:spPr>
        <p:txBody>
          <a:bodyPr wrap="none" rtlCol="0">
            <a:spAutoFit/>
          </a:bodyPr>
          <a:lstStyle/>
          <a:p>
            <a:r>
              <a:rPr lang="en-US" altLang="zh-CN" sz="3600" b="1" dirty="0">
                <a:solidFill>
                  <a:schemeClr val="bg1"/>
                </a:solidFill>
                <a:cs typeface="+mn-ea"/>
                <a:sym typeface="+mn-lt"/>
              </a:rPr>
              <a:t>02</a:t>
            </a:r>
            <a:endParaRPr lang="zh-CN" altLang="en-US" sz="3600" b="1" dirty="0">
              <a:solidFill>
                <a:schemeClr val="bg1"/>
              </a:solidFill>
              <a:cs typeface="+mn-ea"/>
              <a:sym typeface="+mn-lt"/>
            </a:endParaRPr>
          </a:p>
        </p:txBody>
      </p:sp>
      <p:sp>
        <p:nvSpPr>
          <p:cNvPr id="22" name="文本框 21">
            <a:extLst>
              <a:ext uri="{FF2B5EF4-FFF2-40B4-BE49-F238E27FC236}">
                <a16:creationId xmlns="" xmlns:a16="http://schemas.microsoft.com/office/drawing/2014/main" id="{56BDDB18-B042-4E26-B561-4B146552C4EB}"/>
              </a:ext>
            </a:extLst>
          </p:cNvPr>
          <p:cNvSpPr txBox="1"/>
          <p:nvPr/>
        </p:nvSpPr>
        <p:spPr>
          <a:xfrm>
            <a:off x="2008678" y="4387231"/>
            <a:ext cx="1107996" cy="369332"/>
          </a:xfrm>
          <a:prstGeom prst="rect">
            <a:avLst/>
          </a:prstGeom>
          <a:noFill/>
        </p:spPr>
        <p:txBody>
          <a:bodyPr wrap="none" rtlCol="0">
            <a:spAutoFit/>
          </a:bodyPr>
          <a:lstStyle/>
          <a:p>
            <a:pPr algn="r"/>
            <a:r>
              <a:rPr lang="zh-CN" altLang="en-US" dirty="0">
                <a:solidFill>
                  <a:schemeClr val="bg1"/>
                </a:solidFill>
                <a:cs typeface="+mn-ea"/>
                <a:sym typeface="+mn-lt"/>
              </a:rPr>
              <a:t>添加标题</a:t>
            </a:r>
          </a:p>
        </p:txBody>
      </p:sp>
      <p:sp>
        <p:nvSpPr>
          <p:cNvPr id="23" name="文本框 22">
            <a:extLst>
              <a:ext uri="{FF2B5EF4-FFF2-40B4-BE49-F238E27FC236}">
                <a16:creationId xmlns="" xmlns:a16="http://schemas.microsoft.com/office/drawing/2014/main" id="{9225D8BD-5DAB-4CD4-A21F-7C2DE4354EEE}"/>
              </a:ext>
            </a:extLst>
          </p:cNvPr>
          <p:cNvSpPr txBox="1"/>
          <p:nvPr/>
        </p:nvSpPr>
        <p:spPr>
          <a:xfrm>
            <a:off x="927947" y="4748310"/>
            <a:ext cx="3007295" cy="1319977"/>
          </a:xfrm>
          <a:prstGeom prst="rect">
            <a:avLst/>
          </a:prstGeom>
          <a:noFill/>
        </p:spPr>
        <p:txBody>
          <a:bodyPr wrap="square" rtlCol="0">
            <a:spAutoFit/>
          </a:bodyPr>
          <a:lstStyle/>
          <a:p>
            <a:pPr algn="r">
              <a:lnSpc>
                <a:spcPct val="200000"/>
              </a:lnSpc>
              <a:buClr>
                <a:srgbClr val="00B050"/>
              </a:buClr>
            </a:pPr>
            <a:r>
              <a:rPr lang="zh-CN" altLang="en-US" sz="1400" dirty="0">
                <a:solidFill>
                  <a:schemeClr val="bg1"/>
                </a:solidFill>
                <a:cs typeface="+mn-ea"/>
                <a:sym typeface="+mn-lt"/>
              </a:rPr>
              <a:t>添加文本添加文本添加文本添加文本添加文本添加文本</a:t>
            </a:r>
          </a:p>
          <a:p>
            <a:pPr>
              <a:lnSpc>
                <a:spcPct val="200000"/>
              </a:lnSpc>
              <a:buClr>
                <a:srgbClr val="00B050"/>
              </a:buClr>
            </a:pPr>
            <a:endParaRPr lang="zh-CN" altLang="en-US" sz="1400" dirty="0">
              <a:solidFill>
                <a:schemeClr val="bg1"/>
              </a:solidFill>
              <a:cs typeface="+mn-ea"/>
              <a:sym typeface="+mn-lt"/>
            </a:endParaRPr>
          </a:p>
        </p:txBody>
      </p:sp>
      <p:sp>
        <p:nvSpPr>
          <p:cNvPr id="24" name="文本框 23">
            <a:extLst>
              <a:ext uri="{FF2B5EF4-FFF2-40B4-BE49-F238E27FC236}">
                <a16:creationId xmlns="" xmlns:a16="http://schemas.microsoft.com/office/drawing/2014/main" id="{62B578E6-6724-42E3-BB96-0FF833A642B5}"/>
              </a:ext>
            </a:extLst>
          </p:cNvPr>
          <p:cNvSpPr txBox="1"/>
          <p:nvPr/>
        </p:nvSpPr>
        <p:spPr>
          <a:xfrm>
            <a:off x="8460520" y="2208245"/>
            <a:ext cx="755335" cy="646331"/>
          </a:xfrm>
          <a:prstGeom prst="rect">
            <a:avLst/>
          </a:prstGeom>
          <a:noFill/>
        </p:spPr>
        <p:txBody>
          <a:bodyPr wrap="none" rtlCol="0">
            <a:spAutoFit/>
          </a:bodyPr>
          <a:lstStyle/>
          <a:p>
            <a:r>
              <a:rPr lang="en-US" altLang="zh-CN" sz="3600" b="1" dirty="0">
                <a:solidFill>
                  <a:schemeClr val="bg1"/>
                </a:solidFill>
                <a:cs typeface="+mn-ea"/>
                <a:sym typeface="+mn-lt"/>
              </a:rPr>
              <a:t>03</a:t>
            </a:r>
            <a:endParaRPr lang="zh-CN" altLang="en-US" sz="3600" b="1" dirty="0">
              <a:solidFill>
                <a:schemeClr val="bg1"/>
              </a:solidFill>
              <a:cs typeface="+mn-ea"/>
              <a:sym typeface="+mn-lt"/>
            </a:endParaRPr>
          </a:p>
        </p:txBody>
      </p:sp>
      <p:sp>
        <p:nvSpPr>
          <p:cNvPr id="25" name="文本框 24">
            <a:extLst>
              <a:ext uri="{FF2B5EF4-FFF2-40B4-BE49-F238E27FC236}">
                <a16:creationId xmlns="" xmlns:a16="http://schemas.microsoft.com/office/drawing/2014/main" id="{E6DF675E-D9F8-4D9E-9EF3-FB8484925B61}"/>
              </a:ext>
            </a:extLst>
          </p:cNvPr>
          <p:cNvSpPr txBox="1"/>
          <p:nvPr/>
        </p:nvSpPr>
        <p:spPr>
          <a:xfrm>
            <a:off x="9187001" y="2317543"/>
            <a:ext cx="1107996" cy="369332"/>
          </a:xfrm>
          <a:prstGeom prst="rect">
            <a:avLst/>
          </a:prstGeom>
          <a:noFill/>
        </p:spPr>
        <p:txBody>
          <a:bodyPr wrap="none" rtlCol="0">
            <a:spAutoFit/>
          </a:bodyPr>
          <a:lstStyle/>
          <a:p>
            <a:pPr algn="r"/>
            <a:r>
              <a:rPr lang="zh-CN" altLang="en-US" dirty="0">
                <a:solidFill>
                  <a:schemeClr val="bg1"/>
                </a:solidFill>
                <a:cs typeface="+mn-ea"/>
                <a:sym typeface="+mn-lt"/>
              </a:rPr>
              <a:t>添加标题</a:t>
            </a:r>
          </a:p>
        </p:txBody>
      </p:sp>
      <p:sp>
        <p:nvSpPr>
          <p:cNvPr id="26" name="文本框 25">
            <a:extLst>
              <a:ext uri="{FF2B5EF4-FFF2-40B4-BE49-F238E27FC236}">
                <a16:creationId xmlns="" xmlns:a16="http://schemas.microsoft.com/office/drawing/2014/main" id="{CBE68963-DDE3-4B0D-A26A-D589F44D038F}"/>
              </a:ext>
            </a:extLst>
          </p:cNvPr>
          <p:cNvSpPr txBox="1"/>
          <p:nvPr/>
        </p:nvSpPr>
        <p:spPr>
          <a:xfrm>
            <a:off x="8460520" y="2735102"/>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solidFill>
                <a:cs typeface="+mn-ea"/>
                <a:sym typeface="+mn-lt"/>
              </a:rPr>
              <a:t>添加文本添加文本添加文本添加文本添加文本添加文本</a:t>
            </a:r>
          </a:p>
        </p:txBody>
      </p:sp>
      <p:sp>
        <p:nvSpPr>
          <p:cNvPr id="27" name="文本框 26">
            <a:extLst>
              <a:ext uri="{FF2B5EF4-FFF2-40B4-BE49-F238E27FC236}">
                <a16:creationId xmlns="" xmlns:a16="http://schemas.microsoft.com/office/drawing/2014/main" id="{1D77A69E-04AE-4D3E-B913-443B10B5B921}"/>
              </a:ext>
            </a:extLst>
          </p:cNvPr>
          <p:cNvSpPr txBox="1"/>
          <p:nvPr/>
        </p:nvSpPr>
        <p:spPr>
          <a:xfrm>
            <a:off x="8460520" y="4177201"/>
            <a:ext cx="755335" cy="646331"/>
          </a:xfrm>
          <a:prstGeom prst="rect">
            <a:avLst/>
          </a:prstGeom>
          <a:noFill/>
        </p:spPr>
        <p:txBody>
          <a:bodyPr wrap="none" rtlCol="0">
            <a:spAutoFit/>
          </a:bodyPr>
          <a:lstStyle/>
          <a:p>
            <a:r>
              <a:rPr lang="en-US" altLang="zh-CN" sz="3600" b="1" dirty="0">
                <a:solidFill>
                  <a:schemeClr val="bg1"/>
                </a:solidFill>
                <a:cs typeface="+mn-ea"/>
                <a:sym typeface="+mn-lt"/>
              </a:rPr>
              <a:t>04</a:t>
            </a:r>
            <a:endParaRPr lang="zh-CN" altLang="en-US" sz="3600" b="1" dirty="0">
              <a:solidFill>
                <a:schemeClr val="bg1"/>
              </a:solidFill>
              <a:cs typeface="+mn-ea"/>
              <a:sym typeface="+mn-lt"/>
            </a:endParaRPr>
          </a:p>
        </p:txBody>
      </p:sp>
      <p:sp>
        <p:nvSpPr>
          <p:cNvPr id="28" name="文本框 27">
            <a:extLst>
              <a:ext uri="{FF2B5EF4-FFF2-40B4-BE49-F238E27FC236}">
                <a16:creationId xmlns="" xmlns:a16="http://schemas.microsoft.com/office/drawing/2014/main" id="{7CD559C6-B36F-4814-9768-D6A314DEC426}"/>
              </a:ext>
            </a:extLst>
          </p:cNvPr>
          <p:cNvSpPr txBox="1"/>
          <p:nvPr/>
        </p:nvSpPr>
        <p:spPr>
          <a:xfrm>
            <a:off x="9187001" y="4286499"/>
            <a:ext cx="1107996" cy="369332"/>
          </a:xfrm>
          <a:prstGeom prst="rect">
            <a:avLst/>
          </a:prstGeom>
          <a:noFill/>
        </p:spPr>
        <p:txBody>
          <a:bodyPr wrap="none" rtlCol="0">
            <a:spAutoFit/>
          </a:bodyPr>
          <a:lstStyle/>
          <a:p>
            <a:pPr algn="r"/>
            <a:r>
              <a:rPr lang="zh-CN" altLang="en-US" dirty="0">
                <a:solidFill>
                  <a:schemeClr val="bg1"/>
                </a:solidFill>
                <a:cs typeface="+mn-ea"/>
                <a:sym typeface="+mn-lt"/>
              </a:rPr>
              <a:t>添加标题</a:t>
            </a:r>
          </a:p>
        </p:txBody>
      </p:sp>
      <p:sp>
        <p:nvSpPr>
          <p:cNvPr id="29" name="文本框 28">
            <a:extLst>
              <a:ext uri="{FF2B5EF4-FFF2-40B4-BE49-F238E27FC236}">
                <a16:creationId xmlns="" xmlns:a16="http://schemas.microsoft.com/office/drawing/2014/main" id="{55462DCE-67C9-4EAA-830C-58F4F729C872}"/>
              </a:ext>
            </a:extLst>
          </p:cNvPr>
          <p:cNvSpPr txBox="1"/>
          <p:nvPr/>
        </p:nvSpPr>
        <p:spPr>
          <a:xfrm>
            <a:off x="8460520" y="4704058"/>
            <a:ext cx="3007295" cy="889090"/>
          </a:xfrm>
          <a:prstGeom prst="rect">
            <a:avLst/>
          </a:prstGeom>
          <a:noFill/>
        </p:spPr>
        <p:txBody>
          <a:bodyPr wrap="square" rtlCol="0">
            <a:spAutoFit/>
          </a:bodyPr>
          <a:lstStyle/>
          <a:p>
            <a:pPr>
              <a:lnSpc>
                <a:spcPct val="200000"/>
              </a:lnSpc>
              <a:buClr>
                <a:srgbClr val="00B050"/>
              </a:buClr>
            </a:pPr>
            <a:r>
              <a:rPr lang="zh-CN" altLang="en-US" sz="1400" dirty="0">
                <a:solidFill>
                  <a:schemeClr val="bg1"/>
                </a:solidFill>
                <a:cs typeface="+mn-ea"/>
                <a:sym typeface="+mn-lt"/>
              </a:rPr>
              <a:t>添加文本添加文本添加文本添加文本添加文本添加文本</a:t>
            </a:r>
          </a:p>
        </p:txBody>
      </p:sp>
    </p:spTree>
    <p:extLst>
      <p:ext uri="{BB962C8B-B14F-4D97-AF65-F5344CB8AC3E}">
        <p14:creationId xmlns:p14="http://schemas.microsoft.com/office/powerpoint/2010/main" xmlns="" val="188944432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ppt_x"/>
                                          </p:val>
                                        </p:tav>
                                        <p:tav tm="100000">
                                          <p:val>
                                            <p:strVal val="#ppt_x"/>
                                          </p:val>
                                        </p:tav>
                                      </p:tavLst>
                                    </p:anim>
                                    <p:anim calcmode="lin" valueType="num">
                                      <p:cBhvr additive="base">
                                        <p:cTn id="51" dur="500" fill="hold"/>
                                        <p:tgtEl>
                                          <p:spTgt spid="2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ppt_x"/>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ppt_x"/>
                                          </p:val>
                                        </p:tav>
                                        <p:tav tm="100000">
                                          <p:val>
                                            <p:strVal val="#ppt_x"/>
                                          </p:val>
                                        </p:tav>
                                      </p:tavLst>
                                    </p:anim>
                                    <p:anim calcmode="lin" valueType="num">
                                      <p:cBhvr additive="base">
                                        <p:cTn id="61" dur="500" fill="hold"/>
                                        <p:tgtEl>
                                          <p:spTgt spid="27"/>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ppt_x"/>
                                          </p:val>
                                        </p:tav>
                                        <p:tav tm="100000">
                                          <p:val>
                                            <p:strVal val="#ppt_x"/>
                                          </p:val>
                                        </p:tav>
                                      </p:tavLst>
                                    </p:anim>
                                    <p:anim calcmode="lin" valueType="num">
                                      <p:cBhvr additive="base">
                                        <p:cTn id="65" dur="500" fill="hold"/>
                                        <p:tgtEl>
                                          <p:spTgt spid="2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ppt_x"/>
                                          </p:val>
                                        </p:tav>
                                        <p:tav tm="100000">
                                          <p:val>
                                            <p:strVal val="#ppt_x"/>
                                          </p:val>
                                        </p:tav>
                                      </p:tavLst>
                                    </p:anim>
                                    <p:anim calcmode="lin" valueType="num">
                                      <p:cBhvr additive="base">
                                        <p:cTn id="6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 xmlns:a16="http://schemas.microsoft.com/office/drawing/2014/main" id="{C698EE73-AB91-4580-A264-A92BDB64DA93}"/>
              </a:ext>
            </a:extLst>
          </p:cNvPr>
          <p:cNvSpPr/>
          <p:nvPr/>
        </p:nvSpPr>
        <p:spPr>
          <a:xfrm>
            <a:off x="500014" y="465863"/>
            <a:ext cx="495300" cy="4953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3" name="文本框 2">
            <a:extLst>
              <a:ext uri="{FF2B5EF4-FFF2-40B4-BE49-F238E27FC236}">
                <a16:creationId xmlns="" xmlns:a16="http://schemas.microsoft.com/office/drawing/2014/main" id="{E4CD9BB6-C7DE-4A08-9589-E2B118B4009D}"/>
              </a:ext>
            </a:extLst>
          </p:cNvPr>
          <p:cNvSpPr txBox="1"/>
          <p:nvPr/>
        </p:nvSpPr>
        <p:spPr>
          <a:xfrm>
            <a:off x="1214018" y="344965"/>
            <a:ext cx="3160131" cy="461665"/>
          </a:xfrm>
          <a:prstGeom prst="rect">
            <a:avLst/>
          </a:prstGeom>
          <a:noFill/>
        </p:spPr>
        <p:txBody>
          <a:bodyPr wrap="square" rtlCol="0">
            <a:spAutoFit/>
          </a:bodyPr>
          <a:lstStyle/>
          <a:p>
            <a:pPr algn="dist"/>
            <a:r>
              <a:rPr lang="zh-CN" altLang="en-US" sz="2400" dirty="0">
                <a:solidFill>
                  <a:schemeClr val="bg1"/>
                </a:solidFill>
                <a:cs typeface="+mn-ea"/>
                <a:sym typeface="+mn-lt"/>
              </a:rPr>
              <a:t>单击此处添加标题</a:t>
            </a:r>
          </a:p>
        </p:txBody>
      </p:sp>
      <p:sp>
        <p:nvSpPr>
          <p:cNvPr id="4" name="文本框 3">
            <a:extLst>
              <a:ext uri="{FF2B5EF4-FFF2-40B4-BE49-F238E27FC236}">
                <a16:creationId xmlns="" xmlns:a16="http://schemas.microsoft.com/office/drawing/2014/main" id="{6B52BC89-8F08-4F4A-A0E5-0C571AF7E99D}"/>
              </a:ext>
            </a:extLst>
          </p:cNvPr>
          <p:cNvSpPr txBox="1"/>
          <p:nvPr/>
        </p:nvSpPr>
        <p:spPr>
          <a:xfrm>
            <a:off x="1242593" y="789713"/>
            <a:ext cx="3626856" cy="369332"/>
          </a:xfrm>
          <a:prstGeom prst="rect">
            <a:avLst/>
          </a:prstGeom>
          <a:noFill/>
        </p:spPr>
        <p:txBody>
          <a:bodyPr wrap="square" rtlCol="0">
            <a:spAutoFit/>
          </a:bodyPr>
          <a:lstStyle/>
          <a:p>
            <a:r>
              <a:rPr lang="en-US" altLang="zh-CN" dirty="0">
                <a:solidFill>
                  <a:schemeClr val="bg1"/>
                </a:solidFill>
                <a:cs typeface="+mn-ea"/>
                <a:sym typeface="+mn-lt"/>
              </a:rPr>
              <a:t>Click here to add words</a:t>
            </a:r>
            <a:endParaRPr lang="zh-CN" altLang="en-US" dirty="0">
              <a:solidFill>
                <a:schemeClr val="bg1"/>
              </a:solidFill>
              <a:cs typeface="+mn-ea"/>
              <a:sym typeface="+mn-lt"/>
            </a:endParaRPr>
          </a:p>
        </p:txBody>
      </p:sp>
      <p:pic>
        <p:nvPicPr>
          <p:cNvPr id="6" name="图片 5">
            <a:extLst>
              <a:ext uri="{FF2B5EF4-FFF2-40B4-BE49-F238E27FC236}">
                <a16:creationId xmlns="" xmlns:a16="http://schemas.microsoft.com/office/drawing/2014/main" id="{3666184D-8CCB-47C4-8022-549E6960DC9E}"/>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242593" y="2012702"/>
            <a:ext cx="4291624" cy="4055585"/>
          </a:xfrm>
          <a:prstGeom prst="rect">
            <a:avLst/>
          </a:prstGeom>
        </p:spPr>
      </p:pic>
      <p:sp>
        <p:nvSpPr>
          <p:cNvPr id="7" name="文本框 6">
            <a:extLst>
              <a:ext uri="{FF2B5EF4-FFF2-40B4-BE49-F238E27FC236}">
                <a16:creationId xmlns="" xmlns:a16="http://schemas.microsoft.com/office/drawing/2014/main" id="{4829BA71-764A-4238-B8D1-A360738698A6}"/>
              </a:ext>
            </a:extLst>
          </p:cNvPr>
          <p:cNvSpPr txBox="1"/>
          <p:nvPr/>
        </p:nvSpPr>
        <p:spPr>
          <a:xfrm>
            <a:off x="6477001" y="1876161"/>
            <a:ext cx="2365425" cy="707886"/>
          </a:xfrm>
          <a:prstGeom prst="rect">
            <a:avLst/>
          </a:prstGeom>
          <a:noFill/>
        </p:spPr>
        <p:txBody>
          <a:bodyPr wrap="square" rtlCol="0">
            <a:spAutoFit/>
          </a:bodyPr>
          <a:lstStyle/>
          <a:p>
            <a:r>
              <a:rPr lang="zh-CN" altLang="en-US" sz="4000" b="1" dirty="0">
                <a:solidFill>
                  <a:schemeClr val="bg1"/>
                </a:solidFill>
                <a:cs typeface="+mn-ea"/>
                <a:sym typeface="+mn-lt"/>
              </a:rPr>
              <a:t>区块链</a:t>
            </a:r>
          </a:p>
        </p:txBody>
      </p:sp>
      <p:sp>
        <p:nvSpPr>
          <p:cNvPr id="8" name="文本框 7">
            <a:extLst>
              <a:ext uri="{FF2B5EF4-FFF2-40B4-BE49-F238E27FC236}">
                <a16:creationId xmlns="" xmlns:a16="http://schemas.microsoft.com/office/drawing/2014/main" id="{30848F57-4F41-46FC-9A44-7FE0F0468D76}"/>
              </a:ext>
            </a:extLst>
          </p:cNvPr>
          <p:cNvSpPr txBox="1"/>
          <p:nvPr/>
        </p:nvSpPr>
        <p:spPr>
          <a:xfrm>
            <a:off x="6477001" y="3076481"/>
            <a:ext cx="4585281" cy="4247317"/>
          </a:xfrm>
          <a:prstGeom prst="rect">
            <a:avLst/>
          </a:prstGeom>
          <a:noFill/>
        </p:spPr>
        <p:txBody>
          <a:bodyPr wrap="square" rtlCol="0">
            <a:spAutoFit/>
          </a:bodyPr>
          <a:lstStyle/>
          <a:p>
            <a:pPr>
              <a:lnSpc>
                <a:spcPct val="150000"/>
              </a:lnSpc>
            </a:pPr>
            <a:r>
              <a:rPr lang="en-US" altLang="zh-CN" dirty="0">
                <a:solidFill>
                  <a:schemeClr val="bg1"/>
                </a:solidFill>
                <a:cs typeface="+mn-ea"/>
                <a:sym typeface="+mn-lt"/>
              </a:rPr>
              <a:t>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 words Click here to add words Click here to add words Click here to add words</a:t>
            </a:r>
            <a:endParaRPr lang="zh-CN" altLang="en-US" dirty="0">
              <a:solidFill>
                <a:schemeClr val="bg1"/>
              </a:solidFill>
              <a:cs typeface="+mn-ea"/>
              <a:sym typeface="+mn-lt"/>
            </a:endParaRPr>
          </a:p>
          <a:p>
            <a:pPr>
              <a:lnSpc>
                <a:spcPct val="150000"/>
              </a:lnSpc>
            </a:pPr>
            <a:r>
              <a:rPr lang="en-US" altLang="zh-CN" dirty="0">
                <a:solidFill>
                  <a:schemeClr val="bg1"/>
                </a:solidFill>
                <a:cs typeface="+mn-ea"/>
                <a:sym typeface="+mn-lt"/>
              </a:rPr>
              <a:t>Click here to add words Click here to add</a:t>
            </a:r>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solidFill>
                <a:schemeClr val="bg1"/>
              </a:solidFill>
              <a:cs typeface="+mn-ea"/>
              <a:sym typeface="+mn-lt"/>
            </a:endParaRPr>
          </a:p>
          <a:p>
            <a:endParaRPr lang="zh-CN" altLang="en-US" dirty="0">
              <a:cs typeface="+mn-ea"/>
              <a:sym typeface="+mn-lt"/>
            </a:endParaRPr>
          </a:p>
        </p:txBody>
      </p:sp>
      <p:sp>
        <p:nvSpPr>
          <p:cNvPr id="9" name="矩形 8">
            <a:extLst>
              <a:ext uri="{FF2B5EF4-FFF2-40B4-BE49-F238E27FC236}">
                <a16:creationId xmlns="" xmlns:a16="http://schemas.microsoft.com/office/drawing/2014/main" id="{8B2AD5CD-F18C-46CF-A736-647CAFF1E686}"/>
              </a:ext>
            </a:extLst>
          </p:cNvPr>
          <p:cNvSpPr/>
          <p:nvPr/>
        </p:nvSpPr>
        <p:spPr>
          <a:xfrm>
            <a:off x="6616462" y="2743451"/>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221373902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p:bldP spid="8" grpId="0"/>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08348F6D-51E9-4A21-B728-943B3C06ADAA}"/>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b="-1"/>
          <a:stretch/>
        </p:blipFill>
        <p:spPr>
          <a:xfrm>
            <a:off x="20" y="10"/>
            <a:ext cx="12191980" cy="6857990"/>
          </a:xfrm>
          <a:prstGeom prst="rect">
            <a:avLst/>
          </a:prstGeom>
          <a:ln>
            <a:solidFill>
              <a:srgbClr val="001543"/>
            </a:solidFill>
          </a:ln>
        </p:spPr>
      </p:pic>
      <p:sp>
        <p:nvSpPr>
          <p:cNvPr id="5" name="矩形 4">
            <a:extLst>
              <a:ext uri="{FF2B5EF4-FFF2-40B4-BE49-F238E27FC236}">
                <a16:creationId xmlns="" xmlns:a16="http://schemas.microsoft.com/office/drawing/2014/main" id="{8DBC609E-EAE4-4BFC-B4FA-00EC157F2D2F}"/>
              </a:ext>
            </a:extLst>
          </p:cNvPr>
          <p:cNvSpPr/>
          <p:nvPr/>
        </p:nvSpPr>
        <p:spPr>
          <a:xfrm>
            <a:off x="0" y="0"/>
            <a:ext cx="12192000" cy="6858000"/>
          </a:xfrm>
          <a:prstGeom prst="rect">
            <a:avLst/>
          </a:prstGeom>
          <a:solidFill>
            <a:schemeClr val="tx1">
              <a:lumMod val="95000"/>
              <a:lumOff val="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4" name="文本框 3">
            <a:extLst>
              <a:ext uri="{FF2B5EF4-FFF2-40B4-BE49-F238E27FC236}">
                <a16:creationId xmlns="" xmlns:a16="http://schemas.microsoft.com/office/drawing/2014/main" id="{74168D98-25E5-4B7A-8037-5E01532D7FAD}"/>
              </a:ext>
            </a:extLst>
          </p:cNvPr>
          <p:cNvSpPr txBox="1"/>
          <p:nvPr/>
        </p:nvSpPr>
        <p:spPr>
          <a:xfrm>
            <a:off x="1715111" y="1840090"/>
            <a:ext cx="9173499" cy="1446550"/>
          </a:xfrm>
          <a:prstGeom prst="rect">
            <a:avLst/>
          </a:prstGeom>
          <a:noFill/>
        </p:spPr>
        <p:txBody>
          <a:bodyPr wrap="square" rtlCol="0">
            <a:spAutoFit/>
          </a:bodyPr>
          <a:lstStyle/>
          <a:p>
            <a:pPr algn="ctr"/>
            <a:r>
              <a:rPr lang="zh-CN" altLang="en-US" sz="8800" dirty="0" smtClean="0">
                <a:solidFill>
                  <a:prstClr val="white"/>
                </a:solidFill>
                <a:latin typeface="方正细谭黑简体" panose="02000000000000000000" pitchFamily="2" charset="-122"/>
                <a:ea typeface="方正细谭黑简体" panose="02000000000000000000" pitchFamily="2" charset="-122"/>
                <a:cs typeface="+mn-ea"/>
                <a:sym typeface="+mn-lt"/>
              </a:rPr>
              <a:t>谢谢您的观看！</a:t>
            </a:r>
            <a:endParaRPr lang="zh-CN" altLang="en-US" sz="8800" dirty="0">
              <a:solidFill>
                <a:prstClr val="white"/>
              </a:solidFill>
              <a:latin typeface="方正细谭黑简体" panose="02000000000000000000" pitchFamily="2" charset="-122"/>
              <a:ea typeface="方正细谭黑简体" panose="02000000000000000000" pitchFamily="2" charset="-122"/>
              <a:cs typeface="+mn-ea"/>
              <a:sym typeface="+mn-lt"/>
            </a:endParaRPr>
          </a:p>
        </p:txBody>
      </p:sp>
      <p:cxnSp>
        <p:nvCxnSpPr>
          <p:cNvPr id="7" name="直接连接符 6">
            <a:extLst>
              <a:ext uri="{FF2B5EF4-FFF2-40B4-BE49-F238E27FC236}">
                <a16:creationId xmlns="" xmlns:a16="http://schemas.microsoft.com/office/drawing/2014/main" id="{CD4743D9-E304-478F-A75D-CF7665A19AC9}"/>
              </a:ext>
            </a:extLst>
          </p:cNvPr>
          <p:cNvCxnSpPr>
            <a:cxnSpLocks/>
          </p:cNvCxnSpPr>
          <p:nvPr/>
        </p:nvCxnSpPr>
        <p:spPr>
          <a:xfrm>
            <a:off x="2263607" y="1327355"/>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CD5B509E-C8DA-414C-B84F-FFC305F9299D}"/>
              </a:ext>
            </a:extLst>
          </p:cNvPr>
          <p:cNvCxnSpPr>
            <a:cxnSpLocks/>
          </p:cNvCxnSpPr>
          <p:nvPr/>
        </p:nvCxnSpPr>
        <p:spPr>
          <a:xfrm>
            <a:off x="2283271" y="3574026"/>
            <a:ext cx="761016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DF852A3C-43CB-4D56-8561-08B474D6CCE1}"/>
              </a:ext>
            </a:extLst>
          </p:cNvPr>
          <p:cNvSpPr txBox="1"/>
          <p:nvPr/>
        </p:nvSpPr>
        <p:spPr>
          <a:xfrm>
            <a:off x="2711515" y="3806472"/>
            <a:ext cx="6753677" cy="874407"/>
          </a:xfrm>
          <a:prstGeom prst="rect">
            <a:avLst/>
          </a:prstGeom>
          <a:noFill/>
        </p:spPr>
        <p:txBody>
          <a:bodyPr wrap="square" rtlCol="0">
            <a:spAutoFit/>
          </a:bodyPr>
          <a:lstStyle/>
          <a:p>
            <a:pPr algn="ctr">
              <a:lnSpc>
                <a:spcPct val="150000"/>
              </a:lnSpc>
            </a:pPr>
            <a:r>
              <a:rPr lang="en-US" altLang="zh-CN" dirty="0">
                <a:solidFill>
                  <a:prstClr val="white"/>
                </a:solidFill>
                <a:cs typeface="+mn-ea"/>
                <a:sym typeface="+mn-lt"/>
              </a:rPr>
              <a:t>Click here to add words Click here to add words Click here to Click here to add </a:t>
            </a:r>
            <a:r>
              <a:rPr lang="en-US" altLang="zh-CN" dirty="0" smtClean="0">
                <a:solidFill>
                  <a:prstClr val="white"/>
                </a:solidFill>
                <a:cs typeface="+mn-ea"/>
                <a:sym typeface="+mn-lt"/>
              </a:rPr>
              <a:t>words</a:t>
            </a:r>
            <a:endParaRPr lang="zh-CN" altLang="en-US" dirty="0">
              <a:solidFill>
                <a:prstClr val="black"/>
              </a:solidFill>
              <a:cs typeface="+mn-ea"/>
              <a:sym typeface="+mn-lt"/>
            </a:endParaRPr>
          </a:p>
        </p:txBody>
      </p:sp>
      <p:sp>
        <p:nvSpPr>
          <p:cNvPr id="11" name="矩形 10">
            <a:extLst>
              <a:ext uri="{FF2B5EF4-FFF2-40B4-BE49-F238E27FC236}">
                <a16:creationId xmlns="" xmlns:a16="http://schemas.microsoft.com/office/drawing/2014/main" id="{9F60ED2D-BD83-4799-BE25-A3168363EDBD}"/>
              </a:ext>
            </a:extLst>
          </p:cNvPr>
          <p:cNvSpPr/>
          <p:nvPr/>
        </p:nvSpPr>
        <p:spPr>
          <a:xfrm>
            <a:off x="3797979" y="5043246"/>
            <a:ext cx="4684530" cy="6603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2" name="文本框 11">
            <a:extLst>
              <a:ext uri="{FF2B5EF4-FFF2-40B4-BE49-F238E27FC236}">
                <a16:creationId xmlns="" xmlns:a16="http://schemas.microsoft.com/office/drawing/2014/main" id="{E0616C86-EAF9-44BC-909B-9BCE5F9437AC}"/>
              </a:ext>
            </a:extLst>
          </p:cNvPr>
          <p:cNvSpPr txBox="1"/>
          <p:nvPr/>
        </p:nvSpPr>
        <p:spPr>
          <a:xfrm>
            <a:off x="4005944" y="5136837"/>
            <a:ext cx="4310742" cy="523220"/>
          </a:xfrm>
          <a:prstGeom prst="rect">
            <a:avLst/>
          </a:prstGeom>
          <a:noFill/>
        </p:spPr>
        <p:txBody>
          <a:bodyPr wrap="square" rtlCol="0">
            <a:spAutoFit/>
          </a:bodyPr>
          <a:lstStyle/>
          <a:p>
            <a:pPr algn="ctr"/>
            <a:r>
              <a:rPr lang="zh-CN" altLang="en-US" sz="2800" dirty="0">
                <a:solidFill>
                  <a:prstClr val="black"/>
                </a:solidFill>
                <a:cs typeface="+mn-ea"/>
                <a:sym typeface="+mn-lt"/>
              </a:rPr>
              <a:t>汇报人</a:t>
            </a:r>
            <a:r>
              <a:rPr lang="zh-CN" altLang="en-US" sz="2800" dirty="0" smtClean="0">
                <a:solidFill>
                  <a:prstClr val="black"/>
                </a:solidFill>
                <a:cs typeface="+mn-ea"/>
                <a:sym typeface="+mn-lt"/>
              </a:rPr>
              <a:t>：</a:t>
            </a:r>
            <a:r>
              <a:rPr lang="en-US" altLang="zh-CN" sz="2800" dirty="0" smtClean="0">
                <a:solidFill>
                  <a:prstClr val="black"/>
                </a:solidFill>
                <a:cs typeface="+mn-ea"/>
                <a:sym typeface="+mn-lt"/>
              </a:rPr>
              <a:t>PPT</a:t>
            </a:r>
            <a:endParaRPr lang="zh-CN" altLang="en-US" sz="2800" dirty="0">
              <a:solidFill>
                <a:prstClr val="black"/>
              </a:solidFill>
              <a:cs typeface="+mn-ea"/>
              <a:sym typeface="+mn-lt"/>
            </a:endParaRPr>
          </a:p>
        </p:txBody>
      </p:sp>
    </p:spTree>
    <p:extLst>
      <p:ext uri="{BB962C8B-B14F-4D97-AF65-F5344CB8AC3E}">
        <p14:creationId xmlns:p14="http://schemas.microsoft.com/office/powerpoint/2010/main" xmlns="" val="395060147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animBg="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C83B3D7-9A9C-4A39-827A-4DF16EB061E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区块链"/>
</p:tagLst>
</file>

<file path=ppt/theme/theme1.xml><?xml version="1.0" encoding="utf-8"?>
<a:theme xmlns:a="http://schemas.openxmlformats.org/drawingml/2006/main" name="PPT">
  <a:themeElements>
    <a:clrScheme name="自定义 2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79646"/>
      </a:folHlink>
    </a:clrScheme>
    <a:fontScheme name="vwj4gq1z">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196</TotalTime>
  <Words>1075</Words>
  <Application>Microsoft Office PowerPoint</Application>
  <PresentationFormat>自定义</PresentationFormat>
  <Paragraphs>208</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区块链</dc:title>
  <dc:creator>PPT</dc:creator>
  <cp:keywords>PPT</cp:keywords>
  <dc:description>www.1ppt.com</dc:description>
  <cp:lastModifiedBy>User</cp:lastModifiedBy>
  <cp:revision>139</cp:revision>
  <dcterms:created xsi:type="dcterms:W3CDTF">2017-08-18T03:02:00Z</dcterms:created>
  <dcterms:modified xsi:type="dcterms:W3CDTF">2020-08-13T04:58:41Z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